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1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2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71" r:id="rId2"/>
    <p:sldId id="340" r:id="rId3"/>
    <p:sldId id="376" r:id="rId4"/>
    <p:sldId id="342" r:id="rId5"/>
    <p:sldId id="377" r:id="rId6"/>
    <p:sldId id="378" r:id="rId7"/>
    <p:sldId id="345" r:id="rId8"/>
    <p:sldId id="272" r:id="rId9"/>
    <p:sldId id="379" r:id="rId10"/>
    <p:sldId id="280" r:id="rId11"/>
    <p:sldId id="399" r:id="rId12"/>
    <p:sldId id="400" r:id="rId13"/>
    <p:sldId id="395" r:id="rId14"/>
    <p:sldId id="403" r:id="rId15"/>
    <p:sldId id="401" r:id="rId16"/>
    <p:sldId id="385" r:id="rId17"/>
    <p:sldId id="387" r:id="rId18"/>
    <p:sldId id="402" r:id="rId19"/>
    <p:sldId id="28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5645CC-12C7-4158-8307-DCE4D73D5F48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779AF-39AF-4F8B-A4E7-ED72154D9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730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68779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16670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19059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89433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6DAAC6-1F2F-40FB-B916-23D03E6069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430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73835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51912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87674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22273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83135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27893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8711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2254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6468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212CF2-943F-425E-8C14-B4D4DB205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346B948-3475-45E3-B37E-78D4542F0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86887-ACC7-478C-B2C3-CF2D8BFAD57F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E7523CA-97BA-4624-9AB4-103E79719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3C18601-B69F-4E7B-8C0C-CDC6C1997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C8F7-2663-468A-93CF-161801EAED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87776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9321-35DD-4BC7-953A-DC16A57A483D}" type="datetimeFigureOut">
              <a:rPr lang="en-GB" smtClean="0"/>
              <a:t>27/11/2022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0" y="1"/>
            <a:ext cx="12268200" cy="6887497"/>
            <a:chOff x="0" y="-29497"/>
            <a:chExt cx="12268200" cy="6887497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/>
            <a:srcRect l="6570" t="16308"/>
            <a:stretch/>
          </p:blipFill>
          <p:spPr>
            <a:xfrm>
              <a:off x="0" y="-29497"/>
              <a:ext cx="12268200" cy="6887497"/>
            </a:xfrm>
            <a:prstGeom prst="rect">
              <a:avLst/>
            </a:prstGeom>
          </p:spPr>
        </p:pic>
        <p:sp>
          <p:nvSpPr>
            <p:cNvPr id="9" name="Rounded Rectangle 8"/>
            <p:cNvSpPr/>
            <p:nvPr/>
          </p:nvSpPr>
          <p:spPr>
            <a:xfrm rot="4396381">
              <a:off x="8532461" y="4718058"/>
              <a:ext cx="94108" cy="27432"/>
            </a:xfrm>
            <a:prstGeom prst="roundRect">
              <a:avLst>
                <a:gd name="adj" fmla="val 50000"/>
              </a:avLst>
            </a:prstGeom>
            <a:solidFill>
              <a:srgbClr val="FDCA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10" name="Rounded Rectangle 9"/>
            <p:cNvSpPr/>
            <p:nvPr/>
          </p:nvSpPr>
          <p:spPr>
            <a:xfrm rot="4396381">
              <a:off x="10296967" y="4718059"/>
              <a:ext cx="94108" cy="27432"/>
            </a:xfrm>
            <a:prstGeom prst="roundRect">
              <a:avLst>
                <a:gd name="adj" fmla="val 50000"/>
              </a:avLst>
            </a:prstGeom>
            <a:solidFill>
              <a:srgbClr val="FDCA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</p:grpSp>
      <p:sp>
        <p:nvSpPr>
          <p:cNvPr id="11" name="Oval 10"/>
          <p:cNvSpPr/>
          <p:nvPr userDrawn="1"/>
        </p:nvSpPr>
        <p:spPr>
          <a:xfrm>
            <a:off x="9573760" y="2632844"/>
            <a:ext cx="673101" cy="673101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2" name="Rectangle 11"/>
          <p:cNvSpPr/>
          <p:nvPr userDrawn="1"/>
        </p:nvSpPr>
        <p:spPr>
          <a:xfrm>
            <a:off x="9894320" y="1733836"/>
            <a:ext cx="673101" cy="67310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3" name="Isosceles Triangle 12"/>
          <p:cNvSpPr/>
          <p:nvPr userDrawn="1"/>
        </p:nvSpPr>
        <p:spPr>
          <a:xfrm>
            <a:off x="8866642" y="1741460"/>
            <a:ext cx="673101" cy="673101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4" name="Parallelogram 13"/>
          <p:cNvSpPr/>
          <p:nvPr userDrawn="1"/>
        </p:nvSpPr>
        <p:spPr>
          <a:xfrm>
            <a:off x="8628376" y="2797943"/>
            <a:ext cx="673101" cy="673101"/>
          </a:xfrm>
          <a:prstGeom prst="parallelogram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5" name="Heart 14"/>
          <p:cNvSpPr/>
          <p:nvPr userDrawn="1"/>
        </p:nvSpPr>
        <p:spPr>
          <a:xfrm>
            <a:off x="10720900" y="2283592"/>
            <a:ext cx="673101" cy="673101"/>
          </a:xfrm>
          <a:prstGeom prst="heart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3039517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/>
              <a:pPr/>
              <a:t>2022/11/27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3513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6DC100E5-725A-4BEC-B104-6DD8E4C120DE}"/>
              </a:ext>
            </a:extLst>
          </p:cNvPr>
          <p:cNvGrpSpPr/>
          <p:nvPr userDrawn="1"/>
        </p:nvGrpSpPr>
        <p:grpSpPr>
          <a:xfrm>
            <a:off x="-678979" y="-345127"/>
            <a:ext cx="13787557" cy="7213173"/>
            <a:chOff x="-678979" y="-345127"/>
            <a:chExt cx="13787557" cy="7213173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C211FBDD-4A3C-469B-A4F9-F04C80BDFF7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19D29A8B-2118-4884-976E-2B3BEEB5E4CF}"/>
                </a:ext>
              </a:extLst>
            </p:cNvPr>
            <p:cNvGrpSpPr/>
            <p:nvPr/>
          </p:nvGrpSpPr>
          <p:grpSpPr>
            <a:xfrm>
              <a:off x="-24568" y="6405779"/>
              <a:ext cx="10082716" cy="462267"/>
              <a:chOff x="-24568" y="6405779"/>
              <a:chExt cx="10082716" cy="462267"/>
            </a:xfrm>
          </p:grpSpPr>
          <p:grpSp>
            <p:nvGrpSpPr>
              <p:cNvPr id="14" name="组合 13">
                <a:extLst>
                  <a:ext uri="{FF2B5EF4-FFF2-40B4-BE49-F238E27FC236}">
                    <a16:creationId xmlns:a16="http://schemas.microsoft.com/office/drawing/2014/main" id="{E803D0EA-DF3E-473D-82A7-B9E80C59F85B}"/>
                  </a:ext>
                </a:extLst>
              </p:cNvPr>
              <p:cNvGrpSpPr/>
              <p:nvPr/>
            </p:nvGrpSpPr>
            <p:grpSpPr>
              <a:xfrm>
                <a:off x="-24568" y="6409359"/>
                <a:ext cx="7860878" cy="458687"/>
                <a:chOff x="-24568" y="6155203"/>
                <a:chExt cx="12216568" cy="712844"/>
              </a:xfrm>
            </p:grpSpPr>
            <p:grpSp>
              <p:nvGrpSpPr>
                <p:cNvPr id="16" name="组合 15">
                  <a:extLst>
                    <a:ext uri="{FF2B5EF4-FFF2-40B4-BE49-F238E27FC236}">
                      <a16:creationId xmlns:a16="http://schemas.microsoft.com/office/drawing/2014/main" id="{982FF40D-8BA0-4B8A-83B2-B67A23DB3165}"/>
                    </a:ext>
                  </a:extLst>
                </p:cNvPr>
                <p:cNvGrpSpPr/>
                <p:nvPr/>
              </p:nvGrpSpPr>
              <p:grpSpPr>
                <a:xfrm>
                  <a:off x="3259014" y="6155203"/>
                  <a:ext cx="8932986" cy="702797"/>
                  <a:chOff x="-1" y="5898802"/>
                  <a:chExt cx="12192000" cy="959198"/>
                </a:xfrm>
              </p:grpSpPr>
              <p:pic>
                <p:nvPicPr>
                  <p:cNvPr id="18" name="图片 17">
                    <a:extLst>
                      <a:ext uri="{FF2B5EF4-FFF2-40B4-BE49-F238E27FC236}">
                        <a16:creationId xmlns:a16="http://schemas.microsoft.com/office/drawing/2014/main" id="{A9C16A1B-7C40-4751-BE3F-52C138A761E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8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7" t="86185" r="69" b="-3"/>
                  <a:stretch/>
                </p:blipFill>
                <p:spPr>
                  <a:xfrm>
                    <a:off x="7676940" y="5898803"/>
                    <a:ext cx="4515059" cy="959196"/>
                  </a:xfrm>
                  <a:prstGeom prst="rect">
                    <a:avLst/>
                  </a:prstGeom>
                </p:spPr>
              </p:pic>
              <p:pic>
                <p:nvPicPr>
                  <p:cNvPr id="19" name="图片 18">
                    <a:extLst>
                      <a:ext uri="{FF2B5EF4-FFF2-40B4-BE49-F238E27FC236}">
                        <a16:creationId xmlns:a16="http://schemas.microsoft.com/office/drawing/2014/main" id="{00DA50D2-43D6-480D-9EA1-6224D647A8D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8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7" t="86185" r="69" b="-3"/>
                  <a:stretch/>
                </p:blipFill>
                <p:spPr>
                  <a:xfrm>
                    <a:off x="3161880" y="5898802"/>
                    <a:ext cx="4515059" cy="959196"/>
                  </a:xfrm>
                  <a:prstGeom prst="rect">
                    <a:avLst/>
                  </a:prstGeom>
                </p:spPr>
              </p:pic>
              <p:pic>
                <p:nvPicPr>
                  <p:cNvPr id="20" name="图片 19">
                    <a:extLst>
                      <a:ext uri="{FF2B5EF4-FFF2-40B4-BE49-F238E27FC236}">
                        <a16:creationId xmlns:a16="http://schemas.microsoft.com/office/drawing/2014/main" id="{026BAFAB-4939-46F1-A586-6B5B9B1742D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8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24335" t="86185" r="69" b="-3"/>
                  <a:stretch/>
                </p:blipFill>
                <p:spPr>
                  <a:xfrm>
                    <a:off x="-1" y="5898804"/>
                    <a:ext cx="3428162" cy="959196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7" name="图片 16">
                  <a:extLst>
                    <a:ext uri="{FF2B5EF4-FFF2-40B4-BE49-F238E27FC236}">
                      <a16:creationId xmlns:a16="http://schemas.microsoft.com/office/drawing/2014/main" id="{99D0975A-25FD-449D-A5CD-D9CA8879689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-24568" y="6165251"/>
                  <a:ext cx="3308150" cy="702796"/>
                </a:xfrm>
                <a:prstGeom prst="rect">
                  <a:avLst/>
                </a:prstGeom>
              </p:spPr>
            </p:pic>
          </p:grpSp>
          <p:pic>
            <p:nvPicPr>
              <p:cNvPr id="15" name="图片 14">
                <a:extLst>
                  <a:ext uri="{FF2B5EF4-FFF2-40B4-BE49-F238E27FC236}">
                    <a16:creationId xmlns:a16="http://schemas.microsoft.com/office/drawing/2014/main" id="{2E8B375C-C43A-41FB-B699-0008FF83719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69" b="-3"/>
              <a:stretch/>
            </p:blipFill>
            <p:spPr>
              <a:xfrm>
                <a:off x="7929485" y="6405779"/>
                <a:ext cx="2128663" cy="452221"/>
              </a:xfrm>
              <a:prstGeom prst="rect">
                <a:avLst/>
              </a:prstGeom>
            </p:spPr>
          </p:pic>
        </p:grpSp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1E5414FC-69D0-447D-8B9D-2AB1829D12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10070431" y="6398142"/>
              <a:ext cx="2128663" cy="452221"/>
            </a:xfrm>
            <a:prstGeom prst="rect">
              <a:avLst/>
            </a:prstGeom>
          </p:spPr>
        </p:pic>
        <p:grpSp>
          <p:nvGrpSpPr>
            <p:cNvPr id="9" name="组合 8">
              <a:extLst>
                <a:ext uri="{FF2B5EF4-FFF2-40B4-BE49-F238E27FC236}">
                  <a16:creationId xmlns:a16="http://schemas.microsoft.com/office/drawing/2014/main" id="{3CAB109E-E702-4837-9EEE-E445427B01D3}"/>
                </a:ext>
              </a:extLst>
            </p:cNvPr>
            <p:cNvGrpSpPr/>
            <p:nvPr/>
          </p:nvGrpSpPr>
          <p:grpSpPr>
            <a:xfrm>
              <a:off x="904449" y="447879"/>
              <a:ext cx="2674534" cy="470389"/>
              <a:chOff x="4770424" y="382637"/>
              <a:chExt cx="2674534" cy="470389"/>
            </a:xfrm>
          </p:grpSpPr>
          <p:sp>
            <p:nvSpPr>
              <p:cNvPr id="12" name="矩形: 圆角 11">
                <a:extLst>
                  <a:ext uri="{FF2B5EF4-FFF2-40B4-BE49-F238E27FC236}">
                    <a16:creationId xmlns:a16="http://schemas.microsoft.com/office/drawing/2014/main" id="{200B31FE-9FBD-4365-A157-28A0753B1EDE}"/>
                  </a:ext>
                </a:extLst>
              </p:cNvPr>
              <p:cNvSpPr/>
              <p:nvPr/>
            </p:nvSpPr>
            <p:spPr>
              <a:xfrm>
                <a:off x="4770424" y="400805"/>
                <a:ext cx="2674534" cy="452221"/>
              </a:xfrm>
              <a:prstGeom prst="roundRect">
                <a:avLst>
                  <a:gd name="adj" fmla="val 50000"/>
                </a:avLst>
              </a:prstGeom>
              <a:solidFill>
                <a:srgbClr val="139F4E"/>
              </a:solidFill>
              <a:ln w="34925" cap="rnd">
                <a:noFill/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D8E881DA-E98B-4499-B78E-156C7A7E5A9F}"/>
                  </a:ext>
                </a:extLst>
              </p:cNvPr>
              <p:cNvSpPr txBox="1"/>
              <p:nvPr/>
            </p:nvSpPr>
            <p:spPr>
              <a:xfrm>
                <a:off x="4932529" y="382637"/>
                <a:ext cx="235032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sz="2400" b="1" dirty="0">
                    <a:solidFill>
                      <a:schemeClr val="bg1"/>
                    </a:solidFill>
                    <a:latin typeface="小考拉体" panose="02000503000000000000" pitchFamily="2" charset="-122"/>
                    <a:ea typeface="小考拉体" panose="02000503000000000000" pitchFamily="2" charset="-122"/>
                    <a:cs typeface="微软雅黑" panose="020B0503020204020204" pitchFamily="34" charset="-122"/>
                  </a:rPr>
                  <a:t>请在此输入标题</a:t>
                </a:r>
              </a:p>
            </p:txBody>
          </p:sp>
        </p:grpSp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0B4E7502-5EFC-433F-B309-5E179F96AC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667" t="59748" r="6680" b="14788"/>
            <a:stretch/>
          </p:blipFill>
          <p:spPr>
            <a:xfrm rot="3502829">
              <a:off x="-245282" y="-117583"/>
              <a:ext cx="725196" cy="1592589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63CB61D1-D4FC-47CA-9A86-BA5ECEA015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153" t="33604" r="27866" b="58072"/>
            <a:stretch/>
          </p:blipFill>
          <p:spPr>
            <a:xfrm rot="13336057" flipV="1">
              <a:off x="9933773" y="-345127"/>
              <a:ext cx="3174805" cy="18030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9683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mc:AlternateContent xmlns:mc="http://schemas.openxmlformats.org/markup-compatibility/2006" xmlns:p14="http://schemas.microsoft.com/office/powerpoint/2010/main">
    <mc:Choice Requires="p14">
      <p:transition spd="slow" p14:dur="3500" advClick="0" advTm="3000">
        <p:random/>
      </p:transition>
    </mc:Choice>
    <mc:Fallback xmlns="">
      <p:transition spd="slow" advClick="0" advTm="3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.png"/><Relationship Id="rId7" Type="http://schemas.microsoft.com/office/2007/relationships/hdphoto" Target="../media/hdphoto6.wd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.png"/><Relationship Id="rId7" Type="http://schemas.microsoft.com/office/2007/relationships/hdphoto" Target="../media/hdphoto6.wd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png"/><Relationship Id="rId5" Type="http://schemas.microsoft.com/office/2007/relationships/hdphoto" Target="../media/hdphoto8.wdp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microsoft.com/office/2007/relationships/hdphoto" Target="../media/hdphoto2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2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microsoft.com/office/2007/relationships/hdphoto" Target="../media/hdphoto2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22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microsoft.com/office/2007/relationships/hdphoto" Target="../media/hdphoto4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sv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microsoft.com/office/2007/relationships/hdphoto" Target="../media/hdphoto2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23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microsoft.com/office/2007/relationships/hdphoto" Target="../media/hdphoto2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24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22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microsoft.com/office/2007/relationships/hdphoto" Target="../media/hdphoto4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sv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395238A-89D8-40B0-A433-FB5632C081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1407" y="772672"/>
            <a:ext cx="6608637" cy="268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832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圆角 5">
            <a:extLst>
              <a:ext uri="{FF2B5EF4-FFF2-40B4-BE49-F238E27FC236}">
                <a16:creationId xmlns:a16="http://schemas.microsoft.com/office/drawing/2014/main" id="{A691A310-A7AD-4FFF-BB2D-526955970FC3}"/>
              </a:ext>
            </a:extLst>
          </p:cNvPr>
          <p:cNvSpPr/>
          <p:nvPr/>
        </p:nvSpPr>
        <p:spPr>
          <a:xfrm>
            <a:off x="466725" y="161926"/>
            <a:ext cx="11040331" cy="209549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02EBAFC-C0B5-4B65-9E95-111F9829D9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644" y="396015"/>
            <a:ext cx="10358002" cy="2017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935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Box 96">
            <a:extLst>
              <a:ext uri="{FF2B5EF4-FFF2-40B4-BE49-F238E27FC236}">
                <a16:creationId xmlns:a16="http://schemas.microsoft.com/office/drawing/2014/main" id="{0ABB9975-98A3-4E5C-83F0-F5DB5A76FAFE}"/>
              </a:ext>
            </a:extLst>
          </p:cNvPr>
          <p:cNvSpPr txBox="1"/>
          <p:nvPr/>
        </p:nvSpPr>
        <p:spPr>
          <a:xfrm>
            <a:off x="7934641" y="185859"/>
            <a:ext cx="2856872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TIME LIMIT: 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5 minutes</a:t>
            </a:r>
          </a:p>
        </p:txBody>
      </p:sp>
      <p:grpSp>
        <p:nvGrpSpPr>
          <p:cNvPr id="92" name="Nhóm 91">
            <a:extLst>
              <a:ext uri="{FF2B5EF4-FFF2-40B4-BE49-F238E27FC236}">
                <a16:creationId xmlns:a16="http://schemas.microsoft.com/office/drawing/2014/main" id="{0C8136C1-EC6A-88F9-C114-4F84BEFE1508}"/>
              </a:ext>
            </a:extLst>
          </p:cNvPr>
          <p:cNvGrpSpPr/>
          <p:nvPr/>
        </p:nvGrpSpPr>
        <p:grpSpPr>
          <a:xfrm>
            <a:off x="5705352" y="67915"/>
            <a:ext cx="6486647" cy="6222153"/>
            <a:chOff x="4442221" y="201900"/>
            <a:chExt cx="4743450" cy="4666615"/>
          </a:xfrm>
        </p:grpSpPr>
        <p:sp>
          <p:nvSpPr>
            <p:cNvPr id="93" name="Hình chữ nhật 92">
              <a:extLst>
                <a:ext uri="{FF2B5EF4-FFF2-40B4-BE49-F238E27FC236}">
                  <a16:creationId xmlns:a16="http://schemas.microsoft.com/office/drawing/2014/main" id="{94958885-16F5-5ACB-9D6D-02AC831986F4}"/>
                </a:ext>
              </a:extLst>
            </p:cNvPr>
            <p:cNvSpPr/>
            <p:nvPr/>
          </p:nvSpPr>
          <p:spPr>
            <a:xfrm>
              <a:off x="4442221" y="201900"/>
              <a:ext cx="4743450" cy="3976973"/>
            </a:xfrm>
            <a:prstGeom prst="rect">
              <a:avLst/>
            </a:prstGeom>
            <a:solidFill>
              <a:srgbClr val="77B2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94" name="Hình chữ nhật 93">
              <a:extLst>
                <a:ext uri="{FF2B5EF4-FFF2-40B4-BE49-F238E27FC236}">
                  <a16:creationId xmlns:a16="http://schemas.microsoft.com/office/drawing/2014/main" id="{ABE29CC4-479B-84FB-7290-78DCE3D26383}"/>
                </a:ext>
              </a:extLst>
            </p:cNvPr>
            <p:cNvSpPr/>
            <p:nvPr/>
          </p:nvSpPr>
          <p:spPr>
            <a:xfrm>
              <a:off x="4442221" y="4314699"/>
              <a:ext cx="4743450" cy="553816"/>
            </a:xfrm>
            <a:prstGeom prst="rect">
              <a:avLst/>
            </a:prstGeom>
            <a:solidFill>
              <a:srgbClr val="DC9D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95" name="Hình chữ nhật 94">
              <a:extLst>
                <a:ext uri="{FF2B5EF4-FFF2-40B4-BE49-F238E27FC236}">
                  <a16:creationId xmlns:a16="http://schemas.microsoft.com/office/drawing/2014/main" id="{C4856AF0-0FF2-2A09-7312-85ADEB344423}"/>
                </a:ext>
              </a:extLst>
            </p:cNvPr>
            <p:cNvSpPr/>
            <p:nvPr/>
          </p:nvSpPr>
          <p:spPr>
            <a:xfrm>
              <a:off x="4442221" y="4144250"/>
              <a:ext cx="4743450" cy="17779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96" name="Nhóm 95">
            <a:extLst>
              <a:ext uri="{FF2B5EF4-FFF2-40B4-BE49-F238E27FC236}">
                <a16:creationId xmlns:a16="http://schemas.microsoft.com/office/drawing/2014/main" id="{5C321D5D-E40D-BAD6-F8E9-D0DECA558BA8}"/>
              </a:ext>
            </a:extLst>
          </p:cNvPr>
          <p:cNvGrpSpPr/>
          <p:nvPr/>
        </p:nvGrpSpPr>
        <p:grpSpPr>
          <a:xfrm>
            <a:off x="106019" y="1447743"/>
            <a:ext cx="7673007" cy="5335059"/>
            <a:chOff x="1124976" y="1819729"/>
            <a:chExt cx="6487886" cy="4203699"/>
          </a:xfrm>
        </p:grpSpPr>
        <p:sp>
          <p:nvSpPr>
            <p:cNvPr id="98" name="Hình Bầu dục 97">
              <a:extLst>
                <a:ext uri="{FF2B5EF4-FFF2-40B4-BE49-F238E27FC236}">
                  <a16:creationId xmlns:a16="http://schemas.microsoft.com/office/drawing/2014/main" id="{A0628F15-DF05-EC59-0DEC-59A60813FEC5}"/>
                </a:ext>
              </a:extLst>
            </p:cNvPr>
            <p:cNvSpPr/>
            <p:nvPr/>
          </p:nvSpPr>
          <p:spPr>
            <a:xfrm>
              <a:off x="1124976" y="3323771"/>
              <a:ext cx="6487886" cy="26996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99" name="Hình ảnh 98" descr="Ảnh có chứa đồ chơi, búp bê&#10;&#10;Mô tả được tạo tự động">
              <a:extLst>
                <a:ext uri="{FF2B5EF4-FFF2-40B4-BE49-F238E27FC236}">
                  <a16:creationId xmlns:a16="http://schemas.microsoft.com/office/drawing/2014/main" id="{57AC0C9E-8B41-86BA-9355-328FB61DD5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28056" y="1819729"/>
              <a:ext cx="6081725" cy="3557762"/>
            </a:xfrm>
            <a:prstGeom prst="rect">
              <a:avLst/>
            </a:prstGeom>
          </p:spPr>
        </p:pic>
      </p:grpSp>
      <p:sp>
        <p:nvSpPr>
          <p:cNvPr id="100" name="Hộp Văn bản 99">
            <a:extLst>
              <a:ext uri="{FF2B5EF4-FFF2-40B4-BE49-F238E27FC236}">
                <a16:creationId xmlns:a16="http://schemas.microsoft.com/office/drawing/2014/main" id="{66D8CD48-C2D0-8752-0EE2-B8DCD2FB0FB3}"/>
              </a:ext>
            </a:extLst>
          </p:cNvPr>
          <p:cNvSpPr txBox="1"/>
          <p:nvPr/>
        </p:nvSpPr>
        <p:spPr>
          <a:xfrm>
            <a:off x="6073010" y="766730"/>
            <a:ext cx="58922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9170">
              <a:buClr>
                <a:srgbClr val="000000"/>
              </a:buClr>
            </a:pPr>
            <a:r>
              <a:rPr lang="en-US" sz="4800" b="1" dirty="0">
                <a:solidFill>
                  <a:srgbClr val="FFFF00"/>
                </a:solidFill>
              </a:rPr>
              <a:t>Chia </a:t>
            </a:r>
            <a:r>
              <a:rPr lang="en-US" sz="4800" b="1" dirty="0" err="1">
                <a:solidFill>
                  <a:srgbClr val="FFFF00"/>
                </a:solidFill>
              </a:rPr>
              <a:t>sẻ</a:t>
            </a:r>
            <a:r>
              <a:rPr lang="en-US" sz="4800" b="1" dirty="0">
                <a:solidFill>
                  <a:srgbClr val="FFFF00"/>
                </a:solidFill>
              </a:rPr>
              <a:t> </a:t>
            </a:r>
            <a:r>
              <a:rPr lang="en-US" sz="4800" b="1" dirty="0" err="1">
                <a:solidFill>
                  <a:srgbClr val="FFFF00"/>
                </a:solidFill>
              </a:rPr>
              <a:t>những</a:t>
            </a:r>
            <a:r>
              <a:rPr lang="en-US" sz="4800" b="1" dirty="0">
                <a:solidFill>
                  <a:srgbClr val="FFFF00"/>
                </a:solidFill>
              </a:rPr>
              <a:t> </a:t>
            </a:r>
            <a:r>
              <a:rPr lang="en-US" sz="4800" b="1" dirty="0" err="1">
                <a:solidFill>
                  <a:srgbClr val="FFFF00"/>
                </a:solidFill>
              </a:rPr>
              <a:t>việc</a:t>
            </a:r>
            <a:r>
              <a:rPr lang="en-US" sz="4800" b="1" dirty="0">
                <a:solidFill>
                  <a:srgbClr val="FFFF00"/>
                </a:solidFill>
              </a:rPr>
              <a:t> </a:t>
            </a:r>
            <a:r>
              <a:rPr lang="en-US" sz="4800" b="1" dirty="0" err="1">
                <a:solidFill>
                  <a:srgbClr val="FFFF00"/>
                </a:solidFill>
              </a:rPr>
              <a:t>em</a:t>
            </a:r>
            <a:r>
              <a:rPr lang="en-US" sz="4800" b="1" dirty="0">
                <a:solidFill>
                  <a:srgbClr val="FFFF00"/>
                </a:solidFill>
              </a:rPr>
              <a:t> </a:t>
            </a:r>
            <a:r>
              <a:rPr lang="en-US" sz="4800" b="1" dirty="0" err="1">
                <a:solidFill>
                  <a:srgbClr val="FFFF00"/>
                </a:solidFill>
              </a:rPr>
              <a:t>đã</a:t>
            </a:r>
            <a:r>
              <a:rPr lang="en-US" sz="4800" b="1" dirty="0">
                <a:solidFill>
                  <a:srgbClr val="FFFF00"/>
                </a:solidFill>
              </a:rPr>
              <a:t> </a:t>
            </a:r>
            <a:r>
              <a:rPr lang="en-US" sz="4800" b="1" dirty="0" err="1">
                <a:solidFill>
                  <a:srgbClr val="FFFF00"/>
                </a:solidFill>
              </a:rPr>
              <a:t>làm</a:t>
            </a:r>
            <a:r>
              <a:rPr lang="en-US" sz="4800" b="1" dirty="0">
                <a:solidFill>
                  <a:srgbClr val="FFFF00"/>
                </a:solidFill>
              </a:rPr>
              <a:t> </a:t>
            </a:r>
            <a:r>
              <a:rPr lang="en-US" sz="4800" b="1" dirty="0" err="1">
                <a:solidFill>
                  <a:srgbClr val="FFFF00"/>
                </a:solidFill>
              </a:rPr>
              <a:t>để</a:t>
            </a:r>
            <a:r>
              <a:rPr lang="en-US" sz="4800" b="1" dirty="0">
                <a:solidFill>
                  <a:srgbClr val="FFFF00"/>
                </a:solidFill>
              </a:rPr>
              <a:t> </a:t>
            </a:r>
            <a:r>
              <a:rPr lang="en-US" sz="4800" b="1" dirty="0" err="1">
                <a:solidFill>
                  <a:srgbClr val="FFFF00"/>
                </a:solidFill>
              </a:rPr>
              <a:t>tiết</a:t>
            </a:r>
            <a:r>
              <a:rPr lang="en-US" sz="4800" b="1" dirty="0">
                <a:solidFill>
                  <a:srgbClr val="FFFF00"/>
                </a:solidFill>
              </a:rPr>
              <a:t> </a:t>
            </a:r>
            <a:r>
              <a:rPr lang="en-US" sz="4800" b="1" dirty="0" err="1">
                <a:solidFill>
                  <a:srgbClr val="FFFF00"/>
                </a:solidFill>
              </a:rPr>
              <a:t>kiệm</a:t>
            </a:r>
            <a:r>
              <a:rPr lang="en-US" sz="4800" b="1" dirty="0">
                <a:solidFill>
                  <a:srgbClr val="FFFF00"/>
                </a:solidFill>
              </a:rPr>
              <a:t> </a:t>
            </a:r>
            <a:r>
              <a:rPr lang="en-US" sz="4800" b="1" dirty="0" err="1">
                <a:solidFill>
                  <a:srgbClr val="FFFF00"/>
                </a:solidFill>
              </a:rPr>
              <a:t>điện</a:t>
            </a:r>
            <a:r>
              <a:rPr lang="en-US" sz="4800" b="1" dirty="0">
                <a:solidFill>
                  <a:srgbClr val="FFFF00"/>
                </a:solidFill>
              </a:rPr>
              <a:t> </a:t>
            </a:r>
            <a:r>
              <a:rPr lang="en-US" sz="4800" b="1" dirty="0" err="1">
                <a:solidFill>
                  <a:srgbClr val="FFFF00"/>
                </a:solidFill>
              </a:rPr>
              <a:t>nước</a:t>
            </a:r>
            <a:r>
              <a:rPr lang="en-US" sz="4800" b="1" dirty="0">
                <a:solidFill>
                  <a:srgbClr val="FFFF00"/>
                </a:solidFill>
              </a:rPr>
              <a:t>.</a:t>
            </a:r>
            <a:endParaRPr kumimoji="0" lang="en-US" sz="4800" b="1" i="0" u="none" strike="noStrike" kern="0" cap="none" spc="80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#9Slide07 SVNBeachwood Sans" pitchFamily="2" charset="0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05586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8">
            <a:extLst>
              <a:ext uri="{FF2B5EF4-FFF2-40B4-BE49-F238E27FC236}">
                <a16:creationId xmlns:a16="http://schemas.microsoft.com/office/drawing/2014/main" id="{262ACE01-1221-2086-34FD-C57D26F72A0E}"/>
              </a:ext>
            </a:extLst>
          </p:cNvPr>
          <p:cNvSpPr/>
          <p:nvPr/>
        </p:nvSpPr>
        <p:spPr>
          <a:xfrm>
            <a:off x="394520" y="484651"/>
            <a:ext cx="11402960" cy="6106465"/>
          </a:xfrm>
          <a:prstGeom prst="roundRect">
            <a:avLst/>
          </a:prstGeom>
          <a:solidFill>
            <a:schemeClr val="bg1">
              <a:alpha val="90000"/>
            </a:schemeClr>
          </a:solidFill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EF42CF-D31C-46EE-A380-CB5C05B1F757}"/>
              </a:ext>
            </a:extLst>
          </p:cNvPr>
          <p:cNvSpPr txBox="1"/>
          <p:nvPr/>
        </p:nvSpPr>
        <p:spPr>
          <a:xfrm>
            <a:off x="1428108" y="873303"/>
            <a:ext cx="98426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Viết những việc đã làm để tiết kiệm điện nước.</a:t>
            </a:r>
          </a:p>
          <a:p>
            <a:r>
              <a:rPr lang="vi-VN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Cùng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trưng bày và cử đại diện nhóm trình bày.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9A7C306-A969-42D9-B3AF-A8C02ED4CF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9123" y="2127232"/>
            <a:ext cx="6156522" cy="39505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914878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000">
        <p15:prstTrans prst="airplane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A93DBDCD-D131-4905-9E13-9049C1FC09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7A212962-73C7-4EF7-922E-A7BE7386D443}"/>
              </a:ext>
            </a:extLst>
          </p:cNvPr>
          <p:cNvGrpSpPr/>
          <p:nvPr/>
        </p:nvGrpSpPr>
        <p:grpSpPr>
          <a:xfrm>
            <a:off x="-1" y="5384684"/>
            <a:ext cx="12192001" cy="1473315"/>
            <a:chOff x="-1" y="5285788"/>
            <a:chExt cx="13010397" cy="1572212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6A93A63A-6E2A-49B2-99E8-A98EC5DBED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5609788" y="5285788"/>
              <a:ext cx="7400608" cy="1572212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89383381-92C9-4778-AB8F-60EFDC4AD4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42515B6D-AE9E-4D5E-9BF0-2E0FB17E8C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grpSp>
        <p:nvGrpSpPr>
          <p:cNvPr id="9" name="组合 8">
            <a:extLst>
              <a:ext uri="{FF2B5EF4-FFF2-40B4-BE49-F238E27FC236}">
                <a16:creationId xmlns:a16="http://schemas.microsoft.com/office/drawing/2014/main" id="{2DB60B3B-0B92-41BD-AB89-ABDD9A079A37}"/>
              </a:ext>
            </a:extLst>
          </p:cNvPr>
          <p:cNvGrpSpPr/>
          <p:nvPr/>
        </p:nvGrpSpPr>
        <p:grpSpPr>
          <a:xfrm flipV="1">
            <a:off x="-1" y="0"/>
            <a:ext cx="4988772" cy="1396552"/>
            <a:chOff x="-1" y="5367704"/>
            <a:chExt cx="5323647" cy="1490296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10DC2881-9383-4442-9FB3-EF30039925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05C1393C-0722-4C04-B33A-F149C455DF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4BA66EB5-51E2-47FC-A4D9-3F9657D8FC3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" t="86185" r="59915" b="-3"/>
          <a:stretch/>
        </p:blipFill>
        <p:spPr>
          <a:xfrm flipV="1">
            <a:off x="4988771" y="0"/>
            <a:ext cx="2622346" cy="1396552"/>
          </a:xfrm>
          <a:prstGeom prst="rect">
            <a:avLst/>
          </a:prstGeom>
        </p:spPr>
      </p:pic>
      <p:sp>
        <p:nvSpPr>
          <p:cNvPr id="17" name="Double Wave 16">
            <a:extLst>
              <a:ext uri="{FF2B5EF4-FFF2-40B4-BE49-F238E27FC236}">
                <a16:creationId xmlns:a16="http://schemas.microsoft.com/office/drawing/2014/main" id="{6D955D82-8330-D12F-A70A-082FE616A175}"/>
              </a:ext>
            </a:extLst>
          </p:cNvPr>
          <p:cNvSpPr/>
          <p:nvPr/>
        </p:nvSpPr>
        <p:spPr>
          <a:xfrm>
            <a:off x="2512623" y="762860"/>
            <a:ext cx="7725189" cy="2934765"/>
          </a:xfrm>
          <a:prstGeom prst="doubleWav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TRÌNH</a:t>
            </a:r>
            <a:r>
              <a:rPr kumimoji="0" lang="en-US" sz="7200" b="0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BÀY 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TRƯỚC LỚP</a:t>
            </a:r>
          </a:p>
        </p:txBody>
      </p:sp>
      <p:pic>
        <p:nvPicPr>
          <p:cNvPr id="19" name="Picture 2" descr="Cute cartoon thai student namaste greeting in the school uniform. Free Vector">
            <a:extLst>
              <a:ext uri="{FF2B5EF4-FFF2-40B4-BE49-F238E27FC236}">
                <a16:creationId xmlns:a16="http://schemas.microsoft.com/office/drawing/2014/main" id="{93F914FC-6825-3313-53BD-FE25B3B56D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09" b="90431" l="3994" r="41853">
                        <a14:foregroundMark x1="39776" y1="39234" x2="39776" y2="39234"/>
                        <a14:foregroundMark x1="32907" y1="43541" x2="32907" y2="43541"/>
                        <a14:foregroundMark x1="41374" y1="41627" x2="41374" y2="41627"/>
                        <a14:foregroundMark x1="27476" y1="90431" x2="27476" y2="90431"/>
                        <a14:foregroundMark x1="31470" y1="68660" x2="31470" y2="68660"/>
                        <a14:foregroundMark x1="31310" y1="66746" x2="31310" y2="66746"/>
                        <a14:foregroundMark x1="32109" y1="65072" x2="32109" y2="65072"/>
                        <a14:foregroundMark x1="32428" y1="66746" x2="32428" y2="66746"/>
                        <a14:foregroundMark x1="33067" y1="67464" x2="33067" y2="67464"/>
                        <a14:foregroundMark x1="33387" y1="72010" x2="33387" y2="72010"/>
                        <a14:foregroundMark x1="41853" y1="54785" x2="41853" y2="54785"/>
                        <a14:backgroundMark x1="22684" y1="65072" x2="22684" y2="65072"/>
                        <a14:backgroundMark x1="22684" y1="64354" x2="22684" y2="64354"/>
                        <a14:backgroundMark x1="23482" y1="65550" x2="23482" y2="65550"/>
                        <a14:backgroundMark x1="23323" y1="64593" x2="23323" y2="64593"/>
                        <a14:backgroundMark x1="32907" y1="64593" x2="32907" y2="64593"/>
                        <a14:backgroundMark x1="32428" y1="64354" x2="32428" y2="64354"/>
                        <a14:backgroundMark x1="32588" y1="65550" x2="32588" y2="65550"/>
                        <a14:backgroundMark x1="32907" y1="66986" x2="32907" y2="66986"/>
                        <a14:backgroundMark x1="33387" y1="68182" x2="33387" y2="68182"/>
                        <a14:backgroundMark x1="33387" y1="68900" x2="33387" y2="68900"/>
                        <a14:backgroundMark x1="33546" y1="69617" x2="33546" y2="69617"/>
                        <a14:backgroundMark x1="35463" y1="70574" x2="36102" y2="70335"/>
                        <a14:backgroundMark x1="32109" y1="72249" x2="33387" y2="71053"/>
                        <a14:backgroundMark x1="33387" y1="72488" x2="33387" y2="72488"/>
                        <a14:backgroundMark x1="33546" y1="72488" x2="33546" y2="72488"/>
                        <a14:backgroundMark x1="33067" y1="67703" x2="33067" y2="67703"/>
                        <a14:backgroundMark x1="33546" y1="72010" x2="33546" y2="72010"/>
                        <a14:backgroundMark x1="33227" y1="66986" x2="33227" y2="66986"/>
                        <a14:backgroundMark x1="22843" y1="66507" x2="22843" y2="66507"/>
                        <a14:backgroundMark x1="23003" y1="66746" x2="23003" y2="667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6390"/>
          <a:stretch/>
        </p:blipFill>
        <p:spPr bwMode="auto">
          <a:xfrm>
            <a:off x="249247" y="1484433"/>
            <a:ext cx="3053479" cy="4675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ute cartoon thai student namaste greeting in the school uniform. Free Vector">
            <a:extLst>
              <a:ext uri="{FF2B5EF4-FFF2-40B4-BE49-F238E27FC236}">
                <a16:creationId xmlns:a16="http://schemas.microsoft.com/office/drawing/2014/main" id="{612FFA97-B39F-F377-F747-706559F734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09" b="91627" l="61502" r="95687">
                        <a14:foregroundMark x1="74281" y1="86603" x2="74281" y2="86603"/>
                        <a14:foregroundMark x1="78594" y1="87321" x2="78594" y2="87321"/>
                        <a14:foregroundMark x1="78594" y1="89952" x2="78594" y2="89952"/>
                        <a14:foregroundMark x1="74281" y1="90909" x2="74281" y2="90909"/>
                        <a14:foregroundMark x1="74920" y1="88517" x2="74920" y2="88517"/>
                        <a14:foregroundMark x1="74920" y1="89474" x2="74920" y2="89474"/>
                        <a14:foregroundMark x1="78435" y1="91627" x2="78435" y2="916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399"/>
          <a:stretch/>
        </p:blipFill>
        <p:spPr bwMode="auto">
          <a:xfrm>
            <a:off x="9013018" y="1484433"/>
            <a:ext cx="2985874" cy="4680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5807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CB281-E467-4787-BF53-2503870B0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E72CCB-5986-4663-A150-034CE4E93C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508" b="99491" l="189" r="98019">
                        <a14:foregroundMark x1="27900" y1="71138" x2="21226" y2="66384"/>
                        <a14:foregroundMark x1="30283" y1="72835" x2="27900" y2="71138"/>
                        <a14:foregroundMark x1="24151" y1="62649" x2="22830" y2="73514"/>
                        <a14:foregroundMark x1="22830" y1="73514" x2="23208" y2="86078"/>
                        <a14:foregroundMark x1="23208" y1="86078" x2="23868" y2="88625"/>
                        <a14:foregroundMark x1="21792" y1="93888" x2="21604" y2="99491"/>
                        <a14:foregroundMark x1="6698" y1="73175" x2="10472" y2="78438"/>
                        <a14:foregroundMark x1="10472" y1="78438" x2="10472" y2="78608"/>
                        <a14:foregroundMark x1="7547" y1="71307" x2="10000" y2="69779"/>
                        <a14:foregroundMark x1="7830" y1="68421" x2="10000" y2="66553"/>
                        <a14:foregroundMark x1="4151" y1="81664" x2="6792" y2="89474"/>
                        <a14:foregroundMark x1="6792" y1="89474" x2="13113" y2="98132"/>
                        <a14:foregroundMark x1="13113" y1="98132" x2="18019" y2="98302"/>
                        <a14:foregroundMark x1="377" y1="77759" x2="4434" y2="97793"/>
                        <a14:foregroundMark x1="33962" y1="93888" x2="40189" y2="92869"/>
                        <a14:foregroundMark x1="40189" y1="92869" x2="48208" y2="93039"/>
                        <a14:foregroundMark x1="39245" y1="78098" x2="51604" y2="79457"/>
                        <a14:foregroundMark x1="40189" y1="60951" x2="40189" y2="60951"/>
                        <a14:foregroundMark x1="74623" y1="78268" x2="89151" y2="79966"/>
                        <a14:foregroundMark x1="87925" y1="65535" x2="89906" y2="88455"/>
                        <a14:foregroundMark x1="89906" y1="88455" x2="89906" y2="88455"/>
                        <a14:foregroundMark x1="84057" y1="65874" x2="90189" y2="64686"/>
                        <a14:foregroundMark x1="90755" y1="64346" x2="94811" y2="73684"/>
                        <a14:foregroundMark x1="95943" y1="70628" x2="94245" y2="85059"/>
                        <a14:foregroundMark x1="95566" y1="87097" x2="91415" y2="98981"/>
                        <a14:foregroundMark x1="98019" y1="90832" x2="98019" y2="90832"/>
                        <a14:foregroundMark x1="87736" y1="86927" x2="83868" y2="93209"/>
                        <a14:foregroundMark x1="83868" y1="93209" x2="84057" y2="93209"/>
                        <a14:foregroundMark x1="75943" y1="97623" x2="70283" y2="96265"/>
                        <a14:foregroundMark x1="77736" y1="83192" x2="79906" y2="96604"/>
                        <a14:foregroundMark x1="38113" y1="85399" x2="40283" y2="98132"/>
                        <a14:foregroundMark x1="47264" y1="89134" x2="50000" y2="95416"/>
                        <a14:foregroundMark x1="84151" y1="80815" x2="85000" y2="84211"/>
                        <a14:foregroundMark x1="87075" y1="51783" x2="85472" y2="53650"/>
                        <a14:backgroundMark x1="38585" y1="61800" x2="38585" y2="61800"/>
                        <a14:backgroundMark x1="38113" y1="64007" x2="38113" y2="64007"/>
                        <a14:backgroundMark x1="41226" y1="61121" x2="41226" y2="61121"/>
                        <a14:backgroundMark x1="73396" y1="60611" x2="73396" y2="60611"/>
                        <a14:backgroundMark x1="72453" y1="62649" x2="72453" y2="62649"/>
                        <a14:backgroundMark x1="71604" y1="62309" x2="72075" y2="63328"/>
                        <a14:backgroundMark x1="91415" y1="45671" x2="93208" y2="52971"/>
                        <a14:backgroundMark x1="98396" y1="61121" x2="98396" y2="61121"/>
                        <a14:backgroundMark x1="97642" y1="64007" x2="97642" y2="64007"/>
                        <a14:backgroundMark x1="27830" y1="71138" x2="27830" y2="711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85" t="391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CBABE6F-9D3D-4135-BC52-57B2A0F1F2C6}"/>
              </a:ext>
            </a:extLst>
          </p:cNvPr>
          <p:cNvSpPr/>
          <p:nvPr/>
        </p:nvSpPr>
        <p:spPr>
          <a:xfrm>
            <a:off x="643508" y="390009"/>
            <a:ext cx="10904984" cy="6077982"/>
          </a:xfrm>
          <a:prstGeom prst="roundRect">
            <a:avLst/>
          </a:prstGeom>
          <a:solidFill>
            <a:schemeClr val="lt1">
              <a:alpha val="80000"/>
            </a:schemeClr>
          </a:solidFill>
          <a:ln w="38100">
            <a:solidFill>
              <a:srgbClr val="F76B6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CAD511F-7C12-4F56-804C-B9C79B0D586C}"/>
              </a:ext>
            </a:extLst>
          </p:cNvPr>
          <p:cNvGrpSpPr/>
          <p:nvPr/>
        </p:nvGrpSpPr>
        <p:grpSpPr>
          <a:xfrm>
            <a:off x="3947795" y="3284220"/>
            <a:ext cx="4632960" cy="3123565"/>
            <a:chOff x="2734" y="2615"/>
            <a:chExt cx="7922" cy="534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A9074D9-6566-4CD7-92FF-DA8BE41A9453}"/>
                </a:ext>
              </a:extLst>
            </p:cNvPr>
            <p:cNvSpPr/>
            <p:nvPr/>
          </p:nvSpPr>
          <p:spPr>
            <a:xfrm>
              <a:off x="4316" y="5196"/>
              <a:ext cx="714" cy="102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7C5E8005-6C02-4A5E-BEBE-33605D29153B}"/>
                </a:ext>
              </a:extLst>
            </p:cNvPr>
            <p:cNvSpPr/>
            <p:nvPr/>
          </p:nvSpPr>
          <p:spPr>
            <a:xfrm>
              <a:off x="8358" y="3796"/>
              <a:ext cx="1022" cy="127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F63B1492-8A00-4790-97C4-135D9AA0EE0C}"/>
                </a:ext>
              </a:extLst>
            </p:cNvPr>
            <p:cNvSpPr/>
            <p:nvPr/>
          </p:nvSpPr>
          <p:spPr>
            <a:xfrm>
              <a:off x="6546" y="3796"/>
              <a:ext cx="1532" cy="127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E773BD0-0970-4EA6-8FBB-0D8166EB1FC5}"/>
                </a:ext>
              </a:extLst>
            </p:cNvPr>
            <p:cNvSpPr/>
            <p:nvPr/>
          </p:nvSpPr>
          <p:spPr>
            <a:xfrm>
              <a:off x="5524" y="3651"/>
              <a:ext cx="1022" cy="127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10" name="Oval 0">
              <a:extLst>
                <a:ext uri="{FF2B5EF4-FFF2-40B4-BE49-F238E27FC236}">
                  <a16:creationId xmlns:a16="http://schemas.microsoft.com/office/drawing/2014/main" id="{5E1E9503-1011-4D08-8D1A-83456E1C09F1}"/>
                </a:ext>
              </a:extLst>
            </p:cNvPr>
            <p:cNvSpPr/>
            <p:nvPr/>
          </p:nvSpPr>
          <p:spPr>
            <a:xfrm>
              <a:off x="4162" y="4187"/>
              <a:ext cx="1022" cy="127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282F0A8-7DEC-4459-BF41-B9298404E3EF}"/>
                </a:ext>
              </a:extLst>
            </p:cNvPr>
            <p:cNvPicPr/>
            <p:nvPr/>
          </p:nvPicPr>
          <p:blipFill>
            <a:blip r:embed="rId4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734" y="2615"/>
              <a:ext cx="7923" cy="5341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2" name="Rounded Rectangle 7">
            <a:extLst>
              <a:ext uri="{FF2B5EF4-FFF2-40B4-BE49-F238E27FC236}">
                <a16:creationId xmlns:a16="http://schemas.microsoft.com/office/drawing/2014/main" id="{93B9975B-AEFE-421F-8DB7-A3F19FF8AC70}"/>
              </a:ext>
            </a:extLst>
          </p:cNvPr>
          <p:cNvSpPr/>
          <p:nvPr/>
        </p:nvSpPr>
        <p:spPr>
          <a:xfrm>
            <a:off x="1180563" y="2003459"/>
            <a:ext cx="10182225" cy="1548231"/>
          </a:xfrm>
          <a:prstGeom prst="roundRect">
            <a:avLst/>
          </a:prstGeom>
          <a:solidFill>
            <a:srgbClr val="98DAED"/>
          </a:solidFill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3600" b="1" dirty="0">
                <a:solidFill>
                  <a:prstClr val="black"/>
                </a:solidFill>
                <a:latin typeface="Calibri" panose="020F0502020204030204" charset="0"/>
                <a:cs typeface="Calibri" panose="020F0502020204030204" charset="0"/>
              </a:rPr>
              <a:t>Nếu thực hiện thường xuyên, tiết kiệm điện, nước sẽ là một thói quen tốt của em.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Calibri" panose="020F050202020403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392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000">
        <p15:prstTrans prst="airplane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Box 96">
            <a:extLst>
              <a:ext uri="{FF2B5EF4-FFF2-40B4-BE49-F238E27FC236}">
                <a16:creationId xmlns:a16="http://schemas.microsoft.com/office/drawing/2014/main" id="{0ABB9975-98A3-4E5C-83F0-F5DB5A76FAFE}"/>
              </a:ext>
            </a:extLst>
          </p:cNvPr>
          <p:cNvSpPr txBox="1"/>
          <p:nvPr/>
        </p:nvSpPr>
        <p:spPr>
          <a:xfrm>
            <a:off x="7934641" y="185859"/>
            <a:ext cx="2856872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TIME LIMIT: 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5 minutes</a:t>
            </a:r>
          </a:p>
        </p:txBody>
      </p:sp>
      <p:grpSp>
        <p:nvGrpSpPr>
          <p:cNvPr id="92" name="Nhóm 91">
            <a:extLst>
              <a:ext uri="{FF2B5EF4-FFF2-40B4-BE49-F238E27FC236}">
                <a16:creationId xmlns:a16="http://schemas.microsoft.com/office/drawing/2014/main" id="{0C8136C1-EC6A-88F9-C114-4F84BEFE1508}"/>
              </a:ext>
            </a:extLst>
          </p:cNvPr>
          <p:cNvGrpSpPr/>
          <p:nvPr/>
        </p:nvGrpSpPr>
        <p:grpSpPr>
          <a:xfrm>
            <a:off x="5705352" y="67915"/>
            <a:ext cx="6486647" cy="6222153"/>
            <a:chOff x="4442221" y="201900"/>
            <a:chExt cx="4743450" cy="4666615"/>
          </a:xfrm>
        </p:grpSpPr>
        <p:sp>
          <p:nvSpPr>
            <p:cNvPr id="93" name="Hình chữ nhật 92">
              <a:extLst>
                <a:ext uri="{FF2B5EF4-FFF2-40B4-BE49-F238E27FC236}">
                  <a16:creationId xmlns:a16="http://schemas.microsoft.com/office/drawing/2014/main" id="{94958885-16F5-5ACB-9D6D-02AC831986F4}"/>
                </a:ext>
              </a:extLst>
            </p:cNvPr>
            <p:cNvSpPr/>
            <p:nvPr/>
          </p:nvSpPr>
          <p:spPr>
            <a:xfrm>
              <a:off x="4442221" y="201900"/>
              <a:ext cx="4743450" cy="3976973"/>
            </a:xfrm>
            <a:prstGeom prst="rect">
              <a:avLst/>
            </a:prstGeom>
            <a:solidFill>
              <a:srgbClr val="77B2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94" name="Hình chữ nhật 93">
              <a:extLst>
                <a:ext uri="{FF2B5EF4-FFF2-40B4-BE49-F238E27FC236}">
                  <a16:creationId xmlns:a16="http://schemas.microsoft.com/office/drawing/2014/main" id="{ABE29CC4-479B-84FB-7290-78DCE3D26383}"/>
                </a:ext>
              </a:extLst>
            </p:cNvPr>
            <p:cNvSpPr/>
            <p:nvPr/>
          </p:nvSpPr>
          <p:spPr>
            <a:xfrm>
              <a:off x="4442221" y="4314699"/>
              <a:ext cx="4743450" cy="553816"/>
            </a:xfrm>
            <a:prstGeom prst="rect">
              <a:avLst/>
            </a:prstGeom>
            <a:solidFill>
              <a:srgbClr val="DC9D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95" name="Hình chữ nhật 94">
              <a:extLst>
                <a:ext uri="{FF2B5EF4-FFF2-40B4-BE49-F238E27FC236}">
                  <a16:creationId xmlns:a16="http://schemas.microsoft.com/office/drawing/2014/main" id="{C4856AF0-0FF2-2A09-7312-85ADEB344423}"/>
                </a:ext>
              </a:extLst>
            </p:cNvPr>
            <p:cNvSpPr/>
            <p:nvPr/>
          </p:nvSpPr>
          <p:spPr>
            <a:xfrm>
              <a:off x="4442221" y="4144250"/>
              <a:ext cx="4743450" cy="17779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96" name="Nhóm 95">
            <a:extLst>
              <a:ext uri="{FF2B5EF4-FFF2-40B4-BE49-F238E27FC236}">
                <a16:creationId xmlns:a16="http://schemas.microsoft.com/office/drawing/2014/main" id="{5C321D5D-E40D-BAD6-F8E9-D0DECA558BA8}"/>
              </a:ext>
            </a:extLst>
          </p:cNvPr>
          <p:cNvGrpSpPr/>
          <p:nvPr/>
        </p:nvGrpSpPr>
        <p:grpSpPr>
          <a:xfrm>
            <a:off x="106019" y="1447743"/>
            <a:ext cx="7673007" cy="5335059"/>
            <a:chOff x="1124976" y="1819729"/>
            <a:chExt cx="6487886" cy="4203699"/>
          </a:xfrm>
        </p:grpSpPr>
        <p:sp>
          <p:nvSpPr>
            <p:cNvPr id="98" name="Hình Bầu dục 97">
              <a:extLst>
                <a:ext uri="{FF2B5EF4-FFF2-40B4-BE49-F238E27FC236}">
                  <a16:creationId xmlns:a16="http://schemas.microsoft.com/office/drawing/2014/main" id="{A0628F15-DF05-EC59-0DEC-59A60813FEC5}"/>
                </a:ext>
              </a:extLst>
            </p:cNvPr>
            <p:cNvSpPr/>
            <p:nvPr/>
          </p:nvSpPr>
          <p:spPr>
            <a:xfrm>
              <a:off x="1124976" y="3323771"/>
              <a:ext cx="6487886" cy="26996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99" name="Hình ảnh 98" descr="Ảnh có chứa đồ chơi, búp bê&#10;&#10;Mô tả được tạo tự động">
              <a:extLst>
                <a:ext uri="{FF2B5EF4-FFF2-40B4-BE49-F238E27FC236}">
                  <a16:creationId xmlns:a16="http://schemas.microsoft.com/office/drawing/2014/main" id="{57AC0C9E-8B41-86BA-9355-328FB61DD5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28056" y="1819729"/>
              <a:ext cx="6081725" cy="3557762"/>
            </a:xfrm>
            <a:prstGeom prst="rect">
              <a:avLst/>
            </a:prstGeom>
          </p:spPr>
        </p:pic>
      </p:grpSp>
      <p:sp>
        <p:nvSpPr>
          <p:cNvPr id="100" name="Hộp Văn bản 99">
            <a:extLst>
              <a:ext uri="{FF2B5EF4-FFF2-40B4-BE49-F238E27FC236}">
                <a16:creationId xmlns:a16="http://schemas.microsoft.com/office/drawing/2014/main" id="{66D8CD48-C2D0-8752-0EE2-B8DCD2FB0FB3}"/>
              </a:ext>
            </a:extLst>
          </p:cNvPr>
          <p:cNvSpPr txBox="1"/>
          <p:nvPr/>
        </p:nvSpPr>
        <p:spPr>
          <a:xfrm>
            <a:off x="6462445" y="766730"/>
            <a:ext cx="550282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9170">
              <a:buClr>
                <a:srgbClr val="000000"/>
              </a:buClr>
            </a:pPr>
            <a:r>
              <a:rPr lang="vi-VN" sz="4800" b="1">
                <a:solidFill>
                  <a:srgbClr val="FFFF00"/>
                </a:solidFill>
                <a:latin typeface="Calibri"/>
              </a:rPr>
              <a:t>Chia sẻ kinh nghiệm sử dụng thiết bị điện, nước đúng cách để tiết kiệm cho gia đình </a:t>
            </a:r>
            <a:endParaRPr kumimoji="0" lang="en-US" sz="4800" b="1" i="0" u="none" strike="noStrike" kern="0" cap="none" spc="80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#9Slide07 SVNBeachwood Sans" pitchFamily="2" charset="0"/>
              <a:ea typeface="+mn-ea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54876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8">
            <a:extLst>
              <a:ext uri="{FF2B5EF4-FFF2-40B4-BE49-F238E27FC236}">
                <a16:creationId xmlns:a16="http://schemas.microsoft.com/office/drawing/2014/main" id="{1FC6EA57-878C-C6D8-539C-7614D94092BB}"/>
              </a:ext>
            </a:extLst>
          </p:cNvPr>
          <p:cNvSpPr/>
          <p:nvPr/>
        </p:nvSpPr>
        <p:spPr>
          <a:xfrm>
            <a:off x="394520" y="484651"/>
            <a:ext cx="11402960" cy="6106465"/>
          </a:xfrm>
          <a:prstGeom prst="roundRect">
            <a:avLst/>
          </a:prstGeom>
          <a:solidFill>
            <a:schemeClr val="bg1">
              <a:alpha val="90000"/>
            </a:schemeClr>
          </a:solidFill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C2EB9A2-F1F4-4913-B96F-AF9B1E6CA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DDDF658-1D4C-40F2-82AA-44BD6B2700FC}"/>
              </a:ext>
            </a:extLst>
          </p:cNvPr>
          <p:cNvGrpSpPr/>
          <p:nvPr/>
        </p:nvGrpSpPr>
        <p:grpSpPr>
          <a:xfrm>
            <a:off x="3794662" y="-255832"/>
            <a:ext cx="4537886" cy="2286854"/>
            <a:chOff x="5876915" y="975793"/>
            <a:chExt cx="4684260" cy="2299931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15D8192-6D00-4414-835E-EF644D4B319B}"/>
                </a:ext>
              </a:extLst>
            </p:cNvPr>
            <p:cNvGrpSpPr/>
            <p:nvPr/>
          </p:nvGrpSpPr>
          <p:grpSpPr>
            <a:xfrm>
              <a:off x="5876915" y="975793"/>
              <a:ext cx="4684260" cy="2113916"/>
              <a:chOff x="2387761" y="551055"/>
              <a:chExt cx="7051289" cy="3182111"/>
            </a:xfrm>
          </p:grpSpPr>
          <p:pic>
            <p:nvPicPr>
              <p:cNvPr id="11" name="图片 2" descr="2">
                <a:extLst>
                  <a:ext uri="{FF2B5EF4-FFF2-40B4-BE49-F238E27FC236}">
                    <a16:creationId xmlns:a16="http://schemas.microsoft.com/office/drawing/2014/main" id="{7C456BA3-8F16-4664-B848-EFB7B6A161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4238307" y="551055"/>
                <a:ext cx="3689350" cy="3127375"/>
              </a:xfrm>
              <a:prstGeom prst="rect">
                <a:avLst/>
              </a:prstGeom>
            </p:spPr>
          </p:pic>
          <p:pic>
            <p:nvPicPr>
              <p:cNvPr id="12" name="图片 1" descr="1">
                <a:extLst>
                  <a:ext uri="{FF2B5EF4-FFF2-40B4-BE49-F238E27FC236}">
                    <a16:creationId xmlns:a16="http://schemas.microsoft.com/office/drawing/2014/main" id="{E64D2632-9471-42F9-9AED-43C8A0F106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999058" y="790166"/>
                <a:ext cx="3439992" cy="2915633"/>
              </a:xfrm>
              <a:prstGeom prst="rect">
                <a:avLst/>
              </a:prstGeom>
            </p:spPr>
          </p:pic>
          <p:pic>
            <p:nvPicPr>
              <p:cNvPr id="13" name="图片 2" descr="3">
                <a:extLst>
                  <a:ext uri="{FF2B5EF4-FFF2-40B4-BE49-F238E27FC236}">
                    <a16:creationId xmlns:a16="http://schemas.microsoft.com/office/drawing/2014/main" id="{097A7018-39F0-4049-A3F8-44939F478E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flipH="1">
                <a:off x="2387761" y="872971"/>
                <a:ext cx="3374585" cy="2860195"/>
              </a:xfrm>
              <a:prstGeom prst="rect">
                <a:avLst/>
              </a:prstGeom>
            </p:spPr>
          </p:pic>
        </p:grpSp>
        <p:sp>
          <p:nvSpPr>
            <p:cNvPr id="10" name="Rounded Rectangle 20">
              <a:extLst>
                <a:ext uri="{FF2B5EF4-FFF2-40B4-BE49-F238E27FC236}">
                  <a16:creationId xmlns:a16="http://schemas.microsoft.com/office/drawing/2014/main" id="{FC91429A-1431-43A4-AD20-A2BF30C348B6}"/>
                </a:ext>
              </a:extLst>
            </p:cNvPr>
            <p:cNvSpPr/>
            <p:nvPr/>
          </p:nvSpPr>
          <p:spPr>
            <a:xfrm>
              <a:off x="6448324" y="2428800"/>
              <a:ext cx="3838543" cy="846924"/>
            </a:xfrm>
            <a:prstGeom prst="roundRect">
              <a:avLst/>
            </a:prstGeom>
            <a:solidFill>
              <a:sysClr val="window" lastClr="FFFFFF"/>
            </a:solidFill>
            <a:ln w="28575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Thảo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luận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nhóm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4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FB3DFF04-F09A-4BC0-BC75-49CF5E0FFFD3}"/>
              </a:ext>
            </a:extLst>
          </p:cNvPr>
          <p:cNvSpPr txBox="1"/>
          <p:nvPr/>
        </p:nvSpPr>
        <p:spPr>
          <a:xfrm>
            <a:off x="595901" y="2141611"/>
            <a:ext cx="11137187" cy="1328023"/>
          </a:xfrm>
          <a:prstGeom prst="roundRect">
            <a:avLst/>
          </a:prstGeom>
          <a:solidFill>
            <a:srgbClr val="FFFF0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spcAft>
                <a:spcPts val="500"/>
              </a:spcAft>
            </a:pPr>
            <a:r>
              <a:rPr lang="en-US" sz="3600" b="1" dirty="0">
                <a:solidFill>
                  <a:srgbClr val="1F2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vi-VN" sz="3600" b="1" dirty="0">
                <a:solidFill>
                  <a:srgbClr val="1F2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ỗi nhóm lựa chọn trình bày về một hoặc một số thiết bị điện, nước, cách dùng, các mẹo giảm tốn điện, nước.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05E36F4-05B2-4097-9F3B-055F8EF34D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3831" y="3515581"/>
            <a:ext cx="6076950" cy="272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8151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A93DBDCD-D131-4905-9E13-9049C1FC09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7A212962-73C7-4EF7-922E-A7BE7386D443}"/>
              </a:ext>
            </a:extLst>
          </p:cNvPr>
          <p:cNvGrpSpPr/>
          <p:nvPr/>
        </p:nvGrpSpPr>
        <p:grpSpPr>
          <a:xfrm>
            <a:off x="-1" y="5384684"/>
            <a:ext cx="12192001" cy="1473315"/>
            <a:chOff x="-1" y="5285788"/>
            <a:chExt cx="13010397" cy="1572212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6A93A63A-6E2A-49B2-99E8-A98EC5DBED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5609788" y="5285788"/>
              <a:ext cx="7400608" cy="1572212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89383381-92C9-4778-AB8F-60EFDC4AD4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42515B6D-AE9E-4D5E-9BF0-2E0FB17E8C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grpSp>
        <p:nvGrpSpPr>
          <p:cNvPr id="9" name="组合 8">
            <a:extLst>
              <a:ext uri="{FF2B5EF4-FFF2-40B4-BE49-F238E27FC236}">
                <a16:creationId xmlns:a16="http://schemas.microsoft.com/office/drawing/2014/main" id="{2DB60B3B-0B92-41BD-AB89-ABDD9A079A37}"/>
              </a:ext>
            </a:extLst>
          </p:cNvPr>
          <p:cNvGrpSpPr/>
          <p:nvPr/>
        </p:nvGrpSpPr>
        <p:grpSpPr>
          <a:xfrm flipV="1">
            <a:off x="-1" y="0"/>
            <a:ext cx="4988772" cy="1396552"/>
            <a:chOff x="-1" y="5367704"/>
            <a:chExt cx="5323647" cy="1490296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10DC2881-9383-4442-9FB3-EF30039925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05C1393C-0722-4C04-B33A-F149C455DF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4BA66EB5-51E2-47FC-A4D9-3F9657D8FC3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" t="86185" r="59915" b="-3"/>
          <a:stretch/>
        </p:blipFill>
        <p:spPr>
          <a:xfrm flipV="1">
            <a:off x="4988771" y="0"/>
            <a:ext cx="2622346" cy="1396552"/>
          </a:xfrm>
          <a:prstGeom prst="rect">
            <a:avLst/>
          </a:prstGeom>
        </p:spPr>
      </p:pic>
      <p:sp>
        <p:nvSpPr>
          <p:cNvPr id="17" name="Double Wave 16">
            <a:extLst>
              <a:ext uri="{FF2B5EF4-FFF2-40B4-BE49-F238E27FC236}">
                <a16:creationId xmlns:a16="http://schemas.microsoft.com/office/drawing/2014/main" id="{6D955D82-8330-D12F-A70A-082FE616A175}"/>
              </a:ext>
            </a:extLst>
          </p:cNvPr>
          <p:cNvSpPr/>
          <p:nvPr/>
        </p:nvSpPr>
        <p:spPr>
          <a:xfrm>
            <a:off x="2512623" y="762860"/>
            <a:ext cx="7725189" cy="2934765"/>
          </a:xfrm>
          <a:prstGeom prst="doubleWav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CÙNG CHIA SẺ TRƯỚC LỚP</a:t>
            </a:r>
          </a:p>
        </p:txBody>
      </p:sp>
      <p:pic>
        <p:nvPicPr>
          <p:cNvPr id="19" name="Picture 2" descr="Cute cartoon thai student namaste greeting in the school uniform. Free Vector">
            <a:extLst>
              <a:ext uri="{FF2B5EF4-FFF2-40B4-BE49-F238E27FC236}">
                <a16:creationId xmlns:a16="http://schemas.microsoft.com/office/drawing/2014/main" id="{93F914FC-6825-3313-53BD-FE25B3B56D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09" b="90431" l="3994" r="41853">
                        <a14:foregroundMark x1="39776" y1="39234" x2="39776" y2="39234"/>
                        <a14:foregroundMark x1="32907" y1="43541" x2="32907" y2="43541"/>
                        <a14:foregroundMark x1="41374" y1="41627" x2="41374" y2="41627"/>
                        <a14:foregroundMark x1="27476" y1="90431" x2="27476" y2="90431"/>
                        <a14:foregroundMark x1="31470" y1="68660" x2="31470" y2="68660"/>
                        <a14:foregroundMark x1="31310" y1="66746" x2="31310" y2="66746"/>
                        <a14:foregroundMark x1="32109" y1="65072" x2="32109" y2="65072"/>
                        <a14:foregroundMark x1="32428" y1="66746" x2="32428" y2="66746"/>
                        <a14:foregroundMark x1="33067" y1="67464" x2="33067" y2="67464"/>
                        <a14:foregroundMark x1="33387" y1="72010" x2="33387" y2="72010"/>
                        <a14:foregroundMark x1="41853" y1="54785" x2="41853" y2="54785"/>
                        <a14:backgroundMark x1="22684" y1="65072" x2="22684" y2="65072"/>
                        <a14:backgroundMark x1="22684" y1="64354" x2="22684" y2="64354"/>
                        <a14:backgroundMark x1="23482" y1="65550" x2="23482" y2="65550"/>
                        <a14:backgroundMark x1="23323" y1="64593" x2="23323" y2="64593"/>
                        <a14:backgroundMark x1="32907" y1="64593" x2="32907" y2="64593"/>
                        <a14:backgroundMark x1="32428" y1="64354" x2="32428" y2="64354"/>
                        <a14:backgroundMark x1="32588" y1="65550" x2="32588" y2="65550"/>
                        <a14:backgroundMark x1="32907" y1="66986" x2="32907" y2="66986"/>
                        <a14:backgroundMark x1="33387" y1="68182" x2="33387" y2="68182"/>
                        <a14:backgroundMark x1="33387" y1="68900" x2="33387" y2="68900"/>
                        <a14:backgroundMark x1="33546" y1="69617" x2="33546" y2="69617"/>
                        <a14:backgroundMark x1="35463" y1="70574" x2="36102" y2="70335"/>
                        <a14:backgroundMark x1="32109" y1="72249" x2="33387" y2="71053"/>
                        <a14:backgroundMark x1="33387" y1="72488" x2="33387" y2="72488"/>
                        <a14:backgroundMark x1="33546" y1="72488" x2="33546" y2="72488"/>
                        <a14:backgroundMark x1="33067" y1="67703" x2="33067" y2="67703"/>
                        <a14:backgroundMark x1="33546" y1="72010" x2="33546" y2="72010"/>
                        <a14:backgroundMark x1="33227" y1="66986" x2="33227" y2="66986"/>
                        <a14:backgroundMark x1="22843" y1="66507" x2="22843" y2="66507"/>
                        <a14:backgroundMark x1="23003" y1="66746" x2="23003" y2="667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6390"/>
          <a:stretch/>
        </p:blipFill>
        <p:spPr bwMode="auto">
          <a:xfrm>
            <a:off x="249247" y="1484433"/>
            <a:ext cx="3053479" cy="4675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ute cartoon thai student namaste greeting in the school uniform. Free Vector">
            <a:extLst>
              <a:ext uri="{FF2B5EF4-FFF2-40B4-BE49-F238E27FC236}">
                <a16:creationId xmlns:a16="http://schemas.microsoft.com/office/drawing/2014/main" id="{612FFA97-B39F-F377-F747-706559F734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09" b="91627" l="61502" r="95687">
                        <a14:foregroundMark x1="74281" y1="86603" x2="74281" y2="86603"/>
                        <a14:foregroundMark x1="78594" y1="87321" x2="78594" y2="87321"/>
                        <a14:foregroundMark x1="78594" y1="89952" x2="78594" y2="89952"/>
                        <a14:foregroundMark x1="74281" y1="90909" x2="74281" y2="90909"/>
                        <a14:foregroundMark x1="74920" y1="88517" x2="74920" y2="88517"/>
                        <a14:foregroundMark x1="74920" y1="89474" x2="74920" y2="89474"/>
                        <a14:foregroundMark x1="78435" y1="91627" x2="78435" y2="916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399"/>
          <a:stretch/>
        </p:blipFill>
        <p:spPr bwMode="auto">
          <a:xfrm>
            <a:off x="9013018" y="1484433"/>
            <a:ext cx="2985874" cy="4680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3670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CB281-E467-4787-BF53-2503870B0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E72CCB-5986-4663-A150-034CE4E93C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508" b="99491" l="189" r="98019">
                        <a14:foregroundMark x1="27900" y1="71138" x2="21226" y2="66384"/>
                        <a14:foregroundMark x1="30283" y1="72835" x2="27900" y2="71138"/>
                        <a14:foregroundMark x1="24151" y1="62649" x2="22830" y2="73514"/>
                        <a14:foregroundMark x1="22830" y1="73514" x2="23208" y2="86078"/>
                        <a14:foregroundMark x1="23208" y1="86078" x2="23868" y2="88625"/>
                        <a14:foregroundMark x1="21792" y1="93888" x2="21604" y2="99491"/>
                        <a14:foregroundMark x1="6698" y1="73175" x2="10472" y2="78438"/>
                        <a14:foregroundMark x1="10472" y1="78438" x2="10472" y2="78608"/>
                        <a14:foregroundMark x1="7547" y1="71307" x2="10000" y2="69779"/>
                        <a14:foregroundMark x1="7830" y1="68421" x2="10000" y2="66553"/>
                        <a14:foregroundMark x1="4151" y1="81664" x2="6792" y2="89474"/>
                        <a14:foregroundMark x1="6792" y1="89474" x2="13113" y2="98132"/>
                        <a14:foregroundMark x1="13113" y1="98132" x2="18019" y2="98302"/>
                        <a14:foregroundMark x1="377" y1="77759" x2="4434" y2="97793"/>
                        <a14:foregroundMark x1="33962" y1="93888" x2="40189" y2="92869"/>
                        <a14:foregroundMark x1="40189" y1="92869" x2="48208" y2="93039"/>
                        <a14:foregroundMark x1="39245" y1="78098" x2="51604" y2="79457"/>
                        <a14:foregroundMark x1="40189" y1="60951" x2="40189" y2="60951"/>
                        <a14:foregroundMark x1="74623" y1="78268" x2="89151" y2="79966"/>
                        <a14:foregroundMark x1="87925" y1="65535" x2="89906" y2="88455"/>
                        <a14:foregroundMark x1="89906" y1="88455" x2="89906" y2="88455"/>
                        <a14:foregroundMark x1="84057" y1="65874" x2="90189" y2="64686"/>
                        <a14:foregroundMark x1="90755" y1="64346" x2="94811" y2="73684"/>
                        <a14:foregroundMark x1="95943" y1="70628" x2="94245" y2="85059"/>
                        <a14:foregroundMark x1="95566" y1="87097" x2="91415" y2="98981"/>
                        <a14:foregroundMark x1="98019" y1="90832" x2="98019" y2="90832"/>
                        <a14:foregroundMark x1="87736" y1="86927" x2="83868" y2="93209"/>
                        <a14:foregroundMark x1="83868" y1="93209" x2="84057" y2="93209"/>
                        <a14:foregroundMark x1="75943" y1="97623" x2="70283" y2="96265"/>
                        <a14:foregroundMark x1="77736" y1="83192" x2="79906" y2="96604"/>
                        <a14:foregroundMark x1="38113" y1="85399" x2="40283" y2="98132"/>
                        <a14:foregroundMark x1="47264" y1="89134" x2="50000" y2="95416"/>
                        <a14:foregroundMark x1="84151" y1="80815" x2="85000" y2="84211"/>
                        <a14:foregroundMark x1="87075" y1="51783" x2="85472" y2="53650"/>
                        <a14:backgroundMark x1="38585" y1="61800" x2="38585" y2="61800"/>
                        <a14:backgroundMark x1="38113" y1="64007" x2="38113" y2="64007"/>
                        <a14:backgroundMark x1="41226" y1="61121" x2="41226" y2="61121"/>
                        <a14:backgroundMark x1="73396" y1="60611" x2="73396" y2="60611"/>
                        <a14:backgroundMark x1="72453" y1="62649" x2="72453" y2="62649"/>
                        <a14:backgroundMark x1="71604" y1="62309" x2="72075" y2="63328"/>
                        <a14:backgroundMark x1="91415" y1="45671" x2="93208" y2="52971"/>
                        <a14:backgroundMark x1="98396" y1="61121" x2="98396" y2="61121"/>
                        <a14:backgroundMark x1="97642" y1="64007" x2="97642" y2="64007"/>
                        <a14:backgroundMark x1="27830" y1="71138" x2="27830" y2="711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85" t="391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CBABE6F-9D3D-4135-BC52-57B2A0F1F2C6}"/>
              </a:ext>
            </a:extLst>
          </p:cNvPr>
          <p:cNvSpPr/>
          <p:nvPr/>
        </p:nvSpPr>
        <p:spPr>
          <a:xfrm>
            <a:off x="643508" y="390009"/>
            <a:ext cx="10904984" cy="6077982"/>
          </a:xfrm>
          <a:prstGeom prst="roundRect">
            <a:avLst/>
          </a:prstGeom>
          <a:solidFill>
            <a:schemeClr val="lt1">
              <a:alpha val="80000"/>
            </a:schemeClr>
          </a:solidFill>
          <a:ln w="38100">
            <a:solidFill>
              <a:srgbClr val="F76B6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CAD511F-7C12-4F56-804C-B9C79B0D586C}"/>
              </a:ext>
            </a:extLst>
          </p:cNvPr>
          <p:cNvGrpSpPr/>
          <p:nvPr/>
        </p:nvGrpSpPr>
        <p:grpSpPr>
          <a:xfrm>
            <a:off x="3947795" y="3284220"/>
            <a:ext cx="4632960" cy="3123565"/>
            <a:chOff x="2734" y="2615"/>
            <a:chExt cx="7922" cy="534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A9074D9-6566-4CD7-92FF-DA8BE41A9453}"/>
                </a:ext>
              </a:extLst>
            </p:cNvPr>
            <p:cNvSpPr/>
            <p:nvPr/>
          </p:nvSpPr>
          <p:spPr>
            <a:xfrm>
              <a:off x="4316" y="5196"/>
              <a:ext cx="714" cy="102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7C5E8005-6C02-4A5E-BEBE-33605D29153B}"/>
                </a:ext>
              </a:extLst>
            </p:cNvPr>
            <p:cNvSpPr/>
            <p:nvPr/>
          </p:nvSpPr>
          <p:spPr>
            <a:xfrm>
              <a:off x="8358" y="3796"/>
              <a:ext cx="1022" cy="127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F63B1492-8A00-4790-97C4-135D9AA0EE0C}"/>
                </a:ext>
              </a:extLst>
            </p:cNvPr>
            <p:cNvSpPr/>
            <p:nvPr/>
          </p:nvSpPr>
          <p:spPr>
            <a:xfrm>
              <a:off x="6546" y="3796"/>
              <a:ext cx="1532" cy="127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E773BD0-0970-4EA6-8FBB-0D8166EB1FC5}"/>
                </a:ext>
              </a:extLst>
            </p:cNvPr>
            <p:cNvSpPr/>
            <p:nvPr/>
          </p:nvSpPr>
          <p:spPr>
            <a:xfrm>
              <a:off x="5524" y="3651"/>
              <a:ext cx="1022" cy="127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10" name="Oval 0">
              <a:extLst>
                <a:ext uri="{FF2B5EF4-FFF2-40B4-BE49-F238E27FC236}">
                  <a16:creationId xmlns:a16="http://schemas.microsoft.com/office/drawing/2014/main" id="{5E1E9503-1011-4D08-8D1A-83456E1C09F1}"/>
                </a:ext>
              </a:extLst>
            </p:cNvPr>
            <p:cNvSpPr/>
            <p:nvPr/>
          </p:nvSpPr>
          <p:spPr>
            <a:xfrm>
              <a:off x="4162" y="4187"/>
              <a:ext cx="1022" cy="127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282F0A8-7DEC-4459-BF41-B9298404E3EF}"/>
                </a:ext>
              </a:extLst>
            </p:cNvPr>
            <p:cNvPicPr/>
            <p:nvPr/>
          </p:nvPicPr>
          <p:blipFill>
            <a:blip r:embed="rId4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734" y="2615"/>
              <a:ext cx="7923" cy="5341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2" name="Rounded Rectangle 7">
            <a:extLst>
              <a:ext uri="{FF2B5EF4-FFF2-40B4-BE49-F238E27FC236}">
                <a16:creationId xmlns:a16="http://schemas.microsoft.com/office/drawing/2014/main" id="{93B9975B-AEFE-421F-8DB7-A3F19FF8AC70}"/>
              </a:ext>
            </a:extLst>
          </p:cNvPr>
          <p:cNvSpPr/>
          <p:nvPr/>
        </p:nvSpPr>
        <p:spPr>
          <a:xfrm>
            <a:off x="1180563" y="2003459"/>
            <a:ext cx="10182225" cy="1548231"/>
          </a:xfrm>
          <a:prstGeom prst="roundRect">
            <a:avLst/>
          </a:prstGeom>
          <a:solidFill>
            <a:srgbClr val="98DAED"/>
          </a:solidFill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solidFill>
                  <a:schemeClr val="tx1"/>
                </a:solidFill>
                <a:latin typeface="Calibri" panose="020F0502020204030204" charset="0"/>
                <a:cs typeface="Calibri" panose="020F0502020204030204" charset="0"/>
              </a:rPr>
              <a:t>Cần đọc kĩ hướng dẫn sử dụng các thiết bị để có thể tiết kiệm được điện, nước nhiều nhất.</a:t>
            </a:r>
            <a:endParaRPr lang="en-US" sz="3600" b="1" dirty="0">
              <a:solidFill>
                <a:schemeClr val="tx1"/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4142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000">
        <p15:prstTrans prst="airplane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854B1879-4AB1-43FE-9991-840181CB731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44" t="54233" r="20000"/>
          <a:stretch/>
        </p:blipFill>
        <p:spPr>
          <a:xfrm>
            <a:off x="394119" y="2638832"/>
            <a:ext cx="9862243" cy="392974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C215DE7-D3D9-1274-664D-65831C852D7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050" b="48250" l="52800" r="70300">
                        <a14:foregroundMark x1="56200" y1="36900" x2="56200" y2="36900"/>
                        <a14:foregroundMark x1="53700" y1="38350" x2="53700" y2="38350"/>
                        <a14:foregroundMark x1="52800" y1="37950" x2="52800" y2="379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778" t="26666" r="27629" b="49334"/>
          <a:stretch/>
        </p:blipFill>
        <p:spPr>
          <a:xfrm rot="464951">
            <a:off x="9683708" y="20129"/>
            <a:ext cx="1572484" cy="1832679"/>
          </a:xfrm>
          <a:prstGeom prst="rect">
            <a:avLst/>
          </a:prstGeom>
        </p:spPr>
      </p:pic>
      <p:pic>
        <p:nvPicPr>
          <p:cNvPr id="6" name="图片 25">
            <a:extLst>
              <a:ext uri="{FF2B5EF4-FFF2-40B4-BE49-F238E27FC236}">
                <a16:creationId xmlns:a16="http://schemas.microsoft.com/office/drawing/2014/main" id="{C3CA30DD-2AFC-169E-26BA-DE8DD6A4B72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7" t="9654" r="8393" b="15580"/>
          <a:stretch>
            <a:fillRect/>
          </a:stretch>
        </p:blipFill>
        <p:spPr>
          <a:xfrm>
            <a:off x="881257" y="936468"/>
            <a:ext cx="1719606" cy="163364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A7F0D1A-E55B-403B-982A-D093FB2667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91337" y="728747"/>
            <a:ext cx="7901101" cy="2359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88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225E00A-A7FF-AD19-2AE0-D82586D2BD8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479" y="-811902"/>
            <a:ext cx="10096500" cy="5676900"/>
          </a:xfrm>
          <a:prstGeom prst="rect">
            <a:avLst/>
          </a:prstGeom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8B9CDC87-CA8E-04F6-7501-78E36564765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-16047" y="4595477"/>
            <a:ext cx="12196057" cy="23172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C418781-2C29-54C4-4645-19634BF7738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254" b="97015" l="66812" r="97174">
                        <a14:foregroundMark x1="66884" y1="34179" x2="67681" y2="35821"/>
                        <a14:foregroundMark x1="66884" y1="47164" x2="66884" y2="47164"/>
                        <a14:foregroundMark x1="81957" y1="92687" x2="84275" y2="92537"/>
                        <a14:foregroundMark x1="80217" y1="97015" x2="83623" y2="97164"/>
                        <a14:foregroundMark x1="96739" y1="45672" x2="96739" y2="45672"/>
                        <a14:foregroundMark x1="97174" y1="54328" x2="97174" y2="54328"/>
                        <a14:foregroundMark x1="84565" y1="9254" x2="84565" y2="9254"/>
                        <a14:backgroundMark x1="74058" y1="60149" x2="74058" y2="60149"/>
                        <a14:backgroundMark x1="84710" y1="63582" x2="84710" y2="63582"/>
                        <a14:backgroundMark x1="82536" y1="67761" x2="82536" y2="67761"/>
                        <a14:backgroundMark x1="81377" y1="58209" x2="81377" y2="58209"/>
                        <a14:backgroundMark x1="72391" y1="48955" x2="72391" y2="48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688" b="-2893"/>
          <a:stretch/>
        </p:blipFill>
        <p:spPr>
          <a:xfrm>
            <a:off x="9192415" y="2912205"/>
            <a:ext cx="2649580" cy="3748268"/>
          </a:xfrm>
          <a:prstGeom prst="rect">
            <a:avLst/>
          </a:prstGeom>
        </p:spPr>
      </p:pic>
      <p:pic>
        <p:nvPicPr>
          <p:cNvPr id="8" name="Picture 2" descr="Cute woman teacher in thailand uniform character education back to school logo cartoon art illustration Free Vector">
            <a:extLst>
              <a:ext uri="{FF2B5EF4-FFF2-40B4-BE49-F238E27FC236}">
                <a16:creationId xmlns:a16="http://schemas.microsoft.com/office/drawing/2014/main" id="{158C41AD-B9BE-FDC1-7183-893D9EE55C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986" b="90619" l="9744" r="89776">
                        <a14:foregroundMark x1="51757" y1="90020" x2="51757" y2="90818"/>
                        <a14:foregroundMark x1="55911" y1="89820" x2="55911" y2="87026"/>
                        <a14:foregroundMark x1="46006" y1="8383" x2="46006" y2="69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4950" y="905416"/>
            <a:ext cx="7596755" cy="6079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59EC898-2271-C4C5-29C7-8DE03B6CF2AE}"/>
              </a:ext>
            </a:extLst>
          </p:cNvPr>
          <p:cNvSpPr txBox="1"/>
          <p:nvPr/>
        </p:nvSpPr>
        <p:spPr>
          <a:xfrm>
            <a:off x="3587940" y="1785469"/>
            <a:ext cx="48257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GV ĐIỀN Ở ĐÂY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GV ĐIỀN Ở ĐÂY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A0FE73-3175-4DD4-B01F-3F318A38989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93460" y="0"/>
            <a:ext cx="6005080" cy="185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1469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225E00A-A7FF-AD19-2AE0-D82586D2BD8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479" y="-811902"/>
            <a:ext cx="10096500" cy="5676900"/>
          </a:xfrm>
          <a:prstGeom prst="rect">
            <a:avLst/>
          </a:prstGeom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8B9CDC87-CA8E-04F6-7501-78E36564765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-16047" y="4595477"/>
            <a:ext cx="12196057" cy="23172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C418781-2C29-54C4-4645-19634BF7738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254" b="97015" l="66812" r="97174">
                        <a14:foregroundMark x1="66884" y1="34179" x2="67681" y2="35821"/>
                        <a14:foregroundMark x1="66884" y1="47164" x2="66884" y2="47164"/>
                        <a14:foregroundMark x1="81957" y1="92687" x2="84275" y2="92537"/>
                        <a14:foregroundMark x1="80217" y1="97015" x2="83623" y2="97164"/>
                        <a14:foregroundMark x1="96739" y1="45672" x2="96739" y2="45672"/>
                        <a14:foregroundMark x1="97174" y1="54328" x2="97174" y2="54328"/>
                        <a14:foregroundMark x1="84565" y1="9254" x2="84565" y2="9254"/>
                        <a14:backgroundMark x1="74058" y1="60149" x2="74058" y2="60149"/>
                        <a14:backgroundMark x1="84710" y1="63582" x2="84710" y2="63582"/>
                        <a14:backgroundMark x1="82536" y1="67761" x2="82536" y2="67761"/>
                        <a14:backgroundMark x1="81377" y1="58209" x2="81377" y2="58209"/>
                        <a14:backgroundMark x1="72391" y1="48955" x2="72391" y2="48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688" b="-2893"/>
          <a:stretch/>
        </p:blipFill>
        <p:spPr>
          <a:xfrm>
            <a:off x="9192415" y="2912205"/>
            <a:ext cx="2649580" cy="3748268"/>
          </a:xfrm>
          <a:prstGeom prst="rect">
            <a:avLst/>
          </a:prstGeom>
        </p:spPr>
      </p:pic>
      <p:pic>
        <p:nvPicPr>
          <p:cNvPr id="8" name="Picture 2" descr="Cute woman teacher in thailand uniform character education back to school logo cartoon art illustration Free Vector">
            <a:extLst>
              <a:ext uri="{FF2B5EF4-FFF2-40B4-BE49-F238E27FC236}">
                <a16:creationId xmlns:a16="http://schemas.microsoft.com/office/drawing/2014/main" id="{158C41AD-B9BE-FDC1-7183-893D9EE55C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986" b="90619" l="9744" r="89776">
                        <a14:foregroundMark x1="51757" y1="90020" x2="51757" y2="90818"/>
                        <a14:foregroundMark x1="55911" y1="89820" x2="55911" y2="87026"/>
                        <a14:foregroundMark x1="46006" y1="8383" x2="46006" y2="69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4950" y="905416"/>
            <a:ext cx="7596755" cy="6079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56A5E39-71DC-1648-8CF2-5F9A15DDC85C}"/>
              </a:ext>
            </a:extLst>
          </p:cNvPr>
          <p:cNvSpPr txBox="1"/>
          <p:nvPr/>
        </p:nvSpPr>
        <p:spPr>
          <a:xfrm>
            <a:off x="3465311" y="84756"/>
            <a:ext cx="526137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225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kumimoji="0" lang="en-US" sz="4400" b="1" i="0" u="none" strike="noStrike" kern="1200" cap="none" spc="225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Phần</a:t>
            </a:r>
            <a:r>
              <a:rPr kumimoji="0" lang="en-US" sz="4400" b="1" i="0" u="none" strike="noStrike" kern="1200" cap="none" spc="225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400" b="1" i="0" u="none" strike="noStrike" kern="1200" cap="none" spc="225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nhận</a:t>
            </a:r>
            <a:r>
              <a:rPr kumimoji="0" lang="en-US" sz="4400" b="1" i="0" u="none" strike="noStrike" kern="1200" cap="none" spc="225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400" b="1" i="0" u="none" strike="noStrike" kern="1200" cap="none" spc="225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xét</a:t>
            </a:r>
            <a:r>
              <a:rPr kumimoji="0" lang="en-US" sz="4400" b="1" i="0" u="none" strike="noStrike" kern="1200" cap="none" spc="225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225" normalizeH="0" baseline="0" noProof="0" dirty="0" err="1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hoạt</a:t>
            </a:r>
            <a:r>
              <a:rPr kumimoji="0" lang="en-US" sz="4400" b="1" i="0" u="none" strike="noStrike" kern="1200" cap="none" spc="225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400" b="1" i="0" u="none" strike="noStrike" kern="1200" cap="none" spc="225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động</a:t>
            </a:r>
            <a:r>
              <a:rPr kumimoji="0" lang="en-US" sz="4400" b="1" i="0" u="none" strike="noStrike" kern="1200" cap="none" spc="225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400" b="1" i="0" u="none" strike="noStrike" kern="1200" cap="none" spc="225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tuần</a:t>
            </a:r>
            <a:r>
              <a:rPr kumimoji="0" lang="en-US" sz="4400" b="1" i="0" u="none" strike="noStrike" kern="1200" cap="none" spc="225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…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A49CFA4-466B-059D-69C1-4CAF6C061238}"/>
              </a:ext>
            </a:extLst>
          </p:cNvPr>
          <p:cNvSpPr txBox="1"/>
          <p:nvPr/>
        </p:nvSpPr>
        <p:spPr>
          <a:xfrm>
            <a:off x="3587940" y="1785469"/>
            <a:ext cx="48257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GV ĐIỀN Ở ĐÂY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GV ĐIỀN Ở ĐÂY </a:t>
            </a:r>
          </a:p>
        </p:txBody>
      </p:sp>
    </p:spTree>
    <p:extLst>
      <p:ext uri="{BB962C8B-B14F-4D97-AF65-F5344CB8AC3E}">
        <p14:creationId xmlns:p14="http://schemas.microsoft.com/office/powerpoint/2010/main" val="3923751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4">
            <a:extLst>
              <a:ext uri="{FF2B5EF4-FFF2-40B4-BE49-F238E27FC236}">
                <a16:creationId xmlns:a16="http://schemas.microsoft.com/office/drawing/2014/main" id="{FD3E8B56-2CEF-F77D-19AB-81374978C7D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4057" y="4736035"/>
            <a:ext cx="12196057" cy="2317251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0" y="4392607"/>
            <a:ext cx="12192000" cy="365587"/>
            <a:chOff x="0" y="0"/>
            <a:chExt cx="6186311" cy="18550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186311" cy="185501"/>
            </a:xfrm>
            <a:custGeom>
              <a:avLst/>
              <a:gdLst/>
              <a:ahLst/>
              <a:cxnLst/>
              <a:rect l="l" t="t" r="r" b="b"/>
              <a:pathLst>
                <a:path w="6186311" h="185501">
                  <a:moveTo>
                    <a:pt x="0" y="0"/>
                  </a:moveTo>
                  <a:lnTo>
                    <a:pt x="6186311" y="0"/>
                  </a:lnTo>
                  <a:lnTo>
                    <a:pt x="6186311" y="185501"/>
                  </a:lnTo>
                  <a:lnTo>
                    <a:pt x="0" y="185501"/>
                  </a:lnTo>
                  <a:close/>
                </a:path>
              </a:pathLst>
            </a:custGeom>
            <a:solidFill>
              <a:srgbClr val="C69F65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3956572" y="589059"/>
            <a:ext cx="4278856" cy="321449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8654571" y="527594"/>
            <a:ext cx="2624543" cy="453484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998055" y="642243"/>
            <a:ext cx="2152772" cy="2152772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0" y="1"/>
            <a:ext cx="12192000" cy="300351"/>
            <a:chOff x="0" y="0"/>
            <a:chExt cx="6186311" cy="152400"/>
          </a:xfrm>
          <a:solidFill>
            <a:schemeClr val="bg1"/>
          </a:solidFill>
        </p:grpSpPr>
        <p:sp>
          <p:nvSpPr>
            <p:cNvPr id="13" name="Freeform 13"/>
            <p:cNvSpPr/>
            <p:nvPr/>
          </p:nvSpPr>
          <p:spPr>
            <a:xfrm>
              <a:off x="0" y="0"/>
              <a:ext cx="6186311" cy="152400"/>
            </a:xfrm>
            <a:custGeom>
              <a:avLst/>
              <a:gdLst/>
              <a:ahLst/>
              <a:cxnLst/>
              <a:rect l="l" t="t" r="r" b="b"/>
              <a:pathLst>
                <a:path w="6186311" h="152400">
                  <a:moveTo>
                    <a:pt x="0" y="0"/>
                  </a:moveTo>
                  <a:lnTo>
                    <a:pt x="6186311" y="0"/>
                  </a:lnTo>
                  <a:lnTo>
                    <a:pt x="6186311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</p:sp>
      </p:grpSp>
      <p:grpSp>
        <p:nvGrpSpPr>
          <p:cNvPr id="14" name="Group 14"/>
          <p:cNvGrpSpPr/>
          <p:nvPr/>
        </p:nvGrpSpPr>
        <p:grpSpPr>
          <a:xfrm rot="-5400000">
            <a:off x="-2038357" y="2053899"/>
            <a:ext cx="4377064" cy="300351"/>
            <a:chOff x="0" y="0"/>
            <a:chExt cx="2220955" cy="152400"/>
          </a:xfrm>
          <a:solidFill>
            <a:schemeClr val="bg1"/>
          </a:solidFill>
        </p:grpSpPr>
        <p:sp>
          <p:nvSpPr>
            <p:cNvPr id="15" name="Freeform 15"/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</p:sp>
      </p:grpSp>
      <p:grpSp>
        <p:nvGrpSpPr>
          <p:cNvPr id="16" name="Group 16"/>
          <p:cNvGrpSpPr/>
          <p:nvPr/>
        </p:nvGrpSpPr>
        <p:grpSpPr>
          <a:xfrm rot="-5400000">
            <a:off x="9853293" y="2046129"/>
            <a:ext cx="4377064" cy="300351"/>
            <a:chOff x="0" y="0"/>
            <a:chExt cx="2220955" cy="152400"/>
          </a:xfrm>
          <a:solidFill>
            <a:schemeClr val="bg1"/>
          </a:solidFill>
        </p:grpSpPr>
        <p:sp>
          <p:nvSpPr>
            <p:cNvPr id="17" name="Freeform 17"/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</p:sp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487691" y="2257291"/>
            <a:ext cx="1423035" cy="274320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75CBA1F4-EBAE-BA6D-89F5-0FF94B6E5ECD}"/>
              </a:ext>
            </a:extLst>
          </p:cNvPr>
          <p:cNvSpPr txBox="1"/>
          <p:nvPr/>
        </p:nvSpPr>
        <p:spPr>
          <a:xfrm>
            <a:off x="3965825" y="889407"/>
            <a:ext cx="440761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Phần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làm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việc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ban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cán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sự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lớp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9A7484DC-3F39-A286-424F-FEFA31298CAC}"/>
              </a:ext>
            </a:extLst>
          </p:cNvPr>
          <p:cNvSpPr/>
          <p:nvPr/>
        </p:nvSpPr>
        <p:spPr>
          <a:xfrm>
            <a:off x="110252" y="158414"/>
            <a:ext cx="3949653" cy="2037645"/>
          </a:xfrm>
          <a:prstGeom prst="wedgeEllipseCallout">
            <a:avLst>
              <a:gd name="adj1" fmla="val 25608"/>
              <a:gd name="adj2" fmla="val 58889"/>
            </a:avLst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1C5B9B5-B9BD-932C-E074-A3FFFAD9BA61}"/>
              </a:ext>
            </a:extLst>
          </p:cNvPr>
          <p:cNvSpPr txBox="1"/>
          <p:nvPr/>
        </p:nvSpPr>
        <p:spPr>
          <a:xfrm>
            <a:off x="207170" y="517232"/>
            <a:ext cx="36431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tổ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trưởng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báo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hoạt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động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trong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tuần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tổ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1" name="Speech Bubble: Oval 30">
            <a:extLst>
              <a:ext uri="{FF2B5EF4-FFF2-40B4-BE49-F238E27FC236}">
                <a16:creationId xmlns:a16="http://schemas.microsoft.com/office/drawing/2014/main" id="{F7A1441B-8C2B-95EE-B9A4-2F31A27856E0}"/>
              </a:ext>
            </a:extLst>
          </p:cNvPr>
          <p:cNvSpPr/>
          <p:nvPr/>
        </p:nvSpPr>
        <p:spPr>
          <a:xfrm>
            <a:off x="8467231" y="372315"/>
            <a:ext cx="3717851" cy="2037645"/>
          </a:xfrm>
          <a:prstGeom prst="wedgeEllipseCallout">
            <a:avLst>
              <a:gd name="adj1" fmla="val -15107"/>
              <a:gd name="adj2" fmla="val 58889"/>
            </a:avLst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Lớp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trưởng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báo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cáo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kết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quả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học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tập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của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lớp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trong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tuần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31435BBD-166A-6D07-1D04-C2CB60299935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434" b="95126" l="3302" r="30566">
                        <a14:foregroundMark x1="16132" y1="92453" x2="16132" y2="92453"/>
                        <a14:foregroundMark x1="17075" y1="95283" x2="17075" y2="95283"/>
                        <a14:foregroundMark x1="30566" y1="40094" x2="30566" y2="40094"/>
                        <a14:backgroundMark x1="23396" y1="77987" x2="23396" y2="779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680" b="1155"/>
          <a:stretch/>
        </p:blipFill>
        <p:spPr>
          <a:xfrm>
            <a:off x="1479591" y="1225722"/>
            <a:ext cx="3003871" cy="534665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72346FB-78BB-CB47-116B-16836250EDFB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6" b="94182" l="69906" r="96604">
                        <a14:foregroundMark x1="69906" y1="42138" x2="69906" y2="42138"/>
                        <a14:foregroundMark x1="82264" y1="94182" x2="82264" y2="941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732" t="-1" b="-5412"/>
          <a:stretch/>
        </p:blipFill>
        <p:spPr>
          <a:xfrm>
            <a:off x="8654571" y="1382883"/>
            <a:ext cx="2794404" cy="5477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54754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7" grpId="0" animBg="1"/>
      <p:bldP spid="30" grpId="0"/>
      <p:bldP spid="3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225E00A-A7FF-AD19-2AE0-D82586D2BD8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988" y="-941883"/>
            <a:ext cx="11044297" cy="6209812"/>
          </a:xfrm>
          <a:prstGeom prst="rect">
            <a:avLst/>
          </a:prstGeom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8B9CDC87-CA8E-04F6-7501-78E36564765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-16047" y="4595477"/>
            <a:ext cx="12196057" cy="23172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C418781-2C29-54C4-4645-19634BF7738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254" b="97015" l="66812" r="97174">
                        <a14:foregroundMark x1="66884" y1="34179" x2="67681" y2="35821"/>
                        <a14:foregroundMark x1="66884" y1="47164" x2="66884" y2="47164"/>
                        <a14:foregroundMark x1="81957" y1="92687" x2="84275" y2="92537"/>
                        <a14:foregroundMark x1="80217" y1="97015" x2="83623" y2="97164"/>
                        <a14:foregroundMark x1="96739" y1="45672" x2="96739" y2="45672"/>
                        <a14:foregroundMark x1="97174" y1="54328" x2="97174" y2="54328"/>
                        <a14:foregroundMark x1="84565" y1="9254" x2="84565" y2="9254"/>
                        <a14:backgroundMark x1="74058" y1="60149" x2="74058" y2="60149"/>
                        <a14:backgroundMark x1="84710" y1="63582" x2="84710" y2="63582"/>
                        <a14:backgroundMark x1="82536" y1="67761" x2="82536" y2="67761"/>
                        <a14:backgroundMark x1="81377" y1="58209" x2="81377" y2="58209"/>
                        <a14:backgroundMark x1="72391" y1="48955" x2="72391" y2="48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688" b="-2893"/>
          <a:stretch/>
        </p:blipFill>
        <p:spPr>
          <a:xfrm>
            <a:off x="9192415" y="2912205"/>
            <a:ext cx="2649580" cy="3748268"/>
          </a:xfrm>
          <a:prstGeom prst="rect">
            <a:avLst/>
          </a:prstGeom>
        </p:spPr>
      </p:pic>
      <p:pic>
        <p:nvPicPr>
          <p:cNvPr id="8" name="Picture 2" descr="Cute woman teacher in thailand uniform character education back to school logo cartoon art illustration Free Vector">
            <a:extLst>
              <a:ext uri="{FF2B5EF4-FFF2-40B4-BE49-F238E27FC236}">
                <a16:creationId xmlns:a16="http://schemas.microsoft.com/office/drawing/2014/main" id="{158C41AD-B9BE-FDC1-7183-893D9EE55C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986" b="90619" l="9744" r="89776">
                        <a14:foregroundMark x1="51757" y1="90020" x2="51757" y2="90818"/>
                        <a14:foregroundMark x1="55911" y1="89820" x2="55911" y2="87026"/>
                        <a14:foregroundMark x1="46006" y1="8383" x2="46006" y2="69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4950" y="905416"/>
            <a:ext cx="7596755" cy="6079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F4C5000-E9F2-9CA6-C544-20D091F2ECD1}"/>
              </a:ext>
            </a:extLst>
          </p:cNvPr>
          <p:cNvSpPr txBox="1"/>
          <p:nvPr/>
        </p:nvSpPr>
        <p:spPr>
          <a:xfrm>
            <a:off x="3587940" y="1683272"/>
            <a:ext cx="48257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Ưu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điểm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GV ĐIỀN Ở ĐÂY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GV ĐIỀN Ở ĐÂY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D37638-9C0E-4131-9746-78CBE0B0210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46092" y="121772"/>
            <a:ext cx="6291617" cy="184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7166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225E00A-A7FF-AD19-2AE0-D82586D2BD8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479" y="-811902"/>
            <a:ext cx="10096500" cy="5676900"/>
          </a:xfrm>
          <a:prstGeom prst="rect">
            <a:avLst/>
          </a:prstGeom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8B9CDC87-CA8E-04F6-7501-78E36564765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-16047" y="4595477"/>
            <a:ext cx="12196057" cy="23172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C418781-2C29-54C4-4645-19634BF7738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254" b="97015" l="66812" r="97174">
                        <a14:foregroundMark x1="66884" y1="34179" x2="67681" y2="35821"/>
                        <a14:foregroundMark x1="66884" y1="47164" x2="66884" y2="47164"/>
                        <a14:foregroundMark x1="81957" y1="92687" x2="84275" y2="92537"/>
                        <a14:foregroundMark x1="80217" y1="97015" x2="83623" y2="97164"/>
                        <a14:foregroundMark x1="96739" y1="45672" x2="96739" y2="45672"/>
                        <a14:foregroundMark x1="97174" y1="54328" x2="97174" y2="54328"/>
                        <a14:foregroundMark x1="84565" y1="9254" x2="84565" y2="9254"/>
                        <a14:backgroundMark x1="74058" y1="60149" x2="74058" y2="60149"/>
                        <a14:backgroundMark x1="84710" y1="63582" x2="84710" y2="63582"/>
                        <a14:backgroundMark x1="82536" y1="67761" x2="82536" y2="67761"/>
                        <a14:backgroundMark x1="81377" y1="58209" x2="81377" y2="58209"/>
                        <a14:backgroundMark x1="72391" y1="48955" x2="72391" y2="48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688" b="-2893"/>
          <a:stretch/>
        </p:blipFill>
        <p:spPr>
          <a:xfrm>
            <a:off x="9192415" y="2912205"/>
            <a:ext cx="2649580" cy="3748268"/>
          </a:xfrm>
          <a:prstGeom prst="rect">
            <a:avLst/>
          </a:prstGeom>
        </p:spPr>
      </p:pic>
      <p:pic>
        <p:nvPicPr>
          <p:cNvPr id="8" name="Picture 2" descr="Cute woman teacher in thailand uniform character education back to school logo cartoon art illustration Free Vector">
            <a:extLst>
              <a:ext uri="{FF2B5EF4-FFF2-40B4-BE49-F238E27FC236}">
                <a16:creationId xmlns:a16="http://schemas.microsoft.com/office/drawing/2014/main" id="{158C41AD-B9BE-FDC1-7183-893D9EE55C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986" b="90619" l="9744" r="89776">
                        <a14:foregroundMark x1="51757" y1="90020" x2="51757" y2="90818"/>
                        <a14:foregroundMark x1="55911" y1="89820" x2="55911" y2="87026"/>
                        <a14:foregroundMark x1="46006" y1="8383" x2="46006" y2="69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4950" y="905416"/>
            <a:ext cx="7596755" cy="6079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BE10BF6-2E8A-94C3-78DF-E6E69A92A9E9}"/>
              </a:ext>
            </a:extLst>
          </p:cNvPr>
          <p:cNvSpPr txBox="1"/>
          <p:nvPr/>
        </p:nvSpPr>
        <p:spPr>
          <a:xfrm>
            <a:off x="3587940" y="1575528"/>
            <a:ext cx="48257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Hạn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chế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GV ĐIỀN Ở ĐÂY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GV ĐIỀN Ở ĐÂY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B75BE1-3705-4CE4-9A2B-B07889367F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70313" y="0"/>
            <a:ext cx="5907536" cy="184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6850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4">
            <a:extLst>
              <a:ext uri="{FF2B5EF4-FFF2-40B4-BE49-F238E27FC236}">
                <a16:creationId xmlns:a16="http://schemas.microsoft.com/office/drawing/2014/main" id="{E146F60A-C8A4-1C81-392C-304830741F9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7329" y="4540749"/>
            <a:ext cx="12196057" cy="2317251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0" y="4392607"/>
            <a:ext cx="12192000" cy="365587"/>
            <a:chOff x="0" y="0"/>
            <a:chExt cx="6186311" cy="18550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186311" cy="185501"/>
            </a:xfrm>
            <a:custGeom>
              <a:avLst/>
              <a:gdLst/>
              <a:ahLst/>
              <a:cxnLst/>
              <a:rect l="l" t="t" r="r" b="b"/>
              <a:pathLst>
                <a:path w="6186311" h="185501">
                  <a:moveTo>
                    <a:pt x="0" y="0"/>
                  </a:moveTo>
                  <a:lnTo>
                    <a:pt x="6186311" y="0"/>
                  </a:lnTo>
                  <a:lnTo>
                    <a:pt x="6186311" y="185501"/>
                  </a:lnTo>
                  <a:lnTo>
                    <a:pt x="0" y="185501"/>
                  </a:lnTo>
                  <a:close/>
                </a:path>
              </a:pathLst>
            </a:custGeom>
            <a:solidFill>
              <a:srgbClr val="C69F65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3956572" y="589059"/>
            <a:ext cx="4278856" cy="321449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9181611" y="267713"/>
            <a:ext cx="2624543" cy="453484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998055" y="642243"/>
            <a:ext cx="2152772" cy="2152772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0" y="1"/>
            <a:ext cx="12192000" cy="300351"/>
            <a:chOff x="0" y="0"/>
            <a:chExt cx="6186311" cy="152400"/>
          </a:xfrm>
          <a:solidFill>
            <a:schemeClr val="bg1"/>
          </a:solidFill>
        </p:grpSpPr>
        <p:sp>
          <p:nvSpPr>
            <p:cNvPr id="13" name="Freeform 13"/>
            <p:cNvSpPr/>
            <p:nvPr/>
          </p:nvSpPr>
          <p:spPr>
            <a:xfrm>
              <a:off x="0" y="0"/>
              <a:ext cx="6186311" cy="152400"/>
            </a:xfrm>
            <a:custGeom>
              <a:avLst/>
              <a:gdLst/>
              <a:ahLst/>
              <a:cxnLst/>
              <a:rect l="l" t="t" r="r" b="b"/>
              <a:pathLst>
                <a:path w="6186311" h="152400">
                  <a:moveTo>
                    <a:pt x="0" y="0"/>
                  </a:moveTo>
                  <a:lnTo>
                    <a:pt x="6186311" y="0"/>
                  </a:lnTo>
                  <a:lnTo>
                    <a:pt x="6186311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</p:sp>
      </p:grpSp>
      <p:grpSp>
        <p:nvGrpSpPr>
          <p:cNvPr id="14" name="Group 14"/>
          <p:cNvGrpSpPr/>
          <p:nvPr/>
        </p:nvGrpSpPr>
        <p:grpSpPr>
          <a:xfrm rot="-5400000">
            <a:off x="-2038357" y="2053899"/>
            <a:ext cx="4377064" cy="300351"/>
            <a:chOff x="0" y="0"/>
            <a:chExt cx="2220955" cy="152400"/>
          </a:xfrm>
          <a:solidFill>
            <a:schemeClr val="bg1"/>
          </a:solidFill>
        </p:grpSpPr>
        <p:sp>
          <p:nvSpPr>
            <p:cNvPr id="15" name="Freeform 15"/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</p:sp>
      </p:grpSp>
      <p:grpSp>
        <p:nvGrpSpPr>
          <p:cNvPr id="16" name="Group 16"/>
          <p:cNvGrpSpPr/>
          <p:nvPr/>
        </p:nvGrpSpPr>
        <p:grpSpPr>
          <a:xfrm rot="-5400000">
            <a:off x="9853293" y="2046129"/>
            <a:ext cx="4377064" cy="300351"/>
            <a:chOff x="0" y="0"/>
            <a:chExt cx="2220955" cy="152400"/>
          </a:xfrm>
          <a:solidFill>
            <a:schemeClr val="bg1"/>
          </a:solidFill>
        </p:grpSpPr>
        <p:sp>
          <p:nvSpPr>
            <p:cNvPr id="17" name="Freeform 17"/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</p:sp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2695809" y="1645521"/>
            <a:ext cx="1423035" cy="274320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75CBA1F4-EBAE-BA6D-89F5-0FF94B6E5ECD}"/>
              </a:ext>
            </a:extLst>
          </p:cNvPr>
          <p:cNvSpPr txBox="1"/>
          <p:nvPr/>
        </p:nvSpPr>
        <p:spPr>
          <a:xfrm>
            <a:off x="4175807" y="1353643"/>
            <a:ext cx="40444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Góc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tuyên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dương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31435BBD-166A-6D07-1D04-C2CB60299935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434" b="95126" l="3302" r="30566">
                        <a14:foregroundMark x1="16132" y1="92453" x2="16132" y2="92453"/>
                        <a14:foregroundMark x1="17075" y1="95283" x2="17075" y2="95283"/>
                        <a14:foregroundMark x1="30566" y1="40094" x2="30566" y2="40094"/>
                        <a14:backgroundMark x1="23396" y1="77987" x2="23396" y2="779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680" b="1155"/>
          <a:stretch/>
        </p:blipFill>
        <p:spPr>
          <a:xfrm>
            <a:off x="-417678" y="1043028"/>
            <a:ext cx="3003871" cy="534665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72346FB-78BB-CB47-116B-16836250EDFB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6" b="94182" l="69906" r="96604">
                        <a14:foregroundMark x1="69906" y1="42138" x2="69906" y2="42138"/>
                        <a14:foregroundMark x1="82264" y1="94182" x2="82264" y2="941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732" t="-1" b="-5412"/>
          <a:stretch/>
        </p:blipFill>
        <p:spPr>
          <a:xfrm>
            <a:off x="9517207" y="1124744"/>
            <a:ext cx="2964268" cy="5810197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B32784C5-D661-ADC1-5015-A7F4A54D9D24}"/>
              </a:ext>
            </a:extLst>
          </p:cNvPr>
          <p:cNvSpPr txBox="1"/>
          <p:nvPr/>
        </p:nvSpPr>
        <p:spPr>
          <a:xfrm>
            <a:off x="6123398" y="4960292"/>
            <a:ext cx="3783527" cy="82866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Hoa chăm chỉ</a:t>
            </a:r>
            <a:endParaRPr kumimoji="0" lang="en-US" sz="4267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8CDDC6D-E723-2316-9F33-040E53A47BB0}"/>
              </a:ext>
            </a:extLst>
          </p:cNvPr>
          <p:cNvSpPr txBox="1"/>
          <p:nvPr/>
        </p:nvSpPr>
        <p:spPr>
          <a:xfrm>
            <a:off x="1906175" y="4932917"/>
            <a:ext cx="3929545" cy="82866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Hoa</a:t>
            </a:r>
            <a:r>
              <a:rPr kumimoji="0" lang="en-US" sz="42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267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chăm</a:t>
            </a:r>
            <a:r>
              <a:rPr kumimoji="0" lang="en-US" sz="42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267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chỉ</a:t>
            </a:r>
            <a:endParaRPr kumimoji="0" lang="en-US" sz="4267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41713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 animBg="1"/>
      <p:bldP spid="27" grpId="1" animBg="1"/>
      <p:bldP spid="20" grpId="0" animBg="1"/>
      <p:bldP spid="2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>
            <a:extLst>
              <a:ext uri="{FF2B5EF4-FFF2-40B4-BE49-F238E27FC236}">
                <a16:creationId xmlns:a16="http://schemas.microsoft.com/office/drawing/2014/main" id="{9E16F00D-BF1D-4889-9F8E-00783467DF0C}"/>
              </a:ext>
            </a:extLst>
          </p:cNvPr>
          <p:cNvSpPr/>
          <p:nvPr/>
        </p:nvSpPr>
        <p:spPr>
          <a:xfrm>
            <a:off x="2748526" y="1978946"/>
            <a:ext cx="8845550" cy="3835399"/>
          </a:xfrm>
          <a:prstGeom prst="roundRect">
            <a:avLst/>
          </a:prstGeom>
          <a:noFill/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0" name="图片 16">
            <a:extLst>
              <a:ext uri="{FF2B5EF4-FFF2-40B4-BE49-F238E27FC236}">
                <a16:creationId xmlns:a16="http://schemas.microsoft.com/office/drawing/2014/main" id="{78A34476-19E3-62C6-489B-84DF27EE0D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32" t="14879" r="8424" b="69641"/>
          <a:stretch/>
        </p:blipFill>
        <p:spPr>
          <a:xfrm flipV="1">
            <a:off x="8829368" y="0"/>
            <a:ext cx="4025274" cy="2222720"/>
          </a:xfrm>
          <a:prstGeom prst="rect">
            <a:avLst/>
          </a:prstGeom>
        </p:spPr>
      </p:pic>
      <p:pic>
        <p:nvPicPr>
          <p:cNvPr id="11" name="图片 5">
            <a:extLst>
              <a:ext uri="{FF2B5EF4-FFF2-40B4-BE49-F238E27FC236}">
                <a16:creationId xmlns:a16="http://schemas.microsoft.com/office/drawing/2014/main" id="{2F2CD893-4EB0-5124-054C-E4E1F6637B3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5" t="2298" r="33295" b="-2298"/>
          <a:stretch/>
        </p:blipFill>
        <p:spPr>
          <a:xfrm flipH="1">
            <a:off x="964" y="1772666"/>
            <a:ext cx="3004751" cy="525248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9866B72-92FD-E7C3-E29E-7B5891D0CCB7}"/>
              </a:ext>
            </a:extLst>
          </p:cNvPr>
          <p:cNvSpPr txBox="1"/>
          <p:nvPr/>
        </p:nvSpPr>
        <p:spPr>
          <a:xfrm>
            <a:off x="186812" y="799704"/>
            <a:ext cx="10314039" cy="85129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PHƯƠNG HƯỚNG HOẠT ĐỘNG TUẦN 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FEBAA3-64CF-0C41-5EC1-AA981FD1AD03}"/>
              </a:ext>
            </a:extLst>
          </p:cNvPr>
          <p:cNvSpPr txBox="1"/>
          <p:nvPr/>
        </p:nvSpPr>
        <p:spPr>
          <a:xfrm>
            <a:off x="4316361" y="2517058"/>
            <a:ext cx="4296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…..</a:t>
            </a:r>
          </a:p>
        </p:txBody>
      </p:sp>
    </p:spTree>
    <p:extLst>
      <p:ext uri="{BB962C8B-B14F-4D97-AF65-F5344CB8AC3E}">
        <p14:creationId xmlns:p14="http://schemas.microsoft.com/office/powerpoint/2010/main" val="128229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4">
            <a:extLst>
              <a:ext uri="{FF2B5EF4-FFF2-40B4-BE49-F238E27FC236}">
                <a16:creationId xmlns:a16="http://schemas.microsoft.com/office/drawing/2014/main" id="{3A5524F7-85FC-7232-6A00-746E3AD3F677}"/>
              </a:ext>
            </a:extLst>
          </p:cNvPr>
          <p:cNvSpPr/>
          <p:nvPr/>
        </p:nvSpPr>
        <p:spPr>
          <a:xfrm>
            <a:off x="4978517" y="1648427"/>
            <a:ext cx="3365500" cy="3835399"/>
          </a:xfrm>
          <a:prstGeom prst="roundRect">
            <a:avLst/>
          </a:prstGeom>
          <a:noFill/>
          <a:ln w="34925" cap="rnd">
            <a:solidFill>
              <a:srgbClr val="FF0066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" name="矩形: 圆角 4">
            <a:extLst>
              <a:ext uri="{FF2B5EF4-FFF2-40B4-BE49-F238E27FC236}">
                <a16:creationId xmlns:a16="http://schemas.microsoft.com/office/drawing/2014/main" id="{F8DC8BFC-B09F-D67E-5041-E0BAF80C72C9}"/>
              </a:ext>
            </a:extLst>
          </p:cNvPr>
          <p:cNvSpPr/>
          <p:nvPr/>
        </p:nvSpPr>
        <p:spPr>
          <a:xfrm>
            <a:off x="8670529" y="1648428"/>
            <a:ext cx="3365500" cy="3835399"/>
          </a:xfrm>
          <a:prstGeom prst="roundRect">
            <a:avLst/>
          </a:prstGeom>
          <a:noFill/>
          <a:ln w="34925" cap="rnd">
            <a:solidFill>
              <a:srgbClr val="FF0066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9B8E6B-9905-D514-AC43-84285AB70C65}"/>
              </a:ext>
            </a:extLst>
          </p:cNvPr>
          <p:cNvSpPr txBox="1"/>
          <p:nvPr/>
        </p:nvSpPr>
        <p:spPr>
          <a:xfrm>
            <a:off x="1520576" y="365478"/>
            <a:ext cx="103411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Chúc</a:t>
            </a:r>
            <a:r>
              <a:rPr kumimoji="0" lang="en-US" sz="600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600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mừng</a:t>
            </a:r>
            <a:r>
              <a:rPr kumimoji="0" lang="en-US" sz="600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600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sinh</a:t>
            </a:r>
            <a:r>
              <a:rPr kumimoji="0" lang="en-US" sz="600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600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nhật</a:t>
            </a:r>
            <a:r>
              <a:rPr kumimoji="0" lang="en-US" sz="600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600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Tháng</a:t>
            </a:r>
            <a:r>
              <a:rPr kumimoji="0" lang="en-US" sz="600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…</a:t>
            </a:r>
          </a:p>
        </p:txBody>
      </p:sp>
      <p:pic>
        <p:nvPicPr>
          <p:cNvPr id="3076" name="Picture 4" descr="Balloon Watercolor painting, Watercolor Balloon, three animated balloons,  watercolor Leaves, orange, watercolor Vector png | PNGWing">
            <a:extLst>
              <a:ext uri="{FF2B5EF4-FFF2-40B4-BE49-F238E27FC236}">
                <a16:creationId xmlns:a16="http://schemas.microsoft.com/office/drawing/2014/main" id="{50CF796F-B991-DD93-2325-D9E947B125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83" b="90000" l="10000" r="90000">
                        <a14:foregroundMark x1="56413" y1="23261" x2="56413" y2="23261"/>
                        <a14:foregroundMark x1="47208" y1="12581" x2="44674" y2="9783"/>
                        <a14:foregroundMark x1="78876" y1="40304" x2="78913" y2="43913"/>
                        <a14:backgroundMark x1="29239" y1="24783" x2="33370" y2="29130"/>
                        <a14:backgroundMark x1="29348" y1="24239" x2="27935" y2="23804"/>
                        <a14:backgroundMark x1="33370" y1="30217" x2="33370" y2="30217"/>
                        <a14:backgroundMark x1="33043" y1="30217" x2="35109" y2="31630"/>
                        <a14:backgroundMark x1="33370" y1="29674" x2="33370" y2="29674"/>
                        <a14:backgroundMark x1="33261" y1="29674" x2="33261" y2="29674"/>
                        <a14:backgroundMark x1="33261" y1="29674" x2="32826" y2="29239"/>
                        <a14:backgroundMark x1="48804" y1="12717" x2="50109" y2="17391"/>
                        <a14:backgroundMark x1="51304" y1="17609" x2="52717" y2="20761"/>
                        <a14:backgroundMark x1="47391" y1="12935" x2="47391" y2="12935"/>
                        <a14:backgroundMark x1="47174" y1="12717" x2="47391" y2="12065"/>
                        <a14:backgroundMark x1="49891" y1="15326" x2="51739" y2="18478"/>
                        <a14:backgroundMark x1="49239" y1="13152" x2="48370" y2="12500"/>
                        <a14:backgroundMark x1="47609" y1="12935" x2="46957" y2="11848"/>
                        <a14:backgroundMark x1="76848" y1="32283" x2="79674" y2="37826"/>
                        <a14:backgroundMark x1="77717" y1="36087" x2="79565" y2="40000"/>
                        <a14:backgroundMark x1="78913" y1="40326" x2="78913" y2="403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5304" y="940677"/>
            <a:ext cx="3754225" cy="3754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Balloon Watercolor painting, Watercolor Balloon, three animated balloons,  watercolor Leaves, orange, watercolor Vector png | PNGWing">
            <a:extLst>
              <a:ext uri="{FF2B5EF4-FFF2-40B4-BE49-F238E27FC236}">
                <a16:creationId xmlns:a16="http://schemas.microsoft.com/office/drawing/2014/main" id="{D969EC77-E6EC-E18C-F5D4-D8C4F3D69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83" b="90000" l="10000" r="90000">
                        <a14:foregroundMark x1="56413" y1="23261" x2="56413" y2="23261"/>
                        <a14:foregroundMark x1="47208" y1="12581" x2="44674" y2="9783"/>
                        <a14:foregroundMark x1="78876" y1="40304" x2="78913" y2="43913"/>
                        <a14:backgroundMark x1="29239" y1="24783" x2="33370" y2="29130"/>
                        <a14:backgroundMark x1="29348" y1="24239" x2="27935" y2="23804"/>
                        <a14:backgroundMark x1="33370" y1="30217" x2="33370" y2="30217"/>
                        <a14:backgroundMark x1="33043" y1="30217" x2="35109" y2="31630"/>
                        <a14:backgroundMark x1="33370" y1="29674" x2="33370" y2="29674"/>
                        <a14:backgroundMark x1="33261" y1="29674" x2="33261" y2="29674"/>
                        <a14:backgroundMark x1="33261" y1="29674" x2="32826" y2="29239"/>
                        <a14:backgroundMark x1="48804" y1="12717" x2="50109" y2="17391"/>
                        <a14:backgroundMark x1="51304" y1="17609" x2="52717" y2="20761"/>
                        <a14:backgroundMark x1="47391" y1="12935" x2="47391" y2="12935"/>
                        <a14:backgroundMark x1="47174" y1="12717" x2="47391" y2="12065"/>
                        <a14:backgroundMark x1="49891" y1="15326" x2="51739" y2="18478"/>
                        <a14:backgroundMark x1="49239" y1="13152" x2="48370" y2="12500"/>
                        <a14:backgroundMark x1="47609" y1="12935" x2="46957" y2="11848"/>
                        <a14:backgroundMark x1="76848" y1="32283" x2="79674" y2="37826"/>
                        <a14:backgroundMark x1="77717" y1="36087" x2="79565" y2="40000"/>
                        <a14:backgroundMark x1="78913" y1="40326" x2="78913" y2="403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65882">
            <a:off x="9779875" y="4175074"/>
            <a:ext cx="2796625" cy="279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7EB9FFC-B8C5-6E33-6AD6-E7AA1FAD754E}"/>
              </a:ext>
            </a:extLst>
          </p:cNvPr>
          <p:cNvSpPr txBox="1"/>
          <p:nvPr/>
        </p:nvSpPr>
        <p:spPr>
          <a:xfrm>
            <a:off x="6096000" y="2133600"/>
            <a:ext cx="1396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927264-35C9-0600-90B9-E4B12DC7BA52}"/>
              </a:ext>
            </a:extLst>
          </p:cNvPr>
          <p:cNvSpPr txBox="1"/>
          <p:nvPr/>
        </p:nvSpPr>
        <p:spPr>
          <a:xfrm>
            <a:off x="9404802" y="2426045"/>
            <a:ext cx="1396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….</a:t>
            </a:r>
          </a:p>
        </p:txBody>
      </p:sp>
    </p:spTree>
    <p:extLst>
      <p:ext uri="{BB962C8B-B14F-4D97-AF65-F5344CB8AC3E}">
        <p14:creationId xmlns:p14="http://schemas.microsoft.com/office/powerpoint/2010/main" val="12644569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264</Words>
  <Application>Microsoft Office PowerPoint</Application>
  <PresentationFormat>Widescreen</PresentationFormat>
  <Paragraphs>50</Paragraphs>
  <Slides>19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1" baseType="lpstr">
      <vt:lpstr>#9Slide07 SVNBeachwood Sans</vt:lpstr>
      <vt:lpstr>等线</vt:lpstr>
      <vt:lpstr>微软雅黑</vt:lpstr>
      <vt:lpstr>字魂59号-创粗黑</vt:lpstr>
      <vt:lpstr>小考拉体</vt:lpstr>
      <vt:lpstr>Arial</vt:lpstr>
      <vt:lpstr>Calibri</vt:lpstr>
      <vt:lpstr>Calibri Light</vt:lpstr>
      <vt:lpstr>Cambria</vt:lpstr>
      <vt:lpstr>Tahoma</vt:lpstr>
      <vt:lpstr>UTM Cookies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10</cp:revision>
  <dcterms:created xsi:type="dcterms:W3CDTF">2022-11-26T23:59:33Z</dcterms:created>
  <dcterms:modified xsi:type="dcterms:W3CDTF">2022-11-27T00:07:26Z</dcterms:modified>
</cp:coreProperties>
</file>