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1" r:id="rId2"/>
    <p:sldId id="340" r:id="rId3"/>
    <p:sldId id="376" r:id="rId4"/>
    <p:sldId id="342" r:id="rId5"/>
    <p:sldId id="377" r:id="rId6"/>
    <p:sldId id="378" r:id="rId7"/>
    <p:sldId id="345" r:id="rId8"/>
    <p:sldId id="272" r:id="rId9"/>
    <p:sldId id="379" r:id="rId10"/>
    <p:sldId id="280" r:id="rId11"/>
    <p:sldId id="404" r:id="rId12"/>
    <p:sldId id="400" r:id="rId13"/>
    <p:sldId id="405" r:id="rId14"/>
    <p:sldId id="403" r:id="rId15"/>
    <p:sldId id="402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CC30B-DD64-4D1D-807F-AB3DFB8DD002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41CDC-212C-43B4-8B2A-2FA83F651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1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18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38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19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767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2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31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789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871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3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112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493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26251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/>
              <a:pPr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31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83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microsoft.com/office/2007/relationships/hdphoto" Target="../media/hdphoto7.wdp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15450C-8817-40D2-A882-DC6B49FEE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665" y="1314390"/>
            <a:ext cx="7078069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F019F8-C86D-4E6E-9D3A-E333DB372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05" y="426264"/>
            <a:ext cx="11083489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462445" y="766730"/>
            <a:ext cx="5502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Món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quà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tặng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45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F42CF-D31C-46EE-A380-CB5C05B1F757}"/>
              </a:ext>
            </a:extLst>
          </p:cNvPr>
          <p:cNvSpPr txBox="1"/>
          <p:nvPr/>
        </p:nvSpPr>
        <p:spPr>
          <a:xfrm>
            <a:off x="809626" y="873303"/>
            <a:ext cx="10461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hân loại và đóng gói sách vở, đồ chơi, quần áo theo mùa…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lvl="0" indent="-457200">
              <a:buFontTx/>
              <a:buChar char="-"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nhắn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gửi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quà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6EE829-856C-4653-968A-474E5ECC3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719387"/>
            <a:ext cx="4000500" cy="365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87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067425" y="766730"/>
            <a:ext cx="58978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en-US" sz="4800" b="1" dirty="0">
                <a:solidFill>
                  <a:srgbClr val="FFFF00"/>
                </a:solidFill>
                <a:latin typeface="Calibri"/>
              </a:rPr>
              <a:t>2. </a:t>
            </a:r>
            <a:r>
              <a:rPr lang="vi-VN" sz="4800" b="1" dirty="0">
                <a:solidFill>
                  <a:srgbClr val="FFFF00"/>
                </a:solidFill>
                <a:latin typeface="Calibri"/>
              </a:rPr>
              <a:t>Tham gia kể chuyện tương tác quà tặng cho mọi người . 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51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8"/>
            <a:ext cx="10904984" cy="6296541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770988" y="593760"/>
            <a:ext cx="10182225" cy="1054066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S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ắm vai những bông hoa và các con vật như voi, sơn ca, cừu, gà trống....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732F48-0072-420A-8E84-700D42E6F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487" y="1962150"/>
            <a:ext cx="739288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9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D511F-7C12-4F56-804C-B9C79B0D586C}"/>
              </a:ext>
            </a:extLst>
          </p:cNvPr>
          <p:cNvGrpSpPr/>
          <p:nvPr/>
        </p:nvGrpSpPr>
        <p:grpSpPr>
          <a:xfrm>
            <a:off x="3947795" y="3284220"/>
            <a:ext cx="4632960" cy="3123565"/>
            <a:chOff x="2734" y="2615"/>
            <a:chExt cx="7922" cy="53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A9074D9-6566-4CD7-92FF-DA8BE41A9453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5E8005-6C02-4A5E-BEBE-33605D29153B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3B1492-8A00-4790-97C4-135D9AA0EE0C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773BD0-0970-4EA6-8FBB-0D8166EB1FC5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5E1E9503-1011-4D08-8D1A-83456E1C09F1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82F0A8-7DEC-4459-BF41-B9298404E3EF}"/>
                </a:ext>
              </a:extLst>
            </p:cNvPr>
            <p:cNvPicPr/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723901" y="2003459"/>
            <a:ext cx="10638888" cy="1548231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V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ề nhà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  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V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ận động người thân tham gia hoạt động ủng hộ , chia sẻ với những người có hoàn cảnh khó khăn.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4B1879-4AB1-43FE-9991-840181CB73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54233" r="20000"/>
          <a:stretch/>
        </p:blipFill>
        <p:spPr>
          <a:xfrm>
            <a:off x="394119" y="2638832"/>
            <a:ext cx="9862243" cy="3929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215DE7-D3D9-1274-664D-65831C852D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6" name="图片 25">
            <a:extLst>
              <a:ext uri="{FF2B5EF4-FFF2-40B4-BE49-F238E27FC236}">
                <a16:creationId xmlns:a16="http://schemas.microsoft.com/office/drawing/2014/main" id="{C3CA30DD-2AFC-169E-26BA-DE8DD6A4B7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881257" y="936468"/>
            <a:ext cx="1719606" cy="1633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F0D1A-E55B-403B-982A-D093FB266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1337" y="728747"/>
            <a:ext cx="7901101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9EC898-2271-C4C5-29C7-8DE03B6CF2AE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FE73-3175-4DD4-B01F-3F318A3898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3460" y="0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6A5E39-71DC-1648-8CF2-5F9A15DDC85C}"/>
              </a:ext>
            </a:extLst>
          </p:cNvPr>
          <p:cNvSpPr txBox="1"/>
          <p:nvPr/>
        </p:nvSpPr>
        <p:spPr>
          <a:xfrm>
            <a:off x="3465311" y="84756"/>
            <a:ext cx="52613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9CFA4-466B-059D-69C1-4CAF6C061238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</p:spTree>
    <p:extLst>
      <p:ext uri="{BB962C8B-B14F-4D97-AF65-F5344CB8AC3E}">
        <p14:creationId xmlns:p14="http://schemas.microsoft.com/office/powerpoint/2010/main" val="39237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FD3E8B56-2CEF-F77D-19AB-81374978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3965825" y="889407"/>
            <a:ext cx="4407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479591" y="1225722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-941883"/>
            <a:ext cx="11044297" cy="620981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4C5000-E9F2-9CA6-C544-20D091F2ECD1}"/>
              </a:ext>
            </a:extLst>
          </p:cNvPr>
          <p:cNvSpPr txBox="1"/>
          <p:nvPr/>
        </p:nvSpPr>
        <p:spPr>
          <a:xfrm>
            <a:off x="3587940" y="1683272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37638-9C0E-4131-9746-78CBE0B02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6092" y="121772"/>
            <a:ext cx="6291617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16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10BF6-2E8A-94C3-78DF-E6E69A92A9E9}"/>
              </a:ext>
            </a:extLst>
          </p:cNvPr>
          <p:cNvSpPr txBox="1"/>
          <p:nvPr/>
        </p:nvSpPr>
        <p:spPr>
          <a:xfrm>
            <a:off x="3587940" y="1575528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75BE1-3705-4CE4-9A2B-B07889367F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0313" y="0"/>
            <a:ext cx="5907536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85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>
            <a:extLst>
              <a:ext uri="{FF2B5EF4-FFF2-40B4-BE49-F238E27FC236}">
                <a16:creationId xmlns:a16="http://schemas.microsoft.com/office/drawing/2014/main" id="{E146F60A-C8A4-1C81-392C-304830741F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329" y="4540749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1353643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417678" y="1043028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517207" y="1124744"/>
            <a:ext cx="2964268" cy="581019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6123398" y="4960292"/>
            <a:ext cx="3783527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 chăm 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CDDC6D-E723-2316-9F33-040E53A47BB0}"/>
              </a:ext>
            </a:extLst>
          </p:cNvPr>
          <p:cNvSpPr txBox="1"/>
          <p:nvPr/>
        </p:nvSpPr>
        <p:spPr>
          <a:xfrm>
            <a:off x="1906175" y="4932917"/>
            <a:ext cx="3929545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27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9E16F00D-BF1D-4889-9F8E-00783467DF0C}"/>
              </a:ext>
            </a:extLst>
          </p:cNvPr>
          <p:cNvSpPr/>
          <p:nvPr/>
        </p:nvSpPr>
        <p:spPr>
          <a:xfrm>
            <a:off x="2748526" y="1978946"/>
            <a:ext cx="8845550" cy="3835399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16">
            <a:extLst>
              <a:ext uri="{FF2B5EF4-FFF2-40B4-BE49-F238E27FC236}">
                <a16:creationId xmlns:a16="http://schemas.microsoft.com/office/drawing/2014/main" id="{78A34476-19E3-62C6-489B-84DF27EE0D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14879" r="8424" b="69641"/>
          <a:stretch/>
        </p:blipFill>
        <p:spPr>
          <a:xfrm flipV="1">
            <a:off x="8829368" y="0"/>
            <a:ext cx="4025274" cy="2222720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2F2CD893-4EB0-5124-054C-E4E1F6637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2298" r="33295" b="-2298"/>
          <a:stretch/>
        </p:blipFill>
        <p:spPr>
          <a:xfrm flipH="1">
            <a:off x="964" y="1772666"/>
            <a:ext cx="3004751" cy="52524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866B72-92FD-E7C3-E29E-7B5891D0CCB7}"/>
              </a:ext>
            </a:extLst>
          </p:cNvPr>
          <p:cNvSpPr txBox="1"/>
          <p:nvPr/>
        </p:nvSpPr>
        <p:spPr>
          <a:xfrm>
            <a:off x="186812" y="799704"/>
            <a:ext cx="10314039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PHƯƠNG HƯỚNG HOẠT ĐỘNG TUẦN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EBAA3-64CF-0C41-5EC1-AA981FD1AD03}"/>
              </a:ext>
            </a:extLst>
          </p:cNvPr>
          <p:cNvSpPr txBox="1"/>
          <p:nvPr/>
        </p:nvSpPr>
        <p:spPr>
          <a:xfrm>
            <a:off x="4316361" y="2517058"/>
            <a:ext cx="4296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28229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4">
            <a:extLst>
              <a:ext uri="{FF2B5EF4-FFF2-40B4-BE49-F238E27FC236}">
                <a16:creationId xmlns:a16="http://schemas.microsoft.com/office/drawing/2014/main" id="{3A5524F7-85FC-7232-6A00-746E3AD3F677}"/>
              </a:ext>
            </a:extLst>
          </p:cNvPr>
          <p:cNvSpPr/>
          <p:nvPr/>
        </p:nvSpPr>
        <p:spPr>
          <a:xfrm>
            <a:off x="4978517" y="1648427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4">
            <a:extLst>
              <a:ext uri="{FF2B5EF4-FFF2-40B4-BE49-F238E27FC236}">
                <a16:creationId xmlns:a16="http://schemas.microsoft.com/office/drawing/2014/main" id="{F8DC8BFC-B09F-D67E-5041-E0BAF80C72C9}"/>
              </a:ext>
            </a:extLst>
          </p:cNvPr>
          <p:cNvSpPr/>
          <p:nvPr/>
        </p:nvSpPr>
        <p:spPr>
          <a:xfrm>
            <a:off x="8670529" y="1648428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B8E6B-9905-D514-AC43-84285AB70C65}"/>
              </a:ext>
            </a:extLst>
          </p:cNvPr>
          <p:cNvSpPr txBox="1"/>
          <p:nvPr/>
        </p:nvSpPr>
        <p:spPr>
          <a:xfrm>
            <a:off x="1520576" y="365478"/>
            <a:ext cx="10341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mừng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</a:t>
            </a:r>
          </a:p>
        </p:txBody>
      </p:sp>
      <p:pic>
        <p:nvPicPr>
          <p:cNvPr id="3076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50CF796F-B991-DD93-2325-D9E947B1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304" y="940677"/>
            <a:ext cx="3754225" cy="37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D969EC77-E6EC-E18C-F5D4-D8C4F3D69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5882">
            <a:off x="9779875" y="4175074"/>
            <a:ext cx="2796625" cy="279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B9FFC-B8C5-6E33-6AD6-E7AA1FAD754E}"/>
              </a:ext>
            </a:extLst>
          </p:cNvPr>
          <p:cNvSpPr txBox="1"/>
          <p:nvPr/>
        </p:nvSpPr>
        <p:spPr>
          <a:xfrm>
            <a:off x="6096000" y="2133600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927264-35C9-0600-90B9-E4B12DC7BA52}"/>
              </a:ext>
            </a:extLst>
          </p:cNvPr>
          <p:cNvSpPr txBox="1"/>
          <p:nvPr/>
        </p:nvSpPr>
        <p:spPr>
          <a:xfrm>
            <a:off x="9404802" y="2426045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6445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221</Words>
  <Application>Microsoft Office PowerPoint</Application>
  <PresentationFormat>Widescreen</PresentationFormat>
  <Paragraphs>44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#9Slide07 SVNBeachwood Sans</vt:lpstr>
      <vt:lpstr>等线</vt:lpstr>
      <vt:lpstr>微软雅黑</vt:lpstr>
      <vt:lpstr>字魂59号-创粗黑</vt:lpstr>
      <vt:lpstr>小考拉体</vt:lpstr>
      <vt:lpstr>Arial</vt:lpstr>
      <vt:lpstr>Calibri</vt:lpstr>
      <vt:lpstr>Calibri Light</vt:lpstr>
      <vt:lpstr>Cambria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</cp:revision>
  <dcterms:created xsi:type="dcterms:W3CDTF">2022-11-27T02:30:17Z</dcterms:created>
  <dcterms:modified xsi:type="dcterms:W3CDTF">2022-11-27T02:55:17Z</dcterms:modified>
</cp:coreProperties>
</file>