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6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16"/>
  </p:notesMasterIdLst>
  <p:sldIdLst>
    <p:sldId id="346" r:id="rId3"/>
    <p:sldId id="348" r:id="rId4"/>
    <p:sldId id="330" r:id="rId5"/>
    <p:sldId id="347" r:id="rId6"/>
    <p:sldId id="319" r:id="rId7"/>
    <p:sldId id="331" r:id="rId8"/>
    <p:sldId id="349" r:id="rId9"/>
    <p:sldId id="351" r:id="rId10"/>
    <p:sldId id="384" r:id="rId11"/>
    <p:sldId id="386" r:id="rId12"/>
    <p:sldId id="387" r:id="rId13"/>
    <p:sldId id="388" r:id="rId14"/>
    <p:sldId id="35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70D01-723A-4FA4-A803-27D3C05B3129}" type="datetimeFigureOut">
              <a:rPr lang="en-US" smtClean="0"/>
              <a:t>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EABE91-AEC4-48F7-AE33-FEF9A1668139}" type="slidenum">
              <a:rPr lang="en-US" smtClean="0"/>
              <a:t>‹#›</a:t>
            </a:fld>
            <a:endParaRPr lang="en-US"/>
          </a:p>
        </p:txBody>
      </p:sp>
    </p:spTree>
    <p:extLst>
      <p:ext uri="{BB962C8B-B14F-4D97-AF65-F5344CB8AC3E}">
        <p14:creationId xmlns:p14="http://schemas.microsoft.com/office/powerpoint/2010/main" val="2068762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182184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9672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2.xml"/><Relationship Id="rId5" Type="http://schemas.openxmlformats.org/officeDocument/2006/relationships/tags" Target="../tags/tag11.xml"/><Relationship Id="rId4" Type="http://schemas.openxmlformats.org/officeDocument/2006/relationships/tags" Target="../tags/tag10.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2.xml"/><Relationship Id="rId5" Type="http://schemas.openxmlformats.org/officeDocument/2006/relationships/tags" Target="../tags/tag16.xml"/><Relationship Id="rId4"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2.xml"/><Relationship Id="rId5" Type="http://schemas.openxmlformats.org/officeDocument/2006/relationships/tags" Target="../tags/tag21.xml"/><Relationship Id="rId4" Type="http://schemas.openxmlformats.org/officeDocument/2006/relationships/tags" Target="../tags/tag20.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2.xml"/><Relationship Id="rId4" Type="http://schemas.openxmlformats.org/officeDocument/2006/relationships/tags" Target="../tags/tag39.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2.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2.xml"/><Relationship Id="rId5" Type="http://schemas.openxmlformats.org/officeDocument/2006/relationships/tags" Target="../tags/tag53.xml"/><Relationship Id="rId4" Type="http://schemas.openxmlformats.org/officeDocument/2006/relationships/tags" Target="../tags/tag52.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2.xml"/><Relationship Id="rId4" Type="http://schemas.openxmlformats.org/officeDocument/2006/relationships/tags" Target="../tags/tag57.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2.xml"/><Relationship Id="rId5" Type="http://schemas.openxmlformats.org/officeDocument/2006/relationships/tags" Target="../tags/tag62.xml"/><Relationship Id="rId4" Type="http://schemas.openxmlformats.org/officeDocument/2006/relationships/tags" Target="../tags/tag6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28824102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62263348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67881563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2023/2/9</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extLst>
      <p:ext uri="{BB962C8B-B14F-4D97-AF65-F5344CB8AC3E}">
        <p14:creationId xmlns:p14="http://schemas.microsoft.com/office/powerpoint/2010/main" val="151324965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42407358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46019350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2023/2/9</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356199516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dirty="0">
                <a:sym typeface="+mn-ea"/>
              </a:rPr>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dirty="0">
                <a:sym typeface="+mn-ea"/>
              </a:rPr>
              <a:t>单击此处编辑母版文本样式</a:t>
            </a:r>
          </a:p>
          <a:p>
            <a:pPr lvl="1"/>
            <a:r>
              <a:rPr dirty="0">
                <a:sym typeface="+mn-ea"/>
              </a:rPr>
              <a:t>第二级</a:t>
            </a:r>
          </a:p>
          <a:p>
            <a:pPr lvl="2"/>
            <a:r>
              <a:rPr dirty="0">
                <a:sym typeface="+mn-ea"/>
              </a:rPr>
              <a:t>第三级</a:t>
            </a:r>
          </a:p>
          <a:p>
            <a:pPr lvl="3"/>
            <a:r>
              <a:rPr dirty="0">
                <a:sym typeface="+mn-ea"/>
              </a:rPr>
              <a:t>第四级</a:t>
            </a:r>
          </a:p>
          <a:p>
            <a:pPr lvl="4"/>
            <a:r>
              <a:rPr dirty="0">
                <a:sym typeface="+mn-ea"/>
              </a:rPr>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2023/2/9</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73265261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a:sym typeface="+mn-ea"/>
              </a:rPr>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2023/2/9</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2366084836"/>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2023/2/9</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107046651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dirty="0">
              <a:sym typeface="+mn-ea"/>
            </a:endParaRPr>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dirty="0">
                <a:sym typeface="+mn-ea"/>
              </a:rPr>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2023/2/9</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0847798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89847324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dirty="0">
                <a:sym typeface="+mn-ea"/>
              </a:rPr>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2023/2/9</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extLst>
      <p:ext uri="{BB962C8B-B14F-4D97-AF65-F5344CB8AC3E}">
        <p14:creationId xmlns:p14="http://schemas.microsoft.com/office/powerpoint/2010/main" val="486649805"/>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3055726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2023/2/9</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a:sym typeface="+mn-ea"/>
              </a:rPr>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0814720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419297390"/>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01815738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211245428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6270623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82529155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2436719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2023/2/9</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669465346"/>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13.xml"/><Relationship Id="rId16" Type="http://schemas.openxmlformats.org/officeDocument/2006/relationships/tags" Target="../tags/tag4.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3.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3" name="组合 62"/>
          <p:cNvGrpSpPr/>
          <p:nvPr userDrawn="1"/>
        </p:nvGrpSpPr>
        <p:grpSpPr>
          <a:xfrm>
            <a:off x="0" y="1"/>
            <a:ext cx="12192000" cy="6858000"/>
            <a:chOff x="0" y="0"/>
            <a:chExt cx="12192000" cy="6858000"/>
          </a:xfrm>
        </p:grpSpPr>
        <p:pic>
          <p:nvPicPr>
            <p:cNvPr id="64" name="图片 6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4140223"/>
              <a:ext cx="4733046" cy="2717776"/>
            </a:xfrm>
            <a:prstGeom prst="rect">
              <a:avLst/>
            </a:prstGeom>
          </p:spPr>
        </p:pic>
        <p:pic>
          <p:nvPicPr>
            <p:cNvPr id="65" name="图片 64"/>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0"/>
              <a:ext cx="4733046" cy="2717776"/>
            </a:xfrm>
            <a:prstGeom prst="rect">
              <a:avLst/>
            </a:prstGeom>
          </p:spPr>
        </p:pic>
        <p:pic>
          <p:nvPicPr>
            <p:cNvPr id="66" name="图片 65"/>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2717775"/>
              <a:ext cx="4733046" cy="2717776"/>
            </a:xfrm>
            <a:prstGeom prst="rect">
              <a:avLst/>
            </a:prstGeom>
          </p:spPr>
        </p:pic>
        <p:pic>
          <p:nvPicPr>
            <p:cNvPr id="67" name="图片 66"/>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0"/>
              <a:ext cx="4733046" cy="2717776"/>
            </a:xfrm>
            <a:prstGeom prst="rect">
              <a:avLst/>
            </a:prstGeom>
          </p:spPr>
        </p:pic>
        <p:pic>
          <p:nvPicPr>
            <p:cNvPr id="68" name="图片 67"/>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2717775"/>
              <a:ext cx="4733046" cy="2717776"/>
            </a:xfrm>
            <a:prstGeom prst="rect">
              <a:avLst/>
            </a:prstGeom>
          </p:spPr>
        </p:pic>
        <p:pic>
          <p:nvPicPr>
            <p:cNvPr id="69" name="图片 68"/>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5400000">
              <a:off x="8429781" y="3095780"/>
              <a:ext cx="4733046" cy="2791392"/>
            </a:xfrm>
            <a:prstGeom prst="rect">
              <a:avLst/>
            </a:prstGeom>
          </p:spPr>
        </p:pic>
        <p:pic>
          <p:nvPicPr>
            <p:cNvPr id="70" name="图片 69"/>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2389351" y="4140223"/>
              <a:ext cx="4733046" cy="2717776"/>
            </a:xfrm>
            <a:prstGeom prst="rect">
              <a:avLst/>
            </a:prstGeom>
          </p:spPr>
        </p:pic>
        <p:pic>
          <p:nvPicPr>
            <p:cNvPr id="71" name="图片 70"/>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6942025" y="4140224"/>
              <a:ext cx="4733046" cy="2717776"/>
            </a:xfrm>
            <a:prstGeom prst="rect">
              <a:avLst/>
            </a:prstGeom>
          </p:spPr>
        </p:pic>
        <p:pic>
          <p:nvPicPr>
            <p:cNvPr id="72" name="图片 71"/>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9402592" y="0"/>
              <a:ext cx="2789408" cy="2717776"/>
            </a:xfrm>
            <a:prstGeom prst="rect">
              <a:avLst/>
            </a:prstGeom>
          </p:spPr>
        </p:pic>
      </p:grpSp>
    </p:spTree>
    <p:extLst>
      <p:ext uri="{BB962C8B-B14F-4D97-AF65-F5344CB8AC3E}">
        <p14:creationId xmlns:p14="http://schemas.microsoft.com/office/powerpoint/2010/main" val="39365718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t>2023/2/9</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t>‹#›</a:t>
            </a:fld>
            <a:endParaRPr lang="zh-CN" altLang="en-US" dirty="0"/>
          </a:p>
        </p:txBody>
      </p:sp>
    </p:spTree>
    <p:custDataLst>
      <p:tags r:id="rId13"/>
    </p:custDataLst>
    <p:extLst>
      <p:ext uri="{BB962C8B-B14F-4D97-AF65-F5344CB8AC3E}">
        <p14:creationId xmlns:p14="http://schemas.microsoft.com/office/powerpoint/2010/main" val="262712632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2.xml"/><Relationship Id="rId1" Type="http://schemas.openxmlformats.org/officeDocument/2006/relationships/tags" Target="../tags/tag63.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35.png"/><Relationship Id="rId4" Type="http://schemas.microsoft.com/office/2007/relationships/hdphoto" Target="../media/hdphoto9.wdp"/></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 Id="rId4" Type="http://schemas.microsoft.com/office/2007/relationships/hdphoto" Target="../media/hdphoto9.wdp"/></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2.xml"/><Relationship Id="rId4" Type="http://schemas.microsoft.com/office/2007/relationships/hdphoto" Target="../media/hdphoto10.wdp"/></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4.jp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jp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g"/><Relationship Id="rId10" Type="http://schemas.openxmlformats.org/officeDocument/2006/relationships/image" Target="../media/image9.png"/><Relationship Id="rId4" Type="http://schemas.openxmlformats.org/officeDocument/2006/relationships/image" Target="../media/image5.png"/><Relationship Id="rId9"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13" Type="http://schemas.microsoft.com/office/2007/relationships/hdphoto" Target="../media/hdphoto3.wdp"/><Relationship Id="rId3" Type="http://schemas.openxmlformats.org/officeDocument/2006/relationships/image" Target="../media/image5.png"/><Relationship Id="rId7" Type="http://schemas.openxmlformats.org/officeDocument/2006/relationships/image" Target="../media/image13.svg"/><Relationship Id="rId12" Type="http://schemas.openxmlformats.org/officeDocument/2006/relationships/image" Target="../media/image18.png"/><Relationship Id="rId2" Type="http://schemas.openxmlformats.org/officeDocument/2006/relationships/image" Target="../media/image4.jp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sv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sv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4.jp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19.png"/><Relationship Id="rId10" Type="http://schemas.openxmlformats.org/officeDocument/2006/relationships/image" Target="../media/image15.svg"/><Relationship Id="rId4" Type="http://schemas.openxmlformats.org/officeDocument/2006/relationships/image" Target="../media/image5.png"/><Relationship Id="rId9" Type="http://schemas.openxmlformats.org/officeDocument/2006/relationships/image" Target="../media/image14.png"/><Relationship Id="rId1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microsoft.com/office/2007/relationships/hdphoto" Target="../media/hdphoto6.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2.jpg"/><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24.png"/><Relationship Id="rId10" Type="http://schemas.microsoft.com/office/2007/relationships/hdphoto" Target="../media/hdphoto7.wdp"/><Relationship Id="rId4" Type="http://schemas.microsoft.com/office/2007/relationships/hdphoto" Target="../media/hdphoto4.wdp"/><Relationship Id="rId9"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g"/><Relationship Id="rId1" Type="http://schemas.openxmlformats.org/officeDocument/2006/relationships/slideLayout" Target="../slideLayouts/slideLayout2.xml"/><Relationship Id="rId4" Type="http://schemas.microsoft.com/office/2007/relationships/hdphoto" Target="../media/hdphoto8.wdp"/></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31.jpeg"/><Relationship Id="rId4" Type="http://schemas.microsoft.com/office/2007/relationships/hdphoto" Target="../media/hdphoto9.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8000" b="-18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D08E9003-438C-17FA-0424-97F0C2DEC328}"/>
              </a:ext>
            </a:extLst>
          </p:cNvPr>
          <p:cNvSpPr/>
          <p:nvPr/>
        </p:nvSpPr>
        <p:spPr>
          <a:xfrm>
            <a:off x="1533525" y="114300"/>
            <a:ext cx="8963025" cy="1143000"/>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sz="4800" dirty="0" err="1">
                <a:latin typeface="Calibri" panose="020F0502020204030204" pitchFamily="34" charset="0"/>
                <a:cs typeface="Calibri" panose="020F0502020204030204" pitchFamily="34" charset="0"/>
              </a:rPr>
              <a:t>Sinh</a:t>
            </a:r>
            <a:r>
              <a:rPr lang="en-US" sz="4800" dirty="0">
                <a:latin typeface="Calibri" panose="020F0502020204030204" pitchFamily="34" charset="0"/>
                <a:cs typeface="Calibri" panose="020F0502020204030204" pitchFamily="34" charset="0"/>
              </a:rPr>
              <a:t> </a:t>
            </a:r>
            <a:r>
              <a:rPr lang="en-US" sz="4800" dirty="0" err="1">
                <a:latin typeface="Calibri" panose="020F0502020204030204" pitchFamily="34" charset="0"/>
                <a:cs typeface="Calibri" panose="020F0502020204030204" pitchFamily="34" charset="0"/>
              </a:rPr>
              <a:t>hoạt</a:t>
            </a:r>
            <a:r>
              <a:rPr lang="en-US" sz="4800" dirty="0">
                <a:latin typeface="Calibri" panose="020F0502020204030204" pitchFamily="34" charset="0"/>
                <a:cs typeface="Calibri" panose="020F0502020204030204" pitchFamily="34" charset="0"/>
              </a:rPr>
              <a:t> </a:t>
            </a:r>
            <a:r>
              <a:rPr lang="en-US" sz="4800" dirty="0" err="1">
                <a:latin typeface="Calibri" panose="020F0502020204030204" pitchFamily="34" charset="0"/>
                <a:cs typeface="Calibri" panose="020F0502020204030204" pitchFamily="34" charset="0"/>
              </a:rPr>
              <a:t>lớp</a:t>
            </a:r>
            <a:r>
              <a:rPr lang="en-US" sz="4800" dirty="0">
                <a:latin typeface="Calibri" panose="020F0502020204030204" pitchFamily="34" charset="0"/>
                <a:cs typeface="Calibri" panose="020F0502020204030204" pitchFamily="34" charset="0"/>
              </a:rPr>
              <a:t> </a:t>
            </a:r>
            <a:r>
              <a:rPr lang="en-US" sz="4800" dirty="0" err="1">
                <a:latin typeface="Calibri" panose="020F0502020204030204" pitchFamily="34" charset="0"/>
                <a:cs typeface="Calibri" panose="020F0502020204030204" pitchFamily="34" charset="0"/>
              </a:rPr>
              <a:t>tuần</a:t>
            </a:r>
            <a:r>
              <a:rPr lang="en-US" sz="4800" dirty="0">
                <a:latin typeface="Calibri" panose="020F0502020204030204" pitchFamily="34" charset="0"/>
                <a:cs typeface="Calibri" panose="020F0502020204030204" pitchFamily="34" charset="0"/>
              </a:rPr>
              <a:t> 27</a:t>
            </a:r>
          </a:p>
        </p:txBody>
      </p:sp>
    </p:spTree>
    <p:extLst>
      <p:ext uri="{BB962C8B-B14F-4D97-AF65-F5344CB8AC3E}">
        <p14:creationId xmlns:p14="http://schemas.microsoft.com/office/powerpoint/2010/main" val="227931934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1BA78"/>
        </a:solidFill>
        <a:effectLst/>
      </p:bgPr>
    </p:bg>
    <p:spTree>
      <p:nvGrpSpPr>
        <p:cNvPr id="1" name=""/>
        <p:cNvGrpSpPr/>
        <p:nvPr/>
      </p:nvGrpSpPr>
      <p:grpSpPr>
        <a:xfrm>
          <a:off x="0" y="0"/>
          <a:ext cx="0" cy="0"/>
          <a:chOff x="0" y="0"/>
          <a:chExt cx="0" cy="0"/>
        </a:xfrm>
      </p:grpSpPr>
      <p:grpSp>
        <p:nvGrpSpPr>
          <p:cNvPr id="25" name="组合 24"/>
          <p:cNvGrpSpPr/>
          <p:nvPr/>
        </p:nvGrpSpPr>
        <p:grpSpPr>
          <a:xfrm>
            <a:off x="-13970" y="-24765"/>
            <a:ext cx="12205970" cy="6898640"/>
            <a:chOff x="-22" y="-39"/>
            <a:chExt cx="19222" cy="10864"/>
          </a:xfrm>
        </p:grpSpPr>
        <p:grpSp>
          <p:nvGrpSpPr>
            <p:cNvPr id="2" name="组合 1"/>
            <p:cNvGrpSpPr/>
            <p:nvPr/>
          </p:nvGrpSpPr>
          <p:grpSpPr>
            <a:xfrm>
              <a:off x="-22" y="-39"/>
              <a:ext cx="19222" cy="10864"/>
              <a:chOff x="-22" y="-39"/>
              <a:chExt cx="19222" cy="10864"/>
            </a:xfrm>
          </p:grpSpPr>
          <p:sp>
            <p:nvSpPr>
              <p:cNvPr id="149" name="矩形 148"/>
              <p:cNvSpPr/>
              <p:nvPr/>
            </p:nvSpPr>
            <p:spPr>
              <a:xfrm>
                <a:off x="-22" y="4631"/>
                <a:ext cx="19217" cy="6194"/>
              </a:xfrm>
              <a:prstGeom prst="rect">
                <a:avLst/>
              </a:prstGeom>
              <a:solidFill>
                <a:srgbClr val="55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45" name="组合 144"/>
              <p:cNvGrpSpPr/>
              <p:nvPr/>
            </p:nvGrpSpPr>
            <p:grpSpPr>
              <a:xfrm>
                <a:off x="1" y="-39"/>
                <a:ext cx="19199" cy="3584"/>
                <a:chOff x="1" y="0"/>
                <a:chExt cx="19199" cy="3584"/>
              </a:xfrm>
              <a:effectLst>
                <a:outerShdw blurRad="50800" dist="38100" dir="5400000" algn="t" rotWithShape="0">
                  <a:prstClr val="black">
                    <a:alpha val="40000"/>
                  </a:prstClr>
                </a:outerShdw>
              </a:effectLst>
            </p:grpSpPr>
            <p:pic>
              <p:nvPicPr>
                <p:cNvPr id="146" name="图片 145" descr="组 11"/>
                <p:cNvPicPr>
                  <a:picLocks noChangeAspect="1"/>
                </p:cNvPicPr>
                <p:nvPr/>
              </p:nvPicPr>
              <p:blipFill>
                <a:blip r:embed="rId3"/>
                <a:stretch>
                  <a:fillRect/>
                </a:stretch>
              </p:blipFill>
              <p:spPr>
                <a:xfrm>
                  <a:off x="1" y="0"/>
                  <a:ext cx="9192" cy="3585"/>
                </a:xfrm>
                <a:prstGeom prst="rect">
                  <a:avLst/>
                </a:prstGeom>
              </p:spPr>
            </p:pic>
            <p:pic>
              <p:nvPicPr>
                <p:cNvPr id="147" name="图片 146" descr="组 11"/>
                <p:cNvPicPr>
                  <a:picLocks noChangeAspect="1"/>
                </p:cNvPicPr>
                <p:nvPr/>
              </p:nvPicPr>
              <p:blipFill>
                <a:blip r:embed="rId3"/>
                <a:stretch>
                  <a:fillRect/>
                </a:stretch>
              </p:blipFill>
              <p:spPr>
                <a:xfrm>
                  <a:off x="10008" y="0"/>
                  <a:ext cx="9192" cy="3585"/>
                </a:xfrm>
                <a:prstGeom prst="rect">
                  <a:avLst/>
                </a:prstGeom>
              </p:spPr>
            </p:pic>
          </p:grpSp>
          <p:sp>
            <p:nvSpPr>
              <p:cNvPr id="6" name="圆角矩形 5"/>
              <p:cNvSpPr/>
              <p:nvPr/>
            </p:nvSpPr>
            <p:spPr>
              <a:xfrm>
                <a:off x="1135" y="1355"/>
                <a:ext cx="16931" cy="8891"/>
              </a:xfrm>
              <a:prstGeom prst="roundRect">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 name="圆角矩形 4"/>
              <p:cNvSpPr/>
              <p:nvPr/>
            </p:nvSpPr>
            <p:spPr>
              <a:xfrm>
                <a:off x="1135" y="1155"/>
                <a:ext cx="16931" cy="8891"/>
              </a:xfrm>
              <a:prstGeom prst="roundRect">
                <a:avLst/>
              </a:pr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圆角矩形 3"/>
              <p:cNvSpPr/>
              <p:nvPr/>
            </p:nvSpPr>
            <p:spPr>
              <a:xfrm>
                <a:off x="1135" y="955"/>
                <a:ext cx="16931" cy="889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152" name="组合 151"/>
              <p:cNvGrpSpPr/>
              <p:nvPr/>
            </p:nvGrpSpPr>
            <p:grpSpPr>
              <a:xfrm>
                <a:off x="-5" y="0"/>
                <a:ext cx="19200" cy="10221"/>
                <a:chOff x="-5" y="0"/>
                <a:chExt cx="19200" cy="10221"/>
              </a:xfrm>
            </p:grpSpPr>
            <p:pic>
              <p:nvPicPr>
                <p:cNvPr id="150" name="图片 149" descr="矢量智能对象"/>
                <p:cNvPicPr>
                  <a:picLocks noChangeAspect="1"/>
                </p:cNvPicPr>
                <p:nvPr/>
              </p:nvPicPr>
              <p:blipFill>
                <a:blip r:embed="rId4"/>
                <a:srcRect l="1252" r="50009" b="52806"/>
                <a:stretch>
                  <a:fillRect/>
                </a:stretch>
              </p:blipFill>
              <p:spPr>
                <a:xfrm flipH="1">
                  <a:off x="15015" y="0"/>
                  <a:ext cx="4180" cy="7604"/>
                </a:xfrm>
                <a:prstGeom prst="rect">
                  <a:avLst/>
                </a:prstGeom>
              </p:spPr>
            </p:pic>
            <p:pic>
              <p:nvPicPr>
                <p:cNvPr id="151" name="图片 150" descr="矢量智能对象"/>
                <p:cNvPicPr>
                  <a:picLocks noChangeAspect="1"/>
                </p:cNvPicPr>
                <p:nvPr/>
              </p:nvPicPr>
              <p:blipFill>
                <a:blip r:embed="rId4"/>
                <a:srcRect l="1252" t="4482" r="50009" b="52806"/>
                <a:stretch>
                  <a:fillRect/>
                </a:stretch>
              </p:blipFill>
              <p:spPr>
                <a:xfrm>
                  <a:off x="-5" y="5"/>
                  <a:ext cx="6206" cy="10217"/>
                </a:xfrm>
                <a:prstGeom prst="rect">
                  <a:avLst/>
                </a:prstGeom>
              </p:spPr>
            </p:pic>
          </p:grpSp>
        </p:grpSp>
        <p:cxnSp>
          <p:nvCxnSpPr>
            <p:cNvPr id="22" name="直接连接符 21"/>
            <p:cNvCxnSpPr/>
            <p:nvPr/>
          </p:nvCxnSpPr>
          <p:spPr>
            <a:xfrm>
              <a:off x="16400" y="4109"/>
              <a:ext cx="0" cy="3017"/>
            </a:xfrm>
            <a:prstGeom prst="line">
              <a:avLst/>
            </a:prstGeom>
            <a:ln w="127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grpSp>
      <p:pic>
        <p:nvPicPr>
          <p:cNvPr id="17" name="图片 4">
            <a:extLst>
              <a:ext uri="{FF2B5EF4-FFF2-40B4-BE49-F238E27FC236}">
                <a16:creationId xmlns:a16="http://schemas.microsoft.com/office/drawing/2014/main" id="{AC67691E-E3EA-4814-9DA3-9AF485C54D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2266" y="3895725"/>
            <a:ext cx="2560309" cy="2560309"/>
          </a:xfrm>
          <a:prstGeom prst="rect">
            <a:avLst/>
          </a:prstGeom>
        </p:spPr>
      </p:pic>
      <p:grpSp>
        <p:nvGrpSpPr>
          <p:cNvPr id="18" name="Google Shape;862;p35">
            <a:extLst>
              <a:ext uri="{FF2B5EF4-FFF2-40B4-BE49-F238E27FC236}">
                <a16:creationId xmlns:a16="http://schemas.microsoft.com/office/drawing/2014/main" id="{B845DE1F-3543-4611-866D-5B90769D239D}"/>
              </a:ext>
            </a:extLst>
          </p:cNvPr>
          <p:cNvGrpSpPr/>
          <p:nvPr/>
        </p:nvGrpSpPr>
        <p:grpSpPr>
          <a:xfrm>
            <a:off x="2686050" y="1459978"/>
            <a:ext cx="9373870" cy="3904502"/>
            <a:chOff x="6530374" y="1560189"/>
            <a:chExt cx="1045566" cy="505315"/>
          </a:xfrm>
        </p:grpSpPr>
        <p:sp>
          <p:nvSpPr>
            <p:cNvPr id="19" name="Google Shape;863;p35">
              <a:extLst>
                <a:ext uri="{FF2B5EF4-FFF2-40B4-BE49-F238E27FC236}">
                  <a16:creationId xmlns:a16="http://schemas.microsoft.com/office/drawing/2014/main" id="{86E66138-AFB2-4A33-9AD1-DD87E0B500D7}"/>
                </a:ext>
              </a:extLst>
            </p:cNvPr>
            <p:cNvSpPr/>
            <p:nvPr/>
          </p:nvSpPr>
          <p:spPr>
            <a:xfrm>
              <a:off x="6530374" y="1560189"/>
              <a:ext cx="1045566" cy="505315"/>
            </a:xfrm>
            <a:custGeom>
              <a:avLst/>
              <a:gdLst/>
              <a:ahLst/>
              <a:cxnLst/>
              <a:rect l="l" t="t" r="r" b="b"/>
              <a:pathLst>
                <a:path w="19723" h="9532" extrusionOk="0">
                  <a:moveTo>
                    <a:pt x="9861" y="175"/>
                  </a:moveTo>
                  <a:cubicBezTo>
                    <a:pt x="10245" y="742"/>
                    <a:pt x="10895" y="1094"/>
                    <a:pt x="11565" y="1094"/>
                  </a:cubicBezTo>
                  <a:cubicBezTo>
                    <a:pt x="11781" y="1094"/>
                    <a:pt x="11999" y="1057"/>
                    <a:pt x="12211" y="979"/>
                  </a:cubicBezTo>
                  <a:cubicBezTo>
                    <a:pt x="12911" y="723"/>
                    <a:pt x="13445" y="285"/>
                    <a:pt x="14221" y="239"/>
                  </a:cubicBezTo>
                  <a:cubicBezTo>
                    <a:pt x="14270" y="236"/>
                    <a:pt x="14321" y="235"/>
                    <a:pt x="14373" y="235"/>
                  </a:cubicBezTo>
                  <a:cubicBezTo>
                    <a:pt x="15133" y="235"/>
                    <a:pt x="16163" y="545"/>
                    <a:pt x="16048" y="1478"/>
                  </a:cubicBezTo>
                  <a:cubicBezTo>
                    <a:pt x="16041" y="1535"/>
                    <a:pt x="16087" y="1562"/>
                    <a:pt x="16133" y="1562"/>
                  </a:cubicBezTo>
                  <a:cubicBezTo>
                    <a:pt x="16157" y="1562"/>
                    <a:pt x="16182" y="1555"/>
                    <a:pt x="16199" y="1541"/>
                  </a:cubicBezTo>
                  <a:cubicBezTo>
                    <a:pt x="16686" y="1153"/>
                    <a:pt x="17527" y="755"/>
                    <a:pt x="18213" y="755"/>
                  </a:cubicBezTo>
                  <a:cubicBezTo>
                    <a:pt x="18807" y="755"/>
                    <a:pt x="19284" y="1053"/>
                    <a:pt x="19314" y="1913"/>
                  </a:cubicBezTo>
                  <a:cubicBezTo>
                    <a:pt x="19337" y="2569"/>
                    <a:pt x="18664" y="4064"/>
                    <a:pt x="19549" y="4430"/>
                  </a:cubicBezTo>
                  <a:cubicBezTo>
                    <a:pt x="18503" y="4912"/>
                    <a:pt x="19343" y="6243"/>
                    <a:pt x="19362" y="7008"/>
                  </a:cubicBezTo>
                  <a:cubicBezTo>
                    <a:pt x="19383" y="7804"/>
                    <a:pt x="18831" y="8383"/>
                    <a:pt x="18042" y="8418"/>
                  </a:cubicBezTo>
                  <a:cubicBezTo>
                    <a:pt x="18014" y="8419"/>
                    <a:pt x="17987" y="8420"/>
                    <a:pt x="17960" y="8420"/>
                  </a:cubicBezTo>
                  <a:cubicBezTo>
                    <a:pt x="17298" y="8420"/>
                    <a:pt x="16725" y="8054"/>
                    <a:pt x="16125" y="7817"/>
                  </a:cubicBezTo>
                  <a:cubicBezTo>
                    <a:pt x="16120" y="7814"/>
                    <a:pt x="16115" y="7813"/>
                    <a:pt x="16110" y="7813"/>
                  </a:cubicBezTo>
                  <a:cubicBezTo>
                    <a:pt x="16086" y="7813"/>
                    <a:pt x="16076" y="7843"/>
                    <a:pt x="16084" y="7867"/>
                  </a:cubicBezTo>
                  <a:cubicBezTo>
                    <a:pt x="16073" y="7878"/>
                    <a:pt x="16063" y="7893"/>
                    <a:pt x="16061" y="7915"/>
                  </a:cubicBezTo>
                  <a:cubicBezTo>
                    <a:pt x="15988" y="8725"/>
                    <a:pt x="15379" y="9325"/>
                    <a:pt x="14561" y="9368"/>
                  </a:cubicBezTo>
                  <a:cubicBezTo>
                    <a:pt x="14521" y="9370"/>
                    <a:pt x="14480" y="9371"/>
                    <a:pt x="14439" y="9371"/>
                  </a:cubicBezTo>
                  <a:cubicBezTo>
                    <a:pt x="13790" y="9371"/>
                    <a:pt x="13174" y="9100"/>
                    <a:pt x="12573" y="8878"/>
                  </a:cubicBezTo>
                  <a:cubicBezTo>
                    <a:pt x="12138" y="8718"/>
                    <a:pt x="11669" y="8569"/>
                    <a:pt x="11199" y="8569"/>
                  </a:cubicBezTo>
                  <a:cubicBezTo>
                    <a:pt x="11057" y="8569"/>
                    <a:pt x="10915" y="8583"/>
                    <a:pt x="10774" y="8613"/>
                  </a:cubicBezTo>
                  <a:cubicBezTo>
                    <a:pt x="10407" y="8694"/>
                    <a:pt x="9977" y="8910"/>
                    <a:pt x="9861" y="9293"/>
                  </a:cubicBezTo>
                  <a:cubicBezTo>
                    <a:pt x="9746" y="8910"/>
                    <a:pt x="9316" y="8694"/>
                    <a:pt x="8949" y="8613"/>
                  </a:cubicBezTo>
                  <a:cubicBezTo>
                    <a:pt x="8808" y="8583"/>
                    <a:pt x="8666" y="8569"/>
                    <a:pt x="8524" y="8569"/>
                  </a:cubicBezTo>
                  <a:cubicBezTo>
                    <a:pt x="8054" y="8569"/>
                    <a:pt x="7584" y="8718"/>
                    <a:pt x="7149" y="8878"/>
                  </a:cubicBezTo>
                  <a:cubicBezTo>
                    <a:pt x="6549" y="9100"/>
                    <a:pt x="5933" y="9371"/>
                    <a:pt x="5284" y="9371"/>
                  </a:cubicBezTo>
                  <a:cubicBezTo>
                    <a:pt x="5243" y="9371"/>
                    <a:pt x="5202" y="9370"/>
                    <a:pt x="5162" y="9368"/>
                  </a:cubicBezTo>
                  <a:cubicBezTo>
                    <a:pt x="4344" y="9325"/>
                    <a:pt x="3735" y="8725"/>
                    <a:pt x="3661" y="7915"/>
                  </a:cubicBezTo>
                  <a:cubicBezTo>
                    <a:pt x="3660" y="7893"/>
                    <a:pt x="3651" y="7878"/>
                    <a:pt x="3638" y="7867"/>
                  </a:cubicBezTo>
                  <a:cubicBezTo>
                    <a:pt x="3646" y="7843"/>
                    <a:pt x="3636" y="7813"/>
                    <a:pt x="3612" y="7813"/>
                  </a:cubicBezTo>
                  <a:cubicBezTo>
                    <a:pt x="3607" y="7813"/>
                    <a:pt x="3602" y="7814"/>
                    <a:pt x="3597" y="7817"/>
                  </a:cubicBezTo>
                  <a:cubicBezTo>
                    <a:pt x="2998" y="8054"/>
                    <a:pt x="2425" y="8420"/>
                    <a:pt x="1763" y="8420"/>
                  </a:cubicBezTo>
                  <a:cubicBezTo>
                    <a:pt x="1736" y="8420"/>
                    <a:pt x="1708" y="8419"/>
                    <a:pt x="1681" y="8418"/>
                  </a:cubicBezTo>
                  <a:cubicBezTo>
                    <a:pt x="892" y="8383"/>
                    <a:pt x="340" y="7804"/>
                    <a:pt x="361" y="7008"/>
                  </a:cubicBezTo>
                  <a:cubicBezTo>
                    <a:pt x="380" y="6243"/>
                    <a:pt x="1220" y="4912"/>
                    <a:pt x="174" y="4430"/>
                  </a:cubicBezTo>
                  <a:cubicBezTo>
                    <a:pt x="1059" y="4064"/>
                    <a:pt x="386" y="2569"/>
                    <a:pt x="409" y="1913"/>
                  </a:cubicBezTo>
                  <a:cubicBezTo>
                    <a:pt x="439" y="1053"/>
                    <a:pt x="916" y="755"/>
                    <a:pt x="1510" y="755"/>
                  </a:cubicBezTo>
                  <a:cubicBezTo>
                    <a:pt x="2196" y="755"/>
                    <a:pt x="3037" y="1153"/>
                    <a:pt x="3524" y="1541"/>
                  </a:cubicBezTo>
                  <a:cubicBezTo>
                    <a:pt x="3541" y="1555"/>
                    <a:pt x="3566" y="1562"/>
                    <a:pt x="3590" y="1562"/>
                  </a:cubicBezTo>
                  <a:cubicBezTo>
                    <a:pt x="3636" y="1562"/>
                    <a:pt x="3682" y="1535"/>
                    <a:pt x="3675" y="1478"/>
                  </a:cubicBezTo>
                  <a:cubicBezTo>
                    <a:pt x="3560" y="545"/>
                    <a:pt x="4590" y="235"/>
                    <a:pt x="5349" y="235"/>
                  </a:cubicBezTo>
                  <a:cubicBezTo>
                    <a:pt x="5401" y="235"/>
                    <a:pt x="5452" y="236"/>
                    <a:pt x="5501" y="239"/>
                  </a:cubicBezTo>
                  <a:cubicBezTo>
                    <a:pt x="6278" y="285"/>
                    <a:pt x="6812" y="723"/>
                    <a:pt x="7512" y="979"/>
                  </a:cubicBezTo>
                  <a:cubicBezTo>
                    <a:pt x="7724" y="1057"/>
                    <a:pt x="7942" y="1094"/>
                    <a:pt x="8158" y="1094"/>
                  </a:cubicBezTo>
                  <a:cubicBezTo>
                    <a:pt x="8827" y="1094"/>
                    <a:pt x="9476" y="742"/>
                    <a:pt x="9861" y="175"/>
                  </a:cubicBezTo>
                  <a:close/>
                  <a:moveTo>
                    <a:pt x="9828" y="0"/>
                  </a:moveTo>
                  <a:cubicBezTo>
                    <a:pt x="9805" y="0"/>
                    <a:pt x="9782" y="11"/>
                    <a:pt x="9766" y="36"/>
                  </a:cubicBezTo>
                  <a:cubicBezTo>
                    <a:pt x="9435" y="592"/>
                    <a:pt x="8822" y="937"/>
                    <a:pt x="8177" y="937"/>
                  </a:cubicBezTo>
                  <a:cubicBezTo>
                    <a:pt x="8124" y="937"/>
                    <a:pt x="8071" y="935"/>
                    <a:pt x="8018" y="930"/>
                  </a:cubicBezTo>
                  <a:cubicBezTo>
                    <a:pt x="7293" y="865"/>
                    <a:pt x="6726" y="293"/>
                    <a:pt x="6019" y="131"/>
                  </a:cubicBezTo>
                  <a:cubicBezTo>
                    <a:pt x="5831" y="88"/>
                    <a:pt x="5608" y="64"/>
                    <a:pt x="5375" y="64"/>
                  </a:cubicBezTo>
                  <a:cubicBezTo>
                    <a:pt x="4515" y="64"/>
                    <a:pt x="3504" y="390"/>
                    <a:pt x="3490" y="1296"/>
                  </a:cubicBezTo>
                  <a:cubicBezTo>
                    <a:pt x="2982" y="927"/>
                    <a:pt x="2217" y="528"/>
                    <a:pt x="1536" y="528"/>
                  </a:cubicBezTo>
                  <a:cubicBezTo>
                    <a:pt x="1244" y="528"/>
                    <a:pt x="968" y="602"/>
                    <a:pt x="734" y="783"/>
                  </a:cubicBezTo>
                  <a:cubicBezTo>
                    <a:pt x="377" y="1061"/>
                    <a:pt x="243" y="1536"/>
                    <a:pt x="241" y="1971"/>
                  </a:cubicBezTo>
                  <a:cubicBezTo>
                    <a:pt x="238" y="2633"/>
                    <a:pt x="901" y="4026"/>
                    <a:pt x="52" y="4354"/>
                  </a:cubicBezTo>
                  <a:cubicBezTo>
                    <a:pt x="1" y="4374"/>
                    <a:pt x="5" y="4441"/>
                    <a:pt x="42" y="4460"/>
                  </a:cubicBezTo>
                  <a:cubicBezTo>
                    <a:pt x="20" y="4495"/>
                    <a:pt x="23" y="4543"/>
                    <a:pt x="72" y="4565"/>
                  </a:cubicBezTo>
                  <a:cubicBezTo>
                    <a:pt x="937" y="4942"/>
                    <a:pt x="370" y="6036"/>
                    <a:pt x="237" y="6668"/>
                  </a:cubicBezTo>
                  <a:cubicBezTo>
                    <a:pt x="132" y="7161"/>
                    <a:pt x="198" y="7698"/>
                    <a:pt x="528" y="8095"/>
                  </a:cubicBezTo>
                  <a:cubicBezTo>
                    <a:pt x="843" y="8475"/>
                    <a:pt x="1259" y="8621"/>
                    <a:pt x="1700" y="8621"/>
                  </a:cubicBezTo>
                  <a:cubicBezTo>
                    <a:pt x="2334" y="8621"/>
                    <a:pt x="3017" y="8317"/>
                    <a:pt x="3511" y="7968"/>
                  </a:cubicBezTo>
                  <a:cubicBezTo>
                    <a:pt x="3597" y="8944"/>
                    <a:pt x="4401" y="9531"/>
                    <a:pt x="5316" y="9531"/>
                  </a:cubicBezTo>
                  <a:cubicBezTo>
                    <a:pt x="5424" y="9531"/>
                    <a:pt x="5533" y="9523"/>
                    <a:pt x="5642" y="9507"/>
                  </a:cubicBezTo>
                  <a:cubicBezTo>
                    <a:pt x="6327" y="9403"/>
                    <a:pt x="6947" y="9064"/>
                    <a:pt x="7604" y="8863"/>
                  </a:cubicBezTo>
                  <a:cubicBezTo>
                    <a:pt x="7903" y="8772"/>
                    <a:pt x="8217" y="8701"/>
                    <a:pt x="8531" y="8701"/>
                  </a:cubicBezTo>
                  <a:cubicBezTo>
                    <a:pt x="8659" y="8701"/>
                    <a:pt x="8787" y="8713"/>
                    <a:pt x="8914" y="8740"/>
                  </a:cubicBezTo>
                  <a:cubicBezTo>
                    <a:pt x="9330" y="8828"/>
                    <a:pt x="9567" y="9057"/>
                    <a:pt x="9831" y="9367"/>
                  </a:cubicBezTo>
                  <a:cubicBezTo>
                    <a:pt x="9836" y="9373"/>
                    <a:pt x="9842" y="9375"/>
                    <a:pt x="9848" y="9375"/>
                  </a:cubicBezTo>
                  <a:cubicBezTo>
                    <a:pt x="9853" y="9375"/>
                    <a:pt x="9858" y="9374"/>
                    <a:pt x="9862" y="9371"/>
                  </a:cubicBezTo>
                  <a:cubicBezTo>
                    <a:pt x="9866" y="9374"/>
                    <a:pt x="9871" y="9375"/>
                    <a:pt x="9875" y="9375"/>
                  </a:cubicBezTo>
                  <a:cubicBezTo>
                    <a:pt x="9881" y="9375"/>
                    <a:pt x="9887" y="9373"/>
                    <a:pt x="9892" y="9367"/>
                  </a:cubicBezTo>
                  <a:cubicBezTo>
                    <a:pt x="10157" y="9057"/>
                    <a:pt x="10394" y="8828"/>
                    <a:pt x="10809" y="8740"/>
                  </a:cubicBezTo>
                  <a:cubicBezTo>
                    <a:pt x="10936" y="8713"/>
                    <a:pt x="11064" y="8701"/>
                    <a:pt x="11192" y="8701"/>
                  </a:cubicBezTo>
                  <a:cubicBezTo>
                    <a:pt x="11506" y="8701"/>
                    <a:pt x="11820" y="8772"/>
                    <a:pt x="12119" y="8863"/>
                  </a:cubicBezTo>
                  <a:cubicBezTo>
                    <a:pt x="12776" y="9064"/>
                    <a:pt x="13396" y="9403"/>
                    <a:pt x="14081" y="9507"/>
                  </a:cubicBezTo>
                  <a:cubicBezTo>
                    <a:pt x="14190" y="9523"/>
                    <a:pt x="14299" y="9531"/>
                    <a:pt x="14407" y="9531"/>
                  </a:cubicBezTo>
                  <a:cubicBezTo>
                    <a:pt x="15323" y="9531"/>
                    <a:pt x="16127" y="8944"/>
                    <a:pt x="16212" y="7968"/>
                  </a:cubicBezTo>
                  <a:cubicBezTo>
                    <a:pt x="16706" y="8317"/>
                    <a:pt x="17389" y="8621"/>
                    <a:pt x="18023" y="8621"/>
                  </a:cubicBezTo>
                  <a:cubicBezTo>
                    <a:pt x="18463" y="8621"/>
                    <a:pt x="18880" y="8475"/>
                    <a:pt x="19195" y="8095"/>
                  </a:cubicBezTo>
                  <a:cubicBezTo>
                    <a:pt x="19525" y="7698"/>
                    <a:pt x="19591" y="7161"/>
                    <a:pt x="19486" y="6668"/>
                  </a:cubicBezTo>
                  <a:cubicBezTo>
                    <a:pt x="19354" y="6036"/>
                    <a:pt x="18788" y="4942"/>
                    <a:pt x="19652" y="4565"/>
                  </a:cubicBezTo>
                  <a:cubicBezTo>
                    <a:pt x="19701" y="4543"/>
                    <a:pt x="19704" y="4495"/>
                    <a:pt x="19682" y="4460"/>
                  </a:cubicBezTo>
                  <a:cubicBezTo>
                    <a:pt x="19718" y="4441"/>
                    <a:pt x="19722" y="4374"/>
                    <a:pt x="19672" y="4354"/>
                  </a:cubicBezTo>
                  <a:cubicBezTo>
                    <a:pt x="18822" y="4026"/>
                    <a:pt x="19486" y="2633"/>
                    <a:pt x="19483" y="1971"/>
                  </a:cubicBezTo>
                  <a:cubicBezTo>
                    <a:pt x="19481" y="1536"/>
                    <a:pt x="19347" y="1061"/>
                    <a:pt x="18989" y="783"/>
                  </a:cubicBezTo>
                  <a:cubicBezTo>
                    <a:pt x="18755" y="602"/>
                    <a:pt x="18479" y="528"/>
                    <a:pt x="18187" y="528"/>
                  </a:cubicBezTo>
                  <a:cubicBezTo>
                    <a:pt x="17507" y="528"/>
                    <a:pt x="16743" y="927"/>
                    <a:pt x="16234" y="1296"/>
                  </a:cubicBezTo>
                  <a:cubicBezTo>
                    <a:pt x="16219" y="390"/>
                    <a:pt x="15209" y="64"/>
                    <a:pt x="14349" y="64"/>
                  </a:cubicBezTo>
                  <a:cubicBezTo>
                    <a:pt x="14116" y="64"/>
                    <a:pt x="13893" y="88"/>
                    <a:pt x="13705" y="131"/>
                  </a:cubicBezTo>
                  <a:cubicBezTo>
                    <a:pt x="12997" y="293"/>
                    <a:pt x="12430" y="865"/>
                    <a:pt x="11705" y="930"/>
                  </a:cubicBezTo>
                  <a:cubicBezTo>
                    <a:pt x="11652" y="935"/>
                    <a:pt x="11599" y="937"/>
                    <a:pt x="11547" y="937"/>
                  </a:cubicBezTo>
                  <a:cubicBezTo>
                    <a:pt x="10902" y="937"/>
                    <a:pt x="10289" y="591"/>
                    <a:pt x="9957" y="36"/>
                  </a:cubicBezTo>
                  <a:cubicBezTo>
                    <a:pt x="9941" y="11"/>
                    <a:pt x="9919" y="0"/>
                    <a:pt x="9896" y="0"/>
                  </a:cubicBezTo>
                  <a:cubicBezTo>
                    <a:pt x="9884" y="0"/>
                    <a:pt x="9873" y="3"/>
                    <a:pt x="9862" y="7"/>
                  </a:cubicBezTo>
                  <a:cubicBezTo>
                    <a:pt x="9851" y="3"/>
                    <a:pt x="9840" y="0"/>
                    <a:pt x="982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0" name="Google Shape;864;p35">
              <a:extLst>
                <a:ext uri="{FF2B5EF4-FFF2-40B4-BE49-F238E27FC236}">
                  <a16:creationId xmlns:a16="http://schemas.microsoft.com/office/drawing/2014/main" id="{F45C0643-17E2-4FA1-BC46-3A7E7B6497C5}"/>
                </a:ext>
              </a:extLst>
            </p:cNvPr>
            <p:cNvSpPr/>
            <p:nvPr/>
          </p:nvSpPr>
          <p:spPr>
            <a:xfrm>
              <a:off x="6539545" y="1569360"/>
              <a:ext cx="1027223" cy="487609"/>
            </a:xfrm>
            <a:custGeom>
              <a:avLst/>
              <a:gdLst/>
              <a:ahLst/>
              <a:cxnLst/>
              <a:rect l="l" t="t" r="r" b="b"/>
              <a:pathLst>
                <a:path w="19377" h="9198" extrusionOk="0">
                  <a:moveTo>
                    <a:pt x="13830" y="402"/>
                  </a:moveTo>
                  <a:cubicBezTo>
                    <a:pt x="13849" y="402"/>
                    <a:pt x="13861" y="428"/>
                    <a:pt x="13846" y="442"/>
                  </a:cubicBezTo>
                  <a:cubicBezTo>
                    <a:pt x="13723" y="566"/>
                    <a:pt x="13500" y="614"/>
                    <a:pt x="13334" y="640"/>
                  </a:cubicBezTo>
                  <a:cubicBezTo>
                    <a:pt x="13332" y="640"/>
                    <a:pt x="13331" y="640"/>
                    <a:pt x="13329" y="640"/>
                  </a:cubicBezTo>
                  <a:cubicBezTo>
                    <a:pt x="13302" y="640"/>
                    <a:pt x="13291" y="600"/>
                    <a:pt x="13321" y="594"/>
                  </a:cubicBezTo>
                  <a:cubicBezTo>
                    <a:pt x="13409" y="574"/>
                    <a:pt x="13495" y="549"/>
                    <a:pt x="13579" y="516"/>
                  </a:cubicBezTo>
                  <a:cubicBezTo>
                    <a:pt x="13662" y="482"/>
                    <a:pt x="13738" y="429"/>
                    <a:pt x="13823" y="403"/>
                  </a:cubicBezTo>
                  <a:cubicBezTo>
                    <a:pt x="13826" y="402"/>
                    <a:pt x="13828" y="402"/>
                    <a:pt x="13830" y="402"/>
                  </a:cubicBezTo>
                  <a:close/>
                  <a:moveTo>
                    <a:pt x="14585" y="431"/>
                  </a:moveTo>
                  <a:cubicBezTo>
                    <a:pt x="14742" y="431"/>
                    <a:pt x="14918" y="504"/>
                    <a:pt x="14990" y="650"/>
                  </a:cubicBezTo>
                  <a:cubicBezTo>
                    <a:pt x="15001" y="673"/>
                    <a:pt x="14982" y="698"/>
                    <a:pt x="14961" y="698"/>
                  </a:cubicBezTo>
                  <a:cubicBezTo>
                    <a:pt x="14954" y="698"/>
                    <a:pt x="14946" y="695"/>
                    <a:pt x="14940" y="688"/>
                  </a:cubicBezTo>
                  <a:cubicBezTo>
                    <a:pt x="14836" y="578"/>
                    <a:pt x="14727" y="496"/>
                    <a:pt x="14568" y="495"/>
                  </a:cubicBezTo>
                  <a:cubicBezTo>
                    <a:pt x="14527" y="495"/>
                    <a:pt x="14527" y="433"/>
                    <a:pt x="14568" y="431"/>
                  </a:cubicBezTo>
                  <a:cubicBezTo>
                    <a:pt x="14573" y="431"/>
                    <a:pt x="14579" y="431"/>
                    <a:pt x="14585" y="431"/>
                  </a:cubicBezTo>
                  <a:close/>
                  <a:moveTo>
                    <a:pt x="4717" y="528"/>
                  </a:moveTo>
                  <a:cubicBezTo>
                    <a:pt x="4740" y="528"/>
                    <a:pt x="4762" y="529"/>
                    <a:pt x="4785" y="532"/>
                  </a:cubicBezTo>
                  <a:cubicBezTo>
                    <a:pt x="4827" y="536"/>
                    <a:pt x="4828" y="594"/>
                    <a:pt x="4785" y="598"/>
                  </a:cubicBezTo>
                  <a:cubicBezTo>
                    <a:pt x="4610" y="616"/>
                    <a:pt x="4454" y="645"/>
                    <a:pt x="4304" y="740"/>
                  </a:cubicBezTo>
                  <a:cubicBezTo>
                    <a:pt x="4298" y="744"/>
                    <a:pt x="4292" y="745"/>
                    <a:pt x="4287" y="745"/>
                  </a:cubicBezTo>
                  <a:cubicBezTo>
                    <a:pt x="4260" y="745"/>
                    <a:pt x="4244" y="705"/>
                    <a:pt x="4272" y="686"/>
                  </a:cubicBezTo>
                  <a:cubicBezTo>
                    <a:pt x="4400" y="595"/>
                    <a:pt x="4558" y="528"/>
                    <a:pt x="4717" y="528"/>
                  </a:cubicBezTo>
                  <a:close/>
                  <a:moveTo>
                    <a:pt x="5623" y="543"/>
                  </a:moveTo>
                  <a:cubicBezTo>
                    <a:pt x="5627" y="543"/>
                    <a:pt x="5630" y="544"/>
                    <a:pt x="5634" y="545"/>
                  </a:cubicBezTo>
                  <a:cubicBezTo>
                    <a:pt x="5798" y="597"/>
                    <a:pt x="5964" y="665"/>
                    <a:pt x="6102" y="771"/>
                  </a:cubicBezTo>
                  <a:cubicBezTo>
                    <a:pt x="6128" y="793"/>
                    <a:pt x="6114" y="831"/>
                    <a:pt x="6087" y="831"/>
                  </a:cubicBezTo>
                  <a:cubicBezTo>
                    <a:pt x="6081" y="831"/>
                    <a:pt x="6076" y="830"/>
                    <a:pt x="6070" y="827"/>
                  </a:cubicBezTo>
                  <a:cubicBezTo>
                    <a:pt x="5920" y="747"/>
                    <a:pt x="5776" y="665"/>
                    <a:pt x="5618" y="607"/>
                  </a:cubicBezTo>
                  <a:cubicBezTo>
                    <a:pt x="5583" y="593"/>
                    <a:pt x="5593" y="543"/>
                    <a:pt x="5623" y="543"/>
                  </a:cubicBezTo>
                  <a:close/>
                  <a:moveTo>
                    <a:pt x="9622" y="566"/>
                  </a:moveTo>
                  <a:cubicBezTo>
                    <a:pt x="9683" y="566"/>
                    <a:pt x="9749" y="637"/>
                    <a:pt x="9791" y="671"/>
                  </a:cubicBezTo>
                  <a:cubicBezTo>
                    <a:pt x="9876" y="736"/>
                    <a:pt x="9965" y="799"/>
                    <a:pt x="10045" y="874"/>
                  </a:cubicBezTo>
                  <a:cubicBezTo>
                    <a:pt x="10071" y="899"/>
                    <a:pt x="10047" y="941"/>
                    <a:pt x="10016" y="941"/>
                  </a:cubicBezTo>
                  <a:cubicBezTo>
                    <a:pt x="10010" y="941"/>
                    <a:pt x="10003" y="939"/>
                    <a:pt x="9997" y="935"/>
                  </a:cubicBezTo>
                  <a:cubicBezTo>
                    <a:pt x="9890" y="867"/>
                    <a:pt x="9798" y="756"/>
                    <a:pt x="9686" y="700"/>
                  </a:cubicBezTo>
                  <a:cubicBezTo>
                    <a:pt x="9659" y="686"/>
                    <a:pt x="9637" y="680"/>
                    <a:pt x="9618" y="680"/>
                  </a:cubicBezTo>
                  <a:cubicBezTo>
                    <a:pt x="9557" y="680"/>
                    <a:pt x="9526" y="740"/>
                    <a:pt x="9471" y="796"/>
                  </a:cubicBezTo>
                  <a:cubicBezTo>
                    <a:pt x="9414" y="850"/>
                    <a:pt x="9359" y="905"/>
                    <a:pt x="9303" y="960"/>
                  </a:cubicBezTo>
                  <a:cubicBezTo>
                    <a:pt x="9296" y="968"/>
                    <a:pt x="9287" y="971"/>
                    <a:pt x="9279" y="971"/>
                  </a:cubicBezTo>
                  <a:cubicBezTo>
                    <a:pt x="9250" y="971"/>
                    <a:pt x="9225" y="933"/>
                    <a:pt x="9251" y="907"/>
                  </a:cubicBezTo>
                  <a:cubicBezTo>
                    <a:pt x="9338" y="815"/>
                    <a:pt x="9424" y="720"/>
                    <a:pt x="9514" y="631"/>
                  </a:cubicBezTo>
                  <a:cubicBezTo>
                    <a:pt x="9545" y="600"/>
                    <a:pt x="9574" y="566"/>
                    <a:pt x="9621" y="566"/>
                  </a:cubicBezTo>
                  <a:cubicBezTo>
                    <a:pt x="9621" y="566"/>
                    <a:pt x="9622" y="566"/>
                    <a:pt x="9622" y="566"/>
                  </a:cubicBezTo>
                  <a:close/>
                  <a:moveTo>
                    <a:pt x="1705" y="942"/>
                  </a:moveTo>
                  <a:cubicBezTo>
                    <a:pt x="1707" y="942"/>
                    <a:pt x="1709" y="942"/>
                    <a:pt x="1711" y="943"/>
                  </a:cubicBezTo>
                  <a:cubicBezTo>
                    <a:pt x="1863" y="1005"/>
                    <a:pt x="2021" y="1061"/>
                    <a:pt x="2167" y="1138"/>
                  </a:cubicBezTo>
                  <a:cubicBezTo>
                    <a:pt x="2193" y="1151"/>
                    <a:pt x="2179" y="1192"/>
                    <a:pt x="2154" y="1192"/>
                  </a:cubicBezTo>
                  <a:cubicBezTo>
                    <a:pt x="2151" y="1192"/>
                    <a:pt x="2148" y="1191"/>
                    <a:pt x="2145" y="1190"/>
                  </a:cubicBezTo>
                  <a:cubicBezTo>
                    <a:pt x="1991" y="1133"/>
                    <a:pt x="1842" y="1053"/>
                    <a:pt x="1695" y="982"/>
                  </a:cubicBezTo>
                  <a:cubicBezTo>
                    <a:pt x="1676" y="972"/>
                    <a:pt x="1687" y="942"/>
                    <a:pt x="1705" y="942"/>
                  </a:cubicBezTo>
                  <a:close/>
                  <a:moveTo>
                    <a:pt x="12528" y="879"/>
                  </a:moveTo>
                  <a:cubicBezTo>
                    <a:pt x="12549" y="879"/>
                    <a:pt x="12564" y="910"/>
                    <a:pt x="12548" y="928"/>
                  </a:cubicBezTo>
                  <a:cubicBezTo>
                    <a:pt x="12413" y="1070"/>
                    <a:pt x="12234" y="1155"/>
                    <a:pt x="12046" y="1200"/>
                  </a:cubicBezTo>
                  <a:cubicBezTo>
                    <a:pt x="12043" y="1200"/>
                    <a:pt x="12041" y="1200"/>
                    <a:pt x="12039" y="1200"/>
                  </a:cubicBezTo>
                  <a:cubicBezTo>
                    <a:pt x="12014" y="1200"/>
                    <a:pt x="12006" y="1163"/>
                    <a:pt x="12033" y="1154"/>
                  </a:cubicBezTo>
                  <a:cubicBezTo>
                    <a:pt x="12213" y="1096"/>
                    <a:pt x="12365" y="998"/>
                    <a:pt x="12514" y="884"/>
                  </a:cubicBezTo>
                  <a:cubicBezTo>
                    <a:pt x="12518" y="881"/>
                    <a:pt x="12523" y="879"/>
                    <a:pt x="12528" y="879"/>
                  </a:cubicBezTo>
                  <a:close/>
                  <a:moveTo>
                    <a:pt x="17555" y="1021"/>
                  </a:moveTo>
                  <a:cubicBezTo>
                    <a:pt x="17586" y="1021"/>
                    <a:pt x="17616" y="1023"/>
                    <a:pt x="17647" y="1027"/>
                  </a:cubicBezTo>
                  <a:cubicBezTo>
                    <a:pt x="17688" y="1032"/>
                    <a:pt x="17690" y="1092"/>
                    <a:pt x="17647" y="1093"/>
                  </a:cubicBezTo>
                  <a:cubicBezTo>
                    <a:pt x="17464" y="1095"/>
                    <a:pt x="17289" y="1122"/>
                    <a:pt x="17123" y="1201"/>
                  </a:cubicBezTo>
                  <a:cubicBezTo>
                    <a:pt x="17119" y="1203"/>
                    <a:pt x="17114" y="1204"/>
                    <a:pt x="17110" y="1204"/>
                  </a:cubicBezTo>
                  <a:cubicBezTo>
                    <a:pt x="17082" y="1204"/>
                    <a:pt x="17063" y="1164"/>
                    <a:pt x="17092" y="1148"/>
                  </a:cubicBezTo>
                  <a:cubicBezTo>
                    <a:pt x="17237" y="1070"/>
                    <a:pt x="17393" y="1021"/>
                    <a:pt x="17555" y="1021"/>
                  </a:cubicBezTo>
                  <a:close/>
                  <a:moveTo>
                    <a:pt x="6820" y="1036"/>
                  </a:moveTo>
                  <a:cubicBezTo>
                    <a:pt x="6824" y="1036"/>
                    <a:pt x="6829" y="1037"/>
                    <a:pt x="6833" y="1039"/>
                  </a:cubicBezTo>
                  <a:cubicBezTo>
                    <a:pt x="7045" y="1154"/>
                    <a:pt x="7248" y="1178"/>
                    <a:pt x="7474" y="1234"/>
                  </a:cubicBezTo>
                  <a:cubicBezTo>
                    <a:pt x="7509" y="1243"/>
                    <a:pt x="7498" y="1290"/>
                    <a:pt x="7467" y="1293"/>
                  </a:cubicBezTo>
                  <a:cubicBezTo>
                    <a:pt x="7451" y="1294"/>
                    <a:pt x="7435" y="1294"/>
                    <a:pt x="7419" y="1294"/>
                  </a:cubicBezTo>
                  <a:cubicBezTo>
                    <a:pt x="7206" y="1294"/>
                    <a:pt x="6981" y="1194"/>
                    <a:pt x="6805" y="1090"/>
                  </a:cubicBezTo>
                  <a:cubicBezTo>
                    <a:pt x="6776" y="1074"/>
                    <a:pt x="6794" y="1036"/>
                    <a:pt x="6820" y="1036"/>
                  </a:cubicBezTo>
                  <a:close/>
                  <a:moveTo>
                    <a:pt x="10646" y="1190"/>
                  </a:moveTo>
                  <a:cubicBezTo>
                    <a:pt x="10649" y="1190"/>
                    <a:pt x="10652" y="1191"/>
                    <a:pt x="10656" y="1192"/>
                  </a:cubicBezTo>
                  <a:cubicBezTo>
                    <a:pt x="10812" y="1258"/>
                    <a:pt x="10972" y="1285"/>
                    <a:pt x="11142" y="1288"/>
                  </a:cubicBezTo>
                  <a:cubicBezTo>
                    <a:pt x="11172" y="1289"/>
                    <a:pt x="11172" y="1334"/>
                    <a:pt x="11142" y="1335"/>
                  </a:cubicBezTo>
                  <a:cubicBezTo>
                    <a:pt x="11130" y="1336"/>
                    <a:pt x="11118" y="1336"/>
                    <a:pt x="11106" y="1336"/>
                  </a:cubicBezTo>
                  <a:cubicBezTo>
                    <a:pt x="10943" y="1336"/>
                    <a:pt x="10784" y="1295"/>
                    <a:pt x="10634" y="1227"/>
                  </a:cubicBezTo>
                  <a:cubicBezTo>
                    <a:pt x="10613" y="1218"/>
                    <a:pt x="10626" y="1190"/>
                    <a:pt x="10646" y="1190"/>
                  </a:cubicBezTo>
                  <a:close/>
                  <a:moveTo>
                    <a:pt x="8610" y="1183"/>
                  </a:moveTo>
                  <a:cubicBezTo>
                    <a:pt x="8635" y="1183"/>
                    <a:pt x="8654" y="1214"/>
                    <a:pt x="8632" y="1235"/>
                  </a:cubicBezTo>
                  <a:cubicBezTo>
                    <a:pt x="8546" y="1317"/>
                    <a:pt x="8424" y="1352"/>
                    <a:pt x="8304" y="1352"/>
                  </a:cubicBezTo>
                  <a:cubicBezTo>
                    <a:pt x="8253" y="1352"/>
                    <a:pt x="8202" y="1346"/>
                    <a:pt x="8155" y="1334"/>
                  </a:cubicBezTo>
                  <a:cubicBezTo>
                    <a:pt x="8121" y="1326"/>
                    <a:pt x="8133" y="1278"/>
                    <a:pt x="8163" y="1278"/>
                  </a:cubicBezTo>
                  <a:cubicBezTo>
                    <a:pt x="8165" y="1278"/>
                    <a:pt x="8168" y="1278"/>
                    <a:pt x="8170" y="1279"/>
                  </a:cubicBezTo>
                  <a:cubicBezTo>
                    <a:pt x="8201" y="1284"/>
                    <a:pt x="8232" y="1287"/>
                    <a:pt x="8261" y="1287"/>
                  </a:cubicBezTo>
                  <a:cubicBezTo>
                    <a:pt x="8380" y="1287"/>
                    <a:pt x="8484" y="1243"/>
                    <a:pt x="8595" y="1187"/>
                  </a:cubicBezTo>
                  <a:cubicBezTo>
                    <a:pt x="8600" y="1184"/>
                    <a:pt x="8605" y="1183"/>
                    <a:pt x="8610" y="1183"/>
                  </a:cubicBezTo>
                  <a:close/>
                  <a:moveTo>
                    <a:pt x="18243" y="1079"/>
                  </a:moveTo>
                  <a:cubicBezTo>
                    <a:pt x="18243" y="1079"/>
                    <a:pt x="18244" y="1079"/>
                    <a:pt x="18244" y="1079"/>
                  </a:cubicBezTo>
                  <a:cubicBezTo>
                    <a:pt x="18436" y="1087"/>
                    <a:pt x="18612" y="1213"/>
                    <a:pt x="18657" y="1405"/>
                  </a:cubicBezTo>
                  <a:cubicBezTo>
                    <a:pt x="18664" y="1430"/>
                    <a:pt x="18644" y="1446"/>
                    <a:pt x="18625" y="1446"/>
                  </a:cubicBezTo>
                  <a:cubicBezTo>
                    <a:pt x="18612" y="1446"/>
                    <a:pt x="18598" y="1439"/>
                    <a:pt x="18592" y="1423"/>
                  </a:cubicBezTo>
                  <a:cubicBezTo>
                    <a:pt x="18534" y="1266"/>
                    <a:pt x="18405" y="1146"/>
                    <a:pt x="18237" y="1123"/>
                  </a:cubicBezTo>
                  <a:cubicBezTo>
                    <a:pt x="18213" y="1118"/>
                    <a:pt x="18219" y="1079"/>
                    <a:pt x="18243" y="1079"/>
                  </a:cubicBezTo>
                  <a:close/>
                  <a:moveTo>
                    <a:pt x="1063" y="998"/>
                  </a:moveTo>
                  <a:cubicBezTo>
                    <a:pt x="1090" y="998"/>
                    <a:pt x="1109" y="1038"/>
                    <a:pt x="1079" y="1051"/>
                  </a:cubicBezTo>
                  <a:cubicBezTo>
                    <a:pt x="911" y="1128"/>
                    <a:pt x="785" y="1266"/>
                    <a:pt x="782" y="1459"/>
                  </a:cubicBezTo>
                  <a:cubicBezTo>
                    <a:pt x="782" y="1472"/>
                    <a:pt x="772" y="1478"/>
                    <a:pt x="762" y="1478"/>
                  </a:cubicBezTo>
                  <a:cubicBezTo>
                    <a:pt x="752" y="1478"/>
                    <a:pt x="742" y="1472"/>
                    <a:pt x="741" y="1459"/>
                  </a:cubicBezTo>
                  <a:cubicBezTo>
                    <a:pt x="724" y="1257"/>
                    <a:pt x="850" y="1040"/>
                    <a:pt x="1057" y="999"/>
                  </a:cubicBezTo>
                  <a:cubicBezTo>
                    <a:pt x="1059" y="998"/>
                    <a:pt x="1061" y="998"/>
                    <a:pt x="1063" y="998"/>
                  </a:cubicBezTo>
                  <a:close/>
                  <a:moveTo>
                    <a:pt x="15374" y="878"/>
                  </a:moveTo>
                  <a:cubicBezTo>
                    <a:pt x="15387" y="878"/>
                    <a:pt x="15400" y="884"/>
                    <a:pt x="15406" y="899"/>
                  </a:cubicBezTo>
                  <a:cubicBezTo>
                    <a:pt x="15503" y="1129"/>
                    <a:pt x="15613" y="1365"/>
                    <a:pt x="15678" y="1606"/>
                  </a:cubicBezTo>
                  <a:cubicBezTo>
                    <a:pt x="15686" y="1634"/>
                    <a:pt x="15659" y="1658"/>
                    <a:pt x="15635" y="1658"/>
                  </a:cubicBezTo>
                  <a:cubicBezTo>
                    <a:pt x="15622" y="1658"/>
                    <a:pt x="15609" y="1651"/>
                    <a:pt x="15602" y="1637"/>
                  </a:cubicBezTo>
                  <a:cubicBezTo>
                    <a:pt x="15494" y="1409"/>
                    <a:pt x="15422" y="1156"/>
                    <a:pt x="15346" y="917"/>
                  </a:cubicBezTo>
                  <a:cubicBezTo>
                    <a:pt x="15337" y="892"/>
                    <a:pt x="15355" y="878"/>
                    <a:pt x="15374" y="878"/>
                  </a:cubicBezTo>
                  <a:close/>
                  <a:moveTo>
                    <a:pt x="3888" y="1236"/>
                  </a:moveTo>
                  <a:cubicBezTo>
                    <a:pt x="3902" y="1236"/>
                    <a:pt x="3918" y="1249"/>
                    <a:pt x="3914" y="1266"/>
                  </a:cubicBezTo>
                  <a:cubicBezTo>
                    <a:pt x="3882" y="1397"/>
                    <a:pt x="3855" y="1521"/>
                    <a:pt x="3858" y="1658"/>
                  </a:cubicBezTo>
                  <a:cubicBezTo>
                    <a:pt x="3858" y="1667"/>
                    <a:pt x="3849" y="1673"/>
                    <a:pt x="3841" y="1673"/>
                  </a:cubicBezTo>
                  <a:cubicBezTo>
                    <a:pt x="3834" y="1673"/>
                    <a:pt x="3828" y="1670"/>
                    <a:pt x="3827" y="1662"/>
                  </a:cubicBezTo>
                  <a:cubicBezTo>
                    <a:pt x="3809" y="1523"/>
                    <a:pt x="3815" y="1378"/>
                    <a:pt x="3870" y="1248"/>
                  </a:cubicBezTo>
                  <a:cubicBezTo>
                    <a:pt x="3874" y="1239"/>
                    <a:pt x="3880" y="1236"/>
                    <a:pt x="3888" y="1236"/>
                  </a:cubicBezTo>
                  <a:close/>
                  <a:moveTo>
                    <a:pt x="16504" y="1426"/>
                  </a:moveTo>
                  <a:cubicBezTo>
                    <a:pt x="16533" y="1426"/>
                    <a:pt x="16549" y="1466"/>
                    <a:pt x="16520" y="1485"/>
                  </a:cubicBezTo>
                  <a:cubicBezTo>
                    <a:pt x="16379" y="1581"/>
                    <a:pt x="16227" y="1659"/>
                    <a:pt x="16077" y="1741"/>
                  </a:cubicBezTo>
                  <a:cubicBezTo>
                    <a:pt x="16072" y="1744"/>
                    <a:pt x="16067" y="1745"/>
                    <a:pt x="16063" y="1745"/>
                  </a:cubicBezTo>
                  <a:cubicBezTo>
                    <a:pt x="16037" y="1745"/>
                    <a:pt x="16022" y="1707"/>
                    <a:pt x="16049" y="1691"/>
                  </a:cubicBezTo>
                  <a:cubicBezTo>
                    <a:pt x="16193" y="1600"/>
                    <a:pt x="16335" y="1506"/>
                    <a:pt x="16488" y="1430"/>
                  </a:cubicBezTo>
                  <a:cubicBezTo>
                    <a:pt x="16493" y="1427"/>
                    <a:pt x="16499" y="1426"/>
                    <a:pt x="16504" y="1426"/>
                  </a:cubicBezTo>
                  <a:close/>
                  <a:moveTo>
                    <a:pt x="2689" y="1355"/>
                  </a:moveTo>
                  <a:cubicBezTo>
                    <a:pt x="2692" y="1355"/>
                    <a:pt x="2694" y="1355"/>
                    <a:pt x="2697" y="1357"/>
                  </a:cubicBezTo>
                  <a:cubicBezTo>
                    <a:pt x="2951" y="1460"/>
                    <a:pt x="3208" y="1615"/>
                    <a:pt x="3372" y="1841"/>
                  </a:cubicBezTo>
                  <a:cubicBezTo>
                    <a:pt x="3388" y="1862"/>
                    <a:pt x="3366" y="1885"/>
                    <a:pt x="3344" y="1885"/>
                  </a:cubicBezTo>
                  <a:cubicBezTo>
                    <a:pt x="3337" y="1885"/>
                    <a:pt x="3330" y="1883"/>
                    <a:pt x="3324" y="1877"/>
                  </a:cubicBezTo>
                  <a:cubicBezTo>
                    <a:pt x="3123" y="1688"/>
                    <a:pt x="2932" y="1517"/>
                    <a:pt x="2679" y="1400"/>
                  </a:cubicBezTo>
                  <a:cubicBezTo>
                    <a:pt x="2657" y="1391"/>
                    <a:pt x="2668" y="1355"/>
                    <a:pt x="2689" y="1355"/>
                  </a:cubicBezTo>
                  <a:close/>
                  <a:moveTo>
                    <a:pt x="18641" y="2029"/>
                  </a:moveTo>
                  <a:cubicBezTo>
                    <a:pt x="18653" y="2029"/>
                    <a:pt x="18666" y="2037"/>
                    <a:pt x="18667" y="2054"/>
                  </a:cubicBezTo>
                  <a:cubicBezTo>
                    <a:pt x="18679" y="2220"/>
                    <a:pt x="18687" y="2385"/>
                    <a:pt x="18675" y="2551"/>
                  </a:cubicBezTo>
                  <a:cubicBezTo>
                    <a:pt x="18674" y="2574"/>
                    <a:pt x="18657" y="2586"/>
                    <a:pt x="18640" y="2586"/>
                  </a:cubicBezTo>
                  <a:cubicBezTo>
                    <a:pt x="18623" y="2586"/>
                    <a:pt x="18606" y="2574"/>
                    <a:pt x="18605" y="2551"/>
                  </a:cubicBezTo>
                  <a:cubicBezTo>
                    <a:pt x="18593" y="2385"/>
                    <a:pt x="18602" y="2220"/>
                    <a:pt x="18613" y="2054"/>
                  </a:cubicBezTo>
                  <a:cubicBezTo>
                    <a:pt x="18615" y="2037"/>
                    <a:pt x="18628" y="2029"/>
                    <a:pt x="18641" y="2029"/>
                  </a:cubicBezTo>
                  <a:close/>
                  <a:moveTo>
                    <a:pt x="761" y="2031"/>
                  </a:moveTo>
                  <a:cubicBezTo>
                    <a:pt x="773" y="2031"/>
                    <a:pt x="786" y="2040"/>
                    <a:pt x="788" y="2054"/>
                  </a:cubicBezTo>
                  <a:cubicBezTo>
                    <a:pt x="797" y="2140"/>
                    <a:pt x="787" y="2225"/>
                    <a:pt x="792" y="2311"/>
                  </a:cubicBezTo>
                  <a:cubicBezTo>
                    <a:pt x="799" y="2407"/>
                    <a:pt x="815" y="2501"/>
                    <a:pt x="838" y="2594"/>
                  </a:cubicBezTo>
                  <a:cubicBezTo>
                    <a:pt x="843" y="2612"/>
                    <a:pt x="828" y="2624"/>
                    <a:pt x="813" y="2624"/>
                  </a:cubicBezTo>
                  <a:cubicBezTo>
                    <a:pt x="804" y="2624"/>
                    <a:pt x="795" y="2619"/>
                    <a:pt x="791" y="2608"/>
                  </a:cubicBezTo>
                  <a:cubicBezTo>
                    <a:pt x="742" y="2438"/>
                    <a:pt x="694" y="2223"/>
                    <a:pt x="740" y="2048"/>
                  </a:cubicBezTo>
                  <a:cubicBezTo>
                    <a:pt x="743" y="2036"/>
                    <a:pt x="752" y="2031"/>
                    <a:pt x="761" y="2031"/>
                  </a:cubicBezTo>
                  <a:close/>
                  <a:moveTo>
                    <a:pt x="18620" y="3063"/>
                  </a:moveTo>
                  <a:cubicBezTo>
                    <a:pt x="18637" y="3063"/>
                    <a:pt x="18653" y="3074"/>
                    <a:pt x="18651" y="3094"/>
                  </a:cubicBezTo>
                  <a:cubicBezTo>
                    <a:pt x="18636" y="3219"/>
                    <a:pt x="18636" y="3340"/>
                    <a:pt x="18663" y="3464"/>
                  </a:cubicBezTo>
                  <a:cubicBezTo>
                    <a:pt x="18687" y="3574"/>
                    <a:pt x="18743" y="3673"/>
                    <a:pt x="18776" y="3781"/>
                  </a:cubicBezTo>
                  <a:cubicBezTo>
                    <a:pt x="18783" y="3803"/>
                    <a:pt x="18764" y="3821"/>
                    <a:pt x="18745" y="3821"/>
                  </a:cubicBezTo>
                  <a:cubicBezTo>
                    <a:pt x="18737" y="3821"/>
                    <a:pt x="18730" y="3818"/>
                    <a:pt x="18723" y="3812"/>
                  </a:cubicBezTo>
                  <a:cubicBezTo>
                    <a:pt x="18549" y="3632"/>
                    <a:pt x="18533" y="3316"/>
                    <a:pt x="18590" y="3085"/>
                  </a:cubicBezTo>
                  <a:cubicBezTo>
                    <a:pt x="18593" y="3070"/>
                    <a:pt x="18607" y="3063"/>
                    <a:pt x="18620" y="3063"/>
                  </a:cubicBezTo>
                  <a:close/>
                  <a:moveTo>
                    <a:pt x="865" y="3273"/>
                  </a:moveTo>
                  <a:cubicBezTo>
                    <a:pt x="877" y="3273"/>
                    <a:pt x="889" y="3283"/>
                    <a:pt x="891" y="3297"/>
                  </a:cubicBezTo>
                  <a:cubicBezTo>
                    <a:pt x="914" y="3502"/>
                    <a:pt x="823" y="3724"/>
                    <a:pt x="730" y="3902"/>
                  </a:cubicBezTo>
                  <a:cubicBezTo>
                    <a:pt x="726" y="3911"/>
                    <a:pt x="719" y="3915"/>
                    <a:pt x="712" y="3915"/>
                  </a:cubicBezTo>
                  <a:cubicBezTo>
                    <a:pt x="696" y="3915"/>
                    <a:pt x="680" y="3897"/>
                    <a:pt x="689" y="3879"/>
                  </a:cubicBezTo>
                  <a:cubicBezTo>
                    <a:pt x="780" y="3684"/>
                    <a:pt x="796" y="3494"/>
                    <a:pt x="845" y="3290"/>
                  </a:cubicBezTo>
                  <a:cubicBezTo>
                    <a:pt x="848" y="3278"/>
                    <a:pt x="856" y="3273"/>
                    <a:pt x="865" y="3273"/>
                  </a:cubicBezTo>
                  <a:close/>
                  <a:moveTo>
                    <a:pt x="609" y="4308"/>
                  </a:moveTo>
                  <a:cubicBezTo>
                    <a:pt x="612" y="4308"/>
                    <a:pt x="615" y="4309"/>
                    <a:pt x="618" y="4309"/>
                  </a:cubicBezTo>
                  <a:cubicBezTo>
                    <a:pt x="703" y="4334"/>
                    <a:pt x="760" y="4412"/>
                    <a:pt x="811" y="4480"/>
                  </a:cubicBezTo>
                  <a:cubicBezTo>
                    <a:pt x="866" y="4556"/>
                    <a:pt x="910" y="4638"/>
                    <a:pt x="940" y="4728"/>
                  </a:cubicBezTo>
                  <a:cubicBezTo>
                    <a:pt x="946" y="4745"/>
                    <a:pt x="931" y="4758"/>
                    <a:pt x="916" y="4758"/>
                  </a:cubicBezTo>
                  <a:cubicBezTo>
                    <a:pt x="908" y="4758"/>
                    <a:pt x="900" y="4754"/>
                    <a:pt x="896" y="4746"/>
                  </a:cubicBezTo>
                  <a:cubicBezTo>
                    <a:pt x="855" y="4667"/>
                    <a:pt x="807" y="4594"/>
                    <a:pt x="745" y="4529"/>
                  </a:cubicBezTo>
                  <a:cubicBezTo>
                    <a:pt x="692" y="4472"/>
                    <a:pt x="619" y="4432"/>
                    <a:pt x="573" y="4367"/>
                  </a:cubicBezTo>
                  <a:cubicBezTo>
                    <a:pt x="556" y="4342"/>
                    <a:pt x="581" y="4308"/>
                    <a:pt x="609" y="4308"/>
                  </a:cubicBezTo>
                  <a:close/>
                  <a:moveTo>
                    <a:pt x="18776" y="4257"/>
                  </a:moveTo>
                  <a:cubicBezTo>
                    <a:pt x="18793" y="4257"/>
                    <a:pt x="18811" y="4276"/>
                    <a:pt x="18801" y="4298"/>
                  </a:cubicBezTo>
                  <a:cubicBezTo>
                    <a:pt x="18728" y="4466"/>
                    <a:pt x="18659" y="4643"/>
                    <a:pt x="18565" y="4801"/>
                  </a:cubicBezTo>
                  <a:cubicBezTo>
                    <a:pt x="18558" y="4813"/>
                    <a:pt x="18545" y="4818"/>
                    <a:pt x="18532" y="4818"/>
                  </a:cubicBezTo>
                  <a:cubicBezTo>
                    <a:pt x="18508" y="4818"/>
                    <a:pt x="18483" y="4798"/>
                    <a:pt x="18494" y="4771"/>
                  </a:cubicBezTo>
                  <a:cubicBezTo>
                    <a:pt x="18563" y="4597"/>
                    <a:pt x="18664" y="4434"/>
                    <a:pt x="18756" y="4271"/>
                  </a:cubicBezTo>
                  <a:cubicBezTo>
                    <a:pt x="18761" y="4261"/>
                    <a:pt x="18768" y="4257"/>
                    <a:pt x="18776" y="4257"/>
                  </a:cubicBezTo>
                  <a:close/>
                  <a:moveTo>
                    <a:pt x="18544" y="5240"/>
                  </a:moveTo>
                  <a:cubicBezTo>
                    <a:pt x="18558" y="5240"/>
                    <a:pt x="18571" y="5246"/>
                    <a:pt x="18578" y="5261"/>
                  </a:cubicBezTo>
                  <a:cubicBezTo>
                    <a:pt x="18618" y="5346"/>
                    <a:pt x="18649" y="5433"/>
                    <a:pt x="18681" y="5520"/>
                  </a:cubicBezTo>
                  <a:cubicBezTo>
                    <a:pt x="18692" y="5549"/>
                    <a:pt x="18663" y="5573"/>
                    <a:pt x="18636" y="5573"/>
                  </a:cubicBezTo>
                  <a:cubicBezTo>
                    <a:pt x="18623" y="5573"/>
                    <a:pt x="18610" y="5567"/>
                    <a:pt x="18604" y="5552"/>
                  </a:cubicBezTo>
                  <a:cubicBezTo>
                    <a:pt x="18568" y="5467"/>
                    <a:pt x="18529" y="5382"/>
                    <a:pt x="18499" y="5294"/>
                  </a:cubicBezTo>
                  <a:cubicBezTo>
                    <a:pt x="18489" y="5264"/>
                    <a:pt x="18518" y="5240"/>
                    <a:pt x="18544" y="5240"/>
                  </a:cubicBezTo>
                  <a:close/>
                  <a:moveTo>
                    <a:pt x="1015" y="5154"/>
                  </a:moveTo>
                  <a:cubicBezTo>
                    <a:pt x="1030" y="5154"/>
                    <a:pt x="1045" y="5166"/>
                    <a:pt x="1047" y="5184"/>
                  </a:cubicBezTo>
                  <a:cubicBezTo>
                    <a:pt x="1062" y="5425"/>
                    <a:pt x="930" y="5670"/>
                    <a:pt x="785" y="5852"/>
                  </a:cubicBezTo>
                  <a:cubicBezTo>
                    <a:pt x="778" y="5861"/>
                    <a:pt x="770" y="5864"/>
                    <a:pt x="761" y="5864"/>
                  </a:cubicBezTo>
                  <a:cubicBezTo>
                    <a:pt x="735" y="5864"/>
                    <a:pt x="707" y="5833"/>
                    <a:pt x="726" y="5807"/>
                  </a:cubicBezTo>
                  <a:cubicBezTo>
                    <a:pt x="876" y="5613"/>
                    <a:pt x="925" y="5407"/>
                    <a:pt x="988" y="5176"/>
                  </a:cubicBezTo>
                  <a:cubicBezTo>
                    <a:pt x="992" y="5161"/>
                    <a:pt x="1003" y="5154"/>
                    <a:pt x="1015" y="5154"/>
                  </a:cubicBezTo>
                  <a:close/>
                  <a:moveTo>
                    <a:pt x="18782" y="5896"/>
                  </a:moveTo>
                  <a:cubicBezTo>
                    <a:pt x="18793" y="5896"/>
                    <a:pt x="18804" y="5901"/>
                    <a:pt x="18810" y="5914"/>
                  </a:cubicBezTo>
                  <a:cubicBezTo>
                    <a:pt x="18901" y="6084"/>
                    <a:pt x="18888" y="6308"/>
                    <a:pt x="18837" y="6489"/>
                  </a:cubicBezTo>
                  <a:cubicBezTo>
                    <a:pt x="18832" y="6505"/>
                    <a:pt x="18820" y="6512"/>
                    <a:pt x="18807" y="6512"/>
                  </a:cubicBezTo>
                  <a:cubicBezTo>
                    <a:pt x="18787" y="6512"/>
                    <a:pt x="18766" y="6495"/>
                    <a:pt x="18772" y="6469"/>
                  </a:cubicBezTo>
                  <a:cubicBezTo>
                    <a:pt x="18813" y="6283"/>
                    <a:pt x="18780" y="6125"/>
                    <a:pt x="18745" y="5942"/>
                  </a:cubicBezTo>
                  <a:cubicBezTo>
                    <a:pt x="18740" y="5916"/>
                    <a:pt x="18762" y="5896"/>
                    <a:pt x="18782" y="5896"/>
                  </a:cubicBezTo>
                  <a:close/>
                  <a:moveTo>
                    <a:pt x="718" y="6544"/>
                  </a:moveTo>
                  <a:cubicBezTo>
                    <a:pt x="737" y="6544"/>
                    <a:pt x="757" y="6562"/>
                    <a:pt x="752" y="6585"/>
                  </a:cubicBezTo>
                  <a:cubicBezTo>
                    <a:pt x="705" y="6766"/>
                    <a:pt x="682" y="6932"/>
                    <a:pt x="733" y="7116"/>
                  </a:cubicBezTo>
                  <a:cubicBezTo>
                    <a:pt x="739" y="7139"/>
                    <a:pt x="721" y="7154"/>
                    <a:pt x="703" y="7154"/>
                  </a:cubicBezTo>
                  <a:cubicBezTo>
                    <a:pt x="690" y="7154"/>
                    <a:pt x="677" y="7147"/>
                    <a:pt x="672" y="7132"/>
                  </a:cubicBezTo>
                  <a:cubicBezTo>
                    <a:pt x="602" y="6949"/>
                    <a:pt x="595" y="6735"/>
                    <a:pt x="691" y="6560"/>
                  </a:cubicBezTo>
                  <a:cubicBezTo>
                    <a:pt x="697" y="6549"/>
                    <a:pt x="707" y="6544"/>
                    <a:pt x="718" y="6544"/>
                  </a:cubicBezTo>
                  <a:close/>
                  <a:moveTo>
                    <a:pt x="18828" y="6935"/>
                  </a:moveTo>
                  <a:cubicBezTo>
                    <a:pt x="18846" y="6935"/>
                    <a:pt x="18864" y="6947"/>
                    <a:pt x="18862" y="6969"/>
                  </a:cubicBezTo>
                  <a:cubicBezTo>
                    <a:pt x="18856" y="7107"/>
                    <a:pt x="18819" y="7246"/>
                    <a:pt x="18790" y="7381"/>
                  </a:cubicBezTo>
                  <a:cubicBezTo>
                    <a:pt x="18786" y="7399"/>
                    <a:pt x="18773" y="7407"/>
                    <a:pt x="18759" y="7407"/>
                  </a:cubicBezTo>
                  <a:cubicBezTo>
                    <a:pt x="18738" y="7407"/>
                    <a:pt x="18715" y="7389"/>
                    <a:pt x="18719" y="7361"/>
                  </a:cubicBezTo>
                  <a:cubicBezTo>
                    <a:pt x="18740" y="7228"/>
                    <a:pt x="18751" y="7088"/>
                    <a:pt x="18793" y="6960"/>
                  </a:cubicBezTo>
                  <a:cubicBezTo>
                    <a:pt x="18798" y="6943"/>
                    <a:pt x="18813" y="6935"/>
                    <a:pt x="18828" y="6935"/>
                  </a:cubicBezTo>
                  <a:close/>
                  <a:moveTo>
                    <a:pt x="16250" y="7097"/>
                  </a:moveTo>
                  <a:cubicBezTo>
                    <a:pt x="16256" y="7097"/>
                    <a:pt x="16262" y="7099"/>
                    <a:pt x="16269" y="7102"/>
                  </a:cubicBezTo>
                  <a:cubicBezTo>
                    <a:pt x="16470" y="7209"/>
                    <a:pt x="16677" y="7313"/>
                    <a:pt x="16873" y="7431"/>
                  </a:cubicBezTo>
                  <a:cubicBezTo>
                    <a:pt x="16906" y="7450"/>
                    <a:pt x="16886" y="7493"/>
                    <a:pt x="16855" y="7493"/>
                  </a:cubicBezTo>
                  <a:cubicBezTo>
                    <a:pt x="16850" y="7493"/>
                    <a:pt x="16845" y="7492"/>
                    <a:pt x="16839" y="7490"/>
                  </a:cubicBezTo>
                  <a:cubicBezTo>
                    <a:pt x="16632" y="7389"/>
                    <a:pt x="16432" y="7276"/>
                    <a:pt x="16231" y="7165"/>
                  </a:cubicBezTo>
                  <a:cubicBezTo>
                    <a:pt x="16196" y="7145"/>
                    <a:pt x="16218" y="7097"/>
                    <a:pt x="16250" y="7097"/>
                  </a:cubicBezTo>
                  <a:close/>
                  <a:moveTo>
                    <a:pt x="3396" y="7233"/>
                  </a:moveTo>
                  <a:cubicBezTo>
                    <a:pt x="3423" y="7233"/>
                    <a:pt x="3438" y="7280"/>
                    <a:pt x="3410" y="7294"/>
                  </a:cubicBezTo>
                  <a:cubicBezTo>
                    <a:pt x="3262" y="7370"/>
                    <a:pt x="3115" y="7451"/>
                    <a:pt x="2959" y="7508"/>
                  </a:cubicBezTo>
                  <a:cubicBezTo>
                    <a:pt x="2955" y="7509"/>
                    <a:pt x="2951" y="7510"/>
                    <a:pt x="2947" y="7510"/>
                  </a:cubicBezTo>
                  <a:cubicBezTo>
                    <a:pt x="2914" y="7510"/>
                    <a:pt x="2897" y="7457"/>
                    <a:pt x="2930" y="7438"/>
                  </a:cubicBezTo>
                  <a:cubicBezTo>
                    <a:pt x="3074" y="7357"/>
                    <a:pt x="3232" y="7298"/>
                    <a:pt x="3385" y="7235"/>
                  </a:cubicBezTo>
                  <a:cubicBezTo>
                    <a:pt x="3389" y="7234"/>
                    <a:pt x="3392" y="7233"/>
                    <a:pt x="3396" y="7233"/>
                  </a:cubicBezTo>
                  <a:close/>
                  <a:moveTo>
                    <a:pt x="15653" y="7278"/>
                  </a:moveTo>
                  <a:cubicBezTo>
                    <a:pt x="15675" y="7278"/>
                    <a:pt x="15700" y="7302"/>
                    <a:pt x="15696" y="7328"/>
                  </a:cubicBezTo>
                  <a:cubicBezTo>
                    <a:pt x="15670" y="7504"/>
                    <a:pt x="15560" y="7669"/>
                    <a:pt x="15447" y="7801"/>
                  </a:cubicBezTo>
                  <a:cubicBezTo>
                    <a:pt x="15438" y="7811"/>
                    <a:pt x="15427" y="7815"/>
                    <a:pt x="15417" y="7815"/>
                  </a:cubicBezTo>
                  <a:cubicBezTo>
                    <a:pt x="15385" y="7815"/>
                    <a:pt x="15356" y="7771"/>
                    <a:pt x="15384" y="7736"/>
                  </a:cubicBezTo>
                  <a:cubicBezTo>
                    <a:pt x="15496" y="7603"/>
                    <a:pt x="15554" y="7455"/>
                    <a:pt x="15624" y="7298"/>
                  </a:cubicBezTo>
                  <a:cubicBezTo>
                    <a:pt x="15631" y="7284"/>
                    <a:pt x="15642" y="7278"/>
                    <a:pt x="15653" y="7278"/>
                  </a:cubicBezTo>
                  <a:close/>
                  <a:moveTo>
                    <a:pt x="2352" y="7632"/>
                  </a:moveTo>
                  <a:cubicBezTo>
                    <a:pt x="2377" y="7632"/>
                    <a:pt x="2396" y="7669"/>
                    <a:pt x="2376" y="7691"/>
                  </a:cubicBezTo>
                  <a:cubicBezTo>
                    <a:pt x="2295" y="7774"/>
                    <a:pt x="2188" y="7824"/>
                    <a:pt x="2077" y="7824"/>
                  </a:cubicBezTo>
                  <a:cubicBezTo>
                    <a:pt x="2030" y="7824"/>
                    <a:pt x="1982" y="7815"/>
                    <a:pt x="1935" y="7795"/>
                  </a:cubicBezTo>
                  <a:cubicBezTo>
                    <a:pt x="1900" y="7781"/>
                    <a:pt x="1917" y="7720"/>
                    <a:pt x="1953" y="7720"/>
                  </a:cubicBezTo>
                  <a:cubicBezTo>
                    <a:pt x="1954" y="7720"/>
                    <a:pt x="1955" y="7720"/>
                    <a:pt x="1956" y="7720"/>
                  </a:cubicBezTo>
                  <a:cubicBezTo>
                    <a:pt x="1985" y="7723"/>
                    <a:pt x="2014" y="7725"/>
                    <a:pt x="2043" y="7725"/>
                  </a:cubicBezTo>
                  <a:cubicBezTo>
                    <a:pt x="2147" y="7725"/>
                    <a:pt x="2246" y="7703"/>
                    <a:pt x="2336" y="7638"/>
                  </a:cubicBezTo>
                  <a:cubicBezTo>
                    <a:pt x="2342" y="7634"/>
                    <a:pt x="2347" y="7632"/>
                    <a:pt x="2352" y="7632"/>
                  </a:cubicBezTo>
                  <a:close/>
                  <a:moveTo>
                    <a:pt x="922" y="7575"/>
                  </a:moveTo>
                  <a:cubicBezTo>
                    <a:pt x="935" y="7575"/>
                    <a:pt x="947" y="7581"/>
                    <a:pt x="955" y="7593"/>
                  </a:cubicBezTo>
                  <a:cubicBezTo>
                    <a:pt x="1019" y="7704"/>
                    <a:pt x="1141" y="7778"/>
                    <a:pt x="1266" y="7778"/>
                  </a:cubicBezTo>
                  <a:cubicBezTo>
                    <a:pt x="1311" y="7778"/>
                    <a:pt x="1355" y="7769"/>
                    <a:pt x="1398" y="7748"/>
                  </a:cubicBezTo>
                  <a:cubicBezTo>
                    <a:pt x="1403" y="7746"/>
                    <a:pt x="1407" y="7745"/>
                    <a:pt x="1411" y="7745"/>
                  </a:cubicBezTo>
                  <a:cubicBezTo>
                    <a:pt x="1436" y="7745"/>
                    <a:pt x="1451" y="7780"/>
                    <a:pt x="1426" y="7795"/>
                  </a:cubicBezTo>
                  <a:cubicBezTo>
                    <a:pt x="1363" y="7832"/>
                    <a:pt x="1294" y="7849"/>
                    <a:pt x="1226" y="7849"/>
                  </a:cubicBezTo>
                  <a:cubicBezTo>
                    <a:pt x="1081" y="7849"/>
                    <a:pt x="941" y="7769"/>
                    <a:pt x="883" y="7623"/>
                  </a:cubicBezTo>
                  <a:cubicBezTo>
                    <a:pt x="872" y="7596"/>
                    <a:pt x="897" y="7575"/>
                    <a:pt x="922" y="7575"/>
                  </a:cubicBezTo>
                  <a:close/>
                  <a:moveTo>
                    <a:pt x="17297" y="7637"/>
                  </a:moveTo>
                  <a:cubicBezTo>
                    <a:pt x="17300" y="7637"/>
                    <a:pt x="17304" y="7638"/>
                    <a:pt x="17307" y="7639"/>
                  </a:cubicBezTo>
                  <a:cubicBezTo>
                    <a:pt x="17546" y="7741"/>
                    <a:pt x="17786" y="7777"/>
                    <a:pt x="18044" y="7785"/>
                  </a:cubicBezTo>
                  <a:cubicBezTo>
                    <a:pt x="18087" y="7786"/>
                    <a:pt x="18085" y="7844"/>
                    <a:pt x="18044" y="7850"/>
                  </a:cubicBezTo>
                  <a:cubicBezTo>
                    <a:pt x="18003" y="7854"/>
                    <a:pt x="17962" y="7856"/>
                    <a:pt x="17922" y="7856"/>
                  </a:cubicBezTo>
                  <a:cubicBezTo>
                    <a:pt x="17700" y="7856"/>
                    <a:pt x="17481" y="7793"/>
                    <a:pt x="17286" y="7692"/>
                  </a:cubicBezTo>
                  <a:cubicBezTo>
                    <a:pt x="17260" y="7678"/>
                    <a:pt x="17273" y="7637"/>
                    <a:pt x="17297" y="7637"/>
                  </a:cubicBezTo>
                  <a:close/>
                  <a:moveTo>
                    <a:pt x="3779" y="7591"/>
                  </a:moveTo>
                  <a:cubicBezTo>
                    <a:pt x="3792" y="7591"/>
                    <a:pt x="3805" y="7597"/>
                    <a:pt x="3811" y="7613"/>
                  </a:cubicBezTo>
                  <a:cubicBezTo>
                    <a:pt x="3870" y="7759"/>
                    <a:pt x="3926" y="7904"/>
                    <a:pt x="3973" y="8055"/>
                  </a:cubicBezTo>
                  <a:cubicBezTo>
                    <a:pt x="3980" y="8080"/>
                    <a:pt x="3962" y="8095"/>
                    <a:pt x="3942" y="8095"/>
                  </a:cubicBezTo>
                  <a:cubicBezTo>
                    <a:pt x="3929" y="8095"/>
                    <a:pt x="3915" y="8088"/>
                    <a:pt x="3909" y="8073"/>
                  </a:cubicBezTo>
                  <a:cubicBezTo>
                    <a:pt x="3848" y="7927"/>
                    <a:pt x="3797" y="7779"/>
                    <a:pt x="3748" y="7630"/>
                  </a:cubicBezTo>
                  <a:cubicBezTo>
                    <a:pt x="3741" y="7605"/>
                    <a:pt x="3759" y="7591"/>
                    <a:pt x="3779" y="7591"/>
                  </a:cubicBezTo>
                  <a:close/>
                  <a:moveTo>
                    <a:pt x="8508" y="7929"/>
                  </a:moveTo>
                  <a:cubicBezTo>
                    <a:pt x="8508" y="7929"/>
                    <a:pt x="8509" y="7929"/>
                    <a:pt x="8510" y="7929"/>
                  </a:cubicBezTo>
                  <a:cubicBezTo>
                    <a:pt x="8736" y="7939"/>
                    <a:pt x="8968" y="7978"/>
                    <a:pt x="9170" y="8089"/>
                  </a:cubicBezTo>
                  <a:cubicBezTo>
                    <a:pt x="9195" y="8103"/>
                    <a:pt x="9182" y="8142"/>
                    <a:pt x="9156" y="8142"/>
                  </a:cubicBezTo>
                  <a:cubicBezTo>
                    <a:pt x="9153" y="8142"/>
                    <a:pt x="9150" y="8141"/>
                    <a:pt x="9147" y="8140"/>
                  </a:cubicBezTo>
                  <a:cubicBezTo>
                    <a:pt x="8936" y="8071"/>
                    <a:pt x="8734" y="8007"/>
                    <a:pt x="8510" y="7992"/>
                  </a:cubicBezTo>
                  <a:cubicBezTo>
                    <a:pt x="8470" y="7990"/>
                    <a:pt x="8468" y="7929"/>
                    <a:pt x="8508" y="7929"/>
                  </a:cubicBezTo>
                  <a:close/>
                  <a:moveTo>
                    <a:pt x="11424" y="8024"/>
                  </a:moveTo>
                  <a:cubicBezTo>
                    <a:pt x="11616" y="8024"/>
                    <a:pt x="11807" y="8042"/>
                    <a:pt x="11994" y="8085"/>
                  </a:cubicBezTo>
                  <a:cubicBezTo>
                    <a:pt x="12030" y="8093"/>
                    <a:pt x="12024" y="8152"/>
                    <a:pt x="11989" y="8152"/>
                  </a:cubicBezTo>
                  <a:cubicBezTo>
                    <a:pt x="11988" y="8152"/>
                    <a:pt x="11987" y="8152"/>
                    <a:pt x="11986" y="8152"/>
                  </a:cubicBezTo>
                  <a:cubicBezTo>
                    <a:pt x="11731" y="8118"/>
                    <a:pt x="11480" y="8095"/>
                    <a:pt x="11225" y="8095"/>
                  </a:cubicBezTo>
                  <a:cubicBezTo>
                    <a:pt x="11214" y="8095"/>
                    <a:pt x="11202" y="8095"/>
                    <a:pt x="11191" y="8095"/>
                  </a:cubicBezTo>
                  <a:cubicBezTo>
                    <a:pt x="11191" y="8095"/>
                    <a:pt x="11190" y="8095"/>
                    <a:pt x="11190" y="8095"/>
                  </a:cubicBezTo>
                  <a:cubicBezTo>
                    <a:pt x="11149" y="8095"/>
                    <a:pt x="11151" y="8034"/>
                    <a:pt x="11191" y="8032"/>
                  </a:cubicBezTo>
                  <a:cubicBezTo>
                    <a:pt x="11268" y="8027"/>
                    <a:pt x="11346" y="8024"/>
                    <a:pt x="11424" y="8024"/>
                  </a:cubicBezTo>
                  <a:close/>
                  <a:moveTo>
                    <a:pt x="7619" y="8132"/>
                  </a:moveTo>
                  <a:cubicBezTo>
                    <a:pt x="7647" y="8132"/>
                    <a:pt x="7646" y="8176"/>
                    <a:pt x="7622" y="8186"/>
                  </a:cubicBezTo>
                  <a:cubicBezTo>
                    <a:pt x="7447" y="8251"/>
                    <a:pt x="7254" y="8279"/>
                    <a:pt x="7072" y="8319"/>
                  </a:cubicBezTo>
                  <a:cubicBezTo>
                    <a:pt x="7070" y="8319"/>
                    <a:pt x="7068" y="8319"/>
                    <a:pt x="7066" y="8319"/>
                  </a:cubicBezTo>
                  <a:cubicBezTo>
                    <a:pt x="7042" y="8319"/>
                    <a:pt x="7034" y="8284"/>
                    <a:pt x="7060" y="8277"/>
                  </a:cubicBezTo>
                  <a:cubicBezTo>
                    <a:pt x="7243" y="8225"/>
                    <a:pt x="7426" y="8157"/>
                    <a:pt x="7614" y="8133"/>
                  </a:cubicBezTo>
                  <a:cubicBezTo>
                    <a:pt x="7616" y="8133"/>
                    <a:pt x="7618" y="8132"/>
                    <a:pt x="7619" y="8132"/>
                  </a:cubicBezTo>
                  <a:close/>
                  <a:moveTo>
                    <a:pt x="10448" y="8172"/>
                  </a:moveTo>
                  <a:cubicBezTo>
                    <a:pt x="10481" y="8172"/>
                    <a:pt x="10493" y="8225"/>
                    <a:pt x="10464" y="8239"/>
                  </a:cubicBezTo>
                  <a:cubicBezTo>
                    <a:pt x="10281" y="8320"/>
                    <a:pt x="10082" y="8368"/>
                    <a:pt x="9895" y="8439"/>
                  </a:cubicBezTo>
                  <a:cubicBezTo>
                    <a:pt x="9852" y="8456"/>
                    <a:pt x="9808" y="8483"/>
                    <a:pt x="9763" y="8483"/>
                  </a:cubicBezTo>
                  <a:cubicBezTo>
                    <a:pt x="9757" y="8483"/>
                    <a:pt x="9751" y="8483"/>
                    <a:pt x="9746" y="8482"/>
                  </a:cubicBezTo>
                  <a:cubicBezTo>
                    <a:pt x="9674" y="8469"/>
                    <a:pt x="9547" y="8335"/>
                    <a:pt x="9487" y="8289"/>
                  </a:cubicBezTo>
                  <a:cubicBezTo>
                    <a:pt x="9462" y="8269"/>
                    <a:pt x="9477" y="8230"/>
                    <a:pt x="9502" y="8230"/>
                  </a:cubicBezTo>
                  <a:cubicBezTo>
                    <a:pt x="9507" y="8230"/>
                    <a:pt x="9512" y="8232"/>
                    <a:pt x="9518" y="8235"/>
                  </a:cubicBezTo>
                  <a:cubicBezTo>
                    <a:pt x="9589" y="8282"/>
                    <a:pt x="9682" y="8377"/>
                    <a:pt x="9766" y="8386"/>
                  </a:cubicBezTo>
                  <a:cubicBezTo>
                    <a:pt x="9770" y="8386"/>
                    <a:pt x="9774" y="8387"/>
                    <a:pt x="9778" y="8387"/>
                  </a:cubicBezTo>
                  <a:cubicBezTo>
                    <a:pt x="9839" y="8387"/>
                    <a:pt x="9908" y="8343"/>
                    <a:pt x="9965" y="8321"/>
                  </a:cubicBezTo>
                  <a:cubicBezTo>
                    <a:pt x="10120" y="8259"/>
                    <a:pt x="10280" y="8195"/>
                    <a:pt x="10444" y="8172"/>
                  </a:cubicBezTo>
                  <a:cubicBezTo>
                    <a:pt x="10446" y="8172"/>
                    <a:pt x="10447" y="8172"/>
                    <a:pt x="10448" y="8172"/>
                  </a:cubicBezTo>
                  <a:close/>
                  <a:moveTo>
                    <a:pt x="12480" y="8228"/>
                  </a:moveTo>
                  <a:cubicBezTo>
                    <a:pt x="12481" y="8228"/>
                    <a:pt x="12482" y="8228"/>
                    <a:pt x="12483" y="8228"/>
                  </a:cubicBezTo>
                  <a:cubicBezTo>
                    <a:pt x="12697" y="8245"/>
                    <a:pt x="12918" y="8306"/>
                    <a:pt x="13093" y="8437"/>
                  </a:cubicBezTo>
                  <a:cubicBezTo>
                    <a:pt x="13117" y="8456"/>
                    <a:pt x="13103" y="8492"/>
                    <a:pt x="13078" y="8492"/>
                  </a:cubicBezTo>
                  <a:cubicBezTo>
                    <a:pt x="13073" y="8492"/>
                    <a:pt x="13068" y="8490"/>
                    <a:pt x="13063" y="8487"/>
                  </a:cubicBezTo>
                  <a:cubicBezTo>
                    <a:pt x="12876" y="8386"/>
                    <a:pt x="12696" y="8308"/>
                    <a:pt x="12483" y="8286"/>
                  </a:cubicBezTo>
                  <a:cubicBezTo>
                    <a:pt x="12446" y="8282"/>
                    <a:pt x="12445" y="8228"/>
                    <a:pt x="12480" y="8228"/>
                  </a:cubicBezTo>
                  <a:close/>
                  <a:moveTo>
                    <a:pt x="15314" y="8275"/>
                  </a:moveTo>
                  <a:cubicBezTo>
                    <a:pt x="15340" y="8275"/>
                    <a:pt x="15366" y="8306"/>
                    <a:pt x="15349" y="8334"/>
                  </a:cubicBezTo>
                  <a:cubicBezTo>
                    <a:pt x="15223" y="8532"/>
                    <a:pt x="15008" y="8659"/>
                    <a:pt x="14778" y="8700"/>
                  </a:cubicBezTo>
                  <a:cubicBezTo>
                    <a:pt x="14776" y="8701"/>
                    <a:pt x="14773" y="8701"/>
                    <a:pt x="14770" y="8701"/>
                  </a:cubicBezTo>
                  <a:cubicBezTo>
                    <a:pt x="14724" y="8701"/>
                    <a:pt x="14706" y="8633"/>
                    <a:pt x="14756" y="8620"/>
                  </a:cubicBezTo>
                  <a:cubicBezTo>
                    <a:pt x="14971" y="8567"/>
                    <a:pt x="15138" y="8447"/>
                    <a:pt x="15288" y="8287"/>
                  </a:cubicBezTo>
                  <a:cubicBezTo>
                    <a:pt x="15295" y="8278"/>
                    <a:pt x="15305" y="8275"/>
                    <a:pt x="15314" y="8275"/>
                  </a:cubicBezTo>
                  <a:close/>
                  <a:moveTo>
                    <a:pt x="6328" y="8554"/>
                  </a:moveTo>
                  <a:cubicBezTo>
                    <a:pt x="6360" y="8554"/>
                    <a:pt x="6372" y="8602"/>
                    <a:pt x="6338" y="8611"/>
                  </a:cubicBezTo>
                  <a:cubicBezTo>
                    <a:pt x="6155" y="8661"/>
                    <a:pt x="5970" y="8697"/>
                    <a:pt x="5786" y="8736"/>
                  </a:cubicBezTo>
                  <a:cubicBezTo>
                    <a:pt x="5783" y="8737"/>
                    <a:pt x="5781" y="8737"/>
                    <a:pt x="5779" y="8737"/>
                  </a:cubicBezTo>
                  <a:cubicBezTo>
                    <a:pt x="5747" y="8737"/>
                    <a:pt x="5736" y="8689"/>
                    <a:pt x="5769" y="8680"/>
                  </a:cubicBezTo>
                  <a:cubicBezTo>
                    <a:pt x="5953" y="8636"/>
                    <a:pt x="6136" y="8589"/>
                    <a:pt x="6322" y="8555"/>
                  </a:cubicBezTo>
                  <a:cubicBezTo>
                    <a:pt x="6324" y="8554"/>
                    <a:pt x="6326" y="8554"/>
                    <a:pt x="6328" y="8554"/>
                  </a:cubicBezTo>
                  <a:close/>
                  <a:moveTo>
                    <a:pt x="13528" y="8561"/>
                  </a:moveTo>
                  <a:cubicBezTo>
                    <a:pt x="13532" y="8561"/>
                    <a:pt x="13535" y="8562"/>
                    <a:pt x="13539" y="8563"/>
                  </a:cubicBezTo>
                  <a:cubicBezTo>
                    <a:pt x="13744" y="8644"/>
                    <a:pt x="13953" y="8673"/>
                    <a:pt x="14170" y="8685"/>
                  </a:cubicBezTo>
                  <a:cubicBezTo>
                    <a:pt x="14216" y="8687"/>
                    <a:pt x="14215" y="8750"/>
                    <a:pt x="14170" y="8755"/>
                  </a:cubicBezTo>
                  <a:cubicBezTo>
                    <a:pt x="14137" y="8758"/>
                    <a:pt x="14104" y="8759"/>
                    <a:pt x="14071" y="8759"/>
                  </a:cubicBezTo>
                  <a:cubicBezTo>
                    <a:pt x="13877" y="8759"/>
                    <a:pt x="13690" y="8708"/>
                    <a:pt x="13511" y="8631"/>
                  </a:cubicBezTo>
                  <a:cubicBezTo>
                    <a:pt x="13478" y="8616"/>
                    <a:pt x="13496" y="8561"/>
                    <a:pt x="13528" y="8561"/>
                  </a:cubicBezTo>
                  <a:close/>
                  <a:moveTo>
                    <a:pt x="4378" y="8441"/>
                  </a:moveTo>
                  <a:cubicBezTo>
                    <a:pt x="4386" y="8441"/>
                    <a:pt x="4394" y="8445"/>
                    <a:pt x="4400" y="8454"/>
                  </a:cubicBezTo>
                  <a:cubicBezTo>
                    <a:pt x="4518" y="8636"/>
                    <a:pt x="4707" y="8716"/>
                    <a:pt x="4917" y="8716"/>
                  </a:cubicBezTo>
                  <a:cubicBezTo>
                    <a:pt x="4922" y="8716"/>
                    <a:pt x="4928" y="8716"/>
                    <a:pt x="4933" y="8716"/>
                  </a:cubicBezTo>
                  <a:cubicBezTo>
                    <a:pt x="4933" y="8716"/>
                    <a:pt x="4934" y="8716"/>
                    <a:pt x="4934" y="8716"/>
                  </a:cubicBezTo>
                  <a:cubicBezTo>
                    <a:pt x="4968" y="8716"/>
                    <a:pt x="4978" y="8774"/>
                    <a:pt x="4942" y="8779"/>
                  </a:cubicBezTo>
                  <a:cubicBezTo>
                    <a:pt x="4916" y="8783"/>
                    <a:pt x="4890" y="8785"/>
                    <a:pt x="4864" y="8785"/>
                  </a:cubicBezTo>
                  <a:cubicBezTo>
                    <a:pt x="4655" y="8785"/>
                    <a:pt x="4460" y="8661"/>
                    <a:pt x="4353" y="8481"/>
                  </a:cubicBezTo>
                  <a:cubicBezTo>
                    <a:pt x="4340" y="8460"/>
                    <a:pt x="4359" y="8441"/>
                    <a:pt x="4378" y="8441"/>
                  </a:cubicBezTo>
                  <a:close/>
                  <a:moveTo>
                    <a:pt x="9688" y="1"/>
                  </a:moveTo>
                  <a:cubicBezTo>
                    <a:pt x="9304" y="568"/>
                    <a:pt x="8654" y="920"/>
                    <a:pt x="7984" y="920"/>
                  </a:cubicBezTo>
                  <a:cubicBezTo>
                    <a:pt x="7768" y="920"/>
                    <a:pt x="7551" y="884"/>
                    <a:pt x="7339" y="806"/>
                  </a:cubicBezTo>
                  <a:cubicBezTo>
                    <a:pt x="6639" y="550"/>
                    <a:pt x="6105" y="112"/>
                    <a:pt x="5328" y="66"/>
                  </a:cubicBezTo>
                  <a:cubicBezTo>
                    <a:pt x="5279" y="63"/>
                    <a:pt x="5228" y="62"/>
                    <a:pt x="5176" y="62"/>
                  </a:cubicBezTo>
                  <a:cubicBezTo>
                    <a:pt x="4417" y="62"/>
                    <a:pt x="3387" y="372"/>
                    <a:pt x="3502" y="1305"/>
                  </a:cubicBezTo>
                  <a:cubicBezTo>
                    <a:pt x="3509" y="1362"/>
                    <a:pt x="3463" y="1389"/>
                    <a:pt x="3416" y="1389"/>
                  </a:cubicBezTo>
                  <a:cubicBezTo>
                    <a:pt x="3392" y="1389"/>
                    <a:pt x="3368" y="1382"/>
                    <a:pt x="3351" y="1368"/>
                  </a:cubicBezTo>
                  <a:cubicBezTo>
                    <a:pt x="2864" y="980"/>
                    <a:pt x="2023" y="582"/>
                    <a:pt x="1337" y="582"/>
                  </a:cubicBezTo>
                  <a:cubicBezTo>
                    <a:pt x="743" y="582"/>
                    <a:pt x="266" y="880"/>
                    <a:pt x="236" y="1740"/>
                  </a:cubicBezTo>
                  <a:cubicBezTo>
                    <a:pt x="213" y="2395"/>
                    <a:pt x="886" y="3891"/>
                    <a:pt x="1" y="4257"/>
                  </a:cubicBezTo>
                  <a:cubicBezTo>
                    <a:pt x="1047" y="4739"/>
                    <a:pt x="207" y="6070"/>
                    <a:pt x="188" y="6835"/>
                  </a:cubicBezTo>
                  <a:cubicBezTo>
                    <a:pt x="167" y="7630"/>
                    <a:pt x="719" y="8210"/>
                    <a:pt x="1508" y="8245"/>
                  </a:cubicBezTo>
                  <a:cubicBezTo>
                    <a:pt x="1535" y="8246"/>
                    <a:pt x="1563" y="8247"/>
                    <a:pt x="1590" y="8247"/>
                  </a:cubicBezTo>
                  <a:cubicBezTo>
                    <a:pt x="2251" y="8247"/>
                    <a:pt x="2825" y="7881"/>
                    <a:pt x="3424" y="7642"/>
                  </a:cubicBezTo>
                  <a:cubicBezTo>
                    <a:pt x="3429" y="7640"/>
                    <a:pt x="3434" y="7639"/>
                    <a:pt x="3438" y="7639"/>
                  </a:cubicBezTo>
                  <a:cubicBezTo>
                    <a:pt x="3463" y="7639"/>
                    <a:pt x="3473" y="7670"/>
                    <a:pt x="3465" y="7694"/>
                  </a:cubicBezTo>
                  <a:cubicBezTo>
                    <a:pt x="3478" y="7705"/>
                    <a:pt x="3487" y="7720"/>
                    <a:pt x="3488" y="7742"/>
                  </a:cubicBezTo>
                  <a:cubicBezTo>
                    <a:pt x="3561" y="8552"/>
                    <a:pt x="4171" y="9152"/>
                    <a:pt x="4989" y="9195"/>
                  </a:cubicBezTo>
                  <a:cubicBezTo>
                    <a:pt x="5029" y="9197"/>
                    <a:pt x="5070" y="9198"/>
                    <a:pt x="5110" y="9198"/>
                  </a:cubicBezTo>
                  <a:cubicBezTo>
                    <a:pt x="5760" y="9198"/>
                    <a:pt x="6376" y="8926"/>
                    <a:pt x="6976" y="8705"/>
                  </a:cubicBezTo>
                  <a:cubicBezTo>
                    <a:pt x="7411" y="8545"/>
                    <a:pt x="7881" y="8396"/>
                    <a:pt x="8351" y="8396"/>
                  </a:cubicBezTo>
                  <a:cubicBezTo>
                    <a:pt x="8493" y="8396"/>
                    <a:pt x="8635" y="8410"/>
                    <a:pt x="8776" y="8440"/>
                  </a:cubicBezTo>
                  <a:cubicBezTo>
                    <a:pt x="9143" y="8521"/>
                    <a:pt x="9573" y="8737"/>
                    <a:pt x="9688" y="9120"/>
                  </a:cubicBezTo>
                  <a:cubicBezTo>
                    <a:pt x="9804" y="8737"/>
                    <a:pt x="10234" y="8521"/>
                    <a:pt x="10601" y="8440"/>
                  </a:cubicBezTo>
                  <a:cubicBezTo>
                    <a:pt x="10742" y="8410"/>
                    <a:pt x="10884" y="8396"/>
                    <a:pt x="11026" y="8396"/>
                  </a:cubicBezTo>
                  <a:cubicBezTo>
                    <a:pt x="11496" y="8396"/>
                    <a:pt x="11965" y="8545"/>
                    <a:pt x="12400" y="8705"/>
                  </a:cubicBezTo>
                  <a:cubicBezTo>
                    <a:pt x="13001" y="8926"/>
                    <a:pt x="13617" y="9198"/>
                    <a:pt x="14267" y="9198"/>
                  </a:cubicBezTo>
                  <a:cubicBezTo>
                    <a:pt x="14307" y="9198"/>
                    <a:pt x="14348" y="9197"/>
                    <a:pt x="14388" y="9195"/>
                  </a:cubicBezTo>
                  <a:cubicBezTo>
                    <a:pt x="15206" y="9152"/>
                    <a:pt x="15815" y="8552"/>
                    <a:pt x="15888" y="7742"/>
                  </a:cubicBezTo>
                  <a:cubicBezTo>
                    <a:pt x="15890" y="7720"/>
                    <a:pt x="15900" y="7705"/>
                    <a:pt x="15911" y="7694"/>
                  </a:cubicBezTo>
                  <a:cubicBezTo>
                    <a:pt x="15903" y="7670"/>
                    <a:pt x="15913" y="7639"/>
                    <a:pt x="15938" y="7639"/>
                  </a:cubicBezTo>
                  <a:cubicBezTo>
                    <a:pt x="15942" y="7639"/>
                    <a:pt x="15947" y="7640"/>
                    <a:pt x="15952" y="7642"/>
                  </a:cubicBezTo>
                  <a:cubicBezTo>
                    <a:pt x="16552" y="7881"/>
                    <a:pt x="17125" y="8247"/>
                    <a:pt x="17787" y="8247"/>
                  </a:cubicBezTo>
                  <a:cubicBezTo>
                    <a:pt x="17814" y="8247"/>
                    <a:pt x="17841" y="8246"/>
                    <a:pt x="17869" y="8245"/>
                  </a:cubicBezTo>
                  <a:cubicBezTo>
                    <a:pt x="18658" y="8210"/>
                    <a:pt x="19210" y="7631"/>
                    <a:pt x="19189" y="6835"/>
                  </a:cubicBezTo>
                  <a:cubicBezTo>
                    <a:pt x="19170" y="6070"/>
                    <a:pt x="18330" y="4739"/>
                    <a:pt x="19376" y="4257"/>
                  </a:cubicBezTo>
                  <a:cubicBezTo>
                    <a:pt x="18491" y="3891"/>
                    <a:pt x="19164" y="2395"/>
                    <a:pt x="19141" y="1740"/>
                  </a:cubicBezTo>
                  <a:cubicBezTo>
                    <a:pt x="19111" y="880"/>
                    <a:pt x="18634" y="582"/>
                    <a:pt x="18040" y="582"/>
                  </a:cubicBezTo>
                  <a:cubicBezTo>
                    <a:pt x="17354" y="582"/>
                    <a:pt x="16513" y="980"/>
                    <a:pt x="16026" y="1368"/>
                  </a:cubicBezTo>
                  <a:cubicBezTo>
                    <a:pt x="16009" y="1382"/>
                    <a:pt x="15985" y="1389"/>
                    <a:pt x="15961" y="1389"/>
                  </a:cubicBezTo>
                  <a:cubicBezTo>
                    <a:pt x="15914" y="1389"/>
                    <a:pt x="15868" y="1362"/>
                    <a:pt x="15875" y="1305"/>
                  </a:cubicBezTo>
                  <a:cubicBezTo>
                    <a:pt x="15990" y="372"/>
                    <a:pt x="14960" y="62"/>
                    <a:pt x="14200" y="62"/>
                  </a:cubicBezTo>
                  <a:cubicBezTo>
                    <a:pt x="14148" y="62"/>
                    <a:pt x="14097" y="63"/>
                    <a:pt x="14048" y="66"/>
                  </a:cubicBezTo>
                  <a:cubicBezTo>
                    <a:pt x="13272" y="112"/>
                    <a:pt x="12738" y="550"/>
                    <a:pt x="12038" y="806"/>
                  </a:cubicBezTo>
                  <a:cubicBezTo>
                    <a:pt x="11826" y="884"/>
                    <a:pt x="11609" y="920"/>
                    <a:pt x="11393" y="920"/>
                  </a:cubicBezTo>
                  <a:cubicBezTo>
                    <a:pt x="10723" y="920"/>
                    <a:pt x="10073" y="568"/>
                    <a:pt x="9688" y="1"/>
                  </a:cubicBezTo>
                  <a:close/>
                </a:path>
              </a:pathLst>
            </a:custGeom>
            <a:solidFill>
              <a:schemeClr val="bg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1" name="Google Shape;865;p35">
              <a:extLst>
                <a:ext uri="{FF2B5EF4-FFF2-40B4-BE49-F238E27FC236}">
                  <a16:creationId xmlns:a16="http://schemas.microsoft.com/office/drawing/2014/main" id="{C755AA40-C4BC-4BB0-A8BA-06245E2FD12D}"/>
                </a:ext>
              </a:extLst>
            </p:cNvPr>
            <p:cNvSpPr/>
            <p:nvPr/>
          </p:nvSpPr>
          <p:spPr>
            <a:xfrm>
              <a:off x="7531659" y="1936943"/>
              <a:ext cx="7899" cy="25075"/>
            </a:xfrm>
            <a:custGeom>
              <a:avLst/>
              <a:gdLst/>
              <a:ahLst/>
              <a:cxnLst/>
              <a:rect l="l" t="t" r="r" b="b"/>
              <a:pathLst>
                <a:path w="149" h="473" extrusionOk="0">
                  <a:moveTo>
                    <a:pt x="113" y="1"/>
                  </a:moveTo>
                  <a:cubicBezTo>
                    <a:pt x="98" y="1"/>
                    <a:pt x="83" y="9"/>
                    <a:pt x="78" y="26"/>
                  </a:cubicBezTo>
                  <a:cubicBezTo>
                    <a:pt x="36" y="154"/>
                    <a:pt x="25" y="294"/>
                    <a:pt x="4" y="427"/>
                  </a:cubicBezTo>
                  <a:cubicBezTo>
                    <a:pt x="0" y="455"/>
                    <a:pt x="23" y="473"/>
                    <a:pt x="44" y="473"/>
                  </a:cubicBezTo>
                  <a:cubicBezTo>
                    <a:pt x="58" y="473"/>
                    <a:pt x="70" y="465"/>
                    <a:pt x="75" y="447"/>
                  </a:cubicBezTo>
                  <a:cubicBezTo>
                    <a:pt x="104" y="312"/>
                    <a:pt x="141" y="173"/>
                    <a:pt x="147" y="35"/>
                  </a:cubicBezTo>
                  <a:cubicBezTo>
                    <a:pt x="149" y="13"/>
                    <a:pt x="131" y="1"/>
                    <a:pt x="11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3" name="Google Shape;866;p35">
              <a:extLst>
                <a:ext uri="{FF2B5EF4-FFF2-40B4-BE49-F238E27FC236}">
                  <a16:creationId xmlns:a16="http://schemas.microsoft.com/office/drawing/2014/main" id="{782C00A3-07DE-4DD9-8B53-0336C78181CD}"/>
                </a:ext>
              </a:extLst>
            </p:cNvPr>
            <p:cNvSpPr/>
            <p:nvPr/>
          </p:nvSpPr>
          <p:spPr>
            <a:xfrm>
              <a:off x="7532931" y="1881864"/>
              <a:ext cx="8588" cy="32709"/>
            </a:xfrm>
            <a:custGeom>
              <a:avLst/>
              <a:gdLst/>
              <a:ahLst/>
              <a:cxnLst/>
              <a:rect l="l" t="t" r="r" b="b"/>
              <a:pathLst>
                <a:path w="162" h="617" extrusionOk="0">
                  <a:moveTo>
                    <a:pt x="43" y="0"/>
                  </a:moveTo>
                  <a:cubicBezTo>
                    <a:pt x="23" y="0"/>
                    <a:pt x="1" y="21"/>
                    <a:pt x="6" y="46"/>
                  </a:cubicBezTo>
                  <a:cubicBezTo>
                    <a:pt x="41" y="230"/>
                    <a:pt x="74" y="388"/>
                    <a:pt x="33" y="574"/>
                  </a:cubicBezTo>
                  <a:cubicBezTo>
                    <a:pt x="27" y="600"/>
                    <a:pt x="47" y="617"/>
                    <a:pt x="67" y="617"/>
                  </a:cubicBezTo>
                  <a:cubicBezTo>
                    <a:pt x="80" y="617"/>
                    <a:pt x="93" y="610"/>
                    <a:pt x="98" y="593"/>
                  </a:cubicBezTo>
                  <a:cubicBezTo>
                    <a:pt x="149" y="413"/>
                    <a:pt x="162" y="189"/>
                    <a:pt x="71" y="19"/>
                  </a:cubicBezTo>
                  <a:cubicBezTo>
                    <a:pt x="64" y="6"/>
                    <a:pt x="54" y="0"/>
                    <a:pt x="4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4" name="Google Shape;867;p35">
              <a:extLst>
                <a:ext uri="{FF2B5EF4-FFF2-40B4-BE49-F238E27FC236}">
                  <a16:creationId xmlns:a16="http://schemas.microsoft.com/office/drawing/2014/main" id="{9B412514-790C-4606-924B-F4FF57E6576A}"/>
                </a:ext>
              </a:extLst>
            </p:cNvPr>
            <p:cNvSpPr/>
            <p:nvPr/>
          </p:nvSpPr>
          <p:spPr>
            <a:xfrm>
              <a:off x="7519307" y="1794978"/>
              <a:ext cx="17441" cy="29846"/>
            </a:xfrm>
            <a:custGeom>
              <a:avLst/>
              <a:gdLst/>
              <a:ahLst/>
              <a:cxnLst/>
              <a:rect l="l" t="t" r="r" b="b"/>
              <a:pathLst>
                <a:path w="329" h="563" extrusionOk="0">
                  <a:moveTo>
                    <a:pt x="294" y="1"/>
                  </a:moveTo>
                  <a:cubicBezTo>
                    <a:pt x="286" y="1"/>
                    <a:pt x="279" y="5"/>
                    <a:pt x="274" y="15"/>
                  </a:cubicBezTo>
                  <a:cubicBezTo>
                    <a:pt x="182" y="178"/>
                    <a:pt x="81" y="341"/>
                    <a:pt x="12" y="515"/>
                  </a:cubicBezTo>
                  <a:cubicBezTo>
                    <a:pt x="1" y="542"/>
                    <a:pt x="26" y="562"/>
                    <a:pt x="50" y="562"/>
                  </a:cubicBezTo>
                  <a:cubicBezTo>
                    <a:pt x="63" y="562"/>
                    <a:pt x="76" y="557"/>
                    <a:pt x="83" y="545"/>
                  </a:cubicBezTo>
                  <a:cubicBezTo>
                    <a:pt x="177" y="387"/>
                    <a:pt x="246" y="210"/>
                    <a:pt x="319" y="42"/>
                  </a:cubicBezTo>
                  <a:cubicBezTo>
                    <a:pt x="329" y="20"/>
                    <a:pt x="311" y="1"/>
                    <a:pt x="294"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6" name="Google Shape;868;p35">
              <a:extLst>
                <a:ext uri="{FF2B5EF4-FFF2-40B4-BE49-F238E27FC236}">
                  <a16:creationId xmlns:a16="http://schemas.microsoft.com/office/drawing/2014/main" id="{C2D7D0BE-DAE4-4767-97DD-171ABA928821}"/>
                </a:ext>
              </a:extLst>
            </p:cNvPr>
            <p:cNvSpPr/>
            <p:nvPr/>
          </p:nvSpPr>
          <p:spPr>
            <a:xfrm>
              <a:off x="7522011" y="1731735"/>
              <a:ext cx="13253" cy="40130"/>
            </a:xfrm>
            <a:custGeom>
              <a:avLst/>
              <a:gdLst/>
              <a:ahLst/>
              <a:cxnLst/>
              <a:rect l="l" t="t" r="r" b="b"/>
              <a:pathLst>
                <a:path w="250" h="757" extrusionOk="0">
                  <a:moveTo>
                    <a:pt x="87" y="0"/>
                  </a:moveTo>
                  <a:cubicBezTo>
                    <a:pt x="74" y="0"/>
                    <a:pt x="60" y="7"/>
                    <a:pt x="57" y="22"/>
                  </a:cubicBezTo>
                  <a:cubicBezTo>
                    <a:pt x="0" y="252"/>
                    <a:pt x="16" y="569"/>
                    <a:pt x="190" y="749"/>
                  </a:cubicBezTo>
                  <a:cubicBezTo>
                    <a:pt x="196" y="754"/>
                    <a:pt x="204" y="757"/>
                    <a:pt x="211" y="757"/>
                  </a:cubicBezTo>
                  <a:cubicBezTo>
                    <a:pt x="230" y="757"/>
                    <a:pt x="250" y="739"/>
                    <a:pt x="243" y="718"/>
                  </a:cubicBezTo>
                  <a:cubicBezTo>
                    <a:pt x="210" y="610"/>
                    <a:pt x="155" y="511"/>
                    <a:pt x="130" y="400"/>
                  </a:cubicBezTo>
                  <a:cubicBezTo>
                    <a:pt x="103" y="277"/>
                    <a:pt x="103" y="156"/>
                    <a:pt x="118" y="31"/>
                  </a:cubicBezTo>
                  <a:cubicBezTo>
                    <a:pt x="120" y="11"/>
                    <a:pt x="104" y="0"/>
                    <a:pt x="8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7" name="Google Shape;869;p35">
              <a:extLst>
                <a:ext uri="{FF2B5EF4-FFF2-40B4-BE49-F238E27FC236}">
                  <a16:creationId xmlns:a16="http://schemas.microsoft.com/office/drawing/2014/main" id="{54DBFD26-528E-4057-A0DB-1E2162976516}"/>
                </a:ext>
              </a:extLst>
            </p:cNvPr>
            <p:cNvSpPr/>
            <p:nvPr/>
          </p:nvSpPr>
          <p:spPr>
            <a:xfrm>
              <a:off x="7519625" y="1847088"/>
              <a:ext cx="10868" cy="17706"/>
            </a:xfrm>
            <a:custGeom>
              <a:avLst/>
              <a:gdLst/>
              <a:ahLst/>
              <a:cxnLst/>
              <a:rect l="l" t="t" r="r" b="b"/>
              <a:pathLst>
                <a:path w="205" h="334" extrusionOk="0">
                  <a:moveTo>
                    <a:pt x="56" y="1"/>
                  </a:moveTo>
                  <a:cubicBezTo>
                    <a:pt x="30" y="1"/>
                    <a:pt x="1" y="25"/>
                    <a:pt x="11" y="55"/>
                  </a:cubicBezTo>
                  <a:cubicBezTo>
                    <a:pt x="41" y="143"/>
                    <a:pt x="80" y="228"/>
                    <a:pt x="116" y="313"/>
                  </a:cubicBezTo>
                  <a:cubicBezTo>
                    <a:pt x="122" y="328"/>
                    <a:pt x="135" y="334"/>
                    <a:pt x="148" y="334"/>
                  </a:cubicBezTo>
                  <a:cubicBezTo>
                    <a:pt x="175" y="334"/>
                    <a:pt x="204" y="310"/>
                    <a:pt x="193" y="281"/>
                  </a:cubicBezTo>
                  <a:cubicBezTo>
                    <a:pt x="161" y="194"/>
                    <a:pt x="129" y="107"/>
                    <a:pt x="90" y="22"/>
                  </a:cubicBezTo>
                  <a:cubicBezTo>
                    <a:pt x="83" y="7"/>
                    <a:pt x="70" y="1"/>
                    <a:pt x="5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8" name="Google Shape;870;p35">
              <a:extLst>
                <a:ext uri="{FF2B5EF4-FFF2-40B4-BE49-F238E27FC236}">
                  <a16:creationId xmlns:a16="http://schemas.microsoft.com/office/drawing/2014/main" id="{AA6F3C37-0E44-4B95-B9D7-FF7F0164078F}"/>
                </a:ext>
              </a:extLst>
            </p:cNvPr>
            <p:cNvSpPr/>
            <p:nvPr/>
          </p:nvSpPr>
          <p:spPr>
            <a:xfrm>
              <a:off x="7525191" y="1676868"/>
              <a:ext cx="5036" cy="29634"/>
            </a:xfrm>
            <a:custGeom>
              <a:avLst/>
              <a:gdLst/>
              <a:ahLst/>
              <a:cxnLst/>
              <a:rect l="l" t="t" r="r" b="b"/>
              <a:pathLst>
                <a:path w="95" h="559" extrusionOk="0">
                  <a:moveTo>
                    <a:pt x="48" y="1"/>
                  </a:moveTo>
                  <a:cubicBezTo>
                    <a:pt x="35" y="1"/>
                    <a:pt x="22" y="9"/>
                    <a:pt x="20" y="26"/>
                  </a:cubicBezTo>
                  <a:cubicBezTo>
                    <a:pt x="8" y="192"/>
                    <a:pt x="0" y="358"/>
                    <a:pt x="11" y="523"/>
                  </a:cubicBezTo>
                  <a:cubicBezTo>
                    <a:pt x="13" y="546"/>
                    <a:pt x="30" y="558"/>
                    <a:pt x="47" y="558"/>
                  </a:cubicBezTo>
                  <a:cubicBezTo>
                    <a:pt x="64" y="558"/>
                    <a:pt x="81" y="546"/>
                    <a:pt x="82" y="523"/>
                  </a:cubicBezTo>
                  <a:cubicBezTo>
                    <a:pt x="94" y="357"/>
                    <a:pt x="86" y="192"/>
                    <a:pt x="74" y="26"/>
                  </a:cubicBezTo>
                  <a:cubicBezTo>
                    <a:pt x="73" y="9"/>
                    <a:pt x="60" y="1"/>
                    <a:pt x="4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29" name="Google Shape;871;p35">
              <a:extLst>
                <a:ext uri="{FF2B5EF4-FFF2-40B4-BE49-F238E27FC236}">
                  <a16:creationId xmlns:a16="http://schemas.microsoft.com/office/drawing/2014/main" id="{89811B16-F437-4FDD-AD64-BA22CE958594}"/>
                </a:ext>
              </a:extLst>
            </p:cNvPr>
            <p:cNvSpPr/>
            <p:nvPr/>
          </p:nvSpPr>
          <p:spPr>
            <a:xfrm>
              <a:off x="7505047" y="1626507"/>
              <a:ext cx="23909" cy="19509"/>
            </a:xfrm>
            <a:custGeom>
              <a:avLst/>
              <a:gdLst/>
              <a:ahLst/>
              <a:cxnLst/>
              <a:rect l="l" t="t" r="r" b="b"/>
              <a:pathLst>
                <a:path w="451" h="368" extrusionOk="0">
                  <a:moveTo>
                    <a:pt x="30" y="1"/>
                  </a:moveTo>
                  <a:cubicBezTo>
                    <a:pt x="6" y="1"/>
                    <a:pt x="0" y="40"/>
                    <a:pt x="24" y="45"/>
                  </a:cubicBezTo>
                  <a:cubicBezTo>
                    <a:pt x="192" y="68"/>
                    <a:pt x="321" y="188"/>
                    <a:pt x="379" y="345"/>
                  </a:cubicBezTo>
                  <a:cubicBezTo>
                    <a:pt x="385" y="361"/>
                    <a:pt x="399" y="368"/>
                    <a:pt x="412" y="368"/>
                  </a:cubicBezTo>
                  <a:cubicBezTo>
                    <a:pt x="431" y="368"/>
                    <a:pt x="451" y="352"/>
                    <a:pt x="444" y="327"/>
                  </a:cubicBezTo>
                  <a:cubicBezTo>
                    <a:pt x="399" y="135"/>
                    <a:pt x="223" y="9"/>
                    <a:pt x="31" y="1"/>
                  </a:cubicBezTo>
                  <a:cubicBezTo>
                    <a:pt x="31" y="1"/>
                    <a:pt x="30" y="1"/>
                    <a:pt x="3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0" name="Google Shape;872;p35">
              <a:extLst>
                <a:ext uri="{FF2B5EF4-FFF2-40B4-BE49-F238E27FC236}">
                  <a16:creationId xmlns:a16="http://schemas.microsoft.com/office/drawing/2014/main" id="{41DEF6E4-F663-48FD-A431-2C3A1CD15344}"/>
                </a:ext>
              </a:extLst>
            </p:cNvPr>
            <p:cNvSpPr/>
            <p:nvPr/>
          </p:nvSpPr>
          <p:spPr>
            <a:xfrm>
              <a:off x="7454421" y="1974211"/>
              <a:ext cx="43947" cy="11610"/>
            </a:xfrm>
            <a:custGeom>
              <a:avLst/>
              <a:gdLst/>
              <a:ahLst/>
              <a:cxnLst/>
              <a:rect l="l" t="t" r="r" b="b"/>
              <a:pathLst>
                <a:path w="829" h="219" extrusionOk="0">
                  <a:moveTo>
                    <a:pt x="39" y="0"/>
                  </a:moveTo>
                  <a:cubicBezTo>
                    <a:pt x="15" y="0"/>
                    <a:pt x="1" y="41"/>
                    <a:pt x="27" y="55"/>
                  </a:cubicBezTo>
                  <a:cubicBezTo>
                    <a:pt x="223" y="155"/>
                    <a:pt x="441" y="218"/>
                    <a:pt x="662" y="218"/>
                  </a:cubicBezTo>
                  <a:cubicBezTo>
                    <a:pt x="703" y="218"/>
                    <a:pt x="745" y="216"/>
                    <a:pt x="786" y="212"/>
                  </a:cubicBezTo>
                  <a:cubicBezTo>
                    <a:pt x="827" y="207"/>
                    <a:pt x="829" y="149"/>
                    <a:pt x="786" y="148"/>
                  </a:cubicBezTo>
                  <a:cubicBezTo>
                    <a:pt x="528" y="140"/>
                    <a:pt x="288" y="103"/>
                    <a:pt x="49" y="2"/>
                  </a:cubicBezTo>
                  <a:cubicBezTo>
                    <a:pt x="46" y="1"/>
                    <a:pt x="42" y="0"/>
                    <a:pt x="3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1" name="Google Shape;873;p35">
              <a:extLst>
                <a:ext uri="{FF2B5EF4-FFF2-40B4-BE49-F238E27FC236}">
                  <a16:creationId xmlns:a16="http://schemas.microsoft.com/office/drawing/2014/main" id="{5B9BAC86-5781-44C6-9DA6-5590DA66EF09}"/>
                </a:ext>
              </a:extLst>
            </p:cNvPr>
            <p:cNvSpPr/>
            <p:nvPr/>
          </p:nvSpPr>
          <p:spPr>
            <a:xfrm>
              <a:off x="7444030" y="1623485"/>
              <a:ext cx="33345" cy="9701"/>
            </a:xfrm>
            <a:custGeom>
              <a:avLst/>
              <a:gdLst/>
              <a:ahLst/>
              <a:cxnLst/>
              <a:rect l="l" t="t" r="r" b="b"/>
              <a:pathLst>
                <a:path w="629" h="183" extrusionOk="0">
                  <a:moveTo>
                    <a:pt x="493" y="0"/>
                  </a:moveTo>
                  <a:cubicBezTo>
                    <a:pt x="331" y="0"/>
                    <a:pt x="175" y="49"/>
                    <a:pt x="30" y="127"/>
                  </a:cubicBezTo>
                  <a:cubicBezTo>
                    <a:pt x="1" y="143"/>
                    <a:pt x="20" y="183"/>
                    <a:pt x="48" y="183"/>
                  </a:cubicBezTo>
                  <a:cubicBezTo>
                    <a:pt x="52" y="183"/>
                    <a:pt x="57" y="182"/>
                    <a:pt x="61" y="180"/>
                  </a:cubicBezTo>
                  <a:cubicBezTo>
                    <a:pt x="227" y="100"/>
                    <a:pt x="402" y="74"/>
                    <a:pt x="585" y="71"/>
                  </a:cubicBezTo>
                  <a:cubicBezTo>
                    <a:pt x="628" y="71"/>
                    <a:pt x="626" y="10"/>
                    <a:pt x="585" y="6"/>
                  </a:cubicBezTo>
                  <a:cubicBezTo>
                    <a:pt x="554" y="2"/>
                    <a:pt x="524" y="0"/>
                    <a:pt x="49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2" name="Google Shape;874;p35">
              <a:extLst>
                <a:ext uri="{FF2B5EF4-FFF2-40B4-BE49-F238E27FC236}">
                  <a16:creationId xmlns:a16="http://schemas.microsoft.com/office/drawing/2014/main" id="{EA75A0CB-CE0C-456C-ACCE-CA920CF34EDF}"/>
                </a:ext>
              </a:extLst>
            </p:cNvPr>
            <p:cNvSpPr/>
            <p:nvPr/>
          </p:nvSpPr>
          <p:spPr>
            <a:xfrm>
              <a:off x="7398069" y="1945584"/>
              <a:ext cx="37745" cy="21046"/>
            </a:xfrm>
            <a:custGeom>
              <a:avLst/>
              <a:gdLst/>
              <a:ahLst/>
              <a:cxnLst/>
              <a:rect l="l" t="t" r="r" b="b"/>
              <a:pathLst>
                <a:path w="712" h="397" extrusionOk="0">
                  <a:moveTo>
                    <a:pt x="55" y="0"/>
                  </a:moveTo>
                  <a:cubicBezTo>
                    <a:pt x="23" y="0"/>
                    <a:pt x="1" y="48"/>
                    <a:pt x="36" y="68"/>
                  </a:cubicBezTo>
                  <a:cubicBezTo>
                    <a:pt x="237" y="178"/>
                    <a:pt x="437" y="292"/>
                    <a:pt x="644" y="393"/>
                  </a:cubicBezTo>
                  <a:cubicBezTo>
                    <a:pt x="650" y="395"/>
                    <a:pt x="655" y="396"/>
                    <a:pt x="660" y="396"/>
                  </a:cubicBezTo>
                  <a:cubicBezTo>
                    <a:pt x="691" y="396"/>
                    <a:pt x="711" y="353"/>
                    <a:pt x="678" y="334"/>
                  </a:cubicBezTo>
                  <a:cubicBezTo>
                    <a:pt x="482" y="216"/>
                    <a:pt x="275" y="112"/>
                    <a:pt x="74" y="5"/>
                  </a:cubicBezTo>
                  <a:cubicBezTo>
                    <a:pt x="67" y="2"/>
                    <a:pt x="61" y="0"/>
                    <a:pt x="55"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3" name="Google Shape;875;p35">
              <a:extLst>
                <a:ext uri="{FF2B5EF4-FFF2-40B4-BE49-F238E27FC236}">
                  <a16:creationId xmlns:a16="http://schemas.microsoft.com/office/drawing/2014/main" id="{C8BCA64D-4B13-4AEE-BDF9-BFDD9109825F}"/>
                </a:ext>
              </a:extLst>
            </p:cNvPr>
            <p:cNvSpPr/>
            <p:nvPr/>
          </p:nvSpPr>
          <p:spPr>
            <a:xfrm>
              <a:off x="7388898" y="1644955"/>
              <a:ext cx="27991" cy="16911"/>
            </a:xfrm>
            <a:custGeom>
              <a:avLst/>
              <a:gdLst/>
              <a:ahLst/>
              <a:cxnLst/>
              <a:rect l="l" t="t" r="r" b="b"/>
              <a:pathLst>
                <a:path w="528" h="319" extrusionOk="0">
                  <a:moveTo>
                    <a:pt x="482" y="0"/>
                  </a:moveTo>
                  <a:cubicBezTo>
                    <a:pt x="477" y="0"/>
                    <a:pt x="471" y="1"/>
                    <a:pt x="466" y="4"/>
                  </a:cubicBezTo>
                  <a:cubicBezTo>
                    <a:pt x="313" y="80"/>
                    <a:pt x="171" y="174"/>
                    <a:pt x="27" y="264"/>
                  </a:cubicBezTo>
                  <a:cubicBezTo>
                    <a:pt x="0" y="281"/>
                    <a:pt x="16" y="319"/>
                    <a:pt x="41" y="319"/>
                  </a:cubicBezTo>
                  <a:cubicBezTo>
                    <a:pt x="46" y="319"/>
                    <a:pt x="51" y="318"/>
                    <a:pt x="55" y="315"/>
                  </a:cubicBezTo>
                  <a:cubicBezTo>
                    <a:pt x="205" y="233"/>
                    <a:pt x="357" y="155"/>
                    <a:pt x="498" y="59"/>
                  </a:cubicBezTo>
                  <a:cubicBezTo>
                    <a:pt x="527" y="40"/>
                    <a:pt x="511" y="0"/>
                    <a:pt x="48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4" name="Google Shape;876;p35">
              <a:extLst>
                <a:ext uri="{FF2B5EF4-FFF2-40B4-BE49-F238E27FC236}">
                  <a16:creationId xmlns:a16="http://schemas.microsoft.com/office/drawing/2014/main" id="{F3759DFB-602D-4B16-B53F-04F79494B05D}"/>
                </a:ext>
              </a:extLst>
            </p:cNvPr>
            <p:cNvSpPr/>
            <p:nvPr/>
          </p:nvSpPr>
          <p:spPr>
            <a:xfrm>
              <a:off x="7353592" y="1955126"/>
              <a:ext cx="18236" cy="28574"/>
            </a:xfrm>
            <a:custGeom>
              <a:avLst/>
              <a:gdLst/>
              <a:ahLst/>
              <a:cxnLst/>
              <a:rect l="l" t="t" r="r" b="b"/>
              <a:pathLst>
                <a:path w="344" h="539" extrusionOk="0">
                  <a:moveTo>
                    <a:pt x="297" y="0"/>
                  </a:moveTo>
                  <a:cubicBezTo>
                    <a:pt x="285" y="0"/>
                    <a:pt x="275" y="7"/>
                    <a:pt x="268" y="21"/>
                  </a:cubicBezTo>
                  <a:cubicBezTo>
                    <a:pt x="198" y="178"/>
                    <a:pt x="140" y="326"/>
                    <a:pt x="28" y="459"/>
                  </a:cubicBezTo>
                  <a:cubicBezTo>
                    <a:pt x="0" y="494"/>
                    <a:pt x="30" y="538"/>
                    <a:pt x="62" y="538"/>
                  </a:cubicBezTo>
                  <a:cubicBezTo>
                    <a:pt x="72" y="538"/>
                    <a:pt x="82" y="534"/>
                    <a:pt x="91" y="524"/>
                  </a:cubicBezTo>
                  <a:cubicBezTo>
                    <a:pt x="204" y="392"/>
                    <a:pt x="314" y="227"/>
                    <a:pt x="340" y="51"/>
                  </a:cubicBezTo>
                  <a:cubicBezTo>
                    <a:pt x="344" y="25"/>
                    <a:pt x="319" y="0"/>
                    <a:pt x="29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5" name="Google Shape;877;p35">
              <a:extLst>
                <a:ext uri="{FF2B5EF4-FFF2-40B4-BE49-F238E27FC236}">
                  <a16:creationId xmlns:a16="http://schemas.microsoft.com/office/drawing/2014/main" id="{C1354142-8623-42E7-829C-F1C59D909D6E}"/>
                </a:ext>
              </a:extLst>
            </p:cNvPr>
            <p:cNvSpPr/>
            <p:nvPr/>
          </p:nvSpPr>
          <p:spPr>
            <a:xfrm>
              <a:off x="7352532" y="1615851"/>
              <a:ext cx="18554" cy="41403"/>
            </a:xfrm>
            <a:custGeom>
              <a:avLst/>
              <a:gdLst/>
              <a:ahLst/>
              <a:cxnLst/>
              <a:rect l="l" t="t" r="r" b="b"/>
              <a:pathLst>
                <a:path w="350" h="781" extrusionOk="0">
                  <a:moveTo>
                    <a:pt x="38" y="1"/>
                  </a:moveTo>
                  <a:cubicBezTo>
                    <a:pt x="19" y="1"/>
                    <a:pt x="1" y="15"/>
                    <a:pt x="9" y="40"/>
                  </a:cubicBezTo>
                  <a:cubicBezTo>
                    <a:pt x="86" y="279"/>
                    <a:pt x="158" y="532"/>
                    <a:pt x="266" y="760"/>
                  </a:cubicBezTo>
                  <a:cubicBezTo>
                    <a:pt x="273" y="774"/>
                    <a:pt x="286" y="781"/>
                    <a:pt x="299" y="781"/>
                  </a:cubicBezTo>
                  <a:cubicBezTo>
                    <a:pt x="323" y="781"/>
                    <a:pt x="350" y="757"/>
                    <a:pt x="342" y="729"/>
                  </a:cubicBezTo>
                  <a:cubicBezTo>
                    <a:pt x="277" y="488"/>
                    <a:pt x="167" y="252"/>
                    <a:pt x="70" y="22"/>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6" name="Google Shape;878;p35">
              <a:extLst>
                <a:ext uri="{FF2B5EF4-FFF2-40B4-BE49-F238E27FC236}">
                  <a16:creationId xmlns:a16="http://schemas.microsoft.com/office/drawing/2014/main" id="{5DEB2B36-D33A-45F6-A937-E850A5AEF353}"/>
                </a:ext>
              </a:extLst>
            </p:cNvPr>
            <p:cNvSpPr/>
            <p:nvPr/>
          </p:nvSpPr>
          <p:spPr>
            <a:xfrm>
              <a:off x="7319135" y="2008032"/>
              <a:ext cx="35041" cy="22583"/>
            </a:xfrm>
            <a:custGeom>
              <a:avLst/>
              <a:gdLst/>
              <a:ahLst/>
              <a:cxnLst/>
              <a:rect l="l" t="t" r="r" b="b"/>
              <a:pathLst>
                <a:path w="661" h="426" extrusionOk="0">
                  <a:moveTo>
                    <a:pt x="607" y="0"/>
                  </a:moveTo>
                  <a:cubicBezTo>
                    <a:pt x="598" y="0"/>
                    <a:pt x="589" y="4"/>
                    <a:pt x="582" y="12"/>
                  </a:cubicBezTo>
                  <a:cubicBezTo>
                    <a:pt x="432" y="173"/>
                    <a:pt x="265" y="292"/>
                    <a:pt x="50" y="345"/>
                  </a:cubicBezTo>
                  <a:cubicBezTo>
                    <a:pt x="0" y="358"/>
                    <a:pt x="18" y="426"/>
                    <a:pt x="64" y="426"/>
                  </a:cubicBezTo>
                  <a:cubicBezTo>
                    <a:pt x="67" y="426"/>
                    <a:pt x="70" y="426"/>
                    <a:pt x="72" y="425"/>
                  </a:cubicBezTo>
                  <a:cubicBezTo>
                    <a:pt x="302" y="384"/>
                    <a:pt x="517" y="257"/>
                    <a:pt x="643" y="59"/>
                  </a:cubicBezTo>
                  <a:cubicBezTo>
                    <a:pt x="660" y="31"/>
                    <a:pt x="634" y="0"/>
                    <a:pt x="607"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7" name="Google Shape;879;p35">
              <a:extLst>
                <a:ext uri="{FF2B5EF4-FFF2-40B4-BE49-F238E27FC236}">
                  <a16:creationId xmlns:a16="http://schemas.microsoft.com/office/drawing/2014/main" id="{782C5872-94AD-4208-A56C-3798E8AB2480}"/>
                </a:ext>
              </a:extLst>
            </p:cNvPr>
            <p:cNvSpPr/>
            <p:nvPr/>
          </p:nvSpPr>
          <p:spPr>
            <a:xfrm>
              <a:off x="7309646" y="1592208"/>
              <a:ext cx="25128" cy="14154"/>
            </a:xfrm>
            <a:custGeom>
              <a:avLst/>
              <a:gdLst/>
              <a:ahLst/>
              <a:cxnLst/>
              <a:rect l="l" t="t" r="r" b="b"/>
              <a:pathLst>
                <a:path w="474" h="267" extrusionOk="0">
                  <a:moveTo>
                    <a:pt x="58" y="0"/>
                  </a:moveTo>
                  <a:cubicBezTo>
                    <a:pt x="52" y="0"/>
                    <a:pt x="46" y="0"/>
                    <a:pt x="41" y="0"/>
                  </a:cubicBezTo>
                  <a:cubicBezTo>
                    <a:pt x="0" y="2"/>
                    <a:pt x="0" y="64"/>
                    <a:pt x="41" y="64"/>
                  </a:cubicBezTo>
                  <a:cubicBezTo>
                    <a:pt x="200" y="65"/>
                    <a:pt x="309" y="146"/>
                    <a:pt x="413" y="257"/>
                  </a:cubicBezTo>
                  <a:cubicBezTo>
                    <a:pt x="419" y="264"/>
                    <a:pt x="427" y="267"/>
                    <a:pt x="434" y="267"/>
                  </a:cubicBezTo>
                  <a:cubicBezTo>
                    <a:pt x="455" y="267"/>
                    <a:pt x="474" y="242"/>
                    <a:pt x="463" y="219"/>
                  </a:cubicBezTo>
                  <a:cubicBezTo>
                    <a:pt x="391" y="73"/>
                    <a:pt x="215" y="0"/>
                    <a:pt x="5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39" name="Google Shape;880;p35">
              <a:extLst>
                <a:ext uri="{FF2B5EF4-FFF2-40B4-BE49-F238E27FC236}">
                  <a16:creationId xmlns:a16="http://schemas.microsoft.com/office/drawing/2014/main" id="{29483FBF-EF1C-44E7-A729-3A38D61A2212}"/>
                </a:ext>
              </a:extLst>
            </p:cNvPr>
            <p:cNvSpPr/>
            <p:nvPr/>
          </p:nvSpPr>
          <p:spPr>
            <a:xfrm>
              <a:off x="7253983" y="2023193"/>
              <a:ext cx="39229" cy="10549"/>
            </a:xfrm>
            <a:custGeom>
              <a:avLst/>
              <a:gdLst/>
              <a:ahLst/>
              <a:cxnLst/>
              <a:rect l="l" t="t" r="r" b="b"/>
              <a:pathLst>
                <a:path w="740" h="199" extrusionOk="0">
                  <a:moveTo>
                    <a:pt x="51" y="0"/>
                  </a:moveTo>
                  <a:cubicBezTo>
                    <a:pt x="19" y="0"/>
                    <a:pt x="1" y="55"/>
                    <a:pt x="34" y="70"/>
                  </a:cubicBezTo>
                  <a:cubicBezTo>
                    <a:pt x="213" y="147"/>
                    <a:pt x="400" y="198"/>
                    <a:pt x="594" y="198"/>
                  </a:cubicBezTo>
                  <a:cubicBezTo>
                    <a:pt x="627" y="198"/>
                    <a:pt x="660" y="197"/>
                    <a:pt x="693" y="194"/>
                  </a:cubicBezTo>
                  <a:cubicBezTo>
                    <a:pt x="738" y="189"/>
                    <a:pt x="739" y="126"/>
                    <a:pt x="693" y="124"/>
                  </a:cubicBezTo>
                  <a:cubicBezTo>
                    <a:pt x="476" y="112"/>
                    <a:pt x="267" y="82"/>
                    <a:pt x="62" y="2"/>
                  </a:cubicBezTo>
                  <a:cubicBezTo>
                    <a:pt x="58" y="1"/>
                    <a:pt x="55"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0" name="Google Shape;881;p35">
              <a:extLst>
                <a:ext uri="{FF2B5EF4-FFF2-40B4-BE49-F238E27FC236}">
                  <a16:creationId xmlns:a16="http://schemas.microsoft.com/office/drawing/2014/main" id="{60DB6FAB-1233-46D0-9A3A-E745D6079C1A}"/>
                </a:ext>
              </a:extLst>
            </p:cNvPr>
            <p:cNvSpPr/>
            <p:nvPr/>
          </p:nvSpPr>
          <p:spPr>
            <a:xfrm>
              <a:off x="7244070" y="1590618"/>
              <a:ext cx="30323" cy="12723"/>
            </a:xfrm>
            <a:custGeom>
              <a:avLst/>
              <a:gdLst/>
              <a:ahLst/>
              <a:cxnLst/>
              <a:rect l="l" t="t" r="r" b="b"/>
              <a:pathLst>
                <a:path w="572" h="240" extrusionOk="0">
                  <a:moveTo>
                    <a:pt x="540" y="1"/>
                  </a:moveTo>
                  <a:cubicBezTo>
                    <a:pt x="538" y="1"/>
                    <a:pt x="536" y="1"/>
                    <a:pt x="533" y="2"/>
                  </a:cubicBezTo>
                  <a:cubicBezTo>
                    <a:pt x="448" y="28"/>
                    <a:pt x="372" y="81"/>
                    <a:pt x="289" y="115"/>
                  </a:cubicBezTo>
                  <a:cubicBezTo>
                    <a:pt x="205" y="148"/>
                    <a:pt x="119" y="174"/>
                    <a:pt x="31" y="193"/>
                  </a:cubicBezTo>
                  <a:cubicBezTo>
                    <a:pt x="1" y="199"/>
                    <a:pt x="12" y="239"/>
                    <a:pt x="39" y="239"/>
                  </a:cubicBezTo>
                  <a:cubicBezTo>
                    <a:pt x="41" y="239"/>
                    <a:pt x="42" y="239"/>
                    <a:pt x="44" y="239"/>
                  </a:cubicBezTo>
                  <a:cubicBezTo>
                    <a:pt x="210" y="213"/>
                    <a:pt x="433" y="165"/>
                    <a:pt x="556" y="41"/>
                  </a:cubicBezTo>
                  <a:cubicBezTo>
                    <a:pt x="571" y="27"/>
                    <a:pt x="559" y="1"/>
                    <a:pt x="5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1" name="Google Shape;882;p35">
              <a:extLst>
                <a:ext uri="{FF2B5EF4-FFF2-40B4-BE49-F238E27FC236}">
                  <a16:creationId xmlns:a16="http://schemas.microsoft.com/office/drawing/2014/main" id="{8F99E2CE-459A-43DB-AF32-A3288F595E95}"/>
                </a:ext>
              </a:extLst>
            </p:cNvPr>
            <p:cNvSpPr/>
            <p:nvPr/>
          </p:nvSpPr>
          <p:spPr>
            <a:xfrm>
              <a:off x="7199275" y="2005540"/>
              <a:ext cx="35624" cy="13995"/>
            </a:xfrm>
            <a:custGeom>
              <a:avLst/>
              <a:gdLst/>
              <a:ahLst/>
              <a:cxnLst/>
              <a:rect l="l" t="t" r="r" b="b"/>
              <a:pathLst>
                <a:path w="672" h="264" extrusionOk="0">
                  <a:moveTo>
                    <a:pt x="35" y="1"/>
                  </a:moveTo>
                  <a:cubicBezTo>
                    <a:pt x="0" y="1"/>
                    <a:pt x="1" y="56"/>
                    <a:pt x="38" y="59"/>
                  </a:cubicBezTo>
                  <a:cubicBezTo>
                    <a:pt x="251" y="80"/>
                    <a:pt x="431" y="158"/>
                    <a:pt x="618" y="259"/>
                  </a:cubicBezTo>
                  <a:cubicBezTo>
                    <a:pt x="623" y="262"/>
                    <a:pt x="628" y="264"/>
                    <a:pt x="633" y="264"/>
                  </a:cubicBezTo>
                  <a:cubicBezTo>
                    <a:pt x="658" y="264"/>
                    <a:pt x="672" y="228"/>
                    <a:pt x="648" y="209"/>
                  </a:cubicBezTo>
                  <a:cubicBezTo>
                    <a:pt x="473" y="78"/>
                    <a:pt x="252" y="17"/>
                    <a:pt x="38" y="1"/>
                  </a:cubicBezTo>
                  <a:cubicBezTo>
                    <a:pt x="37" y="1"/>
                    <a:pt x="36" y="1"/>
                    <a:pt x="35"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2" name="Google Shape;883;p35">
              <a:extLst>
                <a:ext uri="{FF2B5EF4-FFF2-40B4-BE49-F238E27FC236}">
                  <a16:creationId xmlns:a16="http://schemas.microsoft.com/office/drawing/2014/main" id="{9197CD94-997C-4830-936B-1EB7FD65053A}"/>
                </a:ext>
              </a:extLst>
            </p:cNvPr>
            <p:cNvSpPr/>
            <p:nvPr/>
          </p:nvSpPr>
          <p:spPr>
            <a:xfrm>
              <a:off x="7176003" y="1615957"/>
              <a:ext cx="29634" cy="17070"/>
            </a:xfrm>
            <a:custGeom>
              <a:avLst/>
              <a:gdLst/>
              <a:ahLst/>
              <a:cxnLst/>
              <a:rect l="l" t="t" r="r" b="b"/>
              <a:pathLst>
                <a:path w="559" h="322" extrusionOk="0">
                  <a:moveTo>
                    <a:pt x="522" y="0"/>
                  </a:moveTo>
                  <a:cubicBezTo>
                    <a:pt x="517" y="0"/>
                    <a:pt x="512" y="2"/>
                    <a:pt x="508" y="5"/>
                  </a:cubicBezTo>
                  <a:cubicBezTo>
                    <a:pt x="359" y="119"/>
                    <a:pt x="207" y="217"/>
                    <a:pt x="27" y="275"/>
                  </a:cubicBezTo>
                  <a:cubicBezTo>
                    <a:pt x="0" y="284"/>
                    <a:pt x="8" y="321"/>
                    <a:pt x="33" y="321"/>
                  </a:cubicBezTo>
                  <a:cubicBezTo>
                    <a:pt x="35" y="321"/>
                    <a:pt x="37" y="321"/>
                    <a:pt x="40" y="321"/>
                  </a:cubicBezTo>
                  <a:cubicBezTo>
                    <a:pt x="228" y="276"/>
                    <a:pt x="407" y="191"/>
                    <a:pt x="542" y="49"/>
                  </a:cubicBezTo>
                  <a:cubicBezTo>
                    <a:pt x="558" y="31"/>
                    <a:pt x="543" y="0"/>
                    <a:pt x="52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3" name="Google Shape;884;p35">
              <a:extLst>
                <a:ext uri="{FF2B5EF4-FFF2-40B4-BE49-F238E27FC236}">
                  <a16:creationId xmlns:a16="http://schemas.microsoft.com/office/drawing/2014/main" id="{7D97F0CD-3083-44D8-A137-995C0C2D5A94}"/>
                </a:ext>
              </a:extLst>
            </p:cNvPr>
            <p:cNvSpPr/>
            <p:nvPr/>
          </p:nvSpPr>
          <p:spPr>
            <a:xfrm>
              <a:off x="7130572" y="1994673"/>
              <a:ext cx="46704" cy="6839"/>
            </a:xfrm>
            <a:custGeom>
              <a:avLst/>
              <a:gdLst/>
              <a:ahLst/>
              <a:cxnLst/>
              <a:rect l="l" t="t" r="r" b="b"/>
              <a:pathLst>
                <a:path w="881" h="129" extrusionOk="0">
                  <a:moveTo>
                    <a:pt x="276" y="1"/>
                  </a:moveTo>
                  <a:cubicBezTo>
                    <a:pt x="198" y="1"/>
                    <a:pt x="120" y="4"/>
                    <a:pt x="42" y="9"/>
                  </a:cubicBezTo>
                  <a:cubicBezTo>
                    <a:pt x="2" y="11"/>
                    <a:pt x="0" y="72"/>
                    <a:pt x="41" y="72"/>
                  </a:cubicBezTo>
                  <a:cubicBezTo>
                    <a:pt x="41" y="72"/>
                    <a:pt x="42" y="72"/>
                    <a:pt x="42" y="72"/>
                  </a:cubicBezTo>
                  <a:cubicBezTo>
                    <a:pt x="53" y="72"/>
                    <a:pt x="65" y="72"/>
                    <a:pt x="76" y="72"/>
                  </a:cubicBezTo>
                  <a:cubicBezTo>
                    <a:pt x="331" y="72"/>
                    <a:pt x="582" y="95"/>
                    <a:pt x="837" y="128"/>
                  </a:cubicBezTo>
                  <a:cubicBezTo>
                    <a:pt x="838" y="128"/>
                    <a:pt x="840" y="128"/>
                    <a:pt x="841" y="128"/>
                  </a:cubicBezTo>
                  <a:cubicBezTo>
                    <a:pt x="875" y="128"/>
                    <a:pt x="880" y="70"/>
                    <a:pt x="845" y="61"/>
                  </a:cubicBezTo>
                  <a:cubicBezTo>
                    <a:pt x="658" y="19"/>
                    <a:pt x="467" y="1"/>
                    <a:pt x="276"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4" name="Google Shape;885;p35">
              <a:extLst>
                <a:ext uri="{FF2B5EF4-FFF2-40B4-BE49-F238E27FC236}">
                  <a16:creationId xmlns:a16="http://schemas.microsoft.com/office/drawing/2014/main" id="{40E6172C-3B3B-44AB-A09B-001C352A0275}"/>
                </a:ext>
              </a:extLst>
            </p:cNvPr>
            <p:cNvSpPr/>
            <p:nvPr/>
          </p:nvSpPr>
          <p:spPr>
            <a:xfrm>
              <a:off x="7102158" y="1632391"/>
              <a:ext cx="29634" cy="7793"/>
            </a:xfrm>
            <a:custGeom>
              <a:avLst/>
              <a:gdLst/>
              <a:ahLst/>
              <a:cxnLst/>
              <a:rect l="l" t="t" r="r" b="b"/>
              <a:pathLst>
                <a:path w="559" h="147" extrusionOk="0">
                  <a:moveTo>
                    <a:pt x="33" y="1"/>
                  </a:moveTo>
                  <a:cubicBezTo>
                    <a:pt x="13" y="1"/>
                    <a:pt x="0" y="29"/>
                    <a:pt x="21" y="38"/>
                  </a:cubicBezTo>
                  <a:cubicBezTo>
                    <a:pt x="171" y="106"/>
                    <a:pt x="330" y="147"/>
                    <a:pt x="493" y="147"/>
                  </a:cubicBezTo>
                  <a:cubicBezTo>
                    <a:pt x="505" y="147"/>
                    <a:pt x="517" y="147"/>
                    <a:pt x="529" y="146"/>
                  </a:cubicBezTo>
                  <a:cubicBezTo>
                    <a:pt x="559" y="145"/>
                    <a:pt x="559" y="100"/>
                    <a:pt x="529" y="99"/>
                  </a:cubicBezTo>
                  <a:cubicBezTo>
                    <a:pt x="359" y="96"/>
                    <a:pt x="199" y="69"/>
                    <a:pt x="43" y="3"/>
                  </a:cubicBezTo>
                  <a:cubicBezTo>
                    <a:pt x="39" y="2"/>
                    <a:pt x="36" y="1"/>
                    <a:pt x="3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5" name="Google Shape;886;p35">
              <a:extLst>
                <a:ext uri="{FF2B5EF4-FFF2-40B4-BE49-F238E27FC236}">
                  <a16:creationId xmlns:a16="http://schemas.microsoft.com/office/drawing/2014/main" id="{E1D09565-4C60-466E-BFAA-F65A13B765A5}"/>
                </a:ext>
              </a:extLst>
            </p:cNvPr>
            <p:cNvSpPr/>
            <p:nvPr/>
          </p:nvSpPr>
          <p:spPr>
            <a:xfrm>
              <a:off x="7041141" y="2002572"/>
              <a:ext cx="54709" cy="16540"/>
            </a:xfrm>
            <a:custGeom>
              <a:avLst/>
              <a:gdLst/>
              <a:ahLst/>
              <a:cxnLst/>
              <a:rect l="l" t="t" r="r" b="b"/>
              <a:pathLst>
                <a:path w="1032" h="312" extrusionOk="0">
                  <a:moveTo>
                    <a:pt x="986" y="0"/>
                  </a:moveTo>
                  <a:cubicBezTo>
                    <a:pt x="985" y="0"/>
                    <a:pt x="984" y="0"/>
                    <a:pt x="982" y="0"/>
                  </a:cubicBezTo>
                  <a:cubicBezTo>
                    <a:pt x="818" y="23"/>
                    <a:pt x="658" y="87"/>
                    <a:pt x="503" y="149"/>
                  </a:cubicBezTo>
                  <a:cubicBezTo>
                    <a:pt x="446" y="171"/>
                    <a:pt x="377" y="215"/>
                    <a:pt x="316" y="215"/>
                  </a:cubicBezTo>
                  <a:cubicBezTo>
                    <a:pt x="312" y="215"/>
                    <a:pt x="308" y="214"/>
                    <a:pt x="304" y="214"/>
                  </a:cubicBezTo>
                  <a:cubicBezTo>
                    <a:pt x="220" y="205"/>
                    <a:pt x="127" y="111"/>
                    <a:pt x="56" y="63"/>
                  </a:cubicBezTo>
                  <a:cubicBezTo>
                    <a:pt x="50" y="60"/>
                    <a:pt x="45" y="58"/>
                    <a:pt x="40" y="58"/>
                  </a:cubicBezTo>
                  <a:cubicBezTo>
                    <a:pt x="15" y="58"/>
                    <a:pt x="0" y="97"/>
                    <a:pt x="25" y="117"/>
                  </a:cubicBezTo>
                  <a:cubicBezTo>
                    <a:pt x="85" y="163"/>
                    <a:pt x="212" y="298"/>
                    <a:pt x="284" y="310"/>
                  </a:cubicBezTo>
                  <a:cubicBezTo>
                    <a:pt x="289" y="311"/>
                    <a:pt x="295" y="311"/>
                    <a:pt x="301" y="311"/>
                  </a:cubicBezTo>
                  <a:cubicBezTo>
                    <a:pt x="346" y="311"/>
                    <a:pt x="390" y="284"/>
                    <a:pt x="433" y="267"/>
                  </a:cubicBezTo>
                  <a:cubicBezTo>
                    <a:pt x="620" y="196"/>
                    <a:pt x="819" y="148"/>
                    <a:pt x="1002" y="67"/>
                  </a:cubicBezTo>
                  <a:cubicBezTo>
                    <a:pt x="1031" y="53"/>
                    <a:pt x="1019" y="0"/>
                    <a:pt x="9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6" name="Google Shape;887;p35">
              <a:extLst>
                <a:ext uri="{FF2B5EF4-FFF2-40B4-BE49-F238E27FC236}">
                  <a16:creationId xmlns:a16="http://schemas.microsoft.com/office/drawing/2014/main" id="{4DEAEC8D-B9BC-4454-87E0-29B5E830AC79}"/>
                </a:ext>
              </a:extLst>
            </p:cNvPr>
            <p:cNvSpPr/>
            <p:nvPr/>
          </p:nvSpPr>
          <p:spPr>
            <a:xfrm>
              <a:off x="7028578" y="1599365"/>
              <a:ext cx="44902" cy="21470"/>
            </a:xfrm>
            <a:custGeom>
              <a:avLst/>
              <a:gdLst/>
              <a:ahLst/>
              <a:cxnLst/>
              <a:rect l="l" t="t" r="r" b="b"/>
              <a:pathLst>
                <a:path w="847" h="405" extrusionOk="0">
                  <a:moveTo>
                    <a:pt x="398" y="0"/>
                  </a:moveTo>
                  <a:cubicBezTo>
                    <a:pt x="398" y="0"/>
                    <a:pt x="397" y="0"/>
                    <a:pt x="397" y="0"/>
                  </a:cubicBezTo>
                  <a:cubicBezTo>
                    <a:pt x="349" y="0"/>
                    <a:pt x="320" y="34"/>
                    <a:pt x="289" y="65"/>
                  </a:cubicBezTo>
                  <a:cubicBezTo>
                    <a:pt x="199" y="154"/>
                    <a:pt x="113" y="249"/>
                    <a:pt x="26" y="341"/>
                  </a:cubicBezTo>
                  <a:cubicBezTo>
                    <a:pt x="1" y="367"/>
                    <a:pt x="26" y="404"/>
                    <a:pt x="54" y="404"/>
                  </a:cubicBezTo>
                  <a:cubicBezTo>
                    <a:pt x="62" y="404"/>
                    <a:pt x="71" y="401"/>
                    <a:pt x="78" y="393"/>
                  </a:cubicBezTo>
                  <a:cubicBezTo>
                    <a:pt x="135" y="339"/>
                    <a:pt x="191" y="284"/>
                    <a:pt x="246" y="230"/>
                  </a:cubicBezTo>
                  <a:cubicBezTo>
                    <a:pt x="301" y="174"/>
                    <a:pt x="332" y="114"/>
                    <a:pt x="393" y="114"/>
                  </a:cubicBezTo>
                  <a:cubicBezTo>
                    <a:pt x="412" y="114"/>
                    <a:pt x="434" y="120"/>
                    <a:pt x="461" y="134"/>
                  </a:cubicBezTo>
                  <a:cubicBezTo>
                    <a:pt x="573" y="190"/>
                    <a:pt x="665" y="300"/>
                    <a:pt x="772" y="369"/>
                  </a:cubicBezTo>
                  <a:cubicBezTo>
                    <a:pt x="778" y="373"/>
                    <a:pt x="785" y="375"/>
                    <a:pt x="791" y="375"/>
                  </a:cubicBezTo>
                  <a:cubicBezTo>
                    <a:pt x="822" y="375"/>
                    <a:pt x="846" y="333"/>
                    <a:pt x="820" y="308"/>
                  </a:cubicBezTo>
                  <a:cubicBezTo>
                    <a:pt x="740" y="233"/>
                    <a:pt x="651" y="170"/>
                    <a:pt x="567" y="105"/>
                  </a:cubicBezTo>
                  <a:cubicBezTo>
                    <a:pt x="524" y="71"/>
                    <a:pt x="459" y="0"/>
                    <a:pt x="39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7" name="Google Shape;888;p35">
              <a:extLst>
                <a:ext uri="{FF2B5EF4-FFF2-40B4-BE49-F238E27FC236}">
                  <a16:creationId xmlns:a16="http://schemas.microsoft.com/office/drawing/2014/main" id="{EF79F45B-D8B2-4A06-8672-8C8BBD21F408}"/>
                </a:ext>
              </a:extLst>
            </p:cNvPr>
            <p:cNvSpPr/>
            <p:nvPr/>
          </p:nvSpPr>
          <p:spPr>
            <a:xfrm>
              <a:off x="6988448" y="1989637"/>
              <a:ext cx="38593" cy="11345"/>
            </a:xfrm>
            <a:custGeom>
              <a:avLst/>
              <a:gdLst/>
              <a:ahLst/>
              <a:cxnLst/>
              <a:rect l="l" t="t" r="r" b="b"/>
              <a:pathLst>
                <a:path w="728" h="214" extrusionOk="0">
                  <a:moveTo>
                    <a:pt x="40" y="1"/>
                  </a:moveTo>
                  <a:cubicBezTo>
                    <a:pt x="0" y="1"/>
                    <a:pt x="2" y="62"/>
                    <a:pt x="42" y="64"/>
                  </a:cubicBezTo>
                  <a:cubicBezTo>
                    <a:pt x="266" y="79"/>
                    <a:pt x="468" y="143"/>
                    <a:pt x="679" y="212"/>
                  </a:cubicBezTo>
                  <a:cubicBezTo>
                    <a:pt x="682" y="213"/>
                    <a:pt x="685" y="214"/>
                    <a:pt x="688" y="214"/>
                  </a:cubicBezTo>
                  <a:cubicBezTo>
                    <a:pt x="714" y="214"/>
                    <a:pt x="727" y="175"/>
                    <a:pt x="702" y="161"/>
                  </a:cubicBezTo>
                  <a:cubicBezTo>
                    <a:pt x="500" y="50"/>
                    <a:pt x="268" y="11"/>
                    <a:pt x="42" y="1"/>
                  </a:cubicBezTo>
                  <a:cubicBezTo>
                    <a:pt x="41" y="1"/>
                    <a:pt x="40" y="1"/>
                    <a:pt x="40"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8" name="Google Shape;889;p35">
              <a:extLst>
                <a:ext uri="{FF2B5EF4-FFF2-40B4-BE49-F238E27FC236}">
                  <a16:creationId xmlns:a16="http://schemas.microsoft.com/office/drawing/2014/main" id="{D80D2F25-2496-4411-A4DA-7ED010CA81F6}"/>
                </a:ext>
              </a:extLst>
            </p:cNvPr>
            <p:cNvSpPr/>
            <p:nvPr/>
          </p:nvSpPr>
          <p:spPr>
            <a:xfrm>
              <a:off x="6969947" y="1632073"/>
              <a:ext cx="28415" cy="8959"/>
            </a:xfrm>
            <a:custGeom>
              <a:avLst/>
              <a:gdLst/>
              <a:ahLst/>
              <a:cxnLst/>
              <a:rect l="l" t="t" r="r" b="b"/>
              <a:pathLst>
                <a:path w="536" h="169" extrusionOk="0">
                  <a:moveTo>
                    <a:pt x="491" y="0"/>
                  </a:moveTo>
                  <a:cubicBezTo>
                    <a:pt x="486" y="0"/>
                    <a:pt x="481" y="1"/>
                    <a:pt x="476" y="4"/>
                  </a:cubicBezTo>
                  <a:cubicBezTo>
                    <a:pt x="365" y="60"/>
                    <a:pt x="261" y="104"/>
                    <a:pt x="142" y="104"/>
                  </a:cubicBezTo>
                  <a:cubicBezTo>
                    <a:pt x="113" y="104"/>
                    <a:pt x="82" y="101"/>
                    <a:pt x="51" y="96"/>
                  </a:cubicBezTo>
                  <a:cubicBezTo>
                    <a:pt x="49" y="95"/>
                    <a:pt x="46" y="95"/>
                    <a:pt x="44" y="95"/>
                  </a:cubicBezTo>
                  <a:cubicBezTo>
                    <a:pt x="13" y="95"/>
                    <a:pt x="1" y="143"/>
                    <a:pt x="36" y="151"/>
                  </a:cubicBezTo>
                  <a:cubicBezTo>
                    <a:pt x="83" y="162"/>
                    <a:pt x="134" y="168"/>
                    <a:pt x="185" y="168"/>
                  </a:cubicBezTo>
                  <a:cubicBezTo>
                    <a:pt x="305" y="168"/>
                    <a:pt x="426" y="134"/>
                    <a:pt x="513" y="52"/>
                  </a:cubicBezTo>
                  <a:cubicBezTo>
                    <a:pt x="535" y="31"/>
                    <a:pt x="516" y="0"/>
                    <a:pt x="49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49" name="Google Shape;890;p35">
              <a:extLst>
                <a:ext uri="{FF2B5EF4-FFF2-40B4-BE49-F238E27FC236}">
                  <a16:creationId xmlns:a16="http://schemas.microsoft.com/office/drawing/2014/main" id="{23CD037A-EE8D-4666-9FAD-7B018E9FA097}"/>
                </a:ext>
              </a:extLst>
            </p:cNvPr>
            <p:cNvSpPr/>
            <p:nvPr/>
          </p:nvSpPr>
          <p:spPr>
            <a:xfrm>
              <a:off x="6912429" y="2000451"/>
              <a:ext cx="32603" cy="9966"/>
            </a:xfrm>
            <a:custGeom>
              <a:avLst/>
              <a:gdLst/>
              <a:ahLst/>
              <a:cxnLst/>
              <a:rect l="l" t="t" r="r" b="b"/>
              <a:pathLst>
                <a:path w="615" h="188" extrusionOk="0">
                  <a:moveTo>
                    <a:pt x="586" y="0"/>
                  </a:moveTo>
                  <a:cubicBezTo>
                    <a:pt x="584" y="0"/>
                    <a:pt x="582" y="1"/>
                    <a:pt x="580" y="1"/>
                  </a:cubicBezTo>
                  <a:cubicBezTo>
                    <a:pt x="392" y="25"/>
                    <a:pt x="209" y="93"/>
                    <a:pt x="26" y="145"/>
                  </a:cubicBezTo>
                  <a:cubicBezTo>
                    <a:pt x="0" y="152"/>
                    <a:pt x="8" y="187"/>
                    <a:pt x="32" y="187"/>
                  </a:cubicBezTo>
                  <a:cubicBezTo>
                    <a:pt x="34" y="187"/>
                    <a:pt x="36" y="187"/>
                    <a:pt x="38" y="187"/>
                  </a:cubicBezTo>
                  <a:cubicBezTo>
                    <a:pt x="220" y="147"/>
                    <a:pt x="413" y="119"/>
                    <a:pt x="588" y="54"/>
                  </a:cubicBezTo>
                  <a:cubicBezTo>
                    <a:pt x="613" y="44"/>
                    <a:pt x="615" y="0"/>
                    <a:pt x="5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0" name="Google Shape;891;p35">
              <a:extLst>
                <a:ext uri="{FF2B5EF4-FFF2-40B4-BE49-F238E27FC236}">
                  <a16:creationId xmlns:a16="http://schemas.microsoft.com/office/drawing/2014/main" id="{95D240F3-87B0-4E76-AA43-61EEBF8FB435}"/>
                </a:ext>
              </a:extLst>
            </p:cNvPr>
            <p:cNvSpPr/>
            <p:nvPr/>
          </p:nvSpPr>
          <p:spPr>
            <a:xfrm>
              <a:off x="6898752" y="1624227"/>
              <a:ext cx="38858" cy="13783"/>
            </a:xfrm>
            <a:custGeom>
              <a:avLst/>
              <a:gdLst/>
              <a:ahLst/>
              <a:cxnLst/>
              <a:rect l="l" t="t" r="r" b="b"/>
              <a:pathLst>
                <a:path w="733" h="260" extrusionOk="0">
                  <a:moveTo>
                    <a:pt x="44" y="0"/>
                  </a:moveTo>
                  <a:cubicBezTo>
                    <a:pt x="18" y="0"/>
                    <a:pt x="0" y="39"/>
                    <a:pt x="29" y="55"/>
                  </a:cubicBezTo>
                  <a:cubicBezTo>
                    <a:pt x="206" y="158"/>
                    <a:pt x="430" y="259"/>
                    <a:pt x="643" y="259"/>
                  </a:cubicBezTo>
                  <a:cubicBezTo>
                    <a:pt x="659" y="259"/>
                    <a:pt x="675" y="259"/>
                    <a:pt x="691" y="258"/>
                  </a:cubicBezTo>
                  <a:cubicBezTo>
                    <a:pt x="722" y="255"/>
                    <a:pt x="733" y="208"/>
                    <a:pt x="698" y="199"/>
                  </a:cubicBezTo>
                  <a:cubicBezTo>
                    <a:pt x="472" y="143"/>
                    <a:pt x="269" y="119"/>
                    <a:pt x="59" y="4"/>
                  </a:cubicBezTo>
                  <a:cubicBezTo>
                    <a:pt x="54" y="2"/>
                    <a:pt x="49" y="0"/>
                    <a:pt x="4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1" name="Google Shape;892;p35">
              <a:extLst>
                <a:ext uri="{FF2B5EF4-FFF2-40B4-BE49-F238E27FC236}">
                  <a16:creationId xmlns:a16="http://schemas.microsoft.com/office/drawing/2014/main" id="{25FFC7D2-1D89-420A-93C5-7F9D414BF7EB}"/>
                </a:ext>
              </a:extLst>
            </p:cNvPr>
            <p:cNvSpPr/>
            <p:nvPr/>
          </p:nvSpPr>
          <p:spPr>
            <a:xfrm>
              <a:off x="6843620" y="2022822"/>
              <a:ext cx="33769" cy="9754"/>
            </a:xfrm>
            <a:custGeom>
              <a:avLst/>
              <a:gdLst/>
              <a:ahLst/>
              <a:cxnLst/>
              <a:rect l="l" t="t" r="r" b="b"/>
              <a:pathLst>
                <a:path w="637" h="184" extrusionOk="0">
                  <a:moveTo>
                    <a:pt x="592" y="0"/>
                  </a:moveTo>
                  <a:cubicBezTo>
                    <a:pt x="590" y="0"/>
                    <a:pt x="588" y="0"/>
                    <a:pt x="586" y="1"/>
                  </a:cubicBezTo>
                  <a:cubicBezTo>
                    <a:pt x="400" y="35"/>
                    <a:pt x="217" y="82"/>
                    <a:pt x="33" y="126"/>
                  </a:cubicBezTo>
                  <a:cubicBezTo>
                    <a:pt x="0" y="134"/>
                    <a:pt x="12" y="183"/>
                    <a:pt x="43" y="183"/>
                  </a:cubicBezTo>
                  <a:cubicBezTo>
                    <a:pt x="45" y="183"/>
                    <a:pt x="47" y="183"/>
                    <a:pt x="50" y="182"/>
                  </a:cubicBezTo>
                  <a:cubicBezTo>
                    <a:pt x="234" y="143"/>
                    <a:pt x="419" y="105"/>
                    <a:pt x="602" y="57"/>
                  </a:cubicBezTo>
                  <a:cubicBezTo>
                    <a:pt x="636" y="48"/>
                    <a:pt x="624" y="0"/>
                    <a:pt x="592"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2" name="Google Shape;893;p35">
              <a:extLst>
                <a:ext uri="{FF2B5EF4-FFF2-40B4-BE49-F238E27FC236}">
                  <a16:creationId xmlns:a16="http://schemas.microsoft.com/office/drawing/2014/main" id="{1024058A-4D38-411D-87E4-CB8131578E76}"/>
                </a:ext>
              </a:extLst>
            </p:cNvPr>
            <p:cNvSpPr/>
            <p:nvPr/>
          </p:nvSpPr>
          <p:spPr>
            <a:xfrm>
              <a:off x="6835509" y="1598092"/>
              <a:ext cx="28892" cy="15374"/>
            </a:xfrm>
            <a:custGeom>
              <a:avLst/>
              <a:gdLst/>
              <a:ahLst/>
              <a:cxnLst/>
              <a:rect l="l" t="t" r="r" b="b"/>
              <a:pathLst>
                <a:path w="545" h="290" extrusionOk="0">
                  <a:moveTo>
                    <a:pt x="41" y="1"/>
                  </a:moveTo>
                  <a:cubicBezTo>
                    <a:pt x="10" y="1"/>
                    <a:pt x="0" y="51"/>
                    <a:pt x="35" y="64"/>
                  </a:cubicBezTo>
                  <a:cubicBezTo>
                    <a:pt x="193" y="123"/>
                    <a:pt x="338" y="205"/>
                    <a:pt x="487" y="285"/>
                  </a:cubicBezTo>
                  <a:cubicBezTo>
                    <a:pt x="493" y="288"/>
                    <a:pt x="498" y="289"/>
                    <a:pt x="503" y="289"/>
                  </a:cubicBezTo>
                  <a:cubicBezTo>
                    <a:pt x="531" y="289"/>
                    <a:pt x="545" y="250"/>
                    <a:pt x="519" y="229"/>
                  </a:cubicBezTo>
                  <a:cubicBezTo>
                    <a:pt x="381" y="123"/>
                    <a:pt x="215" y="55"/>
                    <a:pt x="52" y="3"/>
                  </a:cubicBezTo>
                  <a:cubicBezTo>
                    <a:pt x="48" y="2"/>
                    <a:pt x="45" y="1"/>
                    <a:pt x="41"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3" name="Google Shape;894;p35">
              <a:extLst>
                <a:ext uri="{FF2B5EF4-FFF2-40B4-BE49-F238E27FC236}">
                  <a16:creationId xmlns:a16="http://schemas.microsoft.com/office/drawing/2014/main" id="{F298F862-0C9F-4A9F-BAC8-84744D2249FA}"/>
                </a:ext>
              </a:extLst>
            </p:cNvPr>
            <p:cNvSpPr/>
            <p:nvPr/>
          </p:nvSpPr>
          <p:spPr>
            <a:xfrm>
              <a:off x="6769615" y="2016832"/>
              <a:ext cx="33769" cy="18236"/>
            </a:xfrm>
            <a:custGeom>
              <a:avLst/>
              <a:gdLst/>
              <a:ahLst/>
              <a:cxnLst/>
              <a:rect l="l" t="t" r="r" b="b"/>
              <a:pathLst>
                <a:path w="637" h="344" extrusionOk="0">
                  <a:moveTo>
                    <a:pt x="38" y="0"/>
                  </a:moveTo>
                  <a:cubicBezTo>
                    <a:pt x="19" y="0"/>
                    <a:pt x="0" y="19"/>
                    <a:pt x="13" y="40"/>
                  </a:cubicBezTo>
                  <a:cubicBezTo>
                    <a:pt x="120" y="220"/>
                    <a:pt x="315" y="344"/>
                    <a:pt x="524" y="344"/>
                  </a:cubicBezTo>
                  <a:cubicBezTo>
                    <a:pt x="550" y="344"/>
                    <a:pt x="576" y="342"/>
                    <a:pt x="602" y="338"/>
                  </a:cubicBezTo>
                  <a:cubicBezTo>
                    <a:pt x="637" y="333"/>
                    <a:pt x="628" y="275"/>
                    <a:pt x="593" y="275"/>
                  </a:cubicBezTo>
                  <a:cubicBezTo>
                    <a:pt x="593" y="275"/>
                    <a:pt x="592" y="275"/>
                    <a:pt x="592" y="275"/>
                  </a:cubicBezTo>
                  <a:cubicBezTo>
                    <a:pt x="587" y="275"/>
                    <a:pt x="581" y="275"/>
                    <a:pt x="576" y="275"/>
                  </a:cubicBezTo>
                  <a:cubicBezTo>
                    <a:pt x="367" y="275"/>
                    <a:pt x="178" y="195"/>
                    <a:pt x="60" y="13"/>
                  </a:cubicBezTo>
                  <a:cubicBezTo>
                    <a:pt x="54" y="4"/>
                    <a:pt x="46" y="0"/>
                    <a:pt x="38"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4" name="Google Shape;895;p35">
              <a:extLst>
                <a:ext uri="{FF2B5EF4-FFF2-40B4-BE49-F238E27FC236}">
                  <a16:creationId xmlns:a16="http://schemas.microsoft.com/office/drawing/2014/main" id="{1CE2DC4B-EF02-4FB2-839A-5B61E8F3C50F}"/>
                </a:ext>
              </a:extLst>
            </p:cNvPr>
            <p:cNvSpPr/>
            <p:nvPr/>
          </p:nvSpPr>
          <p:spPr>
            <a:xfrm>
              <a:off x="6764526" y="1597297"/>
              <a:ext cx="31012" cy="11610"/>
            </a:xfrm>
            <a:custGeom>
              <a:avLst/>
              <a:gdLst/>
              <a:ahLst/>
              <a:cxnLst/>
              <a:rect l="l" t="t" r="r" b="b"/>
              <a:pathLst>
                <a:path w="585" h="219" extrusionOk="0">
                  <a:moveTo>
                    <a:pt x="473" y="1"/>
                  </a:moveTo>
                  <a:cubicBezTo>
                    <a:pt x="314" y="1"/>
                    <a:pt x="156" y="68"/>
                    <a:pt x="28" y="159"/>
                  </a:cubicBezTo>
                  <a:cubicBezTo>
                    <a:pt x="0" y="178"/>
                    <a:pt x="16" y="218"/>
                    <a:pt x="43" y="218"/>
                  </a:cubicBezTo>
                  <a:cubicBezTo>
                    <a:pt x="48" y="218"/>
                    <a:pt x="54" y="217"/>
                    <a:pt x="60" y="213"/>
                  </a:cubicBezTo>
                  <a:cubicBezTo>
                    <a:pt x="210" y="118"/>
                    <a:pt x="366" y="89"/>
                    <a:pt x="541" y="71"/>
                  </a:cubicBezTo>
                  <a:cubicBezTo>
                    <a:pt x="584" y="66"/>
                    <a:pt x="583" y="9"/>
                    <a:pt x="541" y="5"/>
                  </a:cubicBezTo>
                  <a:cubicBezTo>
                    <a:pt x="518" y="2"/>
                    <a:pt x="496" y="1"/>
                    <a:pt x="473"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5" name="Google Shape;896;p35">
              <a:extLst>
                <a:ext uri="{FF2B5EF4-FFF2-40B4-BE49-F238E27FC236}">
                  <a16:creationId xmlns:a16="http://schemas.microsoft.com/office/drawing/2014/main" id="{17236A3E-C4F7-497B-AC23-0B67FB51BE22}"/>
                </a:ext>
              </a:extLst>
            </p:cNvPr>
            <p:cNvSpPr/>
            <p:nvPr/>
          </p:nvSpPr>
          <p:spPr>
            <a:xfrm>
              <a:off x="6737861" y="1971719"/>
              <a:ext cx="12723" cy="26771"/>
            </a:xfrm>
            <a:custGeom>
              <a:avLst/>
              <a:gdLst/>
              <a:ahLst/>
              <a:cxnLst/>
              <a:rect l="l" t="t" r="r" b="b"/>
              <a:pathLst>
                <a:path w="240" h="505" extrusionOk="0">
                  <a:moveTo>
                    <a:pt x="38" y="1"/>
                  </a:moveTo>
                  <a:cubicBezTo>
                    <a:pt x="19" y="1"/>
                    <a:pt x="1" y="15"/>
                    <a:pt x="8" y="40"/>
                  </a:cubicBezTo>
                  <a:cubicBezTo>
                    <a:pt x="56" y="189"/>
                    <a:pt x="107" y="337"/>
                    <a:pt x="168" y="483"/>
                  </a:cubicBezTo>
                  <a:cubicBezTo>
                    <a:pt x="174" y="498"/>
                    <a:pt x="188" y="505"/>
                    <a:pt x="201" y="505"/>
                  </a:cubicBezTo>
                  <a:cubicBezTo>
                    <a:pt x="221" y="505"/>
                    <a:pt x="239" y="490"/>
                    <a:pt x="232" y="465"/>
                  </a:cubicBezTo>
                  <a:cubicBezTo>
                    <a:pt x="185" y="314"/>
                    <a:pt x="129" y="169"/>
                    <a:pt x="70" y="23"/>
                  </a:cubicBezTo>
                  <a:cubicBezTo>
                    <a:pt x="64" y="7"/>
                    <a:pt x="51" y="1"/>
                    <a:pt x="3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6" name="Google Shape;897;p35">
              <a:extLst>
                <a:ext uri="{FF2B5EF4-FFF2-40B4-BE49-F238E27FC236}">
                  <a16:creationId xmlns:a16="http://schemas.microsoft.com/office/drawing/2014/main" id="{E51A5BCD-8EDD-45BF-B80A-27198A09FA5C}"/>
                </a:ext>
              </a:extLst>
            </p:cNvPr>
            <p:cNvSpPr/>
            <p:nvPr/>
          </p:nvSpPr>
          <p:spPr>
            <a:xfrm>
              <a:off x="6741466" y="1634830"/>
              <a:ext cx="5831" cy="23219"/>
            </a:xfrm>
            <a:custGeom>
              <a:avLst/>
              <a:gdLst/>
              <a:ahLst/>
              <a:cxnLst/>
              <a:rect l="l" t="t" r="r" b="b"/>
              <a:pathLst>
                <a:path w="110" h="438" extrusionOk="0">
                  <a:moveTo>
                    <a:pt x="79" y="1"/>
                  </a:moveTo>
                  <a:cubicBezTo>
                    <a:pt x="71" y="1"/>
                    <a:pt x="65" y="4"/>
                    <a:pt x="61" y="13"/>
                  </a:cubicBezTo>
                  <a:cubicBezTo>
                    <a:pt x="6" y="143"/>
                    <a:pt x="0" y="288"/>
                    <a:pt x="18" y="426"/>
                  </a:cubicBezTo>
                  <a:cubicBezTo>
                    <a:pt x="19" y="434"/>
                    <a:pt x="26" y="438"/>
                    <a:pt x="32" y="438"/>
                  </a:cubicBezTo>
                  <a:cubicBezTo>
                    <a:pt x="41" y="438"/>
                    <a:pt x="49" y="432"/>
                    <a:pt x="49" y="423"/>
                  </a:cubicBezTo>
                  <a:cubicBezTo>
                    <a:pt x="46" y="286"/>
                    <a:pt x="73" y="162"/>
                    <a:pt x="105" y="31"/>
                  </a:cubicBezTo>
                  <a:cubicBezTo>
                    <a:pt x="109" y="14"/>
                    <a:pt x="93" y="1"/>
                    <a:pt x="79"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7" name="Google Shape;898;p35">
              <a:extLst>
                <a:ext uri="{FF2B5EF4-FFF2-40B4-BE49-F238E27FC236}">
                  <a16:creationId xmlns:a16="http://schemas.microsoft.com/office/drawing/2014/main" id="{69367A35-507B-4911-81E1-BF133C93FC04}"/>
                </a:ext>
              </a:extLst>
            </p:cNvPr>
            <p:cNvSpPr/>
            <p:nvPr/>
          </p:nvSpPr>
          <p:spPr>
            <a:xfrm>
              <a:off x="6693119" y="1952794"/>
              <a:ext cx="28733" cy="14737"/>
            </a:xfrm>
            <a:custGeom>
              <a:avLst/>
              <a:gdLst/>
              <a:ahLst/>
              <a:cxnLst/>
              <a:rect l="l" t="t" r="r" b="b"/>
              <a:pathLst>
                <a:path w="542" h="278" extrusionOk="0">
                  <a:moveTo>
                    <a:pt x="499" y="0"/>
                  </a:moveTo>
                  <a:cubicBezTo>
                    <a:pt x="495" y="0"/>
                    <a:pt x="492" y="1"/>
                    <a:pt x="488" y="2"/>
                  </a:cubicBezTo>
                  <a:cubicBezTo>
                    <a:pt x="335" y="65"/>
                    <a:pt x="177" y="124"/>
                    <a:pt x="33" y="205"/>
                  </a:cubicBezTo>
                  <a:cubicBezTo>
                    <a:pt x="0" y="224"/>
                    <a:pt x="17" y="277"/>
                    <a:pt x="50" y="277"/>
                  </a:cubicBezTo>
                  <a:cubicBezTo>
                    <a:pt x="54" y="277"/>
                    <a:pt x="58" y="276"/>
                    <a:pt x="62" y="275"/>
                  </a:cubicBezTo>
                  <a:cubicBezTo>
                    <a:pt x="218" y="218"/>
                    <a:pt x="365" y="136"/>
                    <a:pt x="513" y="61"/>
                  </a:cubicBezTo>
                  <a:cubicBezTo>
                    <a:pt x="541" y="47"/>
                    <a:pt x="526" y="0"/>
                    <a:pt x="49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8" name="Google Shape;899;p35">
              <a:extLst>
                <a:ext uri="{FF2B5EF4-FFF2-40B4-BE49-F238E27FC236}">
                  <a16:creationId xmlns:a16="http://schemas.microsoft.com/office/drawing/2014/main" id="{EB64FB5D-082E-4AD1-ABF4-DE580E88C3FD}"/>
                </a:ext>
              </a:extLst>
            </p:cNvPr>
            <p:cNvSpPr/>
            <p:nvPr/>
          </p:nvSpPr>
          <p:spPr>
            <a:xfrm>
              <a:off x="6680344" y="1641191"/>
              <a:ext cx="38858" cy="28150"/>
            </a:xfrm>
            <a:custGeom>
              <a:avLst/>
              <a:gdLst/>
              <a:ahLst/>
              <a:cxnLst/>
              <a:rect l="l" t="t" r="r" b="b"/>
              <a:pathLst>
                <a:path w="733" h="531" extrusionOk="0">
                  <a:moveTo>
                    <a:pt x="34" y="0"/>
                  </a:moveTo>
                  <a:cubicBezTo>
                    <a:pt x="12" y="0"/>
                    <a:pt x="1" y="36"/>
                    <a:pt x="23" y="47"/>
                  </a:cubicBezTo>
                  <a:cubicBezTo>
                    <a:pt x="276" y="162"/>
                    <a:pt x="467" y="333"/>
                    <a:pt x="668" y="522"/>
                  </a:cubicBezTo>
                  <a:cubicBezTo>
                    <a:pt x="674" y="528"/>
                    <a:pt x="681" y="530"/>
                    <a:pt x="688" y="530"/>
                  </a:cubicBezTo>
                  <a:cubicBezTo>
                    <a:pt x="710" y="530"/>
                    <a:pt x="732" y="507"/>
                    <a:pt x="716" y="486"/>
                  </a:cubicBezTo>
                  <a:cubicBezTo>
                    <a:pt x="552" y="260"/>
                    <a:pt x="295" y="105"/>
                    <a:pt x="41" y="2"/>
                  </a:cubicBezTo>
                  <a:cubicBezTo>
                    <a:pt x="39" y="1"/>
                    <a:pt x="36" y="0"/>
                    <a:pt x="3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59" name="Google Shape;900;p35">
              <a:extLst>
                <a:ext uri="{FF2B5EF4-FFF2-40B4-BE49-F238E27FC236}">
                  <a16:creationId xmlns:a16="http://schemas.microsoft.com/office/drawing/2014/main" id="{D5DA0B8B-968F-43A0-85AB-9A921C1F8FFB}"/>
                </a:ext>
              </a:extLst>
            </p:cNvPr>
            <p:cNvSpPr/>
            <p:nvPr/>
          </p:nvSpPr>
          <p:spPr>
            <a:xfrm>
              <a:off x="6640214" y="1973945"/>
              <a:ext cx="26347" cy="10231"/>
            </a:xfrm>
            <a:custGeom>
              <a:avLst/>
              <a:gdLst/>
              <a:ahLst/>
              <a:cxnLst/>
              <a:rect l="l" t="t" r="r" b="b"/>
              <a:pathLst>
                <a:path w="497" h="193" extrusionOk="0">
                  <a:moveTo>
                    <a:pt x="453" y="0"/>
                  </a:moveTo>
                  <a:cubicBezTo>
                    <a:pt x="448" y="0"/>
                    <a:pt x="443" y="2"/>
                    <a:pt x="437" y="6"/>
                  </a:cubicBezTo>
                  <a:cubicBezTo>
                    <a:pt x="347" y="71"/>
                    <a:pt x="248" y="93"/>
                    <a:pt x="144" y="93"/>
                  </a:cubicBezTo>
                  <a:cubicBezTo>
                    <a:pt x="115" y="93"/>
                    <a:pt x="86" y="91"/>
                    <a:pt x="57" y="88"/>
                  </a:cubicBezTo>
                  <a:cubicBezTo>
                    <a:pt x="56" y="88"/>
                    <a:pt x="55" y="88"/>
                    <a:pt x="54" y="88"/>
                  </a:cubicBezTo>
                  <a:cubicBezTo>
                    <a:pt x="18" y="88"/>
                    <a:pt x="1" y="149"/>
                    <a:pt x="36" y="163"/>
                  </a:cubicBezTo>
                  <a:cubicBezTo>
                    <a:pt x="83" y="183"/>
                    <a:pt x="131" y="192"/>
                    <a:pt x="178" y="192"/>
                  </a:cubicBezTo>
                  <a:cubicBezTo>
                    <a:pt x="289" y="192"/>
                    <a:pt x="397" y="142"/>
                    <a:pt x="477" y="59"/>
                  </a:cubicBezTo>
                  <a:cubicBezTo>
                    <a:pt x="497" y="37"/>
                    <a:pt x="478" y="0"/>
                    <a:pt x="453"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0" name="Google Shape;901;p35">
              <a:extLst>
                <a:ext uri="{FF2B5EF4-FFF2-40B4-BE49-F238E27FC236}">
                  <a16:creationId xmlns:a16="http://schemas.microsoft.com/office/drawing/2014/main" id="{CBBB14D5-DB2C-471E-9500-66904D780DDA}"/>
                </a:ext>
              </a:extLst>
            </p:cNvPr>
            <p:cNvSpPr/>
            <p:nvPr/>
          </p:nvSpPr>
          <p:spPr>
            <a:xfrm>
              <a:off x="6628392" y="1619244"/>
              <a:ext cx="27460" cy="13306"/>
            </a:xfrm>
            <a:custGeom>
              <a:avLst/>
              <a:gdLst/>
              <a:ahLst/>
              <a:cxnLst/>
              <a:rect l="l" t="t" r="r" b="b"/>
              <a:pathLst>
                <a:path w="518" h="251" extrusionOk="0">
                  <a:moveTo>
                    <a:pt x="28" y="1"/>
                  </a:moveTo>
                  <a:cubicBezTo>
                    <a:pt x="11" y="1"/>
                    <a:pt x="0" y="31"/>
                    <a:pt x="19" y="41"/>
                  </a:cubicBezTo>
                  <a:cubicBezTo>
                    <a:pt x="166" y="112"/>
                    <a:pt x="315" y="192"/>
                    <a:pt x="469" y="249"/>
                  </a:cubicBezTo>
                  <a:cubicBezTo>
                    <a:pt x="472" y="250"/>
                    <a:pt x="475" y="251"/>
                    <a:pt x="478" y="251"/>
                  </a:cubicBezTo>
                  <a:cubicBezTo>
                    <a:pt x="503" y="251"/>
                    <a:pt x="517" y="210"/>
                    <a:pt x="491" y="197"/>
                  </a:cubicBezTo>
                  <a:cubicBezTo>
                    <a:pt x="345" y="120"/>
                    <a:pt x="187" y="64"/>
                    <a:pt x="35" y="2"/>
                  </a:cubicBezTo>
                  <a:cubicBezTo>
                    <a:pt x="33" y="1"/>
                    <a:pt x="30" y="1"/>
                    <a:pt x="28"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1" name="Google Shape;902;p35">
              <a:extLst>
                <a:ext uri="{FF2B5EF4-FFF2-40B4-BE49-F238E27FC236}">
                  <a16:creationId xmlns:a16="http://schemas.microsoft.com/office/drawing/2014/main" id="{3D91F2A2-061E-469E-ABE8-74C8BFE18965}"/>
                </a:ext>
              </a:extLst>
            </p:cNvPr>
            <p:cNvSpPr/>
            <p:nvPr/>
          </p:nvSpPr>
          <p:spPr>
            <a:xfrm>
              <a:off x="6585718" y="1970924"/>
              <a:ext cx="30800" cy="14578"/>
            </a:xfrm>
            <a:custGeom>
              <a:avLst/>
              <a:gdLst/>
              <a:ahLst/>
              <a:cxnLst/>
              <a:rect l="l" t="t" r="r" b="b"/>
              <a:pathLst>
                <a:path w="581" h="275" extrusionOk="0">
                  <a:moveTo>
                    <a:pt x="51" y="0"/>
                  </a:moveTo>
                  <a:cubicBezTo>
                    <a:pt x="26" y="0"/>
                    <a:pt x="1" y="21"/>
                    <a:pt x="12" y="48"/>
                  </a:cubicBezTo>
                  <a:cubicBezTo>
                    <a:pt x="70" y="194"/>
                    <a:pt x="210" y="274"/>
                    <a:pt x="355" y="274"/>
                  </a:cubicBezTo>
                  <a:cubicBezTo>
                    <a:pt x="423" y="274"/>
                    <a:pt x="492" y="257"/>
                    <a:pt x="555" y="220"/>
                  </a:cubicBezTo>
                  <a:cubicBezTo>
                    <a:pt x="580" y="205"/>
                    <a:pt x="565" y="170"/>
                    <a:pt x="540" y="170"/>
                  </a:cubicBezTo>
                  <a:cubicBezTo>
                    <a:pt x="536" y="170"/>
                    <a:pt x="532" y="171"/>
                    <a:pt x="527" y="173"/>
                  </a:cubicBezTo>
                  <a:cubicBezTo>
                    <a:pt x="484" y="194"/>
                    <a:pt x="440" y="203"/>
                    <a:pt x="395" y="203"/>
                  </a:cubicBezTo>
                  <a:cubicBezTo>
                    <a:pt x="270" y="203"/>
                    <a:pt x="148" y="129"/>
                    <a:pt x="84" y="18"/>
                  </a:cubicBezTo>
                  <a:cubicBezTo>
                    <a:pt x="76" y="6"/>
                    <a:pt x="64" y="0"/>
                    <a:pt x="51"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2" name="Google Shape;903;p35">
              <a:extLst>
                <a:ext uri="{FF2B5EF4-FFF2-40B4-BE49-F238E27FC236}">
                  <a16:creationId xmlns:a16="http://schemas.microsoft.com/office/drawing/2014/main" id="{1FE4F324-54D4-44FB-9A05-A27F465CB3B9}"/>
                </a:ext>
              </a:extLst>
            </p:cNvPr>
            <p:cNvSpPr/>
            <p:nvPr/>
          </p:nvSpPr>
          <p:spPr>
            <a:xfrm>
              <a:off x="6577872" y="1622266"/>
              <a:ext cx="20463" cy="25499"/>
            </a:xfrm>
            <a:custGeom>
              <a:avLst/>
              <a:gdLst/>
              <a:ahLst/>
              <a:cxnLst/>
              <a:rect l="l" t="t" r="r" b="b"/>
              <a:pathLst>
                <a:path w="386" h="481" extrusionOk="0">
                  <a:moveTo>
                    <a:pt x="340" y="0"/>
                  </a:moveTo>
                  <a:cubicBezTo>
                    <a:pt x="338" y="0"/>
                    <a:pt x="336" y="0"/>
                    <a:pt x="334" y="1"/>
                  </a:cubicBezTo>
                  <a:cubicBezTo>
                    <a:pt x="127" y="42"/>
                    <a:pt x="1" y="259"/>
                    <a:pt x="18" y="461"/>
                  </a:cubicBezTo>
                  <a:cubicBezTo>
                    <a:pt x="19" y="474"/>
                    <a:pt x="29" y="480"/>
                    <a:pt x="39" y="480"/>
                  </a:cubicBezTo>
                  <a:cubicBezTo>
                    <a:pt x="49" y="480"/>
                    <a:pt x="59" y="474"/>
                    <a:pt x="59" y="461"/>
                  </a:cubicBezTo>
                  <a:cubicBezTo>
                    <a:pt x="62" y="268"/>
                    <a:pt x="188" y="129"/>
                    <a:pt x="356" y="53"/>
                  </a:cubicBezTo>
                  <a:cubicBezTo>
                    <a:pt x="386" y="40"/>
                    <a:pt x="367" y="0"/>
                    <a:pt x="340"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3" name="Google Shape;904;p35">
              <a:extLst>
                <a:ext uri="{FF2B5EF4-FFF2-40B4-BE49-F238E27FC236}">
                  <a16:creationId xmlns:a16="http://schemas.microsoft.com/office/drawing/2014/main" id="{611354E9-9930-4084-892E-D4B8232F63E2}"/>
                </a:ext>
              </a:extLst>
            </p:cNvPr>
            <p:cNvSpPr/>
            <p:nvPr/>
          </p:nvSpPr>
          <p:spPr>
            <a:xfrm>
              <a:off x="6576971" y="1842582"/>
              <a:ext cx="18872" cy="37692"/>
            </a:xfrm>
            <a:custGeom>
              <a:avLst/>
              <a:gdLst/>
              <a:ahLst/>
              <a:cxnLst/>
              <a:rect l="l" t="t" r="r" b="b"/>
              <a:pathLst>
                <a:path w="356" h="711" extrusionOk="0">
                  <a:moveTo>
                    <a:pt x="309" y="0"/>
                  </a:moveTo>
                  <a:cubicBezTo>
                    <a:pt x="297" y="0"/>
                    <a:pt x="286" y="7"/>
                    <a:pt x="282" y="22"/>
                  </a:cubicBezTo>
                  <a:cubicBezTo>
                    <a:pt x="219" y="253"/>
                    <a:pt x="170" y="459"/>
                    <a:pt x="20" y="653"/>
                  </a:cubicBezTo>
                  <a:cubicBezTo>
                    <a:pt x="1" y="679"/>
                    <a:pt x="29" y="710"/>
                    <a:pt x="55" y="710"/>
                  </a:cubicBezTo>
                  <a:cubicBezTo>
                    <a:pt x="64" y="710"/>
                    <a:pt x="72" y="707"/>
                    <a:pt x="79" y="698"/>
                  </a:cubicBezTo>
                  <a:cubicBezTo>
                    <a:pt x="224" y="516"/>
                    <a:pt x="356" y="271"/>
                    <a:pt x="341" y="30"/>
                  </a:cubicBezTo>
                  <a:cubicBezTo>
                    <a:pt x="339" y="12"/>
                    <a:pt x="324" y="0"/>
                    <a:pt x="309"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4" name="Google Shape;905;p35">
              <a:extLst>
                <a:ext uri="{FF2B5EF4-FFF2-40B4-BE49-F238E27FC236}">
                  <a16:creationId xmlns:a16="http://schemas.microsoft.com/office/drawing/2014/main" id="{0D4E3750-86A1-43A0-873B-398B9EE622D3}"/>
                </a:ext>
              </a:extLst>
            </p:cNvPr>
            <p:cNvSpPr/>
            <p:nvPr/>
          </p:nvSpPr>
          <p:spPr>
            <a:xfrm>
              <a:off x="6568966" y="1797735"/>
              <a:ext cx="20781" cy="23856"/>
            </a:xfrm>
            <a:custGeom>
              <a:avLst/>
              <a:gdLst/>
              <a:ahLst/>
              <a:cxnLst/>
              <a:rect l="l" t="t" r="r" b="b"/>
              <a:pathLst>
                <a:path w="392" h="450" extrusionOk="0">
                  <a:moveTo>
                    <a:pt x="54" y="0"/>
                  </a:moveTo>
                  <a:cubicBezTo>
                    <a:pt x="26" y="0"/>
                    <a:pt x="1" y="34"/>
                    <a:pt x="18" y="59"/>
                  </a:cubicBezTo>
                  <a:cubicBezTo>
                    <a:pt x="64" y="124"/>
                    <a:pt x="137" y="164"/>
                    <a:pt x="190" y="221"/>
                  </a:cubicBezTo>
                  <a:cubicBezTo>
                    <a:pt x="252" y="286"/>
                    <a:pt x="300" y="359"/>
                    <a:pt x="341" y="438"/>
                  </a:cubicBezTo>
                  <a:cubicBezTo>
                    <a:pt x="345" y="446"/>
                    <a:pt x="353" y="450"/>
                    <a:pt x="361" y="450"/>
                  </a:cubicBezTo>
                  <a:cubicBezTo>
                    <a:pt x="376" y="450"/>
                    <a:pt x="391" y="437"/>
                    <a:pt x="385" y="420"/>
                  </a:cubicBezTo>
                  <a:cubicBezTo>
                    <a:pt x="355" y="330"/>
                    <a:pt x="311" y="248"/>
                    <a:pt x="256" y="172"/>
                  </a:cubicBezTo>
                  <a:cubicBezTo>
                    <a:pt x="205" y="104"/>
                    <a:pt x="148" y="26"/>
                    <a:pt x="63" y="1"/>
                  </a:cubicBezTo>
                  <a:cubicBezTo>
                    <a:pt x="60" y="1"/>
                    <a:pt x="57" y="0"/>
                    <a:pt x="5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5" name="Google Shape;906;p35">
              <a:extLst>
                <a:ext uri="{FF2B5EF4-FFF2-40B4-BE49-F238E27FC236}">
                  <a16:creationId xmlns:a16="http://schemas.microsoft.com/office/drawing/2014/main" id="{DE353EE7-C52C-410D-8B2E-4571B792AC1F}"/>
                </a:ext>
              </a:extLst>
            </p:cNvPr>
            <p:cNvSpPr/>
            <p:nvPr/>
          </p:nvSpPr>
          <p:spPr>
            <a:xfrm>
              <a:off x="6575539" y="1742867"/>
              <a:ext cx="12511" cy="34034"/>
            </a:xfrm>
            <a:custGeom>
              <a:avLst/>
              <a:gdLst/>
              <a:ahLst/>
              <a:cxnLst/>
              <a:rect l="l" t="t" r="r" b="b"/>
              <a:pathLst>
                <a:path w="236" h="642" extrusionOk="0">
                  <a:moveTo>
                    <a:pt x="186" y="0"/>
                  </a:moveTo>
                  <a:cubicBezTo>
                    <a:pt x="177" y="0"/>
                    <a:pt x="169" y="5"/>
                    <a:pt x="166" y="17"/>
                  </a:cubicBezTo>
                  <a:cubicBezTo>
                    <a:pt x="117" y="221"/>
                    <a:pt x="101" y="411"/>
                    <a:pt x="10" y="606"/>
                  </a:cubicBezTo>
                  <a:cubicBezTo>
                    <a:pt x="1" y="624"/>
                    <a:pt x="17" y="642"/>
                    <a:pt x="33" y="642"/>
                  </a:cubicBezTo>
                  <a:cubicBezTo>
                    <a:pt x="40" y="642"/>
                    <a:pt x="47" y="638"/>
                    <a:pt x="51" y="629"/>
                  </a:cubicBezTo>
                  <a:cubicBezTo>
                    <a:pt x="144" y="451"/>
                    <a:pt x="235" y="229"/>
                    <a:pt x="213" y="24"/>
                  </a:cubicBezTo>
                  <a:cubicBezTo>
                    <a:pt x="211" y="10"/>
                    <a:pt x="198" y="0"/>
                    <a:pt x="186"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6" name="Google Shape;907;p35">
              <a:extLst>
                <a:ext uri="{FF2B5EF4-FFF2-40B4-BE49-F238E27FC236}">
                  <a16:creationId xmlns:a16="http://schemas.microsoft.com/office/drawing/2014/main" id="{C2ED18D3-8DA8-4D09-B959-8FDF01C20A64}"/>
                </a:ext>
              </a:extLst>
            </p:cNvPr>
            <p:cNvSpPr/>
            <p:nvPr/>
          </p:nvSpPr>
          <p:spPr>
            <a:xfrm>
              <a:off x="6576335" y="1676974"/>
              <a:ext cx="7899" cy="31542"/>
            </a:xfrm>
            <a:custGeom>
              <a:avLst/>
              <a:gdLst/>
              <a:ahLst/>
              <a:cxnLst/>
              <a:rect l="l" t="t" r="r" b="b"/>
              <a:pathLst>
                <a:path w="149" h="595" extrusionOk="0">
                  <a:moveTo>
                    <a:pt x="67" y="1"/>
                  </a:moveTo>
                  <a:cubicBezTo>
                    <a:pt x="58" y="1"/>
                    <a:pt x="49" y="6"/>
                    <a:pt x="46" y="18"/>
                  </a:cubicBezTo>
                  <a:cubicBezTo>
                    <a:pt x="0" y="193"/>
                    <a:pt x="48" y="408"/>
                    <a:pt x="97" y="578"/>
                  </a:cubicBezTo>
                  <a:cubicBezTo>
                    <a:pt x="101" y="589"/>
                    <a:pt x="110" y="594"/>
                    <a:pt x="119" y="594"/>
                  </a:cubicBezTo>
                  <a:cubicBezTo>
                    <a:pt x="134" y="594"/>
                    <a:pt x="149" y="582"/>
                    <a:pt x="144" y="564"/>
                  </a:cubicBezTo>
                  <a:cubicBezTo>
                    <a:pt x="121" y="471"/>
                    <a:pt x="105" y="377"/>
                    <a:pt x="98" y="281"/>
                  </a:cubicBezTo>
                  <a:cubicBezTo>
                    <a:pt x="93" y="195"/>
                    <a:pt x="103" y="110"/>
                    <a:pt x="94" y="24"/>
                  </a:cubicBezTo>
                  <a:cubicBezTo>
                    <a:pt x="92" y="10"/>
                    <a:pt x="79" y="1"/>
                    <a:pt x="67" y="1"/>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sp>
          <p:nvSpPr>
            <p:cNvPr id="67" name="Google Shape;908;p35">
              <a:extLst>
                <a:ext uri="{FF2B5EF4-FFF2-40B4-BE49-F238E27FC236}">
                  <a16:creationId xmlns:a16="http://schemas.microsoft.com/office/drawing/2014/main" id="{9742410B-7AC1-4590-A917-85CEA83CE597}"/>
                </a:ext>
              </a:extLst>
            </p:cNvPr>
            <p:cNvSpPr/>
            <p:nvPr/>
          </p:nvSpPr>
          <p:spPr>
            <a:xfrm>
              <a:off x="6571033" y="1916269"/>
              <a:ext cx="8694" cy="32391"/>
            </a:xfrm>
            <a:custGeom>
              <a:avLst/>
              <a:gdLst/>
              <a:ahLst/>
              <a:cxnLst/>
              <a:rect l="l" t="t" r="r" b="b"/>
              <a:pathLst>
                <a:path w="164" h="611" extrusionOk="0">
                  <a:moveTo>
                    <a:pt x="124" y="0"/>
                  </a:moveTo>
                  <a:cubicBezTo>
                    <a:pt x="113" y="0"/>
                    <a:pt x="103" y="5"/>
                    <a:pt x="97" y="16"/>
                  </a:cubicBezTo>
                  <a:cubicBezTo>
                    <a:pt x="1" y="191"/>
                    <a:pt x="8" y="405"/>
                    <a:pt x="78" y="588"/>
                  </a:cubicBezTo>
                  <a:cubicBezTo>
                    <a:pt x="83" y="603"/>
                    <a:pt x="96" y="610"/>
                    <a:pt x="109" y="610"/>
                  </a:cubicBezTo>
                  <a:cubicBezTo>
                    <a:pt x="127" y="610"/>
                    <a:pt x="145" y="595"/>
                    <a:pt x="139" y="572"/>
                  </a:cubicBezTo>
                  <a:cubicBezTo>
                    <a:pt x="88" y="388"/>
                    <a:pt x="111" y="222"/>
                    <a:pt x="158" y="41"/>
                  </a:cubicBezTo>
                  <a:cubicBezTo>
                    <a:pt x="163" y="18"/>
                    <a:pt x="143" y="0"/>
                    <a:pt x="124" y="0"/>
                  </a:cubicBezTo>
                  <a:close/>
                </a:path>
              </a:pathLst>
            </a:custGeom>
            <a:solidFill>
              <a:srgbClr val="00000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44546A"/>
                </a:solidFill>
                <a:effectLst/>
                <a:uLnTx/>
                <a:uFillTx/>
                <a:latin typeface="Arial" panose="020F0502020204030204"/>
                <a:ea typeface="微软雅黑"/>
                <a:cs typeface="+mn-cs"/>
              </a:endParaRPr>
            </a:p>
          </p:txBody>
        </p:sp>
      </p:grpSp>
      <p:sp>
        <p:nvSpPr>
          <p:cNvPr id="68" name="TextBox 67">
            <a:extLst>
              <a:ext uri="{FF2B5EF4-FFF2-40B4-BE49-F238E27FC236}">
                <a16:creationId xmlns:a16="http://schemas.microsoft.com/office/drawing/2014/main" id="{38E60205-00FB-47E5-98C4-DE8D17774EA7}"/>
              </a:ext>
            </a:extLst>
          </p:cNvPr>
          <p:cNvSpPr txBox="1"/>
          <p:nvPr/>
        </p:nvSpPr>
        <p:spPr>
          <a:xfrm>
            <a:off x="3162300" y="2218666"/>
            <a:ext cx="8343900" cy="2185214"/>
          </a:xfrm>
          <a:prstGeom prst="rect">
            <a:avLst/>
          </a:prstGeom>
          <a:noFill/>
        </p:spPr>
        <p:txBody>
          <a:bodyPr wrap="square">
            <a:spAutoFit/>
          </a:bodyPr>
          <a:lstStyle/>
          <a:p>
            <a:pPr lvl="0" algn="just"/>
            <a:r>
              <a:rPr lang="vi-VN" sz="3400"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Mỗi hành động thể hiện sự quan tâm, đồng cảm của chúng ta đều là thông điệp yêu thương cổ vũ tinh thần cho những người khiếm thính, người khuyết tật</a:t>
            </a:r>
            <a:endParaRPr kumimoji="0" lang="en-US" sz="3400" b="1" i="0" u="none" strike="noStrike" kern="1200" cap="none" spc="0" normalizeH="0" baseline="0" noProof="0" dirty="0">
              <a:ln>
                <a:noFill/>
              </a:ln>
              <a:solidFill>
                <a:srgbClr val="FF0000"/>
              </a:solidFill>
              <a:effectLst/>
              <a:uLnTx/>
              <a:uFillTx/>
              <a:latin typeface="Calibri" panose="020F0502020204030204" pitchFamily="34" charset="0"/>
              <a:ea typeface="微软雅黑"/>
              <a:cs typeface="Calibri" panose="020F0502020204030204" pitchFamily="34" charset="0"/>
            </a:endParaRPr>
          </a:p>
        </p:txBody>
      </p:sp>
    </p:spTree>
    <p:custDataLst>
      <p:tags r:id="rId1"/>
    </p:custDataLst>
    <p:extLst>
      <p:ext uri="{BB962C8B-B14F-4D97-AF65-F5344CB8AC3E}">
        <p14:creationId xmlns:p14="http://schemas.microsoft.com/office/powerpoint/2010/main" val="12972230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8"/>
                                        </p:tgtEl>
                                        <p:attrNameLst>
                                          <p:attrName>style.visibility</p:attrName>
                                        </p:attrNameLst>
                                      </p:cBhvr>
                                      <p:to>
                                        <p:strVal val="visible"/>
                                      </p:to>
                                    </p:set>
                                    <p:animEffect transition="in" filter="wipe(down)">
                                      <p:cBhvr>
                                        <p:cTn id="12" dur="500"/>
                                        <p:tgtEl>
                                          <p:spTgt spid="68"/>
                                        </p:tgtEl>
                                      </p:cBhvr>
                                    </p:animEffect>
                                  </p:childTnLst>
                                </p:cTn>
                              </p:par>
                              <p:par>
                                <p:cTn id="13" presetID="22" presetClass="entr" presetSubtype="4" fill="hold" nodeType="with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down)">
                                      <p:cBhvr>
                                        <p:cTn id="1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sp>
        <p:nvSpPr>
          <p:cNvPr id="14" name="Rounded Rectangle 7">
            <a:extLst>
              <a:ext uri="{FF2B5EF4-FFF2-40B4-BE49-F238E27FC236}">
                <a16:creationId xmlns:a16="http://schemas.microsoft.com/office/drawing/2014/main" id="{0B551C7F-8822-4A86-98D7-39C1F42194AE}"/>
              </a:ext>
            </a:extLst>
          </p:cNvPr>
          <p:cNvSpPr/>
          <p:nvPr/>
        </p:nvSpPr>
        <p:spPr>
          <a:xfrm>
            <a:off x="1057274" y="323851"/>
            <a:ext cx="10182225" cy="666749"/>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black"/>
                </a:solidFill>
                <a:latin typeface="Calibri" panose="020F0502020204030204" charset="0"/>
                <a:cs typeface="Calibri" panose="020F0502020204030204" charset="0"/>
              </a:rPr>
              <a:t>2. </a:t>
            </a:r>
            <a:r>
              <a:rPr lang="vi-VN" sz="3600" b="1" dirty="0">
                <a:solidFill>
                  <a:prstClr val="black"/>
                </a:solidFill>
                <a:latin typeface="Calibri" panose="020F0502020204030204" charset="0"/>
                <a:cs typeface="Calibri" panose="020F0502020204030204" charset="0"/>
              </a:rPr>
              <a:t>Bày tỏ sự đồng cảm với người khuyết tật</a:t>
            </a:r>
            <a:endPar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grpSp>
        <p:nvGrpSpPr>
          <p:cNvPr id="10" name="Group 9">
            <a:extLst>
              <a:ext uri="{FF2B5EF4-FFF2-40B4-BE49-F238E27FC236}">
                <a16:creationId xmlns:a16="http://schemas.microsoft.com/office/drawing/2014/main" id="{EA1EA8D7-0F02-64AC-CE78-37999B6F017A}"/>
              </a:ext>
            </a:extLst>
          </p:cNvPr>
          <p:cNvGrpSpPr/>
          <p:nvPr/>
        </p:nvGrpSpPr>
        <p:grpSpPr>
          <a:xfrm>
            <a:off x="801659" y="3452810"/>
            <a:ext cx="4278451" cy="2175001"/>
            <a:chOff x="892354" y="3758439"/>
            <a:chExt cx="4278451" cy="2175001"/>
          </a:xfrm>
        </p:grpSpPr>
        <p:pic>
          <p:nvPicPr>
            <p:cNvPr id="11" name="Picture 9">
              <a:extLst>
                <a:ext uri="{FF2B5EF4-FFF2-40B4-BE49-F238E27FC236}">
                  <a16:creationId xmlns:a16="http://schemas.microsoft.com/office/drawing/2014/main" id="{6008B8CE-7BA5-7C49-2F3D-3038E750ED4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Rounded Corners 11">
              <a:extLst>
                <a:ext uri="{FF2B5EF4-FFF2-40B4-BE49-F238E27FC236}">
                  <a16:creationId xmlns:a16="http://schemas.microsoft.com/office/drawing/2014/main" id="{B102735F-101A-A554-28F7-50C9A9DB5314}"/>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grpSp>
        <p:nvGrpSpPr>
          <p:cNvPr id="13" name="Group 12">
            <a:extLst>
              <a:ext uri="{FF2B5EF4-FFF2-40B4-BE49-F238E27FC236}">
                <a16:creationId xmlns:a16="http://schemas.microsoft.com/office/drawing/2014/main" id="{D8445706-E642-3D8C-A42A-F3439504A9B1}"/>
              </a:ext>
            </a:extLst>
          </p:cNvPr>
          <p:cNvGrpSpPr/>
          <p:nvPr/>
        </p:nvGrpSpPr>
        <p:grpSpPr>
          <a:xfrm>
            <a:off x="3047260" y="1362075"/>
            <a:ext cx="8516090" cy="1905000"/>
            <a:chOff x="4133006" y="1184831"/>
            <a:chExt cx="7585809" cy="6039224"/>
          </a:xfrm>
        </p:grpSpPr>
        <p:grpSp>
          <p:nvGrpSpPr>
            <p:cNvPr id="16" name="Group 15">
              <a:extLst>
                <a:ext uri="{FF2B5EF4-FFF2-40B4-BE49-F238E27FC236}">
                  <a16:creationId xmlns:a16="http://schemas.microsoft.com/office/drawing/2014/main" id="{FB112B16-296C-89BE-BE01-1B7DFD8EC370}"/>
                </a:ext>
              </a:extLst>
            </p:cNvPr>
            <p:cNvGrpSpPr/>
            <p:nvPr/>
          </p:nvGrpSpPr>
          <p:grpSpPr>
            <a:xfrm>
              <a:off x="4144021" y="1484380"/>
              <a:ext cx="7574794" cy="4840220"/>
              <a:chOff x="4436414" y="1551563"/>
              <a:chExt cx="7327378" cy="4327762"/>
            </a:xfrm>
          </p:grpSpPr>
          <p:sp>
            <p:nvSpPr>
              <p:cNvPr id="18" name="Rectangle: Diagonal Corners Rounded 4">
                <a:extLst>
                  <a:ext uri="{FF2B5EF4-FFF2-40B4-BE49-F238E27FC236}">
                    <a16:creationId xmlns:a16="http://schemas.microsoft.com/office/drawing/2014/main" id="{7075EE2A-4513-D9C0-1A47-8E5A620E2809}"/>
                  </a:ext>
                </a:extLst>
              </p:cNvPr>
              <p:cNvSpPr/>
              <p:nvPr/>
            </p:nvSpPr>
            <p:spPr>
              <a:xfrm flipH="1">
                <a:off x="4572001" y="1676401"/>
                <a:ext cx="7191791" cy="4202924"/>
              </a:xfrm>
              <a:prstGeom prst="wedgeRoundRectCallou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Diagonal Corners Rounded 30">
                <a:extLst>
                  <a:ext uri="{FF2B5EF4-FFF2-40B4-BE49-F238E27FC236}">
                    <a16:creationId xmlns:a16="http://schemas.microsoft.com/office/drawing/2014/main" id="{8846B147-FFE1-5C78-8C2D-514BDF677A37}"/>
                  </a:ext>
                </a:extLst>
              </p:cNvPr>
              <p:cNvSpPr/>
              <p:nvPr/>
            </p:nvSpPr>
            <p:spPr>
              <a:xfrm flipH="1">
                <a:off x="4436414" y="1551563"/>
                <a:ext cx="7155053" cy="4133089"/>
              </a:xfrm>
              <a:prstGeom prst="wedgeRoundRectCallout">
                <a:avLst>
                  <a:gd name="adj1" fmla="val 37475"/>
                  <a:gd name="adj2" fmla="val 84938"/>
                  <a:gd name="adj3" fmla="val 16667"/>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TextBox 16">
              <a:extLst>
                <a:ext uri="{FF2B5EF4-FFF2-40B4-BE49-F238E27FC236}">
                  <a16:creationId xmlns:a16="http://schemas.microsoft.com/office/drawing/2014/main" id="{935AC785-AFF7-7B2B-191A-715C13EFE676}"/>
                </a:ext>
              </a:extLst>
            </p:cNvPr>
            <p:cNvSpPr txBox="1"/>
            <p:nvPr/>
          </p:nvSpPr>
          <p:spPr>
            <a:xfrm>
              <a:off x="4133006" y="1184831"/>
              <a:ext cx="7224104" cy="6039224"/>
            </a:xfrm>
            <a:prstGeom prst="wedgeRoundRectCallout">
              <a:avLst/>
            </a:prstGeom>
            <a:noFill/>
          </p:spPr>
          <p:txBody>
            <a:bodyPr wrap="square" rtlCol="0">
              <a:spAutoFit/>
            </a:bodyPr>
            <a:lstStyle/>
            <a:p>
              <a:pPr marR="0" lvl="0" algn="ctr" defTabSz="914400" rtl="0" eaLnBrk="1" fontAlgn="auto" latinLnBrk="0" hangingPunct="1">
                <a:lnSpc>
                  <a:spcPct val="120000"/>
                </a:lnSpc>
                <a:spcBef>
                  <a:spcPts val="0"/>
                </a:spcBef>
                <a:spcAft>
                  <a:spcPts val="0"/>
                </a:spcAft>
                <a:buClrTx/>
                <a:buSzTx/>
                <a:tabLst/>
                <a:defRPr/>
              </a:pPr>
              <a:r>
                <a:rPr lang="en-US" sz="25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T</a:t>
              </a:r>
              <a:r>
                <a:rPr lang="vi-VN" sz="2500" b="1" dirty="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hảo luận về những việc mình có thể làm để chia sẻ và giúp đỡ các bạn khiếm thị, khiếm thính và những bạn khuyết tật khác</a:t>
              </a:r>
              <a:endParaRPr kumimoji="0" lang="en-US" sz="25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grpSp>
    </p:spTree>
    <p:extLst>
      <p:ext uri="{BB962C8B-B14F-4D97-AF65-F5344CB8AC3E}">
        <p14:creationId xmlns:p14="http://schemas.microsoft.com/office/powerpoint/2010/main" val="1552292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fill="hold"/>
                                        <p:tgtEl>
                                          <p:spTgt spid="13"/>
                                        </p:tgtEl>
                                        <p:attrNameLst>
                                          <p:attrName>ppt_x</p:attrName>
                                        </p:attrNameLst>
                                      </p:cBhvr>
                                      <p:tavLst>
                                        <p:tav tm="0">
                                          <p:val>
                                            <p:strVal val="#ppt_x"/>
                                          </p:val>
                                        </p:tav>
                                        <p:tav tm="100000">
                                          <p:val>
                                            <p:strVal val="#ppt_x"/>
                                          </p:val>
                                        </p:tav>
                                      </p:tavLst>
                                    </p:anim>
                                    <p:anim calcmode="lin" valueType="num">
                                      <p:cBhvr additive="base">
                                        <p:cTn id="19"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sp>
        <p:nvSpPr>
          <p:cNvPr id="14" name="Rounded Rectangle 7">
            <a:extLst>
              <a:ext uri="{FF2B5EF4-FFF2-40B4-BE49-F238E27FC236}">
                <a16:creationId xmlns:a16="http://schemas.microsoft.com/office/drawing/2014/main" id="{0B551C7F-8822-4A86-98D7-39C1F42194AE}"/>
              </a:ext>
            </a:extLst>
          </p:cNvPr>
          <p:cNvSpPr/>
          <p:nvPr/>
        </p:nvSpPr>
        <p:spPr>
          <a:xfrm>
            <a:off x="1057274" y="323851"/>
            <a:ext cx="10182225" cy="666749"/>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err="1">
                <a:solidFill>
                  <a:prstClr val="black"/>
                </a:solidFill>
                <a:latin typeface="Calibri" panose="020F0502020204030204" charset="0"/>
                <a:cs typeface="Calibri" panose="020F0502020204030204" charset="0"/>
              </a:rPr>
              <a:t>Những</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việc</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mình</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có</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thể</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làm</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để</a:t>
            </a:r>
            <a:r>
              <a:rPr lang="en-US" sz="3600" b="1" dirty="0">
                <a:solidFill>
                  <a:prstClr val="black"/>
                </a:solidFill>
                <a:latin typeface="Calibri" panose="020F0502020204030204" charset="0"/>
                <a:cs typeface="Calibri" panose="020F0502020204030204" charset="0"/>
              </a:rPr>
              <a:t> chia </a:t>
            </a:r>
            <a:r>
              <a:rPr lang="en-US" sz="3600" b="1" dirty="0" err="1">
                <a:solidFill>
                  <a:prstClr val="black"/>
                </a:solidFill>
                <a:latin typeface="Calibri" panose="020F0502020204030204" charset="0"/>
                <a:cs typeface="Calibri" panose="020F0502020204030204" charset="0"/>
              </a:rPr>
              <a:t>sẻ</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và</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giúp</a:t>
            </a:r>
            <a:r>
              <a:rPr lang="en-US" sz="3600" b="1" dirty="0">
                <a:solidFill>
                  <a:prstClr val="black"/>
                </a:solidFill>
                <a:latin typeface="Calibri" panose="020F0502020204030204" charset="0"/>
                <a:cs typeface="Calibri" panose="020F0502020204030204" charset="0"/>
              </a:rPr>
              <a:t> </a:t>
            </a:r>
            <a:r>
              <a:rPr lang="en-US" sz="3600" b="1" dirty="0" err="1">
                <a:solidFill>
                  <a:prstClr val="black"/>
                </a:solidFill>
                <a:latin typeface="Calibri" panose="020F0502020204030204" charset="0"/>
                <a:cs typeface="Calibri" panose="020F0502020204030204" charset="0"/>
              </a:rPr>
              <a:t>đỡ</a:t>
            </a:r>
            <a:r>
              <a:rPr lang="en-US" sz="3600" b="1" dirty="0">
                <a:solidFill>
                  <a:prstClr val="black"/>
                </a:solidFill>
                <a:latin typeface="Calibri" panose="020F0502020204030204" charset="0"/>
                <a:cs typeface="Calibri" panose="020F0502020204030204" charset="0"/>
              </a:rPr>
              <a:t>: </a:t>
            </a:r>
            <a:endPar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sp>
        <p:nvSpPr>
          <p:cNvPr id="2" name="TextBox 1">
            <a:extLst>
              <a:ext uri="{FF2B5EF4-FFF2-40B4-BE49-F238E27FC236}">
                <a16:creationId xmlns:a16="http://schemas.microsoft.com/office/drawing/2014/main" id="{D4693AAB-6B6F-2DC9-6EF6-FEB39E912382}"/>
              </a:ext>
            </a:extLst>
          </p:cNvPr>
          <p:cNvSpPr txBox="1"/>
          <p:nvPr/>
        </p:nvSpPr>
        <p:spPr>
          <a:xfrm>
            <a:off x="1419224" y="1362075"/>
            <a:ext cx="10201275" cy="3970318"/>
          </a:xfrm>
          <a:prstGeom prst="rect">
            <a:avLst/>
          </a:prstGeom>
          <a:noFill/>
        </p:spPr>
        <p:txBody>
          <a:bodyPr wrap="square" rtlCol="0">
            <a:spAutoFit/>
          </a:bodyPr>
          <a:lstStyle/>
          <a:p>
            <a:pPr algn="just"/>
            <a:r>
              <a:rPr lang="vi-VN" sz="3600" dirty="0">
                <a:latin typeface="Calibri" panose="020F0502020204030204" pitchFamily="34" charset="0"/>
                <a:cs typeface="Calibri" panose="020F0502020204030204" pitchFamily="34" charset="0"/>
              </a:rPr>
              <a:t>+ Viết thư động viên.</a:t>
            </a:r>
          </a:p>
          <a:p>
            <a:pPr algn="just"/>
            <a:r>
              <a:rPr lang="vi-VN" sz="3600" dirty="0">
                <a:latin typeface="Calibri" panose="020F0502020204030204" pitchFamily="34" charset="0"/>
                <a:cs typeface="Calibri" panose="020F0502020204030204" pitchFamily="34" charset="0"/>
              </a:rPr>
              <a:t>+ Cổ vũ khi họ lên sân khấu biểu diễn hoặc phát biểu.</a:t>
            </a:r>
          </a:p>
          <a:p>
            <a:pPr algn="just"/>
            <a:r>
              <a:rPr lang="vi-VN" sz="3600" dirty="0">
                <a:latin typeface="Calibri" panose="020F0502020204030204" pitchFamily="34" charset="0"/>
                <a:cs typeface="Calibri" panose="020F0502020204030204" pitchFamily="34" charset="0"/>
              </a:rPr>
              <a:t>+ Chủ động học phương pháp giao tiếp của người khuyết tật: ngôn ngữ kí hiệu, chữ nổi</a:t>
            </a:r>
          </a:p>
          <a:p>
            <a:pPr algn="just"/>
            <a:r>
              <a:rPr lang="vi-VN" sz="3600" dirty="0">
                <a:latin typeface="Calibri" panose="020F0502020204030204" pitchFamily="34" charset="0"/>
                <a:cs typeface="Calibri" panose="020F0502020204030204" pitchFamily="34" charset="0"/>
              </a:rPr>
              <a:t>+ Góp tiền ủng hộ các sản phẩm do người khuyết tật làm ra.</a:t>
            </a:r>
          </a:p>
          <a:p>
            <a:pPr algn="just"/>
            <a:r>
              <a:rPr lang="vi-VN" sz="3600" dirty="0">
                <a:latin typeface="Calibri" panose="020F0502020204030204" pitchFamily="34" charset="0"/>
                <a:cs typeface="Calibri" panose="020F0502020204030204" pitchFamily="34" charset="0"/>
              </a:rPr>
              <a:t>+ Giới thiệu việc làm cho họ.</a:t>
            </a:r>
          </a:p>
        </p:txBody>
      </p:sp>
    </p:spTree>
    <p:extLst>
      <p:ext uri="{BB962C8B-B14F-4D97-AF65-F5344CB8AC3E}">
        <p14:creationId xmlns:p14="http://schemas.microsoft.com/office/powerpoint/2010/main" val="41503740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pic>
        <p:nvPicPr>
          <p:cNvPr id="6150" name="Picture 6" descr="Premium Vector | Happy cute kids smile with teacher together">
            <a:extLst>
              <a:ext uri="{FF2B5EF4-FFF2-40B4-BE49-F238E27FC236}">
                <a16:creationId xmlns:a16="http://schemas.microsoft.com/office/drawing/2014/main" id="{5FD5BC3C-9165-9AFF-D19F-792D9F29AA9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06" b="91378" l="6900" r="92750">
                        <a14:foregroundMark x1="48800" y1="9890" x2="50950" y2="13187"/>
                        <a14:foregroundMark x1="50350" y1="38969" x2="50900" y2="45816"/>
                        <a14:foregroundMark x1="50200" y1="39138" x2="51050" y2="43449"/>
                        <a14:foregroundMark x1="52200" y1="54691" x2="52550" y2="60270"/>
                        <a14:foregroundMark x1="47650" y1="52747" x2="48500" y2="60609"/>
                        <a14:foregroundMark x1="36500" y1="33812" x2="36500" y2="33812"/>
                        <a14:foregroundMark x1="36000" y1="33052" x2="36000" y2="33052"/>
                        <a14:foregroundMark x1="38700" y1="38969" x2="38700" y2="38969"/>
                        <a14:foregroundMark x1="42550" y1="39138" x2="41000" y2="40152"/>
                        <a14:foregroundMark x1="35350" y1="31445" x2="35350" y2="31445"/>
                        <a14:foregroundMark x1="41600" y1="60270" x2="41600" y2="60270"/>
                        <a14:foregroundMark x1="43000" y1="58833" x2="43000" y2="58833"/>
                        <a14:foregroundMark x1="42550" y1="54353" x2="42550" y2="54353"/>
                        <a14:foregroundMark x1="32050" y1="70330" x2="32050" y2="70330"/>
                        <a14:foregroundMark x1="32150" y1="67963" x2="31000" y2="73795"/>
                        <a14:foregroundMark x1="33900" y1="82249" x2="32850" y2="90110"/>
                        <a14:foregroundMark x1="32850" y1="90110" x2="32500" y2="90110"/>
                        <a14:foregroundMark x1="37750" y1="82249" x2="39800" y2="89265"/>
                        <a14:foregroundMark x1="39800" y1="89265" x2="40350" y2="89772"/>
                        <a14:foregroundMark x1="39300" y1="69315" x2="39300" y2="69315"/>
                        <a14:foregroundMark x1="40350" y1="69738" x2="40350" y2="69738"/>
                        <a14:foregroundMark x1="33700" y1="63990" x2="33700" y2="63990"/>
                        <a14:foregroundMark x1="25450" y1="57312" x2="25200" y2="70076"/>
                        <a14:foregroundMark x1="28950" y1="62384" x2="28950" y2="62384"/>
                        <a14:foregroundMark x1="12300" y1="49197" x2="10050" y2="81150"/>
                        <a14:foregroundMark x1="6900" y1="47675" x2="6900" y2="47675"/>
                        <a14:foregroundMark x1="16550" y1="48183" x2="16550" y2="48183"/>
                        <a14:foregroundMark x1="24850" y1="40744" x2="24850" y2="40744"/>
                        <a14:foregroundMark x1="25650" y1="39814" x2="25650" y2="39814"/>
                        <a14:foregroundMark x1="26500" y1="41505" x2="26500" y2="41505"/>
                        <a14:foregroundMark x1="19950" y1="68555" x2="19950" y2="68555"/>
                        <a14:foregroundMark x1="21950" y1="80304" x2="21950" y2="80304"/>
                        <a14:foregroundMark x1="21800" y1="88166" x2="21800" y2="88166"/>
                        <a14:foregroundMark x1="13550" y1="89349" x2="13550" y2="89349"/>
                        <a14:foregroundMark x1="13200" y1="83855" x2="13200" y2="83855"/>
                        <a14:foregroundMark x1="9350" y1="89941" x2="9350" y2="89941"/>
                        <a14:foregroundMark x1="45350" y1="89518" x2="45350" y2="89518"/>
                        <a14:foregroundMark x1="59200" y1="88757" x2="59200" y2="88757"/>
                        <a14:foregroundMark x1="63950" y1="90955" x2="63950" y2="90955"/>
                        <a14:foregroundMark x1="63350" y1="85461" x2="63350" y2="85461"/>
                        <a14:foregroundMark x1="59050" y1="84869" x2="59050" y2="84869"/>
                        <a14:foregroundMark x1="51150" y1="77937" x2="51150" y2="77937"/>
                        <a14:foregroundMark x1="59650" y1="83432" x2="59650" y2="83432"/>
                        <a14:foregroundMark x1="73500" y1="45816" x2="74800" y2="65427"/>
                        <a14:foregroundMark x1="74800" y1="65427" x2="74100" y2="69315"/>
                        <a14:foregroundMark x1="70800" y1="69653" x2="70800" y2="69653"/>
                        <a14:foregroundMark x1="72000" y1="66103" x2="71850" y2="71090"/>
                        <a14:foregroundMark x1="77700" y1="71851" x2="77700" y2="71851"/>
                        <a14:foregroundMark x1="69350" y1="55959" x2="69350" y2="55959"/>
                        <a14:foregroundMark x1="68850" y1="55959" x2="68850" y2="55959"/>
                        <a14:foregroundMark x1="70800" y1="81150" x2="70500" y2="89349"/>
                        <a14:foregroundMark x1="75350" y1="82333" x2="77100" y2="89856"/>
                        <a14:foregroundMark x1="77100" y1="89856" x2="77350" y2="90363"/>
                        <a14:foregroundMark x1="84800" y1="80896" x2="84900" y2="90955"/>
                        <a14:foregroundMark x1="87700" y1="89941" x2="89100" y2="90110"/>
                        <a14:foregroundMark x1="90750" y1="71090" x2="92250" y2="73204"/>
                        <a14:foregroundMark x1="92750" y1="46492" x2="92750" y2="46492"/>
                        <a14:foregroundMark x1="59750" y1="64413" x2="57700" y2="71090"/>
                        <a14:foregroundMark x1="50800" y1="71429" x2="51700" y2="88673"/>
                        <a14:foregroundMark x1="51700" y1="88673" x2="52100" y2="90110"/>
                        <a14:foregroundMark x1="46600" y1="69653" x2="46850" y2="87405"/>
                        <a14:foregroundMark x1="27550" y1="90702" x2="27550" y2="90702"/>
                        <a14:foregroundMark x1="14150" y1="68555" x2="14150" y2="68555"/>
                        <a14:foregroundMark x1="7250" y1="59256" x2="7250" y2="59256"/>
                        <a14:foregroundMark x1="36700" y1="29163" x2="36700" y2="29163"/>
                        <a14:foregroundMark x1="35000" y1="27980" x2="35000" y2="27980"/>
                        <a14:foregroundMark x1="33600" y1="28149" x2="33600" y2="28149"/>
                        <a14:foregroundMark x1="33450" y1="27388" x2="33450" y2="27388"/>
                        <a14:foregroundMark x1="33900" y1="26796" x2="33900" y2="26796"/>
                        <a14:foregroundMark x1="65950" y1="71598" x2="65950" y2="71598"/>
                        <a14:foregroundMark x1="13200" y1="80389" x2="12650" y2="87236"/>
                        <a14:foregroundMark x1="12650" y1="87236" x2="13000" y2="88081"/>
                        <a14:foregroundMark x1="9800" y1="81741" x2="10450" y2="87405"/>
                        <a14:foregroundMark x1="22550" y1="86898" x2="21800" y2="89349"/>
                        <a14:foregroundMark x1="26850" y1="86982" x2="27400" y2="88504"/>
                        <a14:foregroundMark x1="26700" y1="87489" x2="27050" y2="88757"/>
                        <a14:foregroundMark x1="29100" y1="89011" x2="29100" y2="89011"/>
                        <a14:foregroundMark x1="29200" y1="89265" x2="29950" y2="91378"/>
                        <a14:foregroundMark x1="40800" y1="54861" x2="40800" y2="54861"/>
                        <a14:foregroundMark x1="41150" y1="55452" x2="41150" y2="55452"/>
                        <a14:foregroundMark x1="88700" y1="88081" x2="88700" y2="88081"/>
                        <a14:foregroundMark x1="32800" y1="29332" x2="32800" y2="29332"/>
                        <a14:foregroundMark x1="34700" y1="27303" x2="34700" y2="27303"/>
                        <a14:foregroundMark x1="34400" y1="26881" x2="34400" y2="26881"/>
                        <a14:backgroundMark x1="11550" y1="81403" x2="11800" y2="83516"/>
                        <a14:backgroundMark x1="42250" y1="56298" x2="42250" y2="56298"/>
                        <a14:backgroundMark x1="42138" y1="55452" x2="42050" y2="56636"/>
                        <a14:backgroundMark x1="42200" y1="54607" x2="42138" y2="55452"/>
                        <a14:backgroundMark x1="39700" y1="59087" x2="39700" y2="59087"/>
                        <a14:backgroundMark x1="39650" y1="59087" x2="41650" y2="57988"/>
                        <a14:backgroundMark x1="38950" y1="59763" x2="38950" y2="59763"/>
                        <a14:backgroundMark x1="30450" y1="52240" x2="30450" y2="52240"/>
                        <a14:backgroundMark x1="40050" y1="43872" x2="40050" y2="43872"/>
                        <a14:backgroundMark x1="40850" y1="43364" x2="40850" y2="43364"/>
                        <a14:backgroundMark x1="53550" y1="47844" x2="53550" y2="47844"/>
                        <a14:backgroundMark x1="49250" y1="71006" x2="49300" y2="82925"/>
                        <a14:backgroundMark x1="73300" y1="78614" x2="73650" y2="87828"/>
                        <a14:backgroundMark x1="82100" y1="58918" x2="82100" y2="58918"/>
                        <a14:backgroundMark x1="36300" y1="29755" x2="36300" y2="29755"/>
                        <a14:backgroundMark x1="34250" y1="26965" x2="34250" y2="26965"/>
                        <a14:backgroundMark x1="34400" y1="27557" x2="34400" y2="27557"/>
                      </a14:backgroundRemoval>
                    </a14:imgEffect>
                  </a14:imgLayer>
                </a14:imgProps>
              </a:ext>
              <a:ext uri="{28A0092B-C50C-407E-A947-70E740481C1C}">
                <a14:useLocalDpi xmlns:a14="http://schemas.microsoft.com/office/drawing/2010/main" val="0"/>
              </a:ext>
            </a:extLst>
          </a:blip>
          <a:srcRect/>
          <a:stretch>
            <a:fillRect/>
          </a:stretch>
        </p:blipFill>
        <p:spPr bwMode="auto">
          <a:xfrm>
            <a:off x="1463160" y="1710633"/>
            <a:ext cx="9265680" cy="548099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858B798-FF87-474A-71FC-BAD22ED410BE}"/>
              </a:ext>
            </a:extLst>
          </p:cNvPr>
          <p:cNvSpPr txBox="1"/>
          <p:nvPr/>
        </p:nvSpPr>
        <p:spPr>
          <a:xfrm>
            <a:off x="944693" y="117213"/>
            <a:ext cx="11136525"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Tạm biệt Hẹn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gặp lại!</a:t>
            </a:r>
            <a:endParaRPr kumimoji="0" lang="en-US" sz="20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11" name="TextBox 10">
            <a:extLst>
              <a:ext uri="{FF2B5EF4-FFF2-40B4-BE49-F238E27FC236}">
                <a16:creationId xmlns:a16="http://schemas.microsoft.com/office/drawing/2014/main" id="{ECD8828F-E9E3-B0AE-D8BD-3D575EC984ED}"/>
              </a:ext>
            </a:extLst>
          </p:cNvPr>
          <p:cNvSpPr txBox="1"/>
          <p:nvPr/>
        </p:nvSpPr>
        <p:spPr>
          <a:xfrm>
            <a:off x="1083214" y="99531"/>
            <a:ext cx="11036549"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Tạm</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biệt</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Hẹn</a:t>
            </a:r>
            <a:endPar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gặp</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lại</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a:t>
            </a:r>
            <a:endParaRPr kumimoji="0" lang="en-US" sz="115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207614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546C7381-8B1C-F8B5-98A8-11BE7A387237}"/>
              </a:ext>
            </a:extLst>
          </p:cNvPr>
          <p:cNvPicPr>
            <a:picLocks noChangeAspect="1"/>
          </p:cNvPicPr>
          <p:nvPr/>
        </p:nvPicPr>
        <p:blipFill>
          <a:blip r:embed="rId3"/>
          <a:srcRect/>
          <a:stretch>
            <a:fillRect/>
          </a:stretch>
        </p:blipFill>
        <p:spPr>
          <a:xfrm>
            <a:off x="-16047" y="4595477"/>
            <a:ext cx="12196057" cy="2317251"/>
          </a:xfrm>
          <a:prstGeom prst="rect">
            <a:avLst/>
          </a:prstGeom>
        </p:spPr>
      </p:pic>
      <p:pic>
        <p:nvPicPr>
          <p:cNvPr id="6" name="Picture 5">
            <a:extLst>
              <a:ext uri="{FF2B5EF4-FFF2-40B4-BE49-F238E27FC236}">
                <a16:creationId xmlns:a16="http://schemas.microsoft.com/office/drawing/2014/main" id="{0ADD33C8-1E88-CBF7-4972-C66C1B4CCBB0}"/>
              </a:ext>
            </a:extLst>
          </p:cNvPr>
          <p:cNvPicPr>
            <a:picLocks noChangeAspect="1"/>
          </p:cNvPicPr>
          <p:nvPr/>
        </p:nvPicPr>
        <p:blipFill rotWithShape="1">
          <a:blip r:embed="rId4">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9" name="TextBox 8">
            <a:extLst>
              <a:ext uri="{FF2B5EF4-FFF2-40B4-BE49-F238E27FC236}">
                <a16:creationId xmlns:a16="http://schemas.microsoft.com/office/drawing/2014/main" id="{B1C7E662-DD38-C864-CFA0-81D697A23FAF}"/>
              </a:ext>
            </a:extLst>
          </p:cNvPr>
          <p:cNvSpPr txBox="1"/>
          <p:nvPr/>
        </p:nvSpPr>
        <p:spPr>
          <a:xfrm>
            <a:off x="3282657" y="1717712"/>
            <a:ext cx="166641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Ưu điểm: </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0" name="Picture 14" descr="Cute cactus illustration - seamless pattern">
            <a:extLst>
              <a:ext uri="{FF2B5EF4-FFF2-40B4-BE49-F238E27FC236}">
                <a16:creationId xmlns:a16="http://schemas.microsoft.com/office/drawing/2014/main" id="{DE84EC6B-DBAF-8011-A7EE-C9B1B07DB43D}"/>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528687" y="2383972"/>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9A5BF80-2724-9ADE-6D9A-4AE6955CB483}"/>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66829" y="1053378"/>
            <a:ext cx="3213700" cy="5474491"/>
          </a:xfrm>
          <a:prstGeom prst="rect">
            <a:avLst/>
          </a:prstGeom>
        </p:spPr>
      </p:pic>
      <p:pic>
        <p:nvPicPr>
          <p:cNvPr id="2" name="Picture 1">
            <a:extLst>
              <a:ext uri="{FF2B5EF4-FFF2-40B4-BE49-F238E27FC236}">
                <a16:creationId xmlns:a16="http://schemas.microsoft.com/office/drawing/2014/main" id="{38B3C0C6-A759-4A11-A76E-709E07923814}"/>
              </a:ext>
            </a:extLst>
          </p:cNvPr>
          <p:cNvPicPr>
            <a:picLocks noChangeAspect="1"/>
          </p:cNvPicPr>
          <p:nvPr/>
        </p:nvPicPr>
        <p:blipFill>
          <a:blip r:embed="rId9"/>
          <a:stretch>
            <a:fillRect/>
          </a:stretch>
        </p:blipFill>
        <p:spPr>
          <a:xfrm>
            <a:off x="3293485" y="273477"/>
            <a:ext cx="6005080" cy="1853345"/>
          </a:xfrm>
          <a:prstGeom prst="rect">
            <a:avLst/>
          </a:prstGeom>
        </p:spPr>
      </p:pic>
    </p:spTree>
    <p:extLst>
      <p:ext uri="{BB962C8B-B14F-4D97-AF65-F5344CB8AC3E}">
        <p14:creationId xmlns:p14="http://schemas.microsoft.com/office/powerpoint/2010/main" val="405413626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5" name="Picture 4">
            <a:extLst>
              <a:ext uri="{FF2B5EF4-FFF2-40B4-BE49-F238E27FC236}">
                <a16:creationId xmlns:a16="http://schemas.microsoft.com/office/drawing/2014/main" id="{B7247E6D-CBD0-BA13-6C1A-EBCB3241FB90}"/>
              </a:ext>
            </a:extLst>
          </p:cNvPr>
          <p:cNvPicPr>
            <a:picLocks noChangeAspect="1"/>
          </p:cNvPicPr>
          <p:nvPr/>
        </p:nvPicPr>
        <p:blipFill>
          <a:blip r:embed="rId4"/>
          <a:srcRect/>
          <a:stretch>
            <a:fillRect/>
          </a:stretch>
        </p:blipFill>
        <p:spPr>
          <a:xfrm>
            <a:off x="-16047" y="4595477"/>
            <a:ext cx="12196057" cy="2317251"/>
          </a:xfrm>
          <a:prstGeom prst="rect">
            <a:avLst/>
          </a:prstGeom>
        </p:spPr>
      </p:pic>
      <p:pic>
        <p:nvPicPr>
          <p:cNvPr id="16" name="Picture 15">
            <a:extLst>
              <a:ext uri="{FF2B5EF4-FFF2-40B4-BE49-F238E27FC236}">
                <a16:creationId xmlns:a16="http://schemas.microsoft.com/office/drawing/2014/main" id="{080BD1F3-6FBA-2BE4-5FC1-4926FBB21352}"/>
              </a:ext>
            </a:extLst>
          </p:cNvPr>
          <p:cNvPicPr>
            <a:picLocks noChangeAspect="1"/>
          </p:cNvPicPr>
          <p:nvPr/>
        </p:nvPicPr>
        <p:blipFill rotWithShape="1">
          <a:blip r:embed="rId5">
            <a:extLst>
              <a:ext uri="{28A0092B-C50C-407E-A947-70E740481C1C}">
                <a14:useLocalDpi xmlns:a14="http://schemas.microsoft.com/office/drawing/2010/main" val="0"/>
              </a:ext>
            </a:extLst>
          </a:blip>
          <a:srcRect l="4749" t="6005" r="4923" b="5523"/>
          <a:stretch/>
        </p:blipFill>
        <p:spPr>
          <a:xfrm>
            <a:off x="2921000" y="110834"/>
            <a:ext cx="6642100" cy="4303377"/>
          </a:xfrm>
          <a:prstGeom prst="rect">
            <a:avLst/>
          </a:prstGeom>
        </p:spPr>
      </p:pic>
      <p:sp>
        <p:nvSpPr>
          <p:cNvPr id="18" name="TextBox 17">
            <a:extLst>
              <a:ext uri="{FF2B5EF4-FFF2-40B4-BE49-F238E27FC236}">
                <a16:creationId xmlns:a16="http://schemas.microsoft.com/office/drawing/2014/main" id="{47F850B0-6FDA-26C8-D166-3BEBD996D1F4}"/>
              </a:ext>
            </a:extLst>
          </p:cNvPr>
          <p:cNvSpPr txBox="1"/>
          <p:nvPr/>
        </p:nvSpPr>
        <p:spPr>
          <a:xfrm>
            <a:off x="3282657" y="1717712"/>
            <a:ext cx="14863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Calibri" panose="020F0502020204030204" pitchFamily="34" charset="0"/>
                <a:ea typeface="字魂59号-创粗黑"/>
                <a:cs typeface="Calibri" panose="020F0502020204030204" pitchFamily="34" charset="0"/>
              </a:rPr>
              <a:t>Hạn chế:</a:t>
            </a:r>
            <a:endParaRPr kumimoji="0" lang="en-US" sz="2800" b="1" i="0" u="none" strike="noStrike" kern="1200" cap="none" spc="0" normalizeH="0" baseline="0" noProof="0" dirty="0" err="1">
              <a:ln>
                <a:noFill/>
              </a:ln>
              <a:solidFill>
                <a:srgbClr val="FF0000"/>
              </a:solidFill>
              <a:effectLst/>
              <a:uLnTx/>
              <a:uFillTx/>
              <a:latin typeface="Calibri" panose="020F0502020204030204" pitchFamily="34" charset="0"/>
              <a:ea typeface="字魂59号-创粗黑"/>
              <a:cs typeface="Calibri" panose="020F0502020204030204" pitchFamily="34" charset="0"/>
            </a:endParaRPr>
          </a:p>
        </p:txBody>
      </p:sp>
      <p:pic>
        <p:nvPicPr>
          <p:cNvPr id="19" name="Picture 14" descr="Cute cactus illustration - seamless pattern">
            <a:extLst>
              <a:ext uri="{FF2B5EF4-FFF2-40B4-BE49-F238E27FC236}">
                <a16:creationId xmlns:a16="http://schemas.microsoft.com/office/drawing/2014/main" id="{CCDAE5E4-12DB-7825-E165-A147AD430AC9}"/>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375" b="89773" l="1597" r="41374">
                        <a14:foregroundMark x1="1917" y1="22727" x2="1917" y2="22727"/>
                        <a14:foregroundMark x1="1757" y1="35227" x2="1757" y2="35227"/>
                        <a14:foregroundMark x1="26358" y1="23580" x2="26358" y2="23580"/>
                        <a14:foregroundMark x1="41374" y1="35795" x2="41374" y2="35795"/>
                        <a14:foregroundMark x1="36102" y1="56250" x2="36102" y2="56250"/>
                        <a14:foregroundMark x1="15655" y1="77557" x2="15655" y2="77557"/>
                      </a14:backgroundRemoval>
                    </a14:imgEffect>
                  </a14:imgLayer>
                </a14:imgProps>
              </a:ext>
              <a:ext uri="{28A0092B-C50C-407E-A947-70E740481C1C}">
                <a14:useLocalDpi xmlns:a14="http://schemas.microsoft.com/office/drawing/2010/main" val="0"/>
              </a:ext>
            </a:extLst>
          </a:blip>
          <a:srcRect r="55815"/>
          <a:stretch/>
        </p:blipFill>
        <p:spPr bwMode="auto">
          <a:xfrm>
            <a:off x="8329793" y="2481943"/>
            <a:ext cx="3699408" cy="464856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FE77AA37-FB5A-FF0B-2625-79DBC0638E0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4708" b="90747" l="28935" r="67797">
                        <a14:foregroundMark x1="45036" y1="15097" x2="49274" y2="23864"/>
                        <a14:foregroundMark x1="53753" y1="15747" x2="55932" y2="30519"/>
                        <a14:foregroundMark x1="53511" y1="7468" x2="53390" y2="12338"/>
                        <a14:foregroundMark x1="49516" y1="6169" x2="53511" y2="5032"/>
                        <a14:foregroundMark x1="30024" y1="33117" x2="30024" y2="33117"/>
                        <a14:foregroundMark x1="32809" y1="29221" x2="32809" y2="29221"/>
                        <a14:foregroundMark x1="64891" y1="53409" x2="64891" y2="53409"/>
                        <a14:foregroundMark x1="67797" y1="56169" x2="67797" y2="56169"/>
                        <a14:foregroundMark x1="66223" y1="57305" x2="66223" y2="57305"/>
                        <a14:foregroundMark x1="55327" y1="90747" x2="55327" y2="90747"/>
                        <a14:foregroundMark x1="46973" y1="89610" x2="46973" y2="89610"/>
                        <a14:foregroundMark x1="28935" y1="32955" x2="28935" y2="32955"/>
                      </a14:backgroundRemoval>
                    </a14:imgEffect>
                  </a14:imgLayer>
                </a14:imgProps>
              </a:ext>
              <a:ext uri="{28A0092B-C50C-407E-A947-70E740481C1C}">
                <a14:useLocalDpi xmlns:a14="http://schemas.microsoft.com/office/drawing/2010/main" val="0"/>
              </a:ext>
            </a:extLst>
          </a:blip>
          <a:srcRect l="26567" t="53" r="30756" b="2463"/>
          <a:stretch/>
        </p:blipFill>
        <p:spPr>
          <a:xfrm flipH="1">
            <a:off x="329288" y="1129578"/>
            <a:ext cx="3213700" cy="5474491"/>
          </a:xfrm>
          <a:prstGeom prst="rect">
            <a:avLst/>
          </a:prstGeom>
        </p:spPr>
      </p:pic>
      <p:pic>
        <p:nvPicPr>
          <p:cNvPr id="2" name="Picture 1">
            <a:extLst>
              <a:ext uri="{FF2B5EF4-FFF2-40B4-BE49-F238E27FC236}">
                <a16:creationId xmlns:a16="http://schemas.microsoft.com/office/drawing/2014/main" id="{DCDC3082-5839-4253-9B0B-9B7DE159647F}"/>
              </a:ext>
            </a:extLst>
          </p:cNvPr>
          <p:cNvPicPr>
            <a:picLocks noChangeAspect="1"/>
          </p:cNvPicPr>
          <p:nvPr/>
        </p:nvPicPr>
        <p:blipFill>
          <a:blip r:embed="rId10"/>
          <a:stretch>
            <a:fillRect/>
          </a:stretch>
        </p:blipFill>
        <p:spPr>
          <a:xfrm>
            <a:off x="3169660" y="311577"/>
            <a:ext cx="6005080" cy="18533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4A0B9C5D-308C-94DB-42B4-0424C9C2DFE5}"/>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D46258C2-F9D7-FD86-A019-16EBEAF66E47}"/>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9AEF901-D48B-4ECA-C636-AA3C9A463FA8}"/>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7" name="Picture 8">
            <a:extLst>
              <a:ext uri="{FF2B5EF4-FFF2-40B4-BE49-F238E27FC236}">
                <a16:creationId xmlns:a16="http://schemas.microsoft.com/office/drawing/2014/main" id="{529E33B0-D732-D3D9-F315-5BB78D4F703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956572" y="589059"/>
            <a:ext cx="4278856" cy="3214491"/>
          </a:xfrm>
          <a:prstGeom prst="rect">
            <a:avLst/>
          </a:prstGeom>
        </p:spPr>
      </p:pic>
      <p:pic>
        <p:nvPicPr>
          <p:cNvPr id="8" name="Picture 10">
            <a:extLst>
              <a:ext uri="{FF2B5EF4-FFF2-40B4-BE49-F238E27FC236}">
                <a16:creationId xmlns:a16="http://schemas.microsoft.com/office/drawing/2014/main" id="{C0700925-6B4B-14B5-C089-74069CD4BC2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65077" y="308123"/>
            <a:ext cx="2624543" cy="4534847"/>
          </a:xfrm>
          <a:prstGeom prst="rect">
            <a:avLst/>
          </a:prstGeom>
        </p:spPr>
      </p:pic>
      <p:pic>
        <p:nvPicPr>
          <p:cNvPr id="9" name="Picture 11">
            <a:extLst>
              <a:ext uri="{FF2B5EF4-FFF2-40B4-BE49-F238E27FC236}">
                <a16:creationId xmlns:a16="http://schemas.microsoft.com/office/drawing/2014/main" id="{5F034246-A7AC-AB88-A610-5C0CA3BCA54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grpSp>
        <p:nvGrpSpPr>
          <p:cNvPr id="10" name="Group 12">
            <a:extLst>
              <a:ext uri="{FF2B5EF4-FFF2-40B4-BE49-F238E27FC236}">
                <a16:creationId xmlns:a16="http://schemas.microsoft.com/office/drawing/2014/main" id="{BCF0AA90-35EE-3F70-CC75-EAEBC4567B53}"/>
              </a:ext>
            </a:extLst>
          </p:cNvPr>
          <p:cNvGrpSpPr/>
          <p:nvPr/>
        </p:nvGrpSpPr>
        <p:grpSpPr>
          <a:xfrm>
            <a:off x="0" y="1"/>
            <a:ext cx="12192000" cy="300351"/>
            <a:chOff x="0" y="0"/>
            <a:chExt cx="6186311" cy="152400"/>
          </a:xfrm>
          <a:solidFill>
            <a:schemeClr val="bg1"/>
          </a:solidFill>
        </p:grpSpPr>
        <p:sp>
          <p:nvSpPr>
            <p:cNvPr id="11" name="Freeform 13">
              <a:extLst>
                <a:ext uri="{FF2B5EF4-FFF2-40B4-BE49-F238E27FC236}">
                  <a16:creationId xmlns:a16="http://schemas.microsoft.com/office/drawing/2014/main" id="{27A004C0-426B-656A-A8FE-FCB4E9F25F5C}"/>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12" name="Group 14">
            <a:extLst>
              <a:ext uri="{FF2B5EF4-FFF2-40B4-BE49-F238E27FC236}">
                <a16:creationId xmlns:a16="http://schemas.microsoft.com/office/drawing/2014/main" id="{55032972-FAFF-AFAC-8A5E-A92F45147507}"/>
              </a:ext>
            </a:extLst>
          </p:cNvPr>
          <p:cNvGrpSpPr/>
          <p:nvPr/>
        </p:nvGrpSpPr>
        <p:grpSpPr>
          <a:xfrm rot="-5400000">
            <a:off x="-2038357" y="2053899"/>
            <a:ext cx="4377064" cy="300351"/>
            <a:chOff x="0" y="0"/>
            <a:chExt cx="2220955" cy="152400"/>
          </a:xfrm>
          <a:solidFill>
            <a:schemeClr val="bg1"/>
          </a:solidFill>
        </p:grpSpPr>
        <p:sp>
          <p:nvSpPr>
            <p:cNvPr id="13" name="Freeform 15">
              <a:extLst>
                <a:ext uri="{FF2B5EF4-FFF2-40B4-BE49-F238E27FC236}">
                  <a16:creationId xmlns:a16="http://schemas.microsoft.com/office/drawing/2014/main" id="{0522B363-BE23-D69A-3B49-3C87968BEFD7}"/>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14" name="Group 16">
            <a:extLst>
              <a:ext uri="{FF2B5EF4-FFF2-40B4-BE49-F238E27FC236}">
                <a16:creationId xmlns:a16="http://schemas.microsoft.com/office/drawing/2014/main" id="{9AD3A5C8-0061-9C0D-461B-1FD5EB5CCC6A}"/>
              </a:ext>
            </a:extLst>
          </p:cNvPr>
          <p:cNvGrpSpPr/>
          <p:nvPr/>
        </p:nvGrpSpPr>
        <p:grpSpPr>
          <a:xfrm rot="-5400000">
            <a:off x="9853293" y="2046129"/>
            <a:ext cx="4377064" cy="300351"/>
            <a:chOff x="0" y="0"/>
            <a:chExt cx="2220955" cy="152400"/>
          </a:xfrm>
          <a:solidFill>
            <a:schemeClr val="bg1"/>
          </a:solidFill>
        </p:grpSpPr>
        <p:sp>
          <p:nvSpPr>
            <p:cNvPr id="15" name="Freeform 17">
              <a:extLst>
                <a:ext uri="{FF2B5EF4-FFF2-40B4-BE49-F238E27FC236}">
                  <a16:creationId xmlns:a16="http://schemas.microsoft.com/office/drawing/2014/main" id="{D5397ADE-E8E8-885C-1D8E-9316D53BB7F3}"/>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16" name="Picture 18">
            <a:extLst>
              <a:ext uri="{FF2B5EF4-FFF2-40B4-BE49-F238E27FC236}">
                <a16:creationId xmlns:a16="http://schemas.microsoft.com/office/drawing/2014/main" id="{E879166B-1B9C-5B39-6CBE-3C3CA1D7C78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487691" y="2257291"/>
            <a:ext cx="1423035" cy="2743200"/>
          </a:xfrm>
          <a:prstGeom prst="rect">
            <a:avLst/>
          </a:prstGeom>
        </p:spPr>
      </p:pic>
      <p:sp>
        <p:nvSpPr>
          <p:cNvPr id="17" name="TextBox 16">
            <a:extLst>
              <a:ext uri="{FF2B5EF4-FFF2-40B4-BE49-F238E27FC236}">
                <a16:creationId xmlns:a16="http://schemas.microsoft.com/office/drawing/2014/main" id="{25571739-6362-152A-73F5-C78C2DD95B76}"/>
              </a:ext>
            </a:extLst>
          </p:cNvPr>
          <p:cNvSpPr txBox="1"/>
          <p:nvPr/>
        </p:nvSpPr>
        <p:spPr>
          <a:xfrm>
            <a:off x="4175807" y="889407"/>
            <a:ext cx="4044428"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Phần</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làm</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việc</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của</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ban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cán</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sự</a:t>
            </a:r>
            <a:r>
              <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 </a:t>
            </a:r>
            <a:r>
              <a:rPr kumimoji="0" lang="en-US" sz="4800" b="1"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mn-cs"/>
              </a:rPr>
              <a:t>lớp</a:t>
            </a:r>
            <a:endParaRPr kumimoji="0" lang="en-US" sz="48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18" name="Speech Bubble: Oval 17">
            <a:extLst>
              <a:ext uri="{FF2B5EF4-FFF2-40B4-BE49-F238E27FC236}">
                <a16:creationId xmlns:a16="http://schemas.microsoft.com/office/drawing/2014/main" id="{38DFB4EE-5EE4-B717-DA6A-05B27C953853}"/>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字魂59号-创粗黑"/>
              <a:ea typeface="字魂59号-创粗黑"/>
              <a:cs typeface="+mn-cs"/>
            </a:endParaRPr>
          </a:p>
        </p:txBody>
      </p:sp>
      <p:sp>
        <p:nvSpPr>
          <p:cNvPr id="19" name="TextBox 18">
            <a:extLst>
              <a:ext uri="{FF2B5EF4-FFF2-40B4-BE49-F238E27FC236}">
                <a16:creationId xmlns:a16="http://schemas.microsoft.com/office/drawing/2014/main" id="{4D1D08D3-6ED7-619B-5991-4DE915015E3C}"/>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20" name="Speech Bubble: Oval 19">
            <a:extLst>
              <a:ext uri="{FF2B5EF4-FFF2-40B4-BE49-F238E27FC236}">
                <a16:creationId xmlns:a16="http://schemas.microsoft.com/office/drawing/2014/main" id="{CCB69FEB-4E5D-597E-EBB9-BB9B7DCD4F38}"/>
              </a:ext>
            </a:extLst>
          </p:cNvPr>
          <p:cNvSpPr/>
          <p:nvPr/>
        </p:nvSpPr>
        <p:spPr>
          <a:xfrm>
            <a:off x="8467231" y="372315"/>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字魂59号-创粗黑"/>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21" name="Picture 20">
            <a:extLst>
              <a:ext uri="{FF2B5EF4-FFF2-40B4-BE49-F238E27FC236}">
                <a16:creationId xmlns:a16="http://schemas.microsoft.com/office/drawing/2014/main" id="{875AE021-28FF-C2E6-1ADB-DF74FE6F3ADF}"/>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1432607" y="1902228"/>
            <a:ext cx="3068818" cy="4882210"/>
          </a:xfrm>
          <a:prstGeom prst="rect">
            <a:avLst/>
          </a:prstGeom>
        </p:spPr>
      </p:pic>
      <p:pic>
        <p:nvPicPr>
          <p:cNvPr id="22" name="Picture 21">
            <a:extLst>
              <a:ext uri="{FF2B5EF4-FFF2-40B4-BE49-F238E27FC236}">
                <a16:creationId xmlns:a16="http://schemas.microsoft.com/office/drawing/2014/main" id="{71EC1D25-CCC2-BF7B-19A0-DE4AFE8260C4}"/>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7704675" y="2186464"/>
            <a:ext cx="3068818" cy="4396745"/>
          </a:xfrm>
          <a:prstGeom prst="rect">
            <a:avLst/>
          </a:prstGeom>
        </p:spPr>
      </p:pic>
    </p:spTree>
    <p:extLst>
      <p:ext uri="{BB962C8B-B14F-4D97-AF65-F5344CB8AC3E}">
        <p14:creationId xmlns:p14="http://schemas.microsoft.com/office/powerpoint/2010/main" val="93509812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88326056-32EA-3534-1AD5-E683823DD395}"/>
              </a:ext>
            </a:extLst>
          </p:cNvPr>
          <p:cNvPicPr>
            <a:picLocks noChangeAspect="1"/>
          </p:cNvPicPr>
          <p:nvPr/>
        </p:nvPicPr>
        <p:blipFill>
          <a:blip r:embed="rId4"/>
          <a:srcRect/>
          <a:stretch>
            <a:fillRect/>
          </a:stretch>
        </p:blipFill>
        <p:spPr>
          <a:xfrm>
            <a:off x="9229" y="4540749"/>
            <a:ext cx="12196057" cy="2317251"/>
          </a:xfrm>
          <a:prstGeom prst="rect">
            <a:avLst/>
          </a:prstGeom>
        </p:spPr>
      </p:pic>
      <p:grpSp>
        <p:nvGrpSpPr>
          <p:cNvPr id="22" name="Group 4">
            <a:extLst>
              <a:ext uri="{FF2B5EF4-FFF2-40B4-BE49-F238E27FC236}">
                <a16:creationId xmlns:a16="http://schemas.microsoft.com/office/drawing/2014/main" id="{76F0BBE8-5BC4-9EDB-41F3-503998E5912A}"/>
              </a:ext>
            </a:extLst>
          </p:cNvPr>
          <p:cNvGrpSpPr/>
          <p:nvPr/>
        </p:nvGrpSpPr>
        <p:grpSpPr>
          <a:xfrm>
            <a:off x="0" y="4392607"/>
            <a:ext cx="12192000" cy="365587"/>
            <a:chOff x="0" y="0"/>
            <a:chExt cx="6186311" cy="185501"/>
          </a:xfrm>
        </p:grpSpPr>
        <p:sp>
          <p:nvSpPr>
            <p:cNvPr id="23" name="Freeform 5">
              <a:extLst>
                <a:ext uri="{FF2B5EF4-FFF2-40B4-BE49-F238E27FC236}">
                  <a16:creationId xmlns:a16="http://schemas.microsoft.com/office/drawing/2014/main" id="{7835BF12-8DF5-7B11-2C96-087CB370232F}"/>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24" name="Picture 8">
            <a:extLst>
              <a:ext uri="{FF2B5EF4-FFF2-40B4-BE49-F238E27FC236}">
                <a16:creationId xmlns:a16="http://schemas.microsoft.com/office/drawing/2014/main" id="{C1868533-38F1-0A31-DE07-B1749630D2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9"/>
            <a:ext cx="4278856" cy="3214491"/>
          </a:xfrm>
          <a:prstGeom prst="rect">
            <a:avLst/>
          </a:prstGeom>
        </p:spPr>
      </p:pic>
      <p:pic>
        <p:nvPicPr>
          <p:cNvPr id="25" name="Picture 10">
            <a:extLst>
              <a:ext uri="{FF2B5EF4-FFF2-40B4-BE49-F238E27FC236}">
                <a16:creationId xmlns:a16="http://schemas.microsoft.com/office/drawing/2014/main" id="{1D4B769B-E6C0-7514-5588-2723605A81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67106" y="223347"/>
            <a:ext cx="2624543" cy="4534847"/>
          </a:xfrm>
          <a:prstGeom prst="rect">
            <a:avLst/>
          </a:prstGeom>
        </p:spPr>
      </p:pic>
      <p:pic>
        <p:nvPicPr>
          <p:cNvPr id="27" name="Picture 11">
            <a:extLst>
              <a:ext uri="{FF2B5EF4-FFF2-40B4-BE49-F238E27FC236}">
                <a16:creationId xmlns:a16="http://schemas.microsoft.com/office/drawing/2014/main" id="{1E5EFE8B-B389-ED8A-D5D2-0A3E7CDAC1B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grpSp>
        <p:nvGrpSpPr>
          <p:cNvPr id="28" name="Group 12">
            <a:extLst>
              <a:ext uri="{FF2B5EF4-FFF2-40B4-BE49-F238E27FC236}">
                <a16:creationId xmlns:a16="http://schemas.microsoft.com/office/drawing/2014/main" id="{410115D9-5170-3A85-FD35-A9FA8370AB15}"/>
              </a:ext>
            </a:extLst>
          </p:cNvPr>
          <p:cNvGrpSpPr/>
          <p:nvPr/>
        </p:nvGrpSpPr>
        <p:grpSpPr>
          <a:xfrm>
            <a:off x="0" y="1"/>
            <a:ext cx="12192000" cy="300351"/>
            <a:chOff x="0" y="0"/>
            <a:chExt cx="6186311" cy="152400"/>
          </a:xfrm>
          <a:solidFill>
            <a:schemeClr val="bg1"/>
          </a:solidFill>
        </p:grpSpPr>
        <p:sp>
          <p:nvSpPr>
            <p:cNvPr id="29" name="Freeform 13">
              <a:extLst>
                <a:ext uri="{FF2B5EF4-FFF2-40B4-BE49-F238E27FC236}">
                  <a16:creationId xmlns:a16="http://schemas.microsoft.com/office/drawing/2014/main" id="{90506B7E-0C2B-0CCD-B775-0DD0F4978FFD}"/>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30" name="Group 14">
            <a:extLst>
              <a:ext uri="{FF2B5EF4-FFF2-40B4-BE49-F238E27FC236}">
                <a16:creationId xmlns:a16="http://schemas.microsoft.com/office/drawing/2014/main" id="{FEC17361-115F-25A5-2CBB-979C9777BB75}"/>
              </a:ext>
            </a:extLst>
          </p:cNvPr>
          <p:cNvGrpSpPr/>
          <p:nvPr/>
        </p:nvGrpSpPr>
        <p:grpSpPr>
          <a:xfrm rot="-5400000">
            <a:off x="-2038357" y="2053899"/>
            <a:ext cx="4377064" cy="300351"/>
            <a:chOff x="0" y="0"/>
            <a:chExt cx="2220955" cy="152400"/>
          </a:xfrm>
          <a:solidFill>
            <a:schemeClr val="bg1"/>
          </a:solidFill>
        </p:grpSpPr>
        <p:sp>
          <p:nvSpPr>
            <p:cNvPr id="31" name="Freeform 15">
              <a:extLst>
                <a:ext uri="{FF2B5EF4-FFF2-40B4-BE49-F238E27FC236}">
                  <a16:creationId xmlns:a16="http://schemas.microsoft.com/office/drawing/2014/main" id="{DF77E526-D6FD-0CF5-FD63-B38FE1B1A40E}"/>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32" name="Group 16">
            <a:extLst>
              <a:ext uri="{FF2B5EF4-FFF2-40B4-BE49-F238E27FC236}">
                <a16:creationId xmlns:a16="http://schemas.microsoft.com/office/drawing/2014/main" id="{ED04EC79-F122-B379-816B-9B700F38CE85}"/>
              </a:ext>
            </a:extLst>
          </p:cNvPr>
          <p:cNvGrpSpPr/>
          <p:nvPr/>
        </p:nvGrpSpPr>
        <p:grpSpPr>
          <a:xfrm rot="-5400000">
            <a:off x="9853293" y="2046129"/>
            <a:ext cx="4377064" cy="300351"/>
            <a:chOff x="0" y="0"/>
            <a:chExt cx="2220955" cy="152400"/>
          </a:xfrm>
          <a:solidFill>
            <a:schemeClr val="bg1"/>
          </a:solidFill>
        </p:grpSpPr>
        <p:sp>
          <p:nvSpPr>
            <p:cNvPr id="33" name="Freeform 17">
              <a:extLst>
                <a:ext uri="{FF2B5EF4-FFF2-40B4-BE49-F238E27FC236}">
                  <a16:creationId xmlns:a16="http://schemas.microsoft.com/office/drawing/2014/main" id="{8E0E5D4B-6292-F285-C7B6-247C134AB17F}"/>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34" name="Picture 18">
            <a:extLst>
              <a:ext uri="{FF2B5EF4-FFF2-40B4-BE49-F238E27FC236}">
                <a16:creationId xmlns:a16="http://schemas.microsoft.com/office/drawing/2014/main" id="{C3F7AC89-3D50-9387-28C1-E5AD9A3658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695809" y="1645521"/>
            <a:ext cx="1423035" cy="2743200"/>
          </a:xfrm>
          <a:prstGeom prst="rect">
            <a:avLst/>
          </a:prstGeom>
        </p:spPr>
      </p:pic>
      <p:sp>
        <p:nvSpPr>
          <p:cNvPr id="35" name="TextBox 34">
            <a:extLst>
              <a:ext uri="{FF2B5EF4-FFF2-40B4-BE49-F238E27FC236}">
                <a16:creationId xmlns:a16="http://schemas.microsoft.com/office/drawing/2014/main" id="{5D75F789-6281-D3B9-04D6-E9B1E4501FB5}"/>
              </a:ext>
            </a:extLst>
          </p:cNvPr>
          <p:cNvSpPr txBox="1"/>
          <p:nvPr/>
        </p:nvSpPr>
        <p:spPr>
          <a:xfrm>
            <a:off x="4175807" y="889408"/>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Góc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tuyên</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dương</a:t>
            </a:r>
            <a:endPar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TextBox 36">
            <a:extLst>
              <a:ext uri="{FF2B5EF4-FFF2-40B4-BE49-F238E27FC236}">
                <a16:creationId xmlns:a16="http://schemas.microsoft.com/office/drawing/2014/main" id="{0F8EE21B-966A-7BD1-659D-AE270B5FDF28}"/>
              </a:ext>
            </a:extLst>
          </p:cNvPr>
          <p:cNvSpPr txBox="1"/>
          <p:nvPr/>
        </p:nvSpPr>
        <p:spPr>
          <a:xfrm>
            <a:off x="2332644" y="4903317"/>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binh</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chăm</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8" name="Picture 37">
            <a:extLst>
              <a:ext uri="{FF2B5EF4-FFF2-40B4-BE49-F238E27FC236}">
                <a16:creationId xmlns:a16="http://schemas.microsoft.com/office/drawing/2014/main" id="{8B253643-36E9-1AE8-557F-C9974D7B24DC}"/>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91761" y="1943732"/>
            <a:ext cx="3068818" cy="4882210"/>
          </a:xfrm>
          <a:prstGeom prst="rect">
            <a:avLst/>
          </a:prstGeom>
        </p:spPr>
      </p:pic>
      <p:pic>
        <p:nvPicPr>
          <p:cNvPr id="39" name="Picture 38">
            <a:extLst>
              <a:ext uri="{FF2B5EF4-FFF2-40B4-BE49-F238E27FC236}">
                <a16:creationId xmlns:a16="http://schemas.microsoft.com/office/drawing/2014/main" id="{C5820AA0-139E-07BF-3A48-F74AEB443FBC}"/>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1697" y="1975790"/>
            <a:ext cx="3068818" cy="4396745"/>
          </a:xfrm>
          <a:prstGeom prst="rect">
            <a:avLst/>
          </a:prstGeom>
        </p:spPr>
      </p:pic>
      <p:sp>
        <p:nvSpPr>
          <p:cNvPr id="40" name="TextBox 39">
            <a:extLst>
              <a:ext uri="{FF2B5EF4-FFF2-40B4-BE49-F238E27FC236}">
                <a16:creationId xmlns:a16="http://schemas.microsoft.com/office/drawing/2014/main" id="{E1C8752C-B259-642A-5B8A-48C265B01EC9}"/>
              </a:ext>
            </a:extLst>
          </p:cNvPr>
          <p:cNvSpPr txBox="1"/>
          <p:nvPr/>
        </p:nvSpPr>
        <p:spPr>
          <a:xfrm>
            <a:off x="6581113" y="492178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80">
                                          <p:stCondLst>
                                            <p:cond delay="0"/>
                                          </p:stCondLst>
                                        </p:cTn>
                                        <p:tgtEl>
                                          <p:spTgt spid="35"/>
                                        </p:tgtEl>
                                      </p:cBhvr>
                                    </p:animEffect>
                                    <p:anim calcmode="lin" valueType="num">
                                      <p:cBhvr>
                                        <p:cTn id="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3" dur="26">
                                          <p:stCondLst>
                                            <p:cond delay="650"/>
                                          </p:stCondLst>
                                        </p:cTn>
                                        <p:tgtEl>
                                          <p:spTgt spid="35"/>
                                        </p:tgtEl>
                                      </p:cBhvr>
                                      <p:to x="100000" y="60000"/>
                                    </p:animScale>
                                    <p:animScale>
                                      <p:cBhvr>
                                        <p:cTn id="14" dur="166" decel="50000">
                                          <p:stCondLst>
                                            <p:cond delay="676"/>
                                          </p:stCondLst>
                                        </p:cTn>
                                        <p:tgtEl>
                                          <p:spTgt spid="35"/>
                                        </p:tgtEl>
                                      </p:cBhvr>
                                      <p:to x="100000" y="100000"/>
                                    </p:animScale>
                                    <p:animScale>
                                      <p:cBhvr>
                                        <p:cTn id="15" dur="26">
                                          <p:stCondLst>
                                            <p:cond delay="1312"/>
                                          </p:stCondLst>
                                        </p:cTn>
                                        <p:tgtEl>
                                          <p:spTgt spid="35"/>
                                        </p:tgtEl>
                                      </p:cBhvr>
                                      <p:to x="100000" y="80000"/>
                                    </p:animScale>
                                    <p:animScale>
                                      <p:cBhvr>
                                        <p:cTn id="16" dur="166" decel="50000">
                                          <p:stCondLst>
                                            <p:cond delay="1338"/>
                                          </p:stCondLst>
                                        </p:cTn>
                                        <p:tgtEl>
                                          <p:spTgt spid="35"/>
                                        </p:tgtEl>
                                      </p:cBhvr>
                                      <p:to x="100000" y="100000"/>
                                    </p:animScale>
                                    <p:animScale>
                                      <p:cBhvr>
                                        <p:cTn id="17" dur="26">
                                          <p:stCondLst>
                                            <p:cond delay="1642"/>
                                          </p:stCondLst>
                                        </p:cTn>
                                        <p:tgtEl>
                                          <p:spTgt spid="35"/>
                                        </p:tgtEl>
                                      </p:cBhvr>
                                      <p:to x="100000" y="90000"/>
                                    </p:animScale>
                                    <p:animScale>
                                      <p:cBhvr>
                                        <p:cTn id="18" dur="166" decel="50000">
                                          <p:stCondLst>
                                            <p:cond delay="1668"/>
                                          </p:stCondLst>
                                        </p:cTn>
                                        <p:tgtEl>
                                          <p:spTgt spid="35"/>
                                        </p:tgtEl>
                                      </p:cBhvr>
                                      <p:to x="100000" y="100000"/>
                                    </p:animScale>
                                    <p:animScale>
                                      <p:cBhvr>
                                        <p:cTn id="19" dur="26">
                                          <p:stCondLst>
                                            <p:cond delay="1808"/>
                                          </p:stCondLst>
                                        </p:cTn>
                                        <p:tgtEl>
                                          <p:spTgt spid="35"/>
                                        </p:tgtEl>
                                      </p:cBhvr>
                                      <p:to x="100000" y="95000"/>
                                    </p:animScale>
                                    <p:animScale>
                                      <p:cBhvr>
                                        <p:cTn id="20" dur="166" decel="50000">
                                          <p:stCondLst>
                                            <p:cond delay="1834"/>
                                          </p:stCondLst>
                                        </p:cTn>
                                        <p:tgtEl>
                                          <p:spTgt spid="3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37"/>
                                        </p:tgtEl>
                                      </p:cBhvr>
                                    </p:animEffect>
                                    <p:animScale>
                                      <p:cBhvr>
                                        <p:cTn id="26" dur="250" autoRev="1" fill="hold"/>
                                        <p:tgtEl>
                                          <p:spTgt spid="37"/>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40"/>
                                        </p:tgtEl>
                                      </p:cBhvr>
                                    </p:animEffect>
                                    <p:animScale>
                                      <p:cBhvr>
                                        <p:cTn id="32"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animBg="1"/>
      <p:bldP spid="37" grpId="1" animBg="1"/>
      <p:bldP spid="40" grpId="0" animBg="1"/>
      <p:bldP spid="40" grpId="1"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A0182B2-899E-A572-7946-66DC297B7F18}"/>
              </a:ext>
            </a:extLst>
          </p:cNvPr>
          <p:cNvSpPr/>
          <p:nvPr/>
        </p:nvSpPr>
        <p:spPr>
          <a:xfrm>
            <a:off x="1624454" y="16894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sp>
        <p:nvSpPr>
          <p:cNvPr id="11" name="TextBox 10">
            <a:extLst>
              <a:ext uri="{FF2B5EF4-FFF2-40B4-BE49-F238E27FC236}">
                <a16:creationId xmlns:a16="http://schemas.microsoft.com/office/drawing/2014/main" id="{845B45AE-26F5-0964-DC38-C78599083AA0}"/>
              </a:ext>
            </a:extLst>
          </p:cNvPr>
          <p:cNvSpPr txBox="1"/>
          <p:nvPr/>
        </p:nvSpPr>
        <p:spPr>
          <a:xfrm>
            <a:off x="1228725" y="442294"/>
            <a:ext cx="96583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Phương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hướng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hoạt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động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Tuần</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28 …</a:t>
            </a:r>
          </a:p>
        </p:txBody>
      </p:sp>
      <p:sp>
        <p:nvSpPr>
          <p:cNvPr id="14" name="Rectangle: Rounded Corners 13">
            <a:extLst>
              <a:ext uri="{FF2B5EF4-FFF2-40B4-BE49-F238E27FC236}">
                <a16:creationId xmlns:a16="http://schemas.microsoft.com/office/drawing/2014/main" id="{2CAFECE6-458D-C233-F462-7E3A1578A1AF}"/>
              </a:ext>
            </a:extLst>
          </p:cNvPr>
          <p:cNvSpPr/>
          <p:nvPr/>
        </p:nvSpPr>
        <p:spPr>
          <a:xfrm>
            <a:off x="1482940" y="12518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sp>
        <p:nvSpPr>
          <p:cNvPr id="5" name="TextBox 4">
            <a:extLst>
              <a:ext uri="{FF2B5EF4-FFF2-40B4-BE49-F238E27FC236}">
                <a16:creationId xmlns:a16="http://schemas.microsoft.com/office/drawing/2014/main" id="{C9DC4481-D952-47A3-B7F0-03A2A97D58E2}"/>
              </a:ext>
            </a:extLst>
          </p:cNvPr>
          <p:cNvSpPr txBox="1"/>
          <p:nvPr/>
        </p:nvSpPr>
        <p:spPr>
          <a:xfrm>
            <a:off x="3214149" y="1609782"/>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GV ĐIỀN VÀO ĐÂY</a:t>
            </a:r>
          </a:p>
        </p:txBody>
      </p:sp>
      <p:pic>
        <p:nvPicPr>
          <p:cNvPr id="6" name="Picture 5">
            <a:extLst>
              <a:ext uri="{FF2B5EF4-FFF2-40B4-BE49-F238E27FC236}">
                <a16:creationId xmlns:a16="http://schemas.microsoft.com/office/drawing/2014/main" id="{795CAC40-3D00-49F9-9CD0-5832EF9C8C89}"/>
              </a:ext>
            </a:extLst>
          </p:cNvPr>
          <p:cNvPicPr>
            <a:picLocks noChangeAspect="1"/>
          </p:cNvPicPr>
          <p:nvPr/>
        </p:nvPicPr>
        <p:blipFill>
          <a:blip r:embed="rId4"/>
          <a:stretch>
            <a:fillRect/>
          </a:stretch>
        </p:blipFill>
        <p:spPr>
          <a:xfrm rot="737208" flipH="1">
            <a:off x="2022035" y="1527131"/>
            <a:ext cx="919996" cy="9199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523875" y="1469462"/>
            <a:ext cx="7818268"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Chúc</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mừng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sinh</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nhật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Tháng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7493056"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7ED022-C239-45EB-8D8D-D409367DED50}"/>
              </a:ext>
            </a:extLst>
          </p:cNvPr>
          <p:cNvSpPr txBox="1"/>
          <p:nvPr/>
        </p:nvSpPr>
        <p:spPr>
          <a:xfrm>
            <a:off x="1276350" y="2552700"/>
            <a:ext cx="42291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Bạn</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1028"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BD20188C-9DDB-1958-92F8-6B509C05C10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92459" y="-859970"/>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9D66D5A-A683-E4B4-7DA3-F94D67C82F9D}"/>
              </a:ext>
            </a:extLst>
          </p:cNvPr>
          <p:cNvSpPr txBox="1"/>
          <p:nvPr/>
        </p:nvSpPr>
        <p:spPr>
          <a:xfrm>
            <a:off x="2979964" y="4278735"/>
            <a:ext cx="6926036"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ĐỒNG CẢM VỚI NGƯỜI KHUYẾT TẬT</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2" name="TextBox 1">
            <a:extLst>
              <a:ext uri="{FF2B5EF4-FFF2-40B4-BE49-F238E27FC236}">
                <a16:creationId xmlns:a16="http://schemas.microsoft.com/office/drawing/2014/main" id="{240F961D-E0BF-DB8D-2332-D7E7370F9222}"/>
              </a:ext>
            </a:extLst>
          </p:cNvPr>
          <p:cNvSpPr txBox="1"/>
          <p:nvPr/>
        </p:nvSpPr>
        <p:spPr>
          <a:xfrm>
            <a:off x="4465114" y="3314208"/>
            <a:ext cx="424278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Chủ</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đề</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tuần</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27</a:t>
            </a:r>
          </a:p>
        </p:txBody>
      </p:sp>
    </p:spTree>
    <p:extLst>
      <p:ext uri="{BB962C8B-B14F-4D97-AF65-F5344CB8AC3E}">
        <p14:creationId xmlns:p14="http://schemas.microsoft.com/office/powerpoint/2010/main" val="152058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sp>
        <p:nvSpPr>
          <p:cNvPr id="14" name="Rounded Rectangle 7">
            <a:extLst>
              <a:ext uri="{FF2B5EF4-FFF2-40B4-BE49-F238E27FC236}">
                <a16:creationId xmlns:a16="http://schemas.microsoft.com/office/drawing/2014/main" id="{0B551C7F-8822-4A86-98D7-39C1F42194AE}"/>
              </a:ext>
            </a:extLst>
          </p:cNvPr>
          <p:cNvSpPr/>
          <p:nvPr/>
        </p:nvSpPr>
        <p:spPr>
          <a:xfrm>
            <a:off x="1057274" y="323851"/>
            <a:ext cx="10182225" cy="1104899"/>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1. Chia </a:t>
            </a:r>
            <a:r>
              <a:rPr kumimoji="0" lang="en-US" sz="3600" b="1" i="0" u="none" strike="noStrike" kern="1200" cap="none" spc="0" normalizeH="0" baseline="0" noProof="0" dirty="0" err="1">
                <a:ln>
                  <a:noFill/>
                </a:ln>
                <a:solidFill>
                  <a:prstClr val="black"/>
                </a:solidFill>
                <a:effectLst/>
                <a:uLnTx/>
                <a:uFillTx/>
                <a:latin typeface="Calibri" panose="020F0502020204030204" charset="0"/>
                <a:cs typeface="Calibri" panose="020F0502020204030204" charset="0"/>
              </a:rPr>
              <a:t>sẻ</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việc</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thực</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hiện</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kế</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hoạch</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giúp</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đỡ</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người</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khuyết</a:t>
            </a:r>
            <a:r>
              <a:rPr kumimoji="0" lang="en-US" sz="3600" b="1" i="0" u="none" strike="noStrike" kern="1200" cap="none" spc="0" normalizeH="0" noProof="0" dirty="0">
                <a:ln>
                  <a:noFill/>
                </a:ln>
                <a:solidFill>
                  <a:prstClr val="black"/>
                </a:solidFill>
                <a:effectLst/>
                <a:uLnTx/>
                <a:uFillTx/>
                <a:latin typeface="Calibri" panose="020F0502020204030204" charset="0"/>
                <a:cs typeface="Calibri" panose="020F0502020204030204" charset="0"/>
              </a:rPr>
              <a:t> </a:t>
            </a:r>
            <a:r>
              <a:rPr kumimoji="0" lang="en-US" sz="3600" b="1" i="0" u="none" strike="noStrike" kern="1200" cap="none" spc="0" normalizeH="0" noProof="0" dirty="0" err="1">
                <a:ln>
                  <a:noFill/>
                </a:ln>
                <a:solidFill>
                  <a:prstClr val="black"/>
                </a:solidFill>
                <a:effectLst/>
                <a:uLnTx/>
                <a:uFillTx/>
                <a:latin typeface="Calibri" panose="020F0502020204030204" charset="0"/>
                <a:cs typeface="Calibri" panose="020F0502020204030204" charset="0"/>
              </a:rPr>
              <a:t>tật</a:t>
            </a:r>
            <a:endPar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grpSp>
        <p:nvGrpSpPr>
          <p:cNvPr id="2" name="Group 1">
            <a:extLst>
              <a:ext uri="{FF2B5EF4-FFF2-40B4-BE49-F238E27FC236}">
                <a16:creationId xmlns:a16="http://schemas.microsoft.com/office/drawing/2014/main" id="{964DE721-B555-F18D-0B11-E89EB7B76D3A}"/>
              </a:ext>
            </a:extLst>
          </p:cNvPr>
          <p:cNvGrpSpPr/>
          <p:nvPr/>
        </p:nvGrpSpPr>
        <p:grpSpPr>
          <a:xfrm>
            <a:off x="1813017" y="2948686"/>
            <a:ext cx="3197033" cy="2272284"/>
            <a:chOff x="781262" y="3217613"/>
            <a:chExt cx="4761331" cy="3855641"/>
          </a:xfrm>
        </p:grpSpPr>
        <p:pic>
          <p:nvPicPr>
            <p:cNvPr id="3" name="Picture 2">
              <a:extLst>
                <a:ext uri="{FF2B5EF4-FFF2-40B4-BE49-F238E27FC236}">
                  <a16:creationId xmlns:a16="http://schemas.microsoft.com/office/drawing/2014/main" id="{DEA8037A-BD0E-7C27-7E9A-F33A1B6052BB}"/>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894398" y="3217613"/>
              <a:ext cx="4567569" cy="2877015"/>
            </a:xfrm>
            <a:prstGeom prst="ellipse">
              <a:avLst/>
            </a:prstGeom>
            <a:ln w="57150">
              <a:solidFill>
                <a:schemeClr val="bg1"/>
              </a:solidFill>
            </a:ln>
            <a:effectLst>
              <a:outerShdw blurRad="50800" dist="38100" dir="2700000" algn="tl" rotWithShape="0">
                <a:prstClr val="black">
                  <a:alpha val="40000"/>
                </a:prstClr>
              </a:outerShdw>
            </a:effectLst>
          </p:spPr>
        </p:pic>
        <p:sp>
          <p:nvSpPr>
            <p:cNvPr id="4" name="Rectangle: Rounded Corners 3">
              <a:extLst>
                <a:ext uri="{FF2B5EF4-FFF2-40B4-BE49-F238E27FC236}">
                  <a16:creationId xmlns:a16="http://schemas.microsoft.com/office/drawing/2014/main" id="{7F14B97F-5E2F-9552-F1E9-19CBECA9F27D}"/>
                </a:ext>
              </a:extLst>
            </p:cNvPr>
            <p:cNvSpPr/>
            <p:nvPr/>
          </p:nvSpPr>
          <p:spPr>
            <a:xfrm>
              <a:off x="781262" y="5959495"/>
              <a:ext cx="4761331" cy="111375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đôi</a:t>
              </a:r>
              <a:endPar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5" name="TextBox 14">
            <a:extLst>
              <a:ext uri="{FF2B5EF4-FFF2-40B4-BE49-F238E27FC236}">
                <a16:creationId xmlns:a16="http://schemas.microsoft.com/office/drawing/2014/main" id="{67D69EAB-63F5-DB26-948D-A3D3944A73FB}"/>
              </a:ext>
            </a:extLst>
          </p:cNvPr>
          <p:cNvSpPr txBox="1"/>
          <p:nvPr/>
        </p:nvSpPr>
        <p:spPr>
          <a:xfrm>
            <a:off x="5305425" y="2752725"/>
            <a:ext cx="5772150" cy="2308324"/>
          </a:xfrm>
          <a:prstGeom prst="rect">
            <a:avLst/>
          </a:prstGeom>
          <a:noFill/>
        </p:spPr>
        <p:txBody>
          <a:bodyPr wrap="square" rtlCol="0">
            <a:spAutoFit/>
          </a:bodyPr>
          <a:lstStyle/>
          <a:p>
            <a:pPr algn="ctr"/>
            <a:r>
              <a:rPr lang="en-US" sz="3600" b="1" dirty="0" err="1">
                <a:solidFill>
                  <a:srgbClr val="FF0000"/>
                </a:solidFill>
                <a:latin typeface="Calibri" panose="020F0502020204030204" pitchFamily="34" charset="0"/>
                <a:cs typeface="Calibri" panose="020F0502020204030204" pitchFamily="34" charset="0"/>
              </a:rPr>
              <a:t>Kể</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về</a:t>
            </a:r>
            <a:r>
              <a:rPr lang="en-US" sz="3600" b="1" dirty="0">
                <a:solidFill>
                  <a:srgbClr val="FF0000"/>
                </a:solidFill>
                <a:latin typeface="Calibri" panose="020F0502020204030204" pitchFamily="34" charset="0"/>
                <a:cs typeface="Calibri" panose="020F0502020204030204" pitchFamily="34" charset="0"/>
              </a:rPr>
              <a:t> </a:t>
            </a:r>
            <a:r>
              <a:rPr lang="vi-VN" sz="3600" b="1" dirty="0">
                <a:solidFill>
                  <a:srgbClr val="FF0000"/>
                </a:solidFill>
                <a:latin typeface="Calibri" panose="020F0502020204030204" pitchFamily="34" charset="0"/>
                <a:cs typeface="Calibri" panose="020F0502020204030204" pitchFamily="34" charset="0"/>
              </a:rPr>
              <a:t>những việc mình cùng người thân </a:t>
            </a:r>
            <a:r>
              <a:rPr lang="en-US" sz="3600" b="1" dirty="0" err="1">
                <a:solidFill>
                  <a:srgbClr val="FF0000"/>
                </a:solidFill>
                <a:latin typeface="Calibri" panose="020F0502020204030204" pitchFamily="34" charset="0"/>
                <a:cs typeface="Calibri" panose="020F0502020204030204" pitchFamily="34" charset="0"/>
              </a:rPr>
              <a:t>đã</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giúp</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đỡ</a:t>
            </a:r>
            <a:r>
              <a:rPr lang="en-US" sz="3600" b="1" dirty="0">
                <a:solidFill>
                  <a:srgbClr val="FF0000"/>
                </a:solidFill>
                <a:latin typeface="Calibri" panose="020F0502020204030204" pitchFamily="34" charset="0"/>
                <a:cs typeface="Calibri" panose="020F0502020204030204" pitchFamily="34" charset="0"/>
              </a:rPr>
              <a:t> </a:t>
            </a:r>
            <a:r>
              <a:rPr lang="vi-VN" sz="3600" b="1" dirty="0">
                <a:solidFill>
                  <a:srgbClr val="FF0000"/>
                </a:solidFill>
                <a:latin typeface="Calibri" panose="020F0502020204030204" pitchFamily="34" charset="0"/>
                <a:cs typeface="Calibri" panose="020F0502020204030204" pitchFamily="34" charset="0"/>
              </a:rPr>
              <a:t>những</a:t>
            </a:r>
            <a:r>
              <a:rPr lang="en-US" sz="3600" b="1" dirty="0">
                <a:solidFill>
                  <a:srgbClr val="FF0000"/>
                </a:solidFill>
                <a:latin typeface="Calibri" panose="020F0502020204030204" pitchFamily="34" charset="0"/>
                <a:cs typeface="Calibri" panose="020F0502020204030204" pitchFamily="34" charset="0"/>
              </a:rPr>
              <a:t> </a:t>
            </a:r>
            <a:r>
              <a:rPr lang="vi-VN" sz="3600" b="1" dirty="0">
                <a:solidFill>
                  <a:srgbClr val="FF0000"/>
                </a:solidFill>
                <a:latin typeface="Calibri" panose="020F0502020204030204" pitchFamily="34" charset="0"/>
                <a:cs typeface="Calibri" panose="020F0502020204030204" pitchFamily="34" charset="0"/>
              </a:rPr>
              <a:t>người khuyết tật xung quanh mình. </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97090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5">
                                            <p:txEl>
                                              <p:pRg st="0" end="0"/>
                                            </p:txEl>
                                          </p:spTgt>
                                        </p:tgtEl>
                                        <p:attrNameLst>
                                          <p:attrName>style.visibility</p:attrName>
                                        </p:attrNameLst>
                                      </p:cBhvr>
                                      <p:to>
                                        <p:strVal val="visible"/>
                                      </p:to>
                                    </p:set>
                                    <p:animEffect transition="in" filter="barn(inVertical)">
                                      <p:cBhvr>
                                        <p:cTn id="1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290</Words>
  <Application>Microsoft Office PowerPoint</Application>
  <PresentationFormat>Widescreen</PresentationFormat>
  <Paragraphs>35</Paragraphs>
  <Slides>13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13</vt:i4>
      </vt:variant>
    </vt:vector>
  </HeadingPairs>
  <TitlesOfParts>
    <vt:vector size="22" baseType="lpstr">
      <vt:lpstr>等线</vt:lpstr>
      <vt:lpstr>字魂59号-创粗黑</vt:lpstr>
      <vt:lpstr>Arial</vt:lpstr>
      <vt:lpstr>Calibri</vt:lpstr>
      <vt:lpstr>Cambria</vt:lpstr>
      <vt:lpstr>Tahoma</vt:lpstr>
      <vt:lpstr>Wingdings</vt:lpstr>
      <vt:lpstr>第一PPT，www.1ppt.com</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cp:revision>
  <dcterms:created xsi:type="dcterms:W3CDTF">2023-02-05T13:00:24Z</dcterms:created>
  <dcterms:modified xsi:type="dcterms:W3CDTF">2023-02-09T11:08:39Z</dcterms:modified>
</cp:coreProperties>
</file>