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22"/>
  </p:notesMasterIdLst>
  <p:sldIdLst>
    <p:sldId id="11534" r:id="rId4"/>
    <p:sldId id="328" r:id="rId5"/>
    <p:sldId id="347" r:id="rId6"/>
    <p:sldId id="348" r:id="rId7"/>
    <p:sldId id="330" r:id="rId8"/>
    <p:sldId id="700" r:id="rId9"/>
    <p:sldId id="701" r:id="rId10"/>
    <p:sldId id="702" r:id="rId11"/>
    <p:sldId id="703" r:id="rId12"/>
    <p:sldId id="373" r:id="rId13"/>
    <p:sldId id="349" r:id="rId14"/>
    <p:sldId id="11535" r:id="rId15"/>
    <p:sldId id="11536" r:id="rId16"/>
    <p:sldId id="706" r:id="rId17"/>
    <p:sldId id="11537" r:id="rId18"/>
    <p:sldId id="11538" r:id="rId19"/>
    <p:sldId id="711" r:id="rId20"/>
    <p:sldId id="1152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3:16:39.9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3:16:39.961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1313.31921"/>
      <inkml:brushProperty name="anchorY" value="-21348.47461"/>
      <inkml:brushProperty name="scaleFactor" value="0.5"/>
    </inkml:brush>
  </inkml:definitions>
  <inkml:trace contextRef="#ctx0" brushRef="#br0">240 0 24575,'0'0'0,"0"5"0,0 11 0,0 11 0,0 5 0,0 7 0,0 5 0,0 0 0,0 1 0,0-2 0,0 1 0,0 1 0,0-3 0,0 2 0,5-4 0,0-3 0,1-3 0,-2-4 0,5-1 0,-1-2 0,-2 4 0,-1 0 0,4 6 0,-2-1 0,0 4 0,-3-2 0,-1-2 0,-1-3 0,4-2 0,0-2 0,-1-2 0,-1 0 0,4-1 0,-1 5 0,0 6 0,-3-1 0,0 0 0,-2-1 0,-2-4 0,1-1 0,-1-2 0,-1-1 0,1-1 0,0 0 0,-1 0 0,1 0 0,0 1 0,-5-1 0,0 0 0,-1 0 0,2 1 0,-5-6 0,2 5 0,-5 1 0,2 0 0,1 1 0,-3-5 0,3 4 0,1 0 0,-3-5 0,2 1 0,-3-1 0,1 1 0,2 1 0,-2 1 0,2 0 0,-4 1 0,2 0 0,3 1 0,-4 0 0,-2 5 0,0 0 0,-2 0 0,3 4 0,-3-6 0,4-2 0,2-1 0,3-1 0,-2-6 0,2-1 0,1 2 0,-4-5 0,2 1 0,2 2 0,1 2 0,1 2 0,3 1 0,0-4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3:16:39.962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2568.29443"/>
      <inkml:brushProperty name="anchorY" value="-22867.24609"/>
      <inkml:brushProperty name="scaleFactor" value="0.5"/>
    </inkml:brush>
  </inkml:definitions>
  <inkml:trace contextRef="#ctx0" brushRef="#br0">1 1 24575,'0'0'0,"4"0"0,8 5 0,4 6 0,-1 5 0,-2 5 0,-4 3 0,-2 2 0,-4 0 0,4 2 0,-1-1 0,-1 1 0,-1-1 0,-1 0 0,3-6 0,1 0 0,-1 0 0,-2 2 0,-1 0 0,4 1 0,0 1 0,-2 1 0,0 1 0,-2-1 0,-1 1 0,-2 5 0,1 0 0,4 0 0,0-1 0,0-1 0,-1-1 0,-1-2 0,-1 0 0,-1-11 0,-6-11 0,-5-6 0,-7-14 0,2-1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3:16:39.963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1414.25037"/>
      <inkml:brushProperty name="anchorY" value="-24642.5332"/>
      <inkml:brushProperty name="scaleFactor" value="0.5"/>
    </inkml:brush>
  </inkml:definitions>
  <inkml:trace contextRef="#ctx0" brushRef="#br0">1 1 24575,'0'0'0,"4"4"0,2 8 0,0 4 0,-2 4 0,-1 9 0,-1 8 0,5 1 0,-1-1 0,0-1 0,-2-4 0,-1-1 0,-1-3 0,-1-1 0,5 0 0,-1-1 0,0 5 0,0 0 0,-2 1 0,-2-1 0,6-7 0,-2 4 0,1 0 0,3 5 0,0 0 0,-2 0 0,-2-1 0,4 3 0,4-1 0,4-6 0,-2-2 0,-1 3 0,-5 1 0,2-1 0,4 0 0,2 0 0,-2 4 0,-2 5 0,1-6 0,-3-1 0,-2-2 0,-4-2 0,4-6 0,-2-1 0,-1 1 0,-2 0 0,4 2 0,-1 1 0,0 1 0,2 1 0,0 0 0,3-4 0,-1-1 0,-2 0 0,-3 1 0,-2 2 0,-1 0 0,-2 2 0,4 0 0,0 0 0,0 1 0,-1-1 0,-1 6 0,-2 0 0,6 0 0,-2-1 0,1 4 0,-2-1 0,-1-1 0,-1-1 0,-1-3 0,-1 0 0,0-2 0,0 0 0,0-1 0,-1 0 0,1 0 0,0 1 0,0-1 0,5-5 0,1 0 0,-1 0 0,-1 1 0,5 6 0,-1 2 0,-1 1 0,3-1 0,-1 0 0,-2-1 0,-2-1 0,-1-1 0,-2 0 0,-1-1 0,4-5 0,0 0 0,0 0 0,-1-5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3:16:39.964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330.26459"/>
      <inkml:brushProperty name="anchorY" value="-28968.57617"/>
      <inkml:brushProperty name="scaleFactor" value="0.5"/>
    </inkml:brush>
  </inkml:definitions>
  <inkml:trace contextRef="#ctx0" brushRef="#br0">1 0 24575,'0'0'0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3:16:39.965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685.73547"/>
      <inkml:brushProperty name="anchorY" value="-29984.57617"/>
      <inkml:brushProperty name="scaleFactor" value="0.5"/>
    </inkml:brush>
  </inkml:definitions>
  <inkml:trace contextRef="#ctx0" brushRef="#br0">0 348 24575,'0'0'0,"5"-4"0,1-7 0,-6-5 0,-1-10 0,-1-14 0,-1-2 0,1-6 0,6 3 0,6 3 0,0 5 0,0 15 0,-2 8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3:16:39.966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1746.3219"/>
      <inkml:brushProperty name="anchorY" value="-30653.14453"/>
      <inkml:brushProperty name="scaleFactor" value="0.5"/>
    </inkml:brush>
  </inkml:definitions>
  <inkml:trace contextRef="#ctx0" brushRef="#br0">1 1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C22D32-5E76-4658-85E6-B6DF4F67BD28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A82965-460B-44F9-8093-F6157406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801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7CCC5-FD59-43DE-AA49-686BAD12A4C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46124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7CCC5-FD59-43DE-AA49-686BAD12A4C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4589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69055A-888A-43C0-946B-2C69B79F48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5116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69055A-888A-43C0-946B-2C69B79F48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8218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7CCC5-FD59-43DE-AA49-686BAD12A4C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417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7CCC5-FD59-43DE-AA49-686BAD12A4C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47009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5" name="Google Shape;1445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55855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7CCC5-FD59-43DE-AA49-686BAD12A4C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60089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7CCC5-FD59-43DE-AA49-686BAD12A4C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54396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5" name="Google Shape;1445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3561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46474C-DB36-4E6A-8AA8-835D92FE3D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313C611-0884-47F5-8F73-1610759511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1230F3-08D3-46B3-A67E-A1E29AB0B8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4E2AA7-1103-40EB-A2B1-E6E809BF81B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D85C6FB-B050-4917-A0A6-CEB15481C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34F99E8-2D55-47F4-BD5F-DAFDEF203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7C875E-3D75-405B-B973-73066730F50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368581"/>
      </p:ext>
    </p:extLst>
  </p:cSld>
  <p:clrMapOvr>
    <a:masterClrMapping/>
  </p:clrMapOvr>
  <p:transition spd="slow" advClick="0" advTm="0"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9895AB-17BC-48D3-AB94-C7D7351D9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2E3B594-AFAF-4D9A-BD32-43D597EFE1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8963638-FF98-4B90-9A53-4B0363E1C8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4E2AA7-1103-40EB-A2B1-E6E809BF81B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D6CD3A5-6EF8-497E-9671-083DECE3F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C2B4DDF-B379-4C90-B284-FB0F94F93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7C875E-3D75-405B-B973-73066730F50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607822"/>
      </p:ext>
    </p:extLst>
  </p:cSld>
  <p:clrMapOvr>
    <a:masterClrMapping/>
  </p:clrMapOvr>
  <p:transition spd="slow" advClick="0" advTm="0"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56E8565-FE14-4314-BDD3-0E5DA59D34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5E8767C-03C8-4853-9B0F-EA1B1A67D2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9CF20E1-6F34-4456-8BE6-115E69A0D2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4E2AA7-1103-40EB-A2B1-E6E809BF81B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C1BAFD1-589F-44CB-9949-B6594E109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C2CABD6-E353-4656-9E14-6B3C57594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7C875E-3D75-405B-B973-73066730F50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928022"/>
      </p:ext>
    </p:extLst>
  </p:cSld>
  <p:clrMapOvr>
    <a:masterClrMapping/>
  </p:clrMapOvr>
  <p:transition spd="slow" advClick="0" advTm="0">
    <p:comb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3555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1224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421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4051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9649572" y="6356233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88488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094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496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754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EA6E3B-ECD9-4B5C-82BD-7422EA51A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A8CAD8F-5D7E-42F4-9241-AE90C60C6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05DACB4-8352-4E09-8DC0-ABB51351A3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4E2AA7-1103-40EB-A2B1-E6E809BF81B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80DB49-C6F9-449A-9A33-29CC2882C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EC1C24C-0942-46DD-B2DF-DD56EA0E3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7C875E-3D75-405B-B973-73066730F50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977827"/>
      </p:ext>
    </p:extLst>
  </p:cSld>
  <p:clrMapOvr>
    <a:masterClrMapping/>
  </p:clrMapOvr>
  <p:transition spd="slow" advClick="0" advTm="0">
    <p:comb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1490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826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609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90527" y="-107233"/>
            <a:ext cx="12700800" cy="7072400"/>
            <a:chOff x="-142896" y="-80425"/>
            <a:chExt cx="9525600" cy="5304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-142896" y="51435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-142896" y="41148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-142896" y="30861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-142896" y="20574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-142896" y="10287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-142896" y="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 rot="-5400000">
              <a:off x="-2652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 rot="-5400000">
              <a:off x="-1636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 rot="-5400000">
              <a:off x="-620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 rot="-5400000">
              <a:off x="39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 rot="-5400000">
              <a:off x="141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 rot="-5400000">
              <a:off x="2427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 rot="-5400000">
              <a:off x="3443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 rot="-5400000">
              <a:off x="4459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 rot="-5400000">
              <a:off x="547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 rot="-5400000">
              <a:off x="649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5" name="Google Shape;45;p2"/>
          <p:cNvGrpSpPr/>
          <p:nvPr/>
        </p:nvGrpSpPr>
        <p:grpSpPr>
          <a:xfrm>
            <a:off x="9995002" y="238835"/>
            <a:ext cx="158367" cy="165433"/>
            <a:chOff x="1409475" y="641250"/>
            <a:chExt cx="118775" cy="124075"/>
          </a:xfrm>
        </p:grpSpPr>
        <p:sp>
          <p:nvSpPr>
            <p:cNvPr id="46" name="Google Shape;46;p2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1" name="Google Shape;51;p2"/>
          <p:cNvGrpSpPr/>
          <p:nvPr/>
        </p:nvGrpSpPr>
        <p:grpSpPr>
          <a:xfrm>
            <a:off x="6817034" y="6359902"/>
            <a:ext cx="158367" cy="165433"/>
            <a:chOff x="1409475" y="641250"/>
            <a:chExt cx="118775" cy="124075"/>
          </a:xfrm>
        </p:grpSpPr>
        <p:sp>
          <p:nvSpPr>
            <p:cNvPr id="52" name="Google Shape;52;p2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4" name="Google Shape;54;p2"/>
          <p:cNvGrpSpPr/>
          <p:nvPr/>
        </p:nvGrpSpPr>
        <p:grpSpPr>
          <a:xfrm>
            <a:off x="358667" y="763502"/>
            <a:ext cx="158367" cy="165433"/>
            <a:chOff x="1409475" y="641250"/>
            <a:chExt cx="118775" cy="124075"/>
          </a:xfrm>
        </p:grpSpPr>
        <p:sp>
          <p:nvSpPr>
            <p:cNvPr id="55" name="Google Shape;55;p2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7" name="Google Shape;57;p2"/>
          <p:cNvGrpSpPr/>
          <p:nvPr/>
        </p:nvGrpSpPr>
        <p:grpSpPr>
          <a:xfrm>
            <a:off x="11739035" y="3346286"/>
            <a:ext cx="158367" cy="165433"/>
            <a:chOff x="1409475" y="641250"/>
            <a:chExt cx="118775" cy="124075"/>
          </a:xfrm>
        </p:grpSpPr>
        <p:sp>
          <p:nvSpPr>
            <p:cNvPr id="58" name="Google Shape;58;p2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0" name="Google Shape;60;p2"/>
          <p:cNvGrpSpPr/>
          <p:nvPr/>
        </p:nvGrpSpPr>
        <p:grpSpPr>
          <a:xfrm>
            <a:off x="3978768" y="300153"/>
            <a:ext cx="158367" cy="165433"/>
            <a:chOff x="1409475" y="641250"/>
            <a:chExt cx="118775" cy="124075"/>
          </a:xfrm>
        </p:grpSpPr>
        <p:sp>
          <p:nvSpPr>
            <p:cNvPr id="61" name="Google Shape;61;p2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3" name="Google Shape;63;p2"/>
          <p:cNvGrpSpPr/>
          <p:nvPr/>
        </p:nvGrpSpPr>
        <p:grpSpPr>
          <a:xfrm>
            <a:off x="2038634" y="6065369"/>
            <a:ext cx="158367" cy="165433"/>
            <a:chOff x="1409475" y="641250"/>
            <a:chExt cx="118775" cy="124075"/>
          </a:xfrm>
        </p:grpSpPr>
        <p:sp>
          <p:nvSpPr>
            <p:cNvPr id="64" name="Google Shape;64;p2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6909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67;p3"/>
          <p:cNvGrpSpPr/>
          <p:nvPr/>
        </p:nvGrpSpPr>
        <p:grpSpPr>
          <a:xfrm>
            <a:off x="-190527" y="-107233"/>
            <a:ext cx="12700800" cy="7072400"/>
            <a:chOff x="-142896" y="-80425"/>
            <a:chExt cx="9525600" cy="5304300"/>
          </a:xfrm>
        </p:grpSpPr>
        <p:cxnSp>
          <p:nvCxnSpPr>
            <p:cNvPr id="68" name="Google Shape;68;p3"/>
            <p:cNvCxnSpPr/>
            <p:nvPr/>
          </p:nvCxnSpPr>
          <p:spPr>
            <a:xfrm>
              <a:off x="-142896" y="51435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" name="Google Shape;69;p3"/>
            <p:cNvCxnSpPr/>
            <p:nvPr/>
          </p:nvCxnSpPr>
          <p:spPr>
            <a:xfrm>
              <a:off x="-142896" y="41148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" name="Google Shape;70;p3"/>
            <p:cNvCxnSpPr/>
            <p:nvPr/>
          </p:nvCxnSpPr>
          <p:spPr>
            <a:xfrm>
              <a:off x="-142896" y="30861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" name="Google Shape;71;p3"/>
            <p:cNvCxnSpPr/>
            <p:nvPr/>
          </p:nvCxnSpPr>
          <p:spPr>
            <a:xfrm>
              <a:off x="-142896" y="20574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" name="Google Shape;72;p3"/>
            <p:cNvCxnSpPr/>
            <p:nvPr/>
          </p:nvCxnSpPr>
          <p:spPr>
            <a:xfrm>
              <a:off x="-142896" y="10287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" name="Google Shape;73;p3"/>
            <p:cNvCxnSpPr/>
            <p:nvPr/>
          </p:nvCxnSpPr>
          <p:spPr>
            <a:xfrm>
              <a:off x="-142896" y="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" name="Google Shape;74;p3"/>
            <p:cNvCxnSpPr/>
            <p:nvPr/>
          </p:nvCxnSpPr>
          <p:spPr>
            <a:xfrm rot="-5400000">
              <a:off x="-2652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" name="Google Shape;75;p3"/>
            <p:cNvCxnSpPr/>
            <p:nvPr/>
          </p:nvCxnSpPr>
          <p:spPr>
            <a:xfrm rot="-5400000">
              <a:off x="-1636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 rot="-5400000">
              <a:off x="-620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 rot="-5400000">
              <a:off x="39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 rot="-5400000">
              <a:off x="141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 rot="-5400000">
              <a:off x="2427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 rot="-5400000">
              <a:off x="3443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 rot="-5400000">
              <a:off x="4459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 rot="-5400000">
              <a:off x="547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 rot="-5400000">
              <a:off x="649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4" name="Google Shape;84;p3"/>
          <p:cNvSpPr/>
          <p:nvPr/>
        </p:nvSpPr>
        <p:spPr>
          <a:xfrm>
            <a:off x="2840944" y="1808317"/>
            <a:ext cx="7798000" cy="2646000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6A3F35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716410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userDrawn="1">
  <p:cSld name="One column tex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" name="Google Shape;258;p7"/>
          <p:cNvGrpSpPr/>
          <p:nvPr/>
        </p:nvGrpSpPr>
        <p:grpSpPr>
          <a:xfrm>
            <a:off x="-190527" y="-107233"/>
            <a:ext cx="12700800" cy="7072400"/>
            <a:chOff x="-142896" y="-80425"/>
            <a:chExt cx="9525600" cy="5304300"/>
          </a:xfrm>
        </p:grpSpPr>
        <p:cxnSp>
          <p:nvCxnSpPr>
            <p:cNvPr id="259" name="Google Shape;259;p7"/>
            <p:cNvCxnSpPr/>
            <p:nvPr/>
          </p:nvCxnSpPr>
          <p:spPr>
            <a:xfrm>
              <a:off x="-142896" y="51435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0" name="Google Shape;260;p7"/>
            <p:cNvCxnSpPr/>
            <p:nvPr/>
          </p:nvCxnSpPr>
          <p:spPr>
            <a:xfrm>
              <a:off x="-142896" y="41148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1" name="Google Shape;261;p7"/>
            <p:cNvCxnSpPr/>
            <p:nvPr/>
          </p:nvCxnSpPr>
          <p:spPr>
            <a:xfrm>
              <a:off x="-142896" y="30861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2" name="Google Shape;262;p7"/>
            <p:cNvCxnSpPr/>
            <p:nvPr/>
          </p:nvCxnSpPr>
          <p:spPr>
            <a:xfrm>
              <a:off x="-142896" y="20574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3" name="Google Shape;263;p7"/>
            <p:cNvCxnSpPr/>
            <p:nvPr/>
          </p:nvCxnSpPr>
          <p:spPr>
            <a:xfrm>
              <a:off x="-142896" y="10287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4" name="Google Shape;264;p7"/>
            <p:cNvCxnSpPr/>
            <p:nvPr/>
          </p:nvCxnSpPr>
          <p:spPr>
            <a:xfrm>
              <a:off x="-142896" y="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5" name="Google Shape;265;p7"/>
            <p:cNvCxnSpPr/>
            <p:nvPr/>
          </p:nvCxnSpPr>
          <p:spPr>
            <a:xfrm rot="-5400000">
              <a:off x="-2652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" name="Google Shape;266;p7"/>
            <p:cNvCxnSpPr/>
            <p:nvPr/>
          </p:nvCxnSpPr>
          <p:spPr>
            <a:xfrm rot="-5400000">
              <a:off x="-1636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7" name="Google Shape;267;p7"/>
            <p:cNvCxnSpPr/>
            <p:nvPr/>
          </p:nvCxnSpPr>
          <p:spPr>
            <a:xfrm rot="-5400000">
              <a:off x="-620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8" name="Google Shape;268;p7"/>
            <p:cNvCxnSpPr/>
            <p:nvPr/>
          </p:nvCxnSpPr>
          <p:spPr>
            <a:xfrm rot="-5400000">
              <a:off x="39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9" name="Google Shape;269;p7"/>
            <p:cNvCxnSpPr/>
            <p:nvPr/>
          </p:nvCxnSpPr>
          <p:spPr>
            <a:xfrm rot="-5400000">
              <a:off x="141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 rot="-5400000">
              <a:off x="2427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 rot="-5400000">
              <a:off x="3443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 rot="-5400000">
              <a:off x="4459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 rot="-5400000">
              <a:off x="547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 rot="-5400000">
              <a:off x="649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75" name="Google Shape;275;p7"/>
          <p:cNvSpPr/>
          <p:nvPr/>
        </p:nvSpPr>
        <p:spPr>
          <a:xfrm>
            <a:off x="663933" y="1533561"/>
            <a:ext cx="10864000" cy="4791200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6" name="Google Shape;276;p7"/>
          <p:cNvSpPr/>
          <p:nvPr/>
        </p:nvSpPr>
        <p:spPr>
          <a:xfrm>
            <a:off x="663933" y="266807"/>
            <a:ext cx="10864000" cy="1069461"/>
          </a:xfrm>
          <a:prstGeom prst="roundRect">
            <a:avLst>
              <a:gd name="adj" fmla="val 50000"/>
            </a:avLst>
          </a:prstGeom>
          <a:solidFill>
            <a:srgbClr val="4285F4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79" name="Google Shape;279;p7"/>
          <p:cNvGrpSpPr/>
          <p:nvPr/>
        </p:nvGrpSpPr>
        <p:grpSpPr>
          <a:xfrm>
            <a:off x="229533" y="363930"/>
            <a:ext cx="164496" cy="171836"/>
            <a:chOff x="1409475" y="641250"/>
            <a:chExt cx="118775" cy="124075"/>
          </a:xfrm>
        </p:grpSpPr>
        <p:sp>
          <p:nvSpPr>
            <p:cNvPr id="280" name="Google Shape;280;p7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7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82" name="Google Shape;282;p7"/>
          <p:cNvGrpSpPr/>
          <p:nvPr/>
        </p:nvGrpSpPr>
        <p:grpSpPr>
          <a:xfrm>
            <a:off x="11898432" y="1533563"/>
            <a:ext cx="164496" cy="171836"/>
            <a:chOff x="1409475" y="641250"/>
            <a:chExt cx="118775" cy="124075"/>
          </a:xfrm>
        </p:grpSpPr>
        <p:sp>
          <p:nvSpPr>
            <p:cNvPr id="283" name="Google Shape;283;p7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7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85" name="Google Shape;285;p7"/>
          <p:cNvGrpSpPr/>
          <p:nvPr/>
        </p:nvGrpSpPr>
        <p:grpSpPr>
          <a:xfrm>
            <a:off x="394049" y="5852093"/>
            <a:ext cx="606831" cy="591964"/>
            <a:chOff x="1959000" y="1291425"/>
            <a:chExt cx="286025" cy="279000"/>
          </a:xfrm>
        </p:grpSpPr>
        <p:sp>
          <p:nvSpPr>
            <p:cNvPr id="286" name="Google Shape;286;p7"/>
            <p:cNvSpPr/>
            <p:nvPr/>
          </p:nvSpPr>
          <p:spPr>
            <a:xfrm>
              <a:off x="1959000" y="1291425"/>
              <a:ext cx="286025" cy="279000"/>
            </a:xfrm>
            <a:custGeom>
              <a:avLst/>
              <a:gdLst/>
              <a:ahLst/>
              <a:cxnLst/>
              <a:rect l="l" t="t" r="r" b="b"/>
              <a:pathLst>
                <a:path w="11441" h="11160" extrusionOk="0">
                  <a:moveTo>
                    <a:pt x="5924" y="1014"/>
                  </a:moveTo>
                  <a:cubicBezTo>
                    <a:pt x="8501" y="1014"/>
                    <a:pt x="10513" y="3281"/>
                    <a:pt x="10142" y="5897"/>
                  </a:cubicBezTo>
                  <a:cubicBezTo>
                    <a:pt x="9845" y="8016"/>
                    <a:pt x="8356" y="9647"/>
                    <a:pt x="6320" y="10052"/>
                  </a:cubicBezTo>
                  <a:cubicBezTo>
                    <a:pt x="6035" y="10112"/>
                    <a:pt x="5737" y="10112"/>
                    <a:pt x="5439" y="10147"/>
                  </a:cubicBezTo>
                  <a:cubicBezTo>
                    <a:pt x="5432" y="10147"/>
                    <a:pt x="5425" y="10147"/>
                    <a:pt x="5418" y="10147"/>
                  </a:cubicBezTo>
                  <a:cubicBezTo>
                    <a:pt x="2821" y="10147"/>
                    <a:pt x="832" y="7973"/>
                    <a:pt x="1094" y="5409"/>
                  </a:cubicBezTo>
                  <a:cubicBezTo>
                    <a:pt x="1332" y="3063"/>
                    <a:pt x="3094" y="1289"/>
                    <a:pt x="5451" y="1039"/>
                  </a:cubicBezTo>
                  <a:cubicBezTo>
                    <a:pt x="5611" y="1022"/>
                    <a:pt x="5768" y="1014"/>
                    <a:pt x="5924" y="1014"/>
                  </a:cubicBezTo>
                  <a:close/>
                  <a:moveTo>
                    <a:pt x="5770" y="0"/>
                  </a:moveTo>
                  <a:cubicBezTo>
                    <a:pt x="2753" y="0"/>
                    <a:pt x="1" y="2577"/>
                    <a:pt x="58" y="5897"/>
                  </a:cubicBezTo>
                  <a:cubicBezTo>
                    <a:pt x="93" y="8838"/>
                    <a:pt x="2439" y="11100"/>
                    <a:pt x="5368" y="11159"/>
                  </a:cubicBezTo>
                  <a:cubicBezTo>
                    <a:pt x="5749" y="11112"/>
                    <a:pt x="6130" y="11088"/>
                    <a:pt x="6499" y="10993"/>
                  </a:cubicBezTo>
                  <a:cubicBezTo>
                    <a:pt x="9011" y="10505"/>
                    <a:pt x="11011" y="8302"/>
                    <a:pt x="11202" y="5849"/>
                  </a:cubicBezTo>
                  <a:cubicBezTo>
                    <a:pt x="11440" y="2754"/>
                    <a:pt x="9285" y="241"/>
                    <a:pt x="6166" y="15"/>
                  </a:cubicBezTo>
                  <a:cubicBezTo>
                    <a:pt x="6033" y="5"/>
                    <a:pt x="5901" y="0"/>
                    <a:pt x="57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7"/>
            <p:cNvSpPr/>
            <p:nvPr/>
          </p:nvSpPr>
          <p:spPr>
            <a:xfrm>
              <a:off x="1979800" y="1316750"/>
              <a:ext cx="242025" cy="228375"/>
            </a:xfrm>
            <a:custGeom>
              <a:avLst/>
              <a:gdLst/>
              <a:ahLst/>
              <a:cxnLst/>
              <a:rect l="l" t="t" r="r" b="b"/>
              <a:pathLst>
                <a:path w="9681" h="9135" extrusionOk="0">
                  <a:moveTo>
                    <a:pt x="5092" y="1"/>
                  </a:moveTo>
                  <a:cubicBezTo>
                    <a:pt x="4936" y="1"/>
                    <a:pt x="4779" y="9"/>
                    <a:pt x="4619" y="26"/>
                  </a:cubicBezTo>
                  <a:cubicBezTo>
                    <a:pt x="2262" y="276"/>
                    <a:pt x="500" y="2050"/>
                    <a:pt x="262" y="4396"/>
                  </a:cubicBezTo>
                  <a:cubicBezTo>
                    <a:pt x="0" y="6960"/>
                    <a:pt x="1989" y="9134"/>
                    <a:pt x="4586" y="9134"/>
                  </a:cubicBezTo>
                  <a:cubicBezTo>
                    <a:pt x="4593" y="9134"/>
                    <a:pt x="4600" y="9134"/>
                    <a:pt x="4607" y="9134"/>
                  </a:cubicBezTo>
                  <a:cubicBezTo>
                    <a:pt x="4905" y="9099"/>
                    <a:pt x="5203" y="9099"/>
                    <a:pt x="5488" y="9039"/>
                  </a:cubicBezTo>
                  <a:cubicBezTo>
                    <a:pt x="7524" y="8634"/>
                    <a:pt x="9013" y="7003"/>
                    <a:pt x="9310" y="4884"/>
                  </a:cubicBezTo>
                  <a:cubicBezTo>
                    <a:pt x="9681" y="2268"/>
                    <a:pt x="7669" y="1"/>
                    <a:pt x="5092" y="1"/>
                  </a:cubicBezTo>
                  <a:close/>
                </a:path>
              </a:pathLst>
            </a:custGeom>
            <a:solidFill>
              <a:srgbClr val="FCC6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7"/>
            <p:cNvSpPr/>
            <p:nvPr/>
          </p:nvSpPr>
          <p:spPr>
            <a:xfrm>
              <a:off x="2042875" y="1454000"/>
              <a:ext cx="96025" cy="43500"/>
            </a:xfrm>
            <a:custGeom>
              <a:avLst/>
              <a:gdLst/>
              <a:ahLst/>
              <a:cxnLst/>
              <a:rect l="l" t="t" r="r" b="b"/>
              <a:pathLst>
                <a:path w="3841" h="1740" extrusionOk="0">
                  <a:moveTo>
                    <a:pt x="3404" y="0"/>
                  </a:moveTo>
                  <a:cubicBezTo>
                    <a:pt x="3345" y="0"/>
                    <a:pt x="3281" y="12"/>
                    <a:pt x="3215" y="37"/>
                  </a:cubicBezTo>
                  <a:cubicBezTo>
                    <a:pt x="3037" y="120"/>
                    <a:pt x="2894" y="239"/>
                    <a:pt x="2739" y="358"/>
                  </a:cubicBezTo>
                  <a:cubicBezTo>
                    <a:pt x="2464" y="577"/>
                    <a:pt x="2185" y="688"/>
                    <a:pt x="1902" y="688"/>
                  </a:cubicBezTo>
                  <a:cubicBezTo>
                    <a:pt x="1648" y="688"/>
                    <a:pt x="1391" y="598"/>
                    <a:pt x="1132" y="418"/>
                  </a:cubicBezTo>
                  <a:cubicBezTo>
                    <a:pt x="1013" y="323"/>
                    <a:pt x="894" y="215"/>
                    <a:pt x="775" y="144"/>
                  </a:cubicBezTo>
                  <a:cubicBezTo>
                    <a:pt x="666" y="76"/>
                    <a:pt x="549" y="19"/>
                    <a:pt x="433" y="19"/>
                  </a:cubicBezTo>
                  <a:cubicBezTo>
                    <a:pt x="346" y="19"/>
                    <a:pt x="261" y="51"/>
                    <a:pt x="179" y="132"/>
                  </a:cubicBezTo>
                  <a:cubicBezTo>
                    <a:pt x="1" y="311"/>
                    <a:pt x="1" y="537"/>
                    <a:pt x="120" y="739"/>
                  </a:cubicBezTo>
                  <a:cubicBezTo>
                    <a:pt x="227" y="894"/>
                    <a:pt x="346" y="1049"/>
                    <a:pt x="477" y="1168"/>
                  </a:cubicBezTo>
                  <a:cubicBezTo>
                    <a:pt x="882" y="1525"/>
                    <a:pt x="1358" y="1692"/>
                    <a:pt x="1965" y="1739"/>
                  </a:cubicBezTo>
                  <a:cubicBezTo>
                    <a:pt x="2537" y="1704"/>
                    <a:pt x="3096" y="1513"/>
                    <a:pt x="3513" y="1013"/>
                  </a:cubicBezTo>
                  <a:cubicBezTo>
                    <a:pt x="3632" y="858"/>
                    <a:pt x="3716" y="680"/>
                    <a:pt x="3763" y="501"/>
                  </a:cubicBezTo>
                  <a:cubicBezTo>
                    <a:pt x="3840" y="212"/>
                    <a:pt x="3659" y="0"/>
                    <a:pt x="3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7"/>
            <p:cNvSpPr/>
            <p:nvPr/>
          </p:nvSpPr>
          <p:spPr>
            <a:xfrm>
              <a:off x="2140800" y="1387925"/>
              <a:ext cx="24450" cy="25950"/>
            </a:xfrm>
            <a:custGeom>
              <a:avLst/>
              <a:gdLst/>
              <a:ahLst/>
              <a:cxnLst/>
              <a:rect l="l" t="t" r="r" b="b"/>
              <a:pathLst>
                <a:path w="978" h="1038" extrusionOk="0">
                  <a:moveTo>
                    <a:pt x="471" y="0"/>
                  </a:moveTo>
                  <a:cubicBezTo>
                    <a:pt x="228" y="0"/>
                    <a:pt x="1" y="234"/>
                    <a:pt x="1" y="513"/>
                  </a:cubicBezTo>
                  <a:cubicBezTo>
                    <a:pt x="1" y="775"/>
                    <a:pt x="227" y="1013"/>
                    <a:pt x="477" y="1037"/>
                  </a:cubicBezTo>
                  <a:cubicBezTo>
                    <a:pt x="483" y="1037"/>
                    <a:pt x="489" y="1037"/>
                    <a:pt x="495" y="1037"/>
                  </a:cubicBezTo>
                  <a:cubicBezTo>
                    <a:pt x="750" y="1037"/>
                    <a:pt x="977" y="792"/>
                    <a:pt x="977" y="525"/>
                  </a:cubicBezTo>
                  <a:cubicBezTo>
                    <a:pt x="977" y="275"/>
                    <a:pt x="739" y="25"/>
                    <a:pt x="489" y="1"/>
                  </a:cubicBezTo>
                  <a:cubicBezTo>
                    <a:pt x="483" y="1"/>
                    <a:pt x="477" y="0"/>
                    <a:pt x="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7"/>
            <p:cNvSpPr/>
            <p:nvPr/>
          </p:nvSpPr>
          <p:spPr>
            <a:xfrm>
              <a:off x="2035150" y="1384650"/>
              <a:ext cx="22350" cy="22650"/>
            </a:xfrm>
            <a:custGeom>
              <a:avLst/>
              <a:gdLst/>
              <a:ahLst/>
              <a:cxnLst/>
              <a:rect l="l" t="t" r="r" b="b"/>
              <a:pathLst>
                <a:path w="894" h="906" extrusionOk="0">
                  <a:moveTo>
                    <a:pt x="441" y="1"/>
                  </a:moveTo>
                  <a:cubicBezTo>
                    <a:pt x="203" y="1"/>
                    <a:pt x="0" y="191"/>
                    <a:pt x="0" y="441"/>
                  </a:cubicBezTo>
                  <a:cubicBezTo>
                    <a:pt x="0" y="680"/>
                    <a:pt x="203" y="906"/>
                    <a:pt x="441" y="906"/>
                  </a:cubicBezTo>
                  <a:cubicBezTo>
                    <a:pt x="667" y="906"/>
                    <a:pt x="893" y="703"/>
                    <a:pt x="893" y="465"/>
                  </a:cubicBezTo>
                  <a:cubicBezTo>
                    <a:pt x="893" y="227"/>
                    <a:pt x="679" y="13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1" name="Google Shape;291;p7"/>
          <p:cNvGrpSpPr/>
          <p:nvPr/>
        </p:nvGrpSpPr>
        <p:grpSpPr>
          <a:xfrm rot="825719">
            <a:off x="11190755" y="5710352"/>
            <a:ext cx="486917" cy="478296"/>
            <a:chOff x="4636650" y="2847925"/>
            <a:chExt cx="351575" cy="345350"/>
          </a:xfrm>
        </p:grpSpPr>
        <p:sp>
          <p:nvSpPr>
            <p:cNvPr id="292" name="Google Shape;292;p7"/>
            <p:cNvSpPr/>
            <p:nvPr/>
          </p:nvSpPr>
          <p:spPr>
            <a:xfrm>
              <a:off x="4636650" y="2847925"/>
              <a:ext cx="351575" cy="345350"/>
            </a:xfrm>
            <a:custGeom>
              <a:avLst/>
              <a:gdLst/>
              <a:ahLst/>
              <a:cxnLst/>
              <a:rect l="l" t="t" r="r" b="b"/>
              <a:pathLst>
                <a:path w="14063" h="13814" extrusionOk="0">
                  <a:moveTo>
                    <a:pt x="3344" y="745"/>
                  </a:moveTo>
                  <a:cubicBezTo>
                    <a:pt x="3975" y="745"/>
                    <a:pt x="4537" y="978"/>
                    <a:pt x="5049" y="1370"/>
                  </a:cubicBezTo>
                  <a:cubicBezTo>
                    <a:pt x="5775" y="1954"/>
                    <a:pt x="6216" y="2739"/>
                    <a:pt x="6454" y="3632"/>
                  </a:cubicBezTo>
                  <a:cubicBezTo>
                    <a:pt x="6514" y="3835"/>
                    <a:pt x="6549" y="4037"/>
                    <a:pt x="6621" y="4228"/>
                  </a:cubicBezTo>
                  <a:cubicBezTo>
                    <a:pt x="6657" y="4338"/>
                    <a:pt x="6776" y="4403"/>
                    <a:pt x="6889" y="4403"/>
                  </a:cubicBezTo>
                  <a:cubicBezTo>
                    <a:pt x="6959" y="4403"/>
                    <a:pt x="7028" y="4378"/>
                    <a:pt x="7073" y="4323"/>
                  </a:cubicBezTo>
                  <a:cubicBezTo>
                    <a:pt x="7216" y="4144"/>
                    <a:pt x="7335" y="3930"/>
                    <a:pt x="7454" y="3739"/>
                  </a:cubicBezTo>
                  <a:cubicBezTo>
                    <a:pt x="7752" y="3216"/>
                    <a:pt x="8109" y="2763"/>
                    <a:pt x="8597" y="2382"/>
                  </a:cubicBezTo>
                  <a:cubicBezTo>
                    <a:pt x="9209" y="1927"/>
                    <a:pt x="9862" y="1713"/>
                    <a:pt x="10551" y="1713"/>
                  </a:cubicBezTo>
                  <a:cubicBezTo>
                    <a:pt x="10853" y="1713"/>
                    <a:pt x="11163" y="1755"/>
                    <a:pt x="11478" y="1834"/>
                  </a:cubicBezTo>
                  <a:cubicBezTo>
                    <a:pt x="12633" y="2132"/>
                    <a:pt x="13348" y="3275"/>
                    <a:pt x="13205" y="4525"/>
                  </a:cubicBezTo>
                  <a:cubicBezTo>
                    <a:pt x="13098" y="5383"/>
                    <a:pt x="12824" y="6180"/>
                    <a:pt x="12383" y="6930"/>
                  </a:cubicBezTo>
                  <a:cubicBezTo>
                    <a:pt x="10895" y="9431"/>
                    <a:pt x="8883" y="11407"/>
                    <a:pt x="6478" y="12979"/>
                  </a:cubicBezTo>
                  <a:cubicBezTo>
                    <a:pt x="6394" y="13026"/>
                    <a:pt x="6299" y="13062"/>
                    <a:pt x="6180" y="13122"/>
                  </a:cubicBezTo>
                  <a:cubicBezTo>
                    <a:pt x="4775" y="11967"/>
                    <a:pt x="3394" y="10812"/>
                    <a:pt x="2370" y="9264"/>
                  </a:cubicBezTo>
                  <a:cubicBezTo>
                    <a:pt x="1501" y="7954"/>
                    <a:pt x="977" y="6537"/>
                    <a:pt x="775" y="5002"/>
                  </a:cubicBezTo>
                  <a:cubicBezTo>
                    <a:pt x="644" y="4025"/>
                    <a:pt x="739" y="3049"/>
                    <a:pt x="1180" y="2132"/>
                  </a:cubicBezTo>
                  <a:cubicBezTo>
                    <a:pt x="1572" y="1299"/>
                    <a:pt x="2227" y="811"/>
                    <a:pt x="3168" y="751"/>
                  </a:cubicBezTo>
                  <a:cubicBezTo>
                    <a:pt x="3227" y="747"/>
                    <a:pt x="3286" y="745"/>
                    <a:pt x="3344" y="745"/>
                  </a:cubicBezTo>
                  <a:close/>
                  <a:moveTo>
                    <a:pt x="3341" y="0"/>
                  </a:moveTo>
                  <a:cubicBezTo>
                    <a:pt x="2743" y="0"/>
                    <a:pt x="2151" y="184"/>
                    <a:pt x="1572" y="584"/>
                  </a:cubicBezTo>
                  <a:cubicBezTo>
                    <a:pt x="858" y="1072"/>
                    <a:pt x="489" y="1823"/>
                    <a:pt x="263" y="2644"/>
                  </a:cubicBezTo>
                  <a:cubicBezTo>
                    <a:pt x="13" y="3549"/>
                    <a:pt x="1" y="4490"/>
                    <a:pt x="168" y="5406"/>
                  </a:cubicBezTo>
                  <a:cubicBezTo>
                    <a:pt x="763" y="8847"/>
                    <a:pt x="2692" y="11407"/>
                    <a:pt x="5490" y="13372"/>
                  </a:cubicBezTo>
                  <a:cubicBezTo>
                    <a:pt x="5925" y="13673"/>
                    <a:pt x="6145" y="13814"/>
                    <a:pt x="6354" y="13814"/>
                  </a:cubicBezTo>
                  <a:cubicBezTo>
                    <a:pt x="6575" y="13814"/>
                    <a:pt x="6783" y="13658"/>
                    <a:pt x="7216" y="13372"/>
                  </a:cubicBezTo>
                  <a:cubicBezTo>
                    <a:pt x="9550" y="11824"/>
                    <a:pt x="11490" y="9859"/>
                    <a:pt x="12943" y="7466"/>
                  </a:cubicBezTo>
                  <a:cubicBezTo>
                    <a:pt x="13598" y="6383"/>
                    <a:pt x="14062" y="5228"/>
                    <a:pt x="13943" y="3930"/>
                  </a:cubicBezTo>
                  <a:cubicBezTo>
                    <a:pt x="13812" y="2537"/>
                    <a:pt x="13002" y="1489"/>
                    <a:pt x="11740" y="1132"/>
                  </a:cubicBezTo>
                  <a:cubicBezTo>
                    <a:pt x="11328" y="1013"/>
                    <a:pt x="10928" y="955"/>
                    <a:pt x="10541" y="955"/>
                  </a:cubicBezTo>
                  <a:cubicBezTo>
                    <a:pt x="9534" y="955"/>
                    <a:pt x="8617" y="1351"/>
                    <a:pt x="7799" y="2108"/>
                  </a:cubicBezTo>
                  <a:cubicBezTo>
                    <a:pt x="7573" y="2311"/>
                    <a:pt x="7371" y="2549"/>
                    <a:pt x="7085" y="2858"/>
                  </a:cubicBezTo>
                  <a:cubicBezTo>
                    <a:pt x="6918" y="2549"/>
                    <a:pt x="6787" y="2299"/>
                    <a:pt x="6656" y="2073"/>
                  </a:cubicBezTo>
                  <a:cubicBezTo>
                    <a:pt x="6264" y="1394"/>
                    <a:pt x="5728" y="822"/>
                    <a:pt x="5025" y="453"/>
                  </a:cubicBezTo>
                  <a:cubicBezTo>
                    <a:pt x="4462" y="160"/>
                    <a:pt x="3899" y="0"/>
                    <a:pt x="3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7"/>
            <p:cNvSpPr/>
            <p:nvPr/>
          </p:nvSpPr>
          <p:spPr>
            <a:xfrm>
              <a:off x="4652725" y="2866550"/>
              <a:ext cx="317625" cy="309425"/>
            </a:xfrm>
            <a:custGeom>
              <a:avLst/>
              <a:gdLst/>
              <a:ahLst/>
              <a:cxnLst/>
              <a:rect l="l" t="t" r="r" b="b"/>
              <a:pathLst>
                <a:path w="12705" h="12377" extrusionOk="0">
                  <a:moveTo>
                    <a:pt x="2701" y="0"/>
                  </a:moveTo>
                  <a:cubicBezTo>
                    <a:pt x="2643" y="0"/>
                    <a:pt x="2584" y="2"/>
                    <a:pt x="2525" y="6"/>
                  </a:cubicBezTo>
                  <a:cubicBezTo>
                    <a:pt x="1584" y="66"/>
                    <a:pt x="929" y="554"/>
                    <a:pt x="537" y="1387"/>
                  </a:cubicBezTo>
                  <a:cubicBezTo>
                    <a:pt x="96" y="2304"/>
                    <a:pt x="1" y="3280"/>
                    <a:pt x="132" y="4257"/>
                  </a:cubicBezTo>
                  <a:cubicBezTo>
                    <a:pt x="334" y="5792"/>
                    <a:pt x="858" y="7209"/>
                    <a:pt x="1727" y="8519"/>
                  </a:cubicBezTo>
                  <a:cubicBezTo>
                    <a:pt x="2751" y="10067"/>
                    <a:pt x="4132" y="11222"/>
                    <a:pt x="5537" y="12377"/>
                  </a:cubicBezTo>
                  <a:cubicBezTo>
                    <a:pt x="5656" y="12317"/>
                    <a:pt x="5751" y="12281"/>
                    <a:pt x="5835" y="12234"/>
                  </a:cubicBezTo>
                  <a:cubicBezTo>
                    <a:pt x="8240" y="10662"/>
                    <a:pt x="10252" y="8686"/>
                    <a:pt x="11740" y="6185"/>
                  </a:cubicBezTo>
                  <a:cubicBezTo>
                    <a:pt x="12181" y="5435"/>
                    <a:pt x="12455" y="4638"/>
                    <a:pt x="12562" y="3780"/>
                  </a:cubicBezTo>
                  <a:cubicBezTo>
                    <a:pt x="12705" y="2530"/>
                    <a:pt x="11990" y="1387"/>
                    <a:pt x="10835" y="1089"/>
                  </a:cubicBezTo>
                  <a:cubicBezTo>
                    <a:pt x="10520" y="1010"/>
                    <a:pt x="10210" y="968"/>
                    <a:pt x="9908" y="968"/>
                  </a:cubicBezTo>
                  <a:cubicBezTo>
                    <a:pt x="9219" y="968"/>
                    <a:pt x="8566" y="1182"/>
                    <a:pt x="7954" y="1637"/>
                  </a:cubicBezTo>
                  <a:cubicBezTo>
                    <a:pt x="7466" y="2018"/>
                    <a:pt x="7109" y="2471"/>
                    <a:pt x="6811" y="2994"/>
                  </a:cubicBezTo>
                  <a:cubicBezTo>
                    <a:pt x="6692" y="3185"/>
                    <a:pt x="6573" y="3399"/>
                    <a:pt x="6430" y="3578"/>
                  </a:cubicBezTo>
                  <a:cubicBezTo>
                    <a:pt x="6385" y="3633"/>
                    <a:pt x="6316" y="3658"/>
                    <a:pt x="6246" y="3658"/>
                  </a:cubicBezTo>
                  <a:cubicBezTo>
                    <a:pt x="6133" y="3658"/>
                    <a:pt x="6014" y="3593"/>
                    <a:pt x="5978" y="3483"/>
                  </a:cubicBezTo>
                  <a:cubicBezTo>
                    <a:pt x="5906" y="3292"/>
                    <a:pt x="5871" y="3090"/>
                    <a:pt x="5811" y="2887"/>
                  </a:cubicBezTo>
                  <a:cubicBezTo>
                    <a:pt x="5573" y="1994"/>
                    <a:pt x="5132" y="1209"/>
                    <a:pt x="4406" y="625"/>
                  </a:cubicBezTo>
                  <a:cubicBezTo>
                    <a:pt x="3894" y="233"/>
                    <a:pt x="3332" y="0"/>
                    <a:pt x="27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7"/>
            <p:cNvSpPr/>
            <p:nvPr/>
          </p:nvSpPr>
          <p:spPr>
            <a:xfrm>
              <a:off x="4755425" y="3064725"/>
              <a:ext cx="86950" cy="44575"/>
            </a:xfrm>
            <a:custGeom>
              <a:avLst/>
              <a:gdLst/>
              <a:ahLst/>
              <a:cxnLst/>
              <a:rect l="l" t="t" r="r" b="b"/>
              <a:pathLst>
                <a:path w="3478" h="1783" extrusionOk="0">
                  <a:moveTo>
                    <a:pt x="316" y="0"/>
                  </a:moveTo>
                  <a:cubicBezTo>
                    <a:pt x="274" y="0"/>
                    <a:pt x="237" y="7"/>
                    <a:pt x="215" y="20"/>
                  </a:cubicBezTo>
                  <a:cubicBezTo>
                    <a:pt x="108" y="80"/>
                    <a:pt x="36" y="223"/>
                    <a:pt x="12" y="318"/>
                  </a:cubicBezTo>
                  <a:cubicBezTo>
                    <a:pt x="0" y="413"/>
                    <a:pt x="36" y="532"/>
                    <a:pt x="84" y="616"/>
                  </a:cubicBezTo>
                  <a:cubicBezTo>
                    <a:pt x="489" y="1330"/>
                    <a:pt x="1096" y="1711"/>
                    <a:pt x="1786" y="1783"/>
                  </a:cubicBezTo>
                  <a:cubicBezTo>
                    <a:pt x="2334" y="1783"/>
                    <a:pt x="2858" y="1568"/>
                    <a:pt x="3156" y="1259"/>
                  </a:cubicBezTo>
                  <a:cubicBezTo>
                    <a:pt x="3406" y="1032"/>
                    <a:pt x="3477" y="842"/>
                    <a:pt x="3370" y="663"/>
                  </a:cubicBezTo>
                  <a:cubicBezTo>
                    <a:pt x="3324" y="571"/>
                    <a:pt x="3246" y="520"/>
                    <a:pt x="3140" y="520"/>
                  </a:cubicBezTo>
                  <a:cubicBezTo>
                    <a:pt x="3027" y="520"/>
                    <a:pt x="2881" y="577"/>
                    <a:pt x="2703" y="699"/>
                  </a:cubicBezTo>
                  <a:cubicBezTo>
                    <a:pt x="2455" y="871"/>
                    <a:pt x="2191" y="997"/>
                    <a:pt x="1906" y="997"/>
                  </a:cubicBezTo>
                  <a:cubicBezTo>
                    <a:pt x="1836" y="997"/>
                    <a:pt x="1764" y="989"/>
                    <a:pt x="1691" y="973"/>
                  </a:cubicBezTo>
                  <a:cubicBezTo>
                    <a:pt x="1346" y="913"/>
                    <a:pt x="1096" y="699"/>
                    <a:pt x="858" y="461"/>
                  </a:cubicBezTo>
                  <a:cubicBezTo>
                    <a:pt x="739" y="318"/>
                    <a:pt x="631" y="163"/>
                    <a:pt x="500" y="56"/>
                  </a:cubicBezTo>
                  <a:cubicBezTo>
                    <a:pt x="463" y="19"/>
                    <a:pt x="384" y="0"/>
                    <a:pt x="3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7"/>
            <p:cNvSpPr/>
            <p:nvPr/>
          </p:nvSpPr>
          <p:spPr>
            <a:xfrm>
              <a:off x="4740550" y="3008650"/>
              <a:ext cx="19350" cy="23000"/>
            </a:xfrm>
            <a:custGeom>
              <a:avLst/>
              <a:gdLst/>
              <a:ahLst/>
              <a:cxnLst/>
              <a:rect l="l" t="t" r="r" b="b"/>
              <a:pathLst>
                <a:path w="774" h="920" extrusionOk="0">
                  <a:moveTo>
                    <a:pt x="382" y="1"/>
                  </a:moveTo>
                  <a:cubicBezTo>
                    <a:pt x="378" y="1"/>
                    <a:pt x="373" y="1"/>
                    <a:pt x="369" y="1"/>
                  </a:cubicBezTo>
                  <a:cubicBezTo>
                    <a:pt x="191" y="37"/>
                    <a:pt x="12" y="228"/>
                    <a:pt x="12" y="454"/>
                  </a:cubicBezTo>
                  <a:cubicBezTo>
                    <a:pt x="1" y="692"/>
                    <a:pt x="184" y="920"/>
                    <a:pt x="377" y="920"/>
                  </a:cubicBezTo>
                  <a:cubicBezTo>
                    <a:pt x="386" y="920"/>
                    <a:pt x="396" y="919"/>
                    <a:pt x="405" y="918"/>
                  </a:cubicBezTo>
                  <a:cubicBezTo>
                    <a:pt x="607" y="894"/>
                    <a:pt x="774" y="692"/>
                    <a:pt x="774" y="478"/>
                  </a:cubicBezTo>
                  <a:cubicBezTo>
                    <a:pt x="774" y="234"/>
                    <a:pt x="559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7"/>
            <p:cNvSpPr/>
            <p:nvPr/>
          </p:nvSpPr>
          <p:spPr>
            <a:xfrm>
              <a:off x="4836100" y="3019975"/>
              <a:ext cx="18475" cy="21500"/>
            </a:xfrm>
            <a:custGeom>
              <a:avLst/>
              <a:gdLst/>
              <a:ahLst/>
              <a:cxnLst/>
              <a:rect l="l" t="t" r="r" b="b"/>
              <a:pathLst>
                <a:path w="739" h="860" extrusionOk="0">
                  <a:moveTo>
                    <a:pt x="400" y="0"/>
                  </a:moveTo>
                  <a:cubicBezTo>
                    <a:pt x="394" y="0"/>
                    <a:pt x="387" y="0"/>
                    <a:pt x="381" y="1"/>
                  </a:cubicBezTo>
                  <a:cubicBezTo>
                    <a:pt x="143" y="13"/>
                    <a:pt x="0" y="239"/>
                    <a:pt x="12" y="501"/>
                  </a:cubicBezTo>
                  <a:cubicBezTo>
                    <a:pt x="12" y="703"/>
                    <a:pt x="155" y="846"/>
                    <a:pt x="345" y="858"/>
                  </a:cubicBezTo>
                  <a:cubicBezTo>
                    <a:pt x="357" y="859"/>
                    <a:pt x="369" y="860"/>
                    <a:pt x="381" y="860"/>
                  </a:cubicBezTo>
                  <a:cubicBezTo>
                    <a:pt x="599" y="860"/>
                    <a:pt x="738" y="654"/>
                    <a:pt x="738" y="406"/>
                  </a:cubicBezTo>
                  <a:cubicBezTo>
                    <a:pt x="738" y="175"/>
                    <a:pt x="593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7" name="Google Shape;297;p7"/>
          <p:cNvGrpSpPr/>
          <p:nvPr/>
        </p:nvGrpSpPr>
        <p:grpSpPr>
          <a:xfrm rot="564530">
            <a:off x="9986949" y="130178"/>
            <a:ext cx="676120" cy="639601"/>
            <a:chOff x="1826475" y="2921600"/>
            <a:chExt cx="564700" cy="534200"/>
          </a:xfrm>
        </p:grpSpPr>
        <p:sp>
          <p:nvSpPr>
            <p:cNvPr id="298" name="Google Shape;298;p7"/>
            <p:cNvSpPr/>
            <p:nvPr/>
          </p:nvSpPr>
          <p:spPr>
            <a:xfrm>
              <a:off x="1826475" y="2921600"/>
              <a:ext cx="564700" cy="534200"/>
            </a:xfrm>
            <a:custGeom>
              <a:avLst/>
              <a:gdLst/>
              <a:ahLst/>
              <a:cxnLst/>
              <a:rect l="l" t="t" r="r" b="b"/>
              <a:pathLst>
                <a:path w="22588" h="21368" extrusionOk="0">
                  <a:moveTo>
                    <a:pt x="10734" y="761"/>
                  </a:moveTo>
                  <a:cubicBezTo>
                    <a:pt x="11958" y="761"/>
                    <a:pt x="13125" y="1562"/>
                    <a:pt x="13645" y="2709"/>
                  </a:cubicBezTo>
                  <a:cubicBezTo>
                    <a:pt x="14074" y="3698"/>
                    <a:pt x="14134" y="4710"/>
                    <a:pt x="13872" y="5745"/>
                  </a:cubicBezTo>
                  <a:cubicBezTo>
                    <a:pt x="13776" y="6091"/>
                    <a:pt x="13657" y="6436"/>
                    <a:pt x="13586" y="6793"/>
                  </a:cubicBezTo>
                  <a:cubicBezTo>
                    <a:pt x="13538" y="6936"/>
                    <a:pt x="13586" y="7115"/>
                    <a:pt x="13765" y="7162"/>
                  </a:cubicBezTo>
                  <a:cubicBezTo>
                    <a:pt x="13784" y="7164"/>
                    <a:pt x="13805" y="7165"/>
                    <a:pt x="13826" y="7165"/>
                  </a:cubicBezTo>
                  <a:cubicBezTo>
                    <a:pt x="13930" y="7165"/>
                    <a:pt x="14042" y="7140"/>
                    <a:pt x="14122" y="7091"/>
                  </a:cubicBezTo>
                  <a:cubicBezTo>
                    <a:pt x="14300" y="6984"/>
                    <a:pt x="14431" y="6817"/>
                    <a:pt x="14598" y="6686"/>
                  </a:cubicBezTo>
                  <a:cubicBezTo>
                    <a:pt x="15411" y="6039"/>
                    <a:pt x="16272" y="5775"/>
                    <a:pt x="17091" y="5775"/>
                  </a:cubicBezTo>
                  <a:cubicBezTo>
                    <a:pt x="18623" y="5775"/>
                    <a:pt x="20011" y="6699"/>
                    <a:pt x="20670" y="7770"/>
                  </a:cubicBezTo>
                  <a:cubicBezTo>
                    <a:pt x="21599" y="9294"/>
                    <a:pt x="21206" y="11008"/>
                    <a:pt x="19682" y="11937"/>
                  </a:cubicBezTo>
                  <a:cubicBezTo>
                    <a:pt x="18978" y="12375"/>
                    <a:pt x="18219" y="12556"/>
                    <a:pt x="17392" y="12556"/>
                  </a:cubicBezTo>
                  <a:cubicBezTo>
                    <a:pt x="17366" y="12556"/>
                    <a:pt x="17339" y="12556"/>
                    <a:pt x="17313" y="12556"/>
                  </a:cubicBezTo>
                  <a:cubicBezTo>
                    <a:pt x="17179" y="12545"/>
                    <a:pt x="17043" y="12539"/>
                    <a:pt x="16905" y="12539"/>
                  </a:cubicBezTo>
                  <a:cubicBezTo>
                    <a:pt x="16737" y="12539"/>
                    <a:pt x="16566" y="12548"/>
                    <a:pt x="16396" y="12568"/>
                  </a:cubicBezTo>
                  <a:cubicBezTo>
                    <a:pt x="16086" y="12615"/>
                    <a:pt x="15967" y="12877"/>
                    <a:pt x="16122" y="13151"/>
                  </a:cubicBezTo>
                  <a:cubicBezTo>
                    <a:pt x="16217" y="13294"/>
                    <a:pt x="16348" y="13425"/>
                    <a:pt x="16455" y="13580"/>
                  </a:cubicBezTo>
                  <a:cubicBezTo>
                    <a:pt x="18229" y="15949"/>
                    <a:pt x="16979" y="18961"/>
                    <a:pt x="15229" y="20069"/>
                  </a:cubicBezTo>
                  <a:cubicBezTo>
                    <a:pt x="14660" y="20433"/>
                    <a:pt x="14070" y="20624"/>
                    <a:pt x="13459" y="20624"/>
                  </a:cubicBezTo>
                  <a:cubicBezTo>
                    <a:pt x="13072" y="20624"/>
                    <a:pt x="12678" y="20547"/>
                    <a:pt x="12276" y="20390"/>
                  </a:cubicBezTo>
                  <a:cubicBezTo>
                    <a:pt x="11229" y="19997"/>
                    <a:pt x="10443" y="19319"/>
                    <a:pt x="9966" y="18307"/>
                  </a:cubicBezTo>
                  <a:cubicBezTo>
                    <a:pt x="9800" y="17985"/>
                    <a:pt x="9681" y="17640"/>
                    <a:pt x="9538" y="17318"/>
                  </a:cubicBezTo>
                  <a:cubicBezTo>
                    <a:pt x="9431" y="17080"/>
                    <a:pt x="9300" y="16854"/>
                    <a:pt x="8943" y="16794"/>
                  </a:cubicBezTo>
                  <a:cubicBezTo>
                    <a:pt x="8883" y="16937"/>
                    <a:pt x="8812" y="17092"/>
                    <a:pt x="8728" y="17295"/>
                  </a:cubicBezTo>
                  <a:cubicBezTo>
                    <a:pt x="8657" y="17628"/>
                    <a:pt x="8645" y="17961"/>
                    <a:pt x="8526" y="18283"/>
                  </a:cubicBezTo>
                  <a:cubicBezTo>
                    <a:pt x="8029" y="19652"/>
                    <a:pt x="6970" y="20399"/>
                    <a:pt x="5630" y="20399"/>
                  </a:cubicBezTo>
                  <a:cubicBezTo>
                    <a:pt x="5397" y="20399"/>
                    <a:pt x="5155" y="20376"/>
                    <a:pt x="4906" y="20331"/>
                  </a:cubicBezTo>
                  <a:cubicBezTo>
                    <a:pt x="2561" y="19902"/>
                    <a:pt x="1513" y="17771"/>
                    <a:pt x="1573" y="16235"/>
                  </a:cubicBezTo>
                  <a:cubicBezTo>
                    <a:pt x="1608" y="15330"/>
                    <a:pt x="1930" y="14580"/>
                    <a:pt x="2561" y="13949"/>
                  </a:cubicBezTo>
                  <a:cubicBezTo>
                    <a:pt x="2989" y="13520"/>
                    <a:pt x="3454" y="13163"/>
                    <a:pt x="4001" y="12901"/>
                  </a:cubicBezTo>
                  <a:cubicBezTo>
                    <a:pt x="4311" y="12758"/>
                    <a:pt x="4597" y="12580"/>
                    <a:pt x="4859" y="12389"/>
                  </a:cubicBezTo>
                  <a:cubicBezTo>
                    <a:pt x="4942" y="12330"/>
                    <a:pt x="5002" y="12139"/>
                    <a:pt x="4966" y="12044"/>
                  </a:cubicBezTo>
                  <a:cubicBezTo>
                    <a:pt x="4942" y="11961"/>
                    <a:pt x="4787" y="11853"/>
                    <a:pt x="4680" y="11841"/>
                  </a:cubicBezTo>
                  <a:cubicBezTo>
                    <a:pt x="4631" y="11830"/>
                    <a:pt x="4577" y="11826"/>
                    <a:pt x="4521" y="11826"/>
                  </a:cubicBezTo>
                  <a:cubicBezTo>
                    <a:pt x="4399" y="11826"/>
                    <a:pt x="4266" y="11845"/>
                    <a:pt x="4144" y="11853"/>
                  </a:cubicBezTo>
                  <a:cubicBezTo>
                    <a:pt x="4080" y="11857"/>
                    <a:pt x="4017" y="11859"/>
                    <a:pt x="3954" y="11859"/>
                  </a:cubicBezTo>
                  <a:cubicBezTo>
                    <a:pt x="3075" y="11859"/>
                    <a:pt x="2340" y="11473"/>
                    <a:pt x="1751" y="10806"/>
                  </a:cubicBezTo>
                  <a:cubicBezTo>
                    <a:pt x="870" y="9794"/>
                    <a:pt x="561" y="8591"/>
                    <a:pt x="799" y="7269"/>
                  </a:cubicBezTo>
                  <a:cubicBezTo>
                    <a:pt x="1102" y="5556"/>
                    <a:pt x="2324" y="5077"/>
                    <a:pt x="3448" y="5077"/>
                  </a:cubicBezTo>
                  <a:cubicBezTo>
                    <a:pt x="3558" y="5077"/>
                    <a:pt x="3668" y="5082"/>
                    <a:pt x="3775" y="5091"/>
                  </a:cubicBezTo>
                  <a:cubicBezTo>
                    <a:pt x="4430" y="5138"/>
                    <a:pt x="5037" y="5364"/>
                    <a:pt x="5597" y="5722"/>
                  </a:cubicBezTo>
                  <a:cubicBezTo>
                    <a:pt x="5918" y="5924"/>
                    <a:pt x="6228" y="6162"/>
                    <a:pt x="6549" y="6388"/>
                  </a:cubicBezTo>
                  <a:cubicBezTo>
                    <a:pt x="6692" y="6484"/>
                    <a:pt x="6847" y="6615"/>
                    <a:pt x="7002" y="6662"/>
                  </a:cubicBezTo>
                  <a:cubicBezTo>
                    <a:pt x="7062" y="6675"/>
                    <a:pt x="7128" y="6682"/>
                    <a:pt x="7194" y="6682"/>
                  </a:cubicBezTo>
                  <a:cubicBezTo>
                    <a:pt x="7312" y="6682"/>
                    <a:pt x="7430" y="6660"/>
                    <a:pt x="7514" y="6615"/>
                  </a:cubicBezTo>
                  <a:cubicBezTo>
                    <a:pt x="7704" y="6507"/>
                    <a:pt x="7645" y="6305"/>
                    <a:pt x="7585" y="6126"/>
                  </a:cubicBezTo>
                  <a:cubicBezTo>
                    <a:pt x="7049" y="4591"/>
                    <a:pt x="7383" y="3221"/>
                    <a:pt x="8371" y="1983"/>
                  </a:cubicBezTo>
                  <a:cubicBezTo>
                    <a:pt x="9065" y="1122"/>
                    <a:pt x="9912" y="761"/>
                    <a:pt x="10734" y="761"/>
                  </a:cubicBezTo>
                  <a:close/>
                  <a:moveTo>
                    <a:pt x="10725" y="1"/>
                  </a:moveTo>
                  <a:cubicBezTo>
                    <a:pt x="9731" y="1"/>
                    <a:pt x="8697" y="427"/>
                    <a:pt x="7823" y="1459"/>
                  </a:cubicBezTo>
                  <a:cubicBezTo>
                    <a:pt x="7038" y="2412"/>
                    <a:pt x="6621" y="3507"/>
                    <a:pt x="6573" y="4733"/>
                  </a:cubicBezTo>
                  <a:cubicBezTo>
                    <a:pt x="6573" y="4924"/>
                    <a:pt x="6561" y="5126"/>
                    <a:pt x="6537" y="5388"/>
                  </a:cubicBezTo>
                  <a:cubicBezTo>
                    <a:pt x="6264" y="5233"/>
                    <a:pt x="6037" y="5114"/>
                    <a:pt x="5811" y="4972"/>
                  </a:cubicBezTo>
                  <a:cubicBezTo>
                    <a:pt x="5076" y="4541"/>
                    <a:pt x="4294" y="4342"/>
                    <a:pt x="3466" y="4342"/>
                  </a:cubicBezTo>
                  <a:cubicBezTo>
                    <a:pt x="3356" y="4342"/>
                    <a:pt x="3244" y="4345"/>
                    <a:pt x="3132" y="4352"/>
                  </a:cubicBezTo>
                  <a:cubicBezTo>
                    <a:pt x="1739" y="4424"/>
                    <a:pt x="632" y="5269"/>
                    <a:pt x="203" y="6615"/>
                  </a:cubicBezTo>
                  <a:cubicBezTo>
                    <a:pt x="13" y="7234"/>
                    <a:pt x="1" y="7889"/>
                    <a:pt x="49" y="8532"/>
                  </a:cubicBezTo>
                  <a:cubicBezTo>
                    <a:pt x="227" y="10294"/>
                    <a:pt x="1084" y="11580"/>
                    <a:pt x="2704" y="12342"/>
                  </a:cubicBezTo>
                  <a:cubicBezTo>
                    <a:pt x="2811" y="12389"/>
                    <a:pt x="2906" y="12449"/>
                    <a:pt x="3061" y="12520"/>
                  </a:cubicBezTo>
                  <a:cubicBezTo>
                    <a:pt x="2751" y="12794"/>
                    <a:pt x="2466" y="13008"/>
                    <a:pt x="2192" y="13270"/>
                  </a:cubicBezTo>
                  <a:cubicBezTo>
                    <a:pt x="1180" y="14199"/>
                    <a:pt x="703" y="15366"/>
                    <a:pt x="858" y="16747"/>
                  </a:cubicBezTo>
                  <a:cubicBezTo>
                    <a:pt x="1025" y="18211"/>
                    <a:pt x="1704" y="19402"/>
                    <a:pt x="2894" y="20259"/>
                  </a:cubicBezTo>
                  <a:cubicBezTo>
                    <a:pt x="3688" y="20843"/>
                    <a:pt x="4630" y="21129"/>
                    <a:pt x="5608" y="21129"/>
                  </a:cubicBezTo>
                  <a:cubicBezTo>
                    <a:pt x="5628" y="21129"/>
                    <a:pt x="5648" y="21129"/>
                    <a:pt x="5668" y="21128"/>
                  </a:cubicBezTo>
                  <a:cubicBezTo>
                    <a:pt x="7014" y="21093"/>
                    <a:pt x="8109" y="20533"/>
                    <a:pt x="8835" y="19354"/>
                  </a:cubicBezTo>
                  <a:cubicBezTo>
                    <a:pt x="8954" y="19152"/>
                    <a:pt x="9002" y="18878"/>
                    <a:pt x="9300" y="18747"/>
                  </a:cubicBezTo>
                  <a:cubicBezTo>
                    <a:pt x="9705" y="19592"/>
                    <a:pt x="10336" y="20200"/>
                    <a:pt x="11098" y="20664"/>
                  </a:cubicBezTo>
                  <a:cubicBezTo>
                    <a:pt x="11857" y="21122"/>
                    <a:pt x="12630" y="21368"/>
                    <a:pt x="13416" y="21368"/>
                  </a:cubicBezTo>
                  <a:cubicBezTo>
                    <a:pt x="14060" y="21368"/>
                    <a:pt x="14712" y="21203"/>
                    <a:pt x="15372" y="20854"/>
                  </a:cubicBezTo>
                  <a:cubicBezTo>
                    <a:pt x="17301" y="19831"/>
                    <a:pt x="18825" y="16794"/>
                    <a:pt x="17622" y="14116"/>
                  </a:cubicBezTo>
                  <a:cubicBezTo>
                    <a:pt x="17527" y="13901"/>
                    <a:pt x="17420" y="13699"/>
                    <a:pt x="17277" y="13389"/>
                  </a:cubicBezTo>
                  <a:cubicBezTo>
                    <a:pt x="17603" y="13335"/>
                    <a:pt x="17840" y="13281"/>
                    <a:pt x="18051" y="13281"/>
                  </a:cubicBezTo>
                  <a:cubicBezTo>
                    <a:pt x="18071" y="13281"/>
                    <a:pt x="18091" y="13281"/>
                    <a:pt x="18110" y="13282"/>
                  </a:cubicBezTo>
                  <a:cubicBezTo>
                    <a:pt x="18670" y="13246"/>
                    <a:pt x="19182" y="13092"/>
                    <a:pt x="19670" y="12853"/>
                  </a:cubicBezTo>
                  <a:cubicBezTo>
                    <a:pt x="21944" y="11746"/>
                    <a:pt x="22587" y="9234"/>
                    <a:pt x="21146" y="7162"/>
                  </a:cubicBezTo>
                  <a:cubicBezTo>
                    <a:pt x="20317" y="5967"/>
                    <a:pt x="18753" y="5053"/>
                    <a:pt x="17072" y="5053"/>
                  </a:cubicBezTo>
                  <a:cubicBezTo>
                    <a:pt x="16459" y="5053"/>
                    <a:pt x="15831" y="5174"/>
                    <a:pt x="15217" y="5448"/>
                  </a:cubicBezTo>
                  <a:cubicBezTo>
                    <a:pt x="15074" y="5531"/>
                    <a:pt x="14908" y="5567"/>
                    <a:pt x="14693" y="5650"/>
                  </a:cubicBezTo>
                  <a:cubicBezTo>
                    <a:pt x="14717" y="5388"/>
                    <a:pt x="14729" y="5210"/>
                    <a:pt x="14741" y="5031"/>
                  </a:cubicBezTo>
                  <a:cubicBezTo>
                    <a:pt x="14812" y="4114"/>
                    <a:pt x="14693" y="3233"/>
                    <a:pt x="14324" y="2388"/>
                  </a:cubicBezTo>
                  <a:cubicBezTo>
                    <a:pt x="13709" y="1021"/>
                    <a:pt x="12264" y="1"/>
                    <a:pt x="10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7"/>
            <p:cNvSpPr/>
            <p:nvPr/>
          </p:nvSpPr>
          <p:spPr>
            <a:xfrm>
              <a:off x="1840475" y="2940600"/>
              <a:ext cx="525975" cy="496600"/>
            </a:xfrm>
            <a:custGeom>
              <a:avLst/>
              <a:gdLst/>
              <a:ahLst/>
              <a:cxnLst/>
              <a:rect l="l" t="t" r="r" b="b"/>
              <a:pathLst>
                <a:path w="21039" h="19864" extrusionOk="0">
                  <a:moveTo>
                    <a:pt x="10174" y="1"/>
                  </a:moveTo>
                  <a:cubicBezTo>
                    <a:pt x="9352" y="1"/>
                    <a:pt x="8505" y="362"/>
                    <a:pt x="7811" y="1223"/>
                  </a:cubicBezTo>
                  <a:cubicBezTo>
                    <a:pt x="6823" y="2461"/>
                    <a:pt x="6489" y="3831"/>
                    <a:pt x="7025" y="5366"/>
                  </a:cubicBezTo>
                  <a:cubicBezTo>
                    <a:pt x="7085" y="5545"/>
                    <a:pt x="7144" y="5747"/>
                    <a:pt x="6954" y="5855"/>
                  </a:cubicBezTo>
                  <a:cubicBezTo>
                    <a:pt x="6870" y="5900"/>
                    <a:pt x="6752" y="5922"/>
                    <a:pt x="6634" y="5922"/>
                  </a:cubicBezTo>
                  <a:cubicBezTo>
                    <a:pt x="6568" y="5922"/>
                    <a:pt x="6502" y="5915"/>
                    <a:pt x="6442" y="5902"/>
                  </a:cubicBezTo>
                  <a:cubicBezTo>
                    <a:pt x="6287" y="5855"/>
                    <a:pt x="6132" y="5724"/>
                    <a:pt x="5989" y="5628"/>
                  </a:cubicBezTo>
                  <a:cubicBezTo>
                    <a:pt x="5668" y="5402"/>
                    <a:pt x="5358" y="5164"/>
                    <a:pt x="5037" y="4962"/>
                  </a:cubicBezTo>
                  <a:cubicBezTo>
                    <a:pt x="4477" y="4604"/>
                    <a:pt x="3870" y="4378"/>
                    <a:pt x="3215" y="4331"/>
                  </a:cubicBezTo>
                  <a:cubicBezTo>
                    <a:pt x="3108" y="4322"/>
                    <a:pt x="2998" y="4317"/>
                    <a:pt x="2888" y="4317"/>
                  </a:cubicBezTo>
                  <a:cubicBezTo>
                    <a:pt x="1764" y="4317"/>
                    <a:pt x="542" y="4796"/>
                    <a:pt x="239" y="6509"/>
                  </a:cubicBezTo>
                  <a:cubicBezTo>
                    <a:pt x="1" y="7831"/>
                    <a:pt x="310" y="9034"/>
                    <a:pt x="1191" y="10046"/>
                  </a:cubicBezTo>
                  <a:cubicBezTo>
                    <a:pt x="1780" y="10713"/>
                    <a:pt x="2515" y="11099"/>
                    <a:pt x="3394" y="11099"/>
                  </a:cubicBezTo>
                  <a:cubicBezTo>
                    <a:pt x="3457" y="11099"/>
                    <a:pt x="3520" y="11097"/>
                    <a:pt x="3584" y="11093"/>
                  </a:cubicBezTo>
                  <a:cubicBezTo>
                    <a:pt x="3706" y="11085"/>
                    <a:pt x="3839" y="11066"/>
                    <a:pt x="3961" y="11066"/>
                  </a:cubicBezTo>
                  <a:cubicBezTo>
                    <a:pt x="4017" y="11066"/>
                    <a:pt x="4071" y="11070"/>
                    <a:pt x="4120" y="11081"/>
                  </a:cubicBezTo>
                  <a:cubicBezTo>
                    <a:pt x="4227" y="11093"/>
                    <a:pt x="4382" y="11201"/>
                    <a:pt x="4406" y="11284"/>
                  </a:cubicBezTo>
                  <a:cubicBezTo>
                    <a:pt x="4442" y="11379"/>
                    <a:pt x="4382" y="11570"/>
                    <a:pt x="4299" y="11629"/>
                  </a:cubicBezTo>
                  <a:cubicBezTo>
                    <a:pt x="4037" y="11820"/>
                    <a:pt x="3751" y="11998"/>
                    <a:pt x="3441" y="12141"/>
                  </a:cubicBezTo>
                  <a:cubicBezTo>
                    <a:pt x="2894" y="12403"/>
                    <a:pt x="2429" y="12760"/>
                    <a:pt x="2001" y="13189"/>
                  </a:cubicBezTo>
                  <a:cubicBezTo>
                    <a:pt x="1370" y="13820"/>
                    <a:pt x="1048" y="14570"/>
                    <a:pt x="1013" y="15475"/>
                  </a:cubicBezTo>
                  <a:cubicBezTo>
                    <a:pt x="953" y="17011"/>
                    <a:pt x="2001" y="19142"/>
                    <a:pt x="4346" y="19571"/>
                  </a:cubicBezTo>
                  <a:cubicBezTo>
                    <a:pt x="4595" y="19616"/>
                    <a:pt x="4837" y="19639"/>
                    <a:pt x="5070" y="19639"/>
                  </a:cubicBezTo>
                  <a:cubicBezTo>
                    <a:pt x="6410" y="19639"/>
                    <a:pt x="7469" y="18892"/>
                    <a:pt x="7966" y="17523"/>
                  </a:cubicBezTo>
                  <a:cubicBezTo>
                    <a:pt x="8085" y="17201"/>
                    <a:pt x="8097" y="16868"/>
                    <a:pt x="8168" y="16535"/>
                  </a:cubicBezTo>
                  <a:cubicBezTo>
                    <a:pt x="8252" y="16332"/>
                    <a:pt x="8323" y="16177"/>
                    <a:pt x="8383" y="16034"/>
                  </a:cubicBezTo>
                  <a:cubicBezTo>
                    <a:pt x="8740" y="16094"/>
                    <a:pt x="8871" y="16320"/>
                    <a:pt x="8978" y="16558"/>
                  </a:cubicBezTo>
                  <a:cubicBezTo>
                    <a:pt x="9121" y="16880"/>
                    <a:pt x="9240" y="17225"/>
                    <a:pt x="9406" y="17547"/>
                  </a:cubicBezTo>
                  <a:cubicBezTo>
                    <a:pt x="9883" y="18559"/>
                    <a:pt x="10669" y="19237"/>
                    <a:pt x="11716" y="19630"/>
                  </a:cubicBezTo>
                  <a:cubicBezTo>
                    <a:pt x="12118" y="19787"/>
                    <a:pt x="12512" y="19864"/>
                    <a:pt x="12899" y="19864"/>
                  </a:cubicBezTo>
                  <a:cubicBezTo>
                    <a:pt x="13510" y="19864"/>
                    <a:pt x="14100" y="19673"/>
                    <a:pt x="14669" y="19309"/>
                  </a:cubicBezTo>
                  <a:cubicBezTo>
                    <a:pt x="16419" y="18201"/>
                    <a:pt x="17669" y="15189"/>
                    <a:pt x="15895" y="12820"/>
                  </a:cubicBezTo>
                  <a:cubicBezTo>
                    <a:pt x="15788" y="12665"/>
                    <a:pt x="15657" y="12534"/>
                    <a:pt x="15562" y="12391"/>
                  </a:cubicBezTo>
                  <a:cubicBezTo>
                    <a:pt x="15407" y="12117"/>
                    <a:pt x="15526" y="11855"/>
                    <a:pt x="15836" y="11808"/>
                  </a:cubicBezTo>
                  <a:cubicBezTo>
                    <a:pt x="16006" y="11788"/>
                    <a:pt x="16177" y="11779"/>
                    <a:pt x="16345" y="11779"/>
                  </a:cubicBezTo>
                  <a:cubicBezTo>
                    <a:pt x="16483" y="11779"/>
                    <a:pt x="16619" y="11785"/>
                    <a:pt x="16753" y="11796"/>
                  </a:cubicBezTo>
                  <a:cubicBezTo>
                    <a:pt x="16779" y="11796"/>
                    <a:pt x="16806" y="11796"/>
                    <a:pt x="16832" y="11796"/>
                  </a:cubicBezTo>
                  <a:cubicBezTo>
                    <a:pt x="17659" y="11796"/>
                    <a:pt x="18418" y="11615"/>
                    <a:pt x="19122" y="11177"/>
                  </a:cubicBezTo>
                  <a:cubicBezTo>
                    <a:pt x="20646" y="10248"/>
                    <a:pt x="21039" y="8534"/>
                    <a:pt x="20110" y="7010"/>
                  </a:cubicBezTo>
                  <a:cubicBezTo>
                    <a:pt x="19451" y="5939"/>
                    <a:pt x="18063" y="5015"/>
                    <a:pt x="16531" y="5015"/>
                  </a:cubicBezTo>
                  <a:cubicBezTo>
                    <a:pt x="15712" y="5015"/>
                    <a:pt x="14851" y="5279"/>
                    <a:pt x="14038" y="5926"/>
                  </a:cubicBezTo>
                  <a:cubicBezTo>
                    <a:pt x="13871" y="6057"/>
                    <a:pt x="13740" y="6224"/>
                    <a:pt x="13562" y="6331"/>
                  </a:cubicBezTo>
                  <a:cubicBezTo>
                    <a:pt x="13482" y="6380"/>
                    <a:pt x="13370" y="6405"/>
                    <a:pt x="13266" y="6405"/>
                  </a:cubicBezTo>
                  <a:cubicBezTo>
                    <a:pt x="13245" y="6405"/>
                    <a:pt x="13224" y="6404"/>
                    <a:pt x="13205" y="6402"/>
                  </a:cubicBezTo>
                  <a:cubicBezTo>
                    <a:pt x="13026" y="6355"/>
                    <a:pt x="12978" y="6176"/>
                    <a:pt x="13026" y="6033"/>
                  </a:cubicBezTo>
                  <a:cubicBezTo>
                    <a:pt x="13097" y="5676"/>
                    <a:pt x="13216" y="5331"/>
                    <a:pt x="13312" y="4985"/>
                  </a:cubicBezTo>
                  <a:cubicBezTo>
                    <a:pt x="13574" y="3950"/>
                    <a:pt x="13514" y="2938"/>
                    <a:pt x="13085" y="1949"/>
                  </a:cubicBezTo>
                  <a:cubicBezTo>
                    <a:pt x="12565" y="802"/>
                    <a:pt x="11398" y="1"/>
                    <a:pt x="101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7"/>
            <p:cNvSpPr/>
            <p:nvPr/>
          </p:nvSpPr>
          <p:spPr>
            <a:xfrm>
              <a:off x="2036925" y="3220875"/>
              <a:ext cx="102425" cy="41725"/>
            </a:xfrm>
            <a:custGeom>
              <a:avLst/>
              <a:gdLst/>
              <a:ahLst/>
              <a:cxnLst/>
              <a:rect l="l" t="t" r="r" b="b"/>
              <a:pathLst>
                <a:path w="4097" h="1669" extrusionOk="0">
                  <a:moveTo>
                    <a:pt x="390" y="1"/>
                  </a:moveTo>
                  <a:cubicBezTo>
                    <a:pt x="317" y="1"/>
                    <a:pt x="245" y="16"/>
                    <a:pt x="191" y="49"/>
                  </a:cubicBezTo>
                  <a:cubicBezTo>
                    <a:pt x="60" y="120"/>
                    <a:pt x="1" y="299"/>
                    <a:pt x="84" y="442"/>
                  </a:cubicBezTo>
                  <a:cubicBezTo>
                    <a:pt x="167" y="597"/>
                    <a:pt x="274" y="763"/>
                    <a:pt x="405" y="882"/>
                  </a:cubicBezTo>
                  <a:cubicBezTo>
                    <a:pt x="941" y="1383"/>
                    <a:pt x="1560" y="1633"/>
                    <a:pt x="2334" y="1668"/>
                  </a:cubicBezTo>
                  <a:cubicBezTo>
                    <a:pt x="2775" y="1633"/>
                    <a:pt x="3227" y="1561"/>
                    <a:pt x="3632" y="1311"/>
                  </a:cubicBezTo>
                  <a:cubicBezTo>
                    <a:pt x="3775" y="1216"/>
                    <a:pt x="3930" y="1097"/>
                    <a:pt x="4037" y="966"/>
                  </a:cubicBezTo>
                  <a:cubicBezTo>
                    <a:pt x="4073" y="882"/>
                    <a:pt x="4096" y="704"/>
                    <a:pt x="4037" y="609"/>
                  </a:cubicBezTo>
                  <a:cubicBezTo>
                    <a:pt x="3989" y="537"/>
                    <a:pt x="3823" y="466"/>
                    <a:pt x="3715" y="466"/>
                  </a:cubicBezTo>
                  <a:cubicBezTo>
                    <a:pt x="3573" y="478"/>
                    <a:pt x="3418" y="549"/>
                    <a:pt x="3287" y="621"/>
                  </a:cubicBezTo>
                  <a:cubicBezTo>
                    <a:pt x="2945" y="793"/>
                    <a:pt x="2618" y="876"/>
                    <a:pt x="2302" y="876"/>
                  </a:cubicBezTo>
                  <a:cubicBezTo>
                    <a:pt x="1791" y="876"/>
                    <a:pt x="1309" y="661"/>
                    <a:pt x="846" y="263"/>
                  </a:cubicBezTo>
                  <a:cubicBezTo>
                    <a:pt x="763" y="180"/>
                    <a:pt x="667" y="73"/>
                    <a:pt x="548" y="25"/>
                  </a:cubicBezTo>
                  <a:cubicBezTo>
                    <a:pt x="502" y="10"/>
                    <a:pt x="446" y="1"/>
                    <a:pt x="3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7"/>
            <p:cNvSpPr/>
            <p:nvPr/>
          </p:nvSpPr>
          <p:spPr>
            <a:xfrm>
              <a:off x="2011925" y="3155700"/>
              <a:ext cx="18775" cy="19275"/>
            </a:xfrm>
            <a:custGeom>
              <a:avLst/>
              <a:gdLst/>
              <a:ahLst/>
              <a:cxnLst/>
              <a:rect l="l" t="t" r="r" b="b"/>
              <a:pathLst>
                <a:path w="751" h="771" extrusionOk="0">
                  <a:moveTo>
                    <a:pt x="375" y="0"/>
                  </a:moveTo>
                  <a:cubicBezTo>
                    <a:pt x="369" y="0"/>
                    <a:pt x="363" y="1"/>
                    <a:pt x="358" y="1"/>
                  </a:cubicBezTo>
                  <a:cubicBezTo>
                    <a:pt x="167" y="13"/>
                    <a:pt x="1" y="215"/>
                    <a:pt x="1" y="418"/>
                  </a:cubicBezTo>
                  <a:cubicBezTo>
                    <a:pt x="1" y="608"/>
                    <a:pt x="151" y="771"/>
                    <a:pt x="335" y="771"/>
                  </a:cubicBezTo>
                  <a:cubicBezTo>
                    <a:pt x="358" y="771"/>
                    <a:pt x="382" y="768"/>
                    <a:pt x="405" y="763"/>
                  </a:cubicBezTo>
                  <a:cubicBezTo>
                    <a:pt x="620" y="715"/>
                    <a:pt x="751" y="525"/>
                    <a:pt x="715" y="311"/>
                  </a:cubicBezTo>
                  <a:cubicBezTo>
                    <a:pt x="703" y="161"/>
                    <a:pt x="536" y="0"/>
                    <a:pt x="3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7"/>
            <p:cNvSpPr/>
            <p:nvPr/>
          </p:nvSpPr>
          <p:spPr>
            <a:xfrm>
              <a:off x="2153300" y="3182800"/>
              <a:ext cx="17900" cy="18775"/>
            </a:xfrm>
            <a:custGeom>
              <a:avLst/>
              <a:gdLst/>
              <a:ahLst/>
              <a:cxnLst/>
              <a:rect l="l" t="t" r="r" b="b"/>
              <a:pathLst>
                <a:path w="716" h="751" extrusionOk="0">
                  <a:moveTo>
                    <a:pt x="382" y="0"/>
                  </a:moveTo>
                  <a:cubicBezTo>
                    <a:pt x="180" y="0"/>
                    <a:pt x="1" y="179"/>
                    <a:pt x="25" y="405"/>
                  </a:cubicBezTo>
                  <a:cubicBezTo>
                    <a:pt x="25" y="596"/>
                    <a:pt x="168" y="751"/>
                    <a:pt x="346" y="751"/>
                  </a:cubicBezTo>
                  <a:cubicBezTo>
                    <a:pt x="561" y="751"/>
                    <a:pt x="715" y="572"/>
                    <a:pt x="703" y="346"/>
                  </a:cubicBezTo>
                  <a:cubicBezTo>
                    <a:pt x="692" y="167"/>
                    <a:pt x="537" y="0"/>
                    <a:pt x="3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59263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Table of contents"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6" name="Google Shape;626;p16"/>
          <p:cNvGrpSpPr/>
          <p:nvPr/>
        </p:nvGrpSpPr>
        <p:grpSpPr>
          <a:xfrm>
            <a:off x="-190527" y="-107233"/>
            <a:ext cx="12700800" cy="7072400"/>
            <a:chOff x="-142896" y="-80425"/>
            <a:chExt cx="9525600" cy="5304300"/>
          </a:xfrm>
        </p:grpSpPr>
        <p:cxnSp>
          <p:nvCxnSpPr>
            <p:cNvPr id="627" name="Google Shape;627;p16"/>
            <p:cNvCxnSpPr/>
            <p:nvPr/>
          </p:nvCxnSpPr>
          <p:spPr>
            <a:xfrm>
              <a:off x="-142896" y="51435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6"/>
            <p:cNvCxnSpPr/>
            <p:nvPr/>
          </p:nvCxnSpPr>
          <p:spPr>
            <a:xfrm>
              <a:off x="-142896" y="41148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6"/>
            <p:cNvCxnSpPr/>
            <p:nvPr/>
          </p:nvCxnSpPr>
          <p:spPr>
            <a:xfrm>
              <a:off x="-142896" y="30861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6"/>
            <p:cNvCxnSpPr/>
            <p:nvPr/>
          </p:nvCxnSpPr>
          <p:spPr>
            <a:xfrm>
              <a:off x="-142896" y="20574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6"/>
            <p:cNvCxnSpPr/>
            <p:nvPr/>
          </p:nvCxnSpPr>
          <p:spPr>
            <a:xfrm>
              <a:off x="-142896" y="10287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6"/>
            <p:cNvCxnSpPr/>
            <p:nvPr/>
          </p:nvCxnSpPr>
          <p:spPr>
            <a:xfrm>
              <a:off x="-142896" y="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6"/>
            <p:cNvCxnSpPr/>
            <p:nvPr/>
          </p:nvCxnSpPr>
          <p:spPr>
            <a:xfrm rot="-5400000">
              <a:off x="-2652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6"/>
            <p:cNvCxnSpPr/>
            <p:nvPr/>
          </p:nvCxnSpPr>
          <p:spPr>
            <a:xfrm rot="-5400000">
              <a:off x="-1636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6"/>
            <p:cNvCxnSpPr/>
            <p:nvPr/>
          </p:nvCxnSpPr>
          <p:spPr>
            <a:xfrm rot="-5400000">
              <a:off x="-620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6"/>
            <p:cNvCxnSpPr/>
            <p:nvPr/>
          </p:nvCxnSpPr>
          <p:spPr>
            <a:xfrm rot="-5400000">
              <a:off x="39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7" name="Google Shape;637;p16"/>
            <p:cNvCxnSpPr/>
            <p:nvPr/>
          </p:nvCxnSpPr>
          <p:spPr>
            <a:xfrm rot="-5400000">
              <a:off x="141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8" name="Google Shape;638;p16"/>
            <p:cNvCxnSpPr/>
            <p:nvPr/>
          </p:nvCxnSpPr>
          <p:spPr>
            <a:xfrm rot="-5400000">
              <a:off x="2427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9" name="Google Shape;639;p16"/>
            <p:cNvCxnSpPr/>
            <p:nvPr/>
          </p:nvCxnSpPr>
          <p:spPr>
            <a:xfrm rot="-5400000">
              <a:off x="3443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0" name="Google Shape;640;p16"/>
            <p:cNvCxnSpPr/>
            <p:nvPr/>
          </p:nvCxnSpPr>
          <p:spPr>
            <a:xfrm rot="-5400000">
              <a:off x="4459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1" name="Google Shape;641;p16"/>
            <p:cNvCxnSpPr/>
            <p:nvPr/>
          </p:nvCxnSpPr>
          <p:spPr>
            <a:xfrm rot="-5400000">
              <a:off x="547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2" name="Google Shape;642;p16"/>
            <p:cNvCxnSpPr/>
            <p:nvPr/>
          </p:nvCxnSpPr>
          <p:spPr>
            <a:xfrm rot="-5400000">
              <a:off x="649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43" name="Google Shape;643;p16"/>
          <p:cNvSpPr/>
          <p:nvPr/>
        </p:nvSpPr>
        <p:spPr>
          <a:xfrm>
            <a:off x="160218" y="792055"/>
            <a:ext cx="11911756" cy="5958780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4" name="Google Shape;644;p16"/>
          <p:cNvSpPr/>
          <p:nvPr/>
        </p:nvSpPr>
        <p:spPr>
          <a:xfrm>
            <a:off x="1223083" y="31179"/>
            <a:ext cx="3800917" cy="7080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28575" cap="flat" cmpd="sng">
            <a:solidFill>
              <a:srgbClr val="3D2E2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658" name="Google Shape;658;p16"/>
          <p:cNvGrpSpPr/>
          <p:nvPr/>
        </p:nvGrpSpPr>
        <p:grpSpPr>
          <a:xfrm>
            <a:off x="7261634" y="6522069"/>
            <a:ext cx="158367" cy="165433"/>
            <a:chOff x="1409475" y="641250"/>
            <a:chExt cx="118775" cy="124075"/>
          </a:xfrm>
        </p:grpSpPr>
        <p:sp>
          <p:nvSpPr>
            <p:cNvPr id="659" name="Google Shape;659;p16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16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61" name="Google Shape;661;p16"/>
          <p:cNvGrpSpPr/>
          <p:nvPr/>
        </p:nvGrpSpPr>
        <p:grpSpPr>
          <a:xfrm>
            <a:off x="264934" y="535769"/>
            <a:ext cx="158367" cy="165433"/>
            <a:chOff x="1409475" y="641250"/>
            <a:chExt cx="118775" cy="124075"/>
          </a:xfrm>
        </p:grpSpPr>
        <p:sp>
          <p:nvSpPr>
            <p:cNvPr id="662" name="Google Shape;662;p16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16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64" name="Google Shape;664;p16"/>
          <p:cNvGrpSpPr/>
          <p:nvPr/>
        </p:nvGrpSpPr>
        <p:grpSpPr>
          <a:xfrm>
            <a:off x="11318401" y="158469"/>
            <a:ext cx="158367" cy="165433"/>
            <a:chOff x="1409475" y="641250"/>
            <a:chExt cx="118775" cy="124075"/>
          </a:xfrm>
        </p:grpSpPr>
        <p:sp>
          <p:nvSpPr>
            <p:cNvPr id="665" name="Google Shape;665;p16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16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67" name="Google Shape;667;p16"/>
          <p:cNvGrpSpPr/>
          <p:nvPr/>
        </p:nvGrpSpPr>
        <p:grpSpPr>
          <a:xfrm>
            <a:off x="11807407" y="6445820"/>
            <a:ext cx="448753" cy="483360"/>
            <a:chOff x="713250" y="2576650"/>
            <a:chExt cx="273275" cy="294325"/>
          </a:xfrm>
        </p:grpSpPr>
        <p:sp>
          <p:nvSpPr>
            <p:cNvPr id="668" name="Google Shape;668;p16"/>
            <p:cNvSpPr/>
            <p:nvPr/>
          </p:nvSpPr>
          <p:spPr>
            <a:xfrm>
              <a:off x="713250" y="2576650"/>
              <a:ext cx="273275" cy="294325"/>
            </a:xfrm>
            <a:custGeom>
              <a:avLst/>
              <a:gdLst/>
              <a:ahLst/>
              <a:cxnLst/>
              <a:rect l="l" t="t" r="r" b="b"/>
              <a:pathLst>
                <a:path w="10931" h="11773" extrusionOk="0">
                  <a:moveTo>
                    <a:pt x="4739" y="1065"/>
                  </a:moveTo>
                  <a:cubicBezTo>
                    <a:pt x="4894" y="1172"/>
                    <a:pt x="5049" y="1244"/>
                    <a:pt x="5156" y="1375"/>
                  </a:cubicBezTo>
                  <a:cubicBezTo>
                    <a:pt x="5382" y="1660"/>
                    <a:pt x="5585" y="1958"/>
                    <a:pt x="5799" y="2256"/>
                  </a:cubicBezTo>
                  <a:cubicBezTo>
                    <a:pt x="6137" y="2751"/>
                    <a:pt x="6344" y="2943"/>
                    <a:pt x="6724" y="2943"/>
                  </a:cubicBezTo>
                  <a:cubicBezTo>
                    <a:pt x="6893" y="2943"/>
                    <a:pt x="7095" y="2905"/>
                    <a:pt x="7359" y="2839"/>
                  </a:cubicBezTo>
                  <a:cubicBezTo>
                    <a:pt x="7656" y="2756"/>
                    <a:pt x="7954" y="2660"/>
                    <a:pt x="8252" y="2577"/>
                  </a:cubicBezTo>
                  <a:cubicBezTo>
                    <a:pt x="8496" y="2516"/>
                    <a:pt x="8659" y="2486"/>
                    <a:pt x="8827" y="2486"/>
                  </a:cubicBezTo>
                  <a:cubicBezTo>
                    <a:pt x="8987" y="2486"/>
                    <a:pt x="9151" y="2513"/>
                    <a:pt x="9395" y="2565"/>
                  </a:cubicBezTo>
                  <a:cubicBezTo>
                    <a:pt x="9549" y="2756"/>
                    <a:pt x="9478" y="2970"/>
                    <a:pt x="9383" y="3149"/>
                  </a:cubicBezTo>
                  <a:cubicBezTo>
                    <a:pt x="9204" y="3518"/>
                    <a:pt x="9025" y="3911"/>
                    <a:pt x="8799" y="4244"/>
                  </a:cubicBezTo>
                  <a:cubicBezTo>
                    <a:pt x="8347" y="4923"/>
                    <a:pt x="8406" y="5542"/>
                    <a:pt x="8847" y="6185"/>
                  </a:cubicBezTo>
                  <a:cubicBezTo>
                    <a:pt x="9121" y="6554"/>
                    <a:pt x="9335" y="6970"/>
                    <a:pt x="9549" y="7387"/>
                  </a:cubicBezTo>
                  <a:cubicBezTo>
                    <a:pt x="9740" y="7744"/>
                    <a:pt x="9930" y="8113"/>
                    <a:pt x="9907" y="8590"/>
                  </a:cubicBezTo>
                  <a:cubicBezTo>
                    <a:pt x="9795" y="8590"/>
                    <a:pt x="9684" y="8606"/>
                    <a:pt x="9584" y="8606"/>
                  </a:cubicBezTo>
                  <a:cubicBezTo>
                    <a:pt x="9533" y="8606"/>
                    <a:pt x="9486" y="8602"/>
                    <a:pt x="9442" y="8590"/>
                  </a:cubicBezTo>
                  <a:cubicBezTo>
                    <a:pt x="8621" y="8399"/>
                    <a:pt x="7775" y="8221"/>
                    <a:pt x="6978" y="7959"/>
                  </a:cubicBezTo>
                  <a:cubicBezTo>
                    <a:pt x="6774" y="7888"/>
                    <a:pt x="6584" y="7854"/>
                    <a:pt x="6406" y="7854"/>
                  </a:cubicBezTo>
                  <a:cubicBezTo>
                    <a:pt x="6011" y="7854"/>
                    <a:pt x="5674" y="8024"/>
                    <a:pt x="5370" y="8352"/>
                  </a:cubicBezTo>
                  <a:cubicBezTo>
                    <a:pt x="4858" y="8911"/>
                    <a:pt x="4358" y="9471"/>
                    <a:pt x="3834" y="10007"/>
                  </a:cubicBezTo>
                  <a:cubicBezTo>
                    <a:pt x="3608" y="10245"/>
                    <a:pt x="3406" y="10519"/>
                    <a:pt x="3060" y="10673"/>
                  </a:cubicBezTo>
                  <a:cubicBezTo>
                    <a:pt x="2906" y="10364"/>
                    <a:pt x="2894" y="10054"/>
                    <a:pt x="2894" y="9757"/>
                  </a:cubicBezTo>
                  <a:cubicBezTo>
                    <a:pt x="2894" y="9233"/>
                    <a:pt x="2929" y="8733"/>
                    <a:pt x="2953" y="8209"/>
                  </a:cubicBezTo>
                  <a:cubicBezTo>
                    <a:pt x="2977" y="7971"/>
                    <a:pt x="3001" y="7744"/>
                    <a:pt x="2989" y="7506"/>
                  </a:cubicBezTo>
                  <a:cubicBezTo>
                    <a:pt x="2953" y="7018"/>
                    <a:pt x="2703" y="6768"/>
                    <a:pt x="2215" y="6685"/>
                  </a:cubicBezTo>
                  <a:cubicBezTo>
                    <a:pt x="1929" y="6649"/>
                    <a:pt x="1644" y="6625"/>
                    <a:pt x="1370" y="6589"/>
                  </a:cubicBezTo>
                  <a:cubicBezTo>
                    <a:pt x="1322" y="6566"/>
                    <a:pt x="1275" y="6530"/>
                    <a:pt x="1215" y="6482"/>
                  </a:cubicBezTo>
                  <a:cubicBezTo>
                    <a:pt x="1346" y="6197"/>
                    <a:pt x="1608" y="6066"/>
                    <a:pt x="1858" y="5911"/>
                  </a:cubicBezTo>
                  <a:cubicBezTo>
                    <a:pt x="2275" y="5673"/>
                    <a:pt x="2703" y="5435"/>
                    <a:pt x="3144" y="5232"/>
                  </a:cubicBezTo>
                  <a:cubicBezTo>
                    <a:pt x="3668" y="4982"/>
                    <a:pt x="3918" y="4625"/>
                    <a:pt x="3953" y="4030"/>
                  </a:cubicBezTo>
                  <a:cubicBezTo>
                    <a:pt x="4001" y="3315"/>
                    <a:pt x="4144" y="2601"/>
                    <a:pt x="4275" y="1887"/>
                  </a:cubicBezTo>
                  <a:cubicBezTo>
                    <a:pt x="4334" y="1601"/>
                    <a:pt x="4418" y="1267"/>
                    <a:pt x="4739" y="1065"/>
                  </a:cubicBezTo>
                  <a:close/>
                  <a:moveTo>
                    <a:pt x="4667" y="0"/>
                  </a:moveTo>
                  <a:cubicBezTo>
                    <a:pt x="4298" y="0"/>
                    <a:pt x="3961" y="223"/>
                    <a:pt x="3691" y="648"/>
                  </a:cubicBezTo>
                  <a:cubicBezTo>
                    <a:pt x="3584" y="803"/>
                    <a:pt x="3477" y="1005"/>
                    <a:pt x="3418" y="1196"/>
                  </a:cubicBezTo>
                  <a:cubicBezTo>
                    <a:pt x="3299" y="1577"/>
                    <a:pt x="3168" y="1982"/>
                    <a:pt x="3096" y="2387"/>
                  </a:cubicBezTo>
                  <a:cubicBezTo>
                    <a:pt x="2989" y="2970"/>
                    <a:pt x="2929" y="3565"/>
                    <a:pt x="2822" y="4256"/>
                  </a:cubicBezTo>
                  <a:cubicBezTo>
                    <a:pt x="2560" y="4399"/>
                    <a:pt x="2275" y="4530"/>
                    <a:pt x="2025" y="4708"/>
                  </a:cubicBezTo>
                  <a:cubicBezTo>
                    <a:pt x="1608" y="4958"/>
                    <a:pt x="1191" y="5208"/>
                    <a:pt x="786" y="5494"/>
                  </a:cubicBezTo>
                  <a:cubicBezTo>
                    <a:pt x="489" y="5708"/>
                    <a:pt x="262" y="6006"/>
                    <a:pt x="143" y="6363"/>
                  </a:cubicBezTo>
                  <a:cubicBezTo>
                    <a:pt x="1" y="6804"/>
                    <a:pt x="132" y="7197"/>
                    <a:pt x="548" y="7399"/>
                  </a:cubicBezTo>
                  <a:cubicBezTo>
                    <a:pt x="739" y="7506"/>
                    <a:pt x="977" y="7554"/>
                    <a:pt x="1203" y="7613"/>
                  </a:cubicBezTo>
                  <a:cubicBezTo>
                    <a:pt x="1405" y="7673"/>
                    <a:pt x="1632" y="7697"/>
                    <a:pt x="1882" y="7756"/>
                  </a:cubicBezTo>
                  <a:cubicBezTo>
                    <a:pt x="1882" y="8066"/>
                    <a:pt x="1870" y="8352"/>
                    <a:pt x="1882" y="8637"/>
                  </a:cubicBezTo>
                  <a:cubicBezTo>
                    <a:pt x="1917" y="9280"/>
                    <a:pt x="1941" y="9935"/>
                    <a:pt x="2001" y="10566"/>
                  </a:cubicBezTo>
                  <a:cubicBezTo>
                    <a:pt x="2025" y="10780"/>
                    <a:pt x="2084" y="10983"/>
                    <a:pt x="2167" y="11161"/>
                  </a:cubicBezTo>
                  <a:cubicBezTo>
                    <a:pt x="2354" y="11558"/>
                    <a:pt x="2650" y="11773"/>
                    <a:pt x="2996" y="11773"/>
                  </a:cubicBezTo>
                  <a:cubicBezTo>
                    <a:pt x="3159" y="11773"/>
                    <a:pt x="3334" y="11725"/>
                    <a:pt x="3513" y="11626"/>
                  </a:cubicBezTo>
                  <a:cubicBezTo>
                    <a:pt x="3846" y="11435"/>
                    <a:pt x="4144" y="11185"/>
                    <a:pt x="4418" y="10900"/>
                  </a:cubicBezTo>
                  <a:cubicBezTo>
                    <a:pt x="4918" y="10352"/>
                    <a:pt x="5394" y="9768"/>
                    <a:pt x="5894" y="9197"/>
                  </a:cubicBezTo>
                  <a:cubicBezTo>
                    <a:pt x="5989" y="9066"/>
                    <a:pt x="6108" y="8947"/>
                    <a:pt x="6251" y="8804"/>
                  </a:cubicBezTo>
                  <a:cubicBezTo>
                    <a:pt x="6549" y="8887"/>
                    <a:pt x="6811" y="8983"/>
                    <a:pt x="7085" y="9054"/>
                  </a:cubicBezTo>
                  <a:cubicBezTo>
                    <a:pt x="7859" y="9245"/>
                    <a:pt x="8633" y="9435"/>
                    <a:pt x="9418" y="9602"/>
                  </a:cubicBezTo>
                  <a:cubicBezTo>
                    <a:pt x="9553" y="9624"/>
                    <a:pt x="9691" y="9636"/>
                    <a:pt x="9826" y="9636"/>
                  </a:cubicBezTo>
                  <a:cubicBezTo>
                    <a:pt x="9977" y="9636"/>
                    <a:pt x="10125" y="9621"/>
                    <a:pt x="10264" y="9590"/>
                  </a:cubicBezTo>
                  <a:cubicBezTo>
                    <a:pt x="10692" y="9518"/>
                    <a:pt x="10930" y="9221"/>
                    <a:pt x="10930" y="8768"/>
                  </a:cubicBezTo>
                  <a:cubicBezTo>
                    <a:pt x="10930" y="8471"/>
                    <a:pt x="10907" y="8149"/>
                    <a:pt x="10800" y="7863"/>
                  </a:cubicBezTo>
                  <a:cubicBezTo>
                    <a:pt x="10597" y="7328"/>
                    <a:pt x="10359" y="6816"/>
                    <a:pt x="10085" y="6316"/>
                  </a:cubicBezTo>
                  <a:cubicBezTo>
                    <a:pt x="9859" y="5899"/>
                    <a:pt x="9609" y="5506"/>
                    <a:pt x="9359" y="5089"/>
                  </a:cubicBezTo>
                  <a:cubicBezTo>
                    <a:pt x="9502" y="4851"/>
                    <a:pt x="9668" y="4649"/>
                    <a:pt x="9787" y="4423"/>
                  </a:cubicBezTo>
                  <a:cubicBezTo>
                    <a:pt x="10002" y="4018"/>
                    <a:pt x="10252" y="3601"/>
                    <a:pt x="10383" y="3172"/>
                  </a:cubicBezTo>
                  <a:cubicBezTo>
                    <a:pt x="10680" y="2172"/>
                    <a:pt x="10145" y="1494"/>
                    <a:pt x="9109" y="1458"/>
                  </a:cubicBezTo>
                  <a:cubicBezTo>
                    <a:pt x="8954" y="1458"/>
                    <a:pt x="8787" y="1482"/>
                    <a:pt x="8644" y="1506"/>
                  </a:cubicBezTo>
                  <a:cubicBezTo>
                    <a:pt x="8228" y="1601"/>
                    <a:pt x="7799" y="1696"/>
                    <a:pt x="7359" y="1791"/>
                  </a:cubicBezTo>
                  <a:cubicBezTo>
                    <a:pt x="7168" y="1839"/>
                    <a:pt x="6978" y="1863"/>
                    <a:pt x="6763" y="1898"/>
                  </a:cubicBezTo>
                  <a:cubicBezTo>
                    <a:pt x="6573" y="1625"/>
                    <a:pt x="6430" y="1375"/>
                    <a:pt x="6251" y="1160"/>
                  </a:cubicBezTo>
                  <a:cubicBezTo>
                    <a:pt x="6013" y="863"/>
                    <a:pt x="5751" y="553"/>
                    <a:pt x="5454" y="315"/>
                  </a:cubicBezTo>
                  <a:cubicBezTo>
                    <a:pt x="5184" y="103"/>
                    <a:pt x="4918" y="0"/>
                    <a:pt x="4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16"/>
            <p:cNvSpPr/>
            <p:nvPr/>
          </p:nvSpPr>
          <p:spPr>
            <a:xfrm>
              <a:off x="743600" y="2603275"/>
              <a:ext cx="217925" cy="240225"/>
            </a:xfrm>
            <a:custGeom>
              <a:avLst/>
              <a:gdLst/>
              <a:ahLst/>
              <a:cxnLst/>
              <a:rect l="l" t="t" r="r" b="b"/>
              <a:pathLst>
                <a:path w="8717" h="9609" extrusionOk="0">
                  <a:moveTo>
                    <a:pt x="3525" y="0"/>
                  </a:moveTo>
                  <a:cubicBezTo>
                    <a:pt x="3204" y="202"/>
                    <a:pt x="3120" y="536"/>
                    <a:pt x="3061" y="822"/>
                  </a:cubicBezTo>
                  <a:cubicBezTo>
                    <a:pt x="2930" y="1536"/>
                    <a:pt x="2787" y="2250"/>
                    <a:pt x="2739" y="2965"/>
                  </a:cubicBezTo>
                  <a:cubicBezTo>
                    <a:pt x="2704" y="3560"/>
                    <a:pt x="2454" y="3917"/>
                    <a:pt x="1930" y="4167"/>
                  </a:cubicBezTo>
                  <a:cubicBezTo>
                    <a:pt x="1489" y="4370"/>
                    <a:pt x="1061" y="4608"/>
                    <a:pt x="644" y="4846"/>
                  </a:cubicBezTo>
                  <a:cubicBezTo>
                    <a:pt x="394" y="5001"/>
                    <a:pt x="132" y="5132"/>
                    <a:pt x="1" y="5417"/>
                  </a:cubicBezTo>
                  <a:cubicBezTo>
                    <a:pt x="61" y="5465"/>
                    <a:pt x="108" y="5501"/>
                    <a:pt x="156" y="5524"/>
                  </a:cubicBezTo>
                  <a:cubicBezTo>
                    <a:pt x="430" y="5560"/>
                    <a:pt x="715" y="5584"/>
                    <a:pt x="1001" y="5620"/>
                  </a:cubicBezTo>
                  <a:cubicBezTo>
                    <a:pt x="1489" y="5703"/>
                    <a:pt x="1739" y="5953"/>
                    <a:pt x="1775" y="6441"/>
                  </a:cubicBezTo>
                  <a:cubicBezTo>
                    <a:pt x="1787" y="6679"/>
                    <a:pt x="1763" y="6906"/>
                    <a:pt x="1739" y="7144"/>
                  </a:cubicBezTo>
                  <a:cubicBezTo>
                    <a:pt x="1715" y="7668"/>
                    <a:pt x="1680" y="8168"/>
                    <a:pt x="1680" y="8692"/>
                  </a:cubicBezTo>
                  <a:cubicBezTo>
                    <a:pt x="1680" y="8989"/>
                    <a:pt x="1692" y="9299"/>
                    <a:pt x="1846" y="9608"/>
                  </a:cubicBezTo>
                  <a:cubicBezTo>
                    <a:pt x="2192" y="9454"/>
                    <a:pt x="2394" y="9180"/>
                    <a:pt x="2620" y="8942"/>
                  </a:cubicBezTo>
                  <a:cubicBezTo>
                    <a:pt x="3144" y="8406"/>
                    <a:pt x="3644" y="7846"/>
                    <a:pt x="4156" y="7287"/>
                  </a:cubicBezTo>
                  <a:cubicBezTo>
                    <a:pt x="4460" y="6959"/>
                    <a:pt x="4797" y="6789"/>
                    <a:pt x="5192" y="6789"/>
                  </a:cubicBezTo>
                  <a:cubicBezTo>
                    <a:pt x="5370" y="6789"/>
                    <a:pt x="5560" y="6823"/>
                    <a:pt x="5764" y="6894"/>
                  </a:cubicBezTo>
                  <a:cubicBezTo>
                    <a:pt x="6561" y="7156"/>
                    <a:pt x="7407" y="7334"/>
                    <a:pt x="8228" y="7525"/>
                  </a:cubicBezTo>
                  <a:cubicBezTo>
                    <a:pt x="8272" y="7537"/>
                    <a:pt x="8319" y="7541"/>
                    <a:pt x="8370" y="7541"/>
                  </a:cubicBezTo>
                  <a:cubicBezTo>
                    <a:pt x="8470" y="7541"/>
                    <a:pt x="8581" y="7525"/>
                    <a:pt x="8693" y="7525"/>
                  </a:cubicBezTo>
                  <a:cubicBezTo>
                    <a:pt x="8716" y="7048"/>
                    <a:pt x="8526" y="6679"/>
                    <a:pt x="8335" y="6322"/>
                  </a:cubicBezTo>
                  <a:cubicBezTo>
                    <a:pt x="8121" y="5905"/>
                    <a:pt x="7907" y="5489"/>
                    <a:pt x="7633" y="5120"/>
                  </a:cubicBezTo>
                  <a:cubicBezTo>
                    <a:pt x="7192" y="4477"/>
                    <a:pt x="7133" y="3858"/>
                    <a:pt x="7585" y="3179"/>
                  </a:cubicBezTo>
                  <a:cubicBezTo>
                    <a:pt x="7811" y="2846"/>
                    <a:pt x="7990" y="2453"/>
                    <a:pt x="8169" y="2084"/>
                  </a:cubicBezTo>
                  <a:cubicBezTo>
                    <a:pt x="8264" y="1905"/>
                    <a:pt x="8335" y="1691"/>
                    <a:pt x="8181" y="1500"/>
                  </a:cubicBezTo>
                  <a:cubicBezTo>
                    <a:pt x="7937" y="1448"/>
                    <a:pt x="7773" y="1421"/>
                    <a:pt x="7613" y="1421"/>
                  </a:cubicBezTo>
                  <a:cubicBezTo>
                    <a:pt x="7445" y="1421"/>
                    <a:pt x="7282" y="1451"/>
                    <a:pt x="7038" y="1512"/>
                  </a:cubicBezTo>
                  <a:cubicBezTo>
                    <a:pt x="6740" y="1595"/>
                    <a:pt x="6442" y="1691"/>
                    <a:pt x="6145" y="1774"/>
                  </a:cubicBezTo>
                  <a:cubicBezTo>
                    <a:pt x="5881" y="1840"/>
                    <a:pt x="5679" y="1878"/>
                    <a:pt x="5510" y="1878"/>
                  </a:cubicBezTo>
                  <a:cubicBezTo>
                    <a:pt x="5130" y="1878"/>
                    <a:pt x="4923" y="1686"/>
                    <a:pt x="4585" y="1191"/>
                  </a:cubicBezTo>
                  <a:cubicBezTo>
                    <a:pt x="4371" y="893"/>
                    <a:pt x="4168" y="595"/>
                    <a:pt x="3942" y="310"/>
                  </a:cubicBezTo>
                  <a:cubicBezTo>
                    <a:pt x="3835" y="179"/>
                    <a:pt x="3680" y="107"/>
                    <a:pt x="35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70" name="Google Shape;670;p16"/>
          <p:cNvGrpSpPr/>
          <p:nvPr/>
        </p:nvGrpSpPr>
        <p:grpSpPr>
          <a:xfrm rot="415209">
            <a:off x="11518842" y="650924"/>
            <a:ext cx="796801" cy="782693"/>
            <a:chOff x="4636650" y="2847925"/>
            <a:chExt cx="351575" cy="345350"/>
          </a:xfrm>
        </p:grpSpPr>
        <p:sp>
          <p:nvSpPr>
            <p:cNvPr id="671" name="Google Shape;671;p16"/>
            <p:cNvSpPr/>
            <p:nvPr/>
          </p:nvSpPr>
          <p:spPr>
            <a:xfrm>
              <a:off x="4636650" y="2847925"/>
              <a:ext cx="351575" cy="345350"/>
            </a:xfrm>
            <a:custGeom>
              <a:avLst/>
              <a:gdLst/>
              <a:ahLst/>
              <a:cxnLst/>
              <a:rect l="l" t="t" r="r" b="b"/>
              <a:pathLst>
                <a:path w="14063" h="13814" extrusionOk="0">
                  <a:moveTo>
                    <a:pt x="3344" y="745"/>
                  </a:moveTo>
                  <a:cubicBezTo>
                    <a:pt x="3975" y="745"/>
                    <a:pt x="4537" y="978"/>
                    <a:pt x="5049" y="1370"/>
                  </a:cubicBezTo>
                  <a:cubicBezTo>
                    <a:pt x="5775" y="1954"/>
                    <a:pt x="6216" y="2739"/>
                    <a:pt x="6454" y="3632"/>
                  </a:cubicBezTo>
                  <a:cubicBezTo>
                    <a:pt x="6514" y="3835"/>
                    <a:pt x="6549" y="4037"/>
                    <a:pt x="6621" y="4228"/>
                  </a:cubicBezTo>
                  <a:cubicBezTo>
                    <a:pt x="6657" y="4338"/>
                    <a:pt x="6776" y="4403"/>
                    <a:pt x="6889" y="4403"/>
                  </a:cubicBezTo>
                  <a:cubicBezTo>
                    <a:pt x="6959" y="4403"/>
                    <a:pt x="7028" y="4378"/>
                    <a:pt x="7073" y="4323"/>
                  </a:cubicBezTo>
                  <a:cubicBezTo>
                    <a:pt x="7216" y="4144"/>
                    <a:pt x="7335" y="3930"/>
                    <a:pt x="7454" y="3739"/>
                  </a:cubicBezTo>
                  <a:cubicBezTo>
                    <a:pt x="7752" y="3216"/>
                    <a:pt x="8109" y="2763"/>
                    <a:pt x="8597" y="2382"/>
                  </a:cubicBezTo>
                  <a:cubicBezTo>
                    <a:pt x="9209" y="1927"/>
                    <a:pt x="9862" y="1713"/>
                    <a:pt x="10551" y="1713"/>
                  </a:cubicBezTo>
                  <a:cubicBezTo>
                    <a:pt x="10853" y="1713"/>
                    <a:pt x="11163" y="1755"/>
                    <a:pt x="11478" y="1834"/>
                  </a:cubicBezTo>
                  <a:cubicBezTo>
                    <a:pt x="12633" y="2132"/>
                    <a:pt x="13348" y="3275"/>
                    <a:pt x="13205" y="4525"/>
                  </a:cubicBezTo>
                  <a:cubicBezTo>
                    <a:pt x="13098" y="5383"/>
                    <a:pt x="12824" y="6180"/>
                    <a:pt x="12383" y="6930"/>
                  </a:cubicBezTo>
                  <a:cubicBezTo>
                    <a:pt x="10895" y="9431"/>
                    <a:pt x="8883" y="11407"/>
                    <a:pt x="6478" y="12979"/>
                  </a:cubicBezTo>
                  <a:cubicBezTo>
                    <a:pt x="6394" y="13026"/>
                    <a:pt x="6299" y="13062"/>
                    <a:pt x="6180" y="13122"/>
                  </a:cubicBezTo>
                  <a:cubicBezTo>
                    <a:pt x="4775" y="11967"/>
                    <a:pt x="3394" y="10812"/>
                    <a:pt x="2370" y="9264"/>
                  </a:cubicBezTo>
                  <a:cubicBezTo>
                    <a:pt x="1501" y="7954"/>
                    <a:pt x="977" y="6537"/>
                    <a:pt x="775" y="5002"/>
                  </a:cubicBezTo>
                  <a:cubicBezTo>
                    <a:pt x="644" y="4025"/>
                    <a:pt x="739" y="3049"/>
                    <a:pt x="1180" y="2132"/>
                  </a:cubicBezTo>
                  <a:cubicBezTo>
                    <a:pt x="1572" y="1299"/>
                    <a:pt x="2227" y="811"/>
                    <a:pt x="3168" y="751"/>
                  </a:cubicBezTo>
                  <a:cubicBezTo>
                    <a:pt x="3227" y="747"/>
                    <a:pt x="3286" y="745"/>
                    <a:pt x="3344" y="745"/>
                  </a:cubicBezTo>
                  <a:close/>
                  <a:moveTo>
                    <a:pt x="3341" y="0"/>
                  </a:moveTo>
                  <a:cubicBezTo>
                    <a:pt x="2743" y="0"/>
                    <a:pt x="2151" y="184"/>
                    <a:pt x="1572" y="584"/>
                  </a:cubicBezTo>
                  <a:cubicBezTo>
                    <a:pt x="858" y="1072"/>
                    <a:pt x="489" y="1823"/>
                    <a:pt x="263" y="2644"/>
                  </a:cubicBezTo>
                  <a:cubicBezTo>
                    <a:pt x="13" y="3549"/>
                    <a:pt x="1" y="4490"/>
                    <a:pt x="168" y="5406"/>
                  </a:cubicBezTo>
                  <a:cubicBezTo>
                    <a:pt x="763" y="8847"/>
                    <a:pt x="2692" y="11407"/>
                    <a:pt x="5490" y="13372"/>
                  </a:cubicBezTo>
                  <a:cubicBezTo>
                    <a:pt x="5925" y="13673"/>
                    <a:pt x="6145" y="13814"/>
                    <a:pt x="6354" y="13814"/>
                  </a:cubicBezTo>
                  <a:cubicBezTo>
                    <a:pt x="6575" y="13814"/>
                    <a:pt x="6783" y="13658"/>
                    <a:pt x="7216" y="13372"/>
                  </a:cubicBezTo>
                  <a:cubicBezTo>
                    <a:pt x="9550" y="11824"/>
                    <a:pt x="11490" y="9859"/>
                    <a:pt x="12943" y="7466"/>
                  </a:cubicBezTo>
                  <a:cubicBezTo>
                    <a:pt x="13598" y="6383"/>
                    <a:pt x="14062" y="5228"/>
                    <a:pt x="13943" y="3930"/>
                  </a:cubicBezTo>
                  <a:cubicBezTo>
                    <a:pt x="13812" y="2537"/>
                    <a:pt x="13002" y="1489"/>
                    <a:pt x="11740" y="1132"/>
                  </a:cubicBezTo>
                  <a:cubicBezTo>
                    <a:pt x="11328" y="1013"/>
                    <a:pt x="10928" y="955"/>
                    <a:pt x="10541" y="955"/>
                  </a:cubicBezTo>
                  <a:cubicBezTo>
                    <a:pt x="9534" y="955"/>
                    <a:pt x="8617" y="1351"/>
                    <a:pt x="7799" y="2108"/>
                  </a:cubicBezTo>
                  <a:cubicBezTo>
                    <a:pt x="7573" y="2311"/>
                    <a:pt x="7371" y="2549"/>
                    <a:pt x="7085" y="2858"/>
                  </a:cubicBezTo>
                  <a:cubicBezTo>
                    <a:pt x="6918" y="2549"/>
                    <a:pt x="6787" y="2299"/>
                    <a:pt x="6656" y="2073"/>
                  </a:cubicBezTo>
                  <a:cubicBezTo>
                    <a:pt x="6264" y="1394"/>
                    <a:pt x="5728" y="822"/>
                    <a:pt x="5025" y="453"/>
                  </a:cubicBezTo>
                  <a:cubicBezTo>
                    <a:pt x="4462" y="160"/>
                    <a:pt x="3899" y="0"/>
                    <a:pt x="3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16"/>
            <p:cNvSpPr/>
            <p:nvPr/>
          </p:nvSpPr>
          <p:spPr>
            <a:xfrm>
              <a:off x="4652725" y="2866550"/>
              <a:ext cx="317625" cy="309425"/>
            </a:xfrm>
            <a:custGeom>
              <a:avLst/>
              <a:gdLst/>
              <a:ahLst/>
              <a:cxnLst/>
              <a:rect l="l" t="t" r="r" b="b"/>
              <a:pathLst>
                <a:path w="12705" h="12377" extrusionOk="0">
                  <a:moveTo>
                    <a:pt x="2701" y="0"/>
                  </a:moveTo>
                  <a:cubicBezTo>
                    <a:pt x="2643" y="0"/>
                    <a:pt x="2584" y="2"/>
                    <a:pt x="2525" y="6"/>
                  </a:cubicBezTo>
                  <a:cubicBezTo>
                    <a:pt x="1584" y="66"/>
                    <a:pt x="929" y="554"/>
                    <a:pt x="537" y="1387"/>
                  </a:cubicBezTo>
                  <a:cubicBezTo>
                    <a:pt x="96" y="2304"/>
                    <a:pt x="1" y="3280"/>
                    <a:pt x="132" y="4257"/>
                  </a:cubicBezTo>
                  <a:cubicBezTo>
                    <a:pt x="334" y="5792"/>
                    <a:pt x="858" y="7209"/>
                    <a:pt x="1727" y="8519"/>
                  </a:cubicBezTo>
                  <a:cubicBezTo>
                    <a:pt x="2751" y="10067"/>
                    <a:pt x="4132" y="11222"/>
                    <a:pt x="5537" y="12377"/>
                  </a:cubicBezTo>
                  <a:cubicBezTo>
                    <a:pt x="5656" y="12317"/>
                    <a:pt x="5751" y="12281"/>
                    <a:pt x="5835" y="12234"/>
                  </a:cubicBezTo>
                  <a:cubicBezTo>
                    <a:pt x="8240" y="10662"/>
                    <a:pt x="10252" y="8686"/>
                    <a:pt x="11740" y="6185"/>
                  </a:cubicBezTo>
                  <a:cubicBezTo>
                    <a:pt x="12181" y="5435"/>
                    <a:pt x="12455" y="4638"/>
                    <a:pt x="12562" y="3780"/>
                  </a:cubicBezTo>
                  <a:cubicBezTo>
                    <a:pt x="12705" y="2530"/>
                    <a:pt x="11990" y="1387"/>
                    <a:pt x="10835" y="1089"/>
                  </a:cubicBezTo>
                  <a:cubicBezTo>
                    <a:pt x="10520" y="1010"/>
                    <a:pt x="10210" y="968"/>
                    <a:pt x="9908" y="968"/>
                  </a:cubicBezTo>
                  <a:cubicBezTo>
                    <a:pt x="9219" y="968"/>
                    <a:pt x="8566" y="1182"/>
                    <a:pt x="7954" y="1637"/>
                  </a:cubicBezTo>
                  <a:cubicBezTo>
                    <a:pt x="7466" y="2018"/>
                    <a:pt x="7109" y="2471"/>
                    <a:pt x="6811" y="2994"/>
                  </a:cubicBezTo>
                  <a:cubicBezTo>
                    <a:pt x="6692" y="3185"/>
                    <a:pt x="6573" y="3399"/>
                    <a:pt x="6430" y="3578"/>
                  </a:cubicBezTo>
                  <a:cubicBezTo>
                    <a:pt x="6385" y="3633"/>
                    <a:pt x="6316" y="3658"/>
                    <a:pt x="6246" y="3658"/>
                  </a:cubicBezTo>
                  <a:cubicBezTo>
                    <a:pt x="6133" y="3658"/>
                    <a:pt x="6014" y="3593"/>
                    <a:pt x="5978" y="3483"/>
                  </a:cubicBezTo>
                  <a:cubicBezTo>
                    <a:pt x="5906" y="3292"/>
                    <a:pt x="5871" y="3090"/>
                    <a:pt x="5811" y="2887"/>
                  </a:cubicBezTo>
                  <a:cubicBezTo>
                    <a:pt x="5573" y="1994"/>
                    <a:pt x="5132" y="1209"/>
                    <a:pt x="4406" y="625"/>
                  </a:cubicBezTo>
                  <a:cubicBezTo>
                    <a:pt x="3894" y="233"/>
                    <a:pt x="3332" y="0"/>
                    <a:pt x="27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16"/>
            <p:cNvSpPr/>
            <p:nvPr/>
          </p:nvSpPr>
          <p:spPr>
            <a:xfrm>
              <a:off x="4755425" y="3064725"/>
              <a:ext cx="86950" cy="44575"/>
            </a:xfrm>
            <a:custGeom>
              <a:avLst/>
              <a:gdLst/>
              <a:ahLst/>
              <a:cxnLst/>
              <a:rect l="l" t="t" r="r" b="b"/>
              <a:pathLst>
                <a:path w="3478" h="1783" extrusionOk="0">
                  <a:moveTo>
                    <a:pt x="316" y="0"/>
                  </a:moveTo>
                  <a:cubicBezTo>
                    <a:pt x="274" y="0"/>
                    <a:pt x="237" y="7"/>
                    <a:pt x="215" y="20"/>
                  </a:cubicBezTo>
                  <a:cubicBezTo>
                    <a:pt x="108" y="80"/>
                    <a:pt x="36" y="223"/>
                    <a:pt x="12" y="318"/>
                  </a:cubicBezTo>
                  <a:cubicBezTo>
                    <a:pt x="0" y="413"/>
                    <a:pt x="36" y="532"/>
                    <a:pt x="84" y="616"/>
                  </a:cubicBezTo>
                  <a:cubicBezTo>
                    <a:pt x="489" y="1330"/>
                    <a:pt x="1096" y="1711"/>
                    <a:pt x="1786" y="1783"/>
                  </a:cubicBezTo>
                  <a:cubicBezTo>
                    <a:pt x="2334" y="1783"/>
                    <a:pt x="2858" y="1568"/>
                    <a:pt x="3156" y="1259"/>
                  </a:cubicBezTo>
                  <a:cubicBezTo>
                    <a:pt x="3406" y="1032"/>
                    <a:pt x="3477" y="842"/>
                    <a:pt x="3370" y="663"/>
                  </a:cubicBezTo>
                  <a:cubicBezTo>
                    <a:pt x="3324" y="571"/>
                    <a:pt x="3246" y="520"/>
                    <a:pt x="3140" y="520"/>
                  </a:cubicBezTo>
                  <a:cubicBezTo>
                    <a:pt x="3027" y="520"/>
                    <a:pt x="2881" y="577"/>
                    <a:pt x="2703" y="699"/>
                  </a:cubicBezTo>
                  <a:cubicBezTo>
                    <a:pt x="2455" y="871"/>
                    <a:pt x="2191" y="997"/>
                    <a:pt x="1906" y="997"/>
                  </a:cubicBezTo>
                  <a:cubicBezTo>
                    <a:pt x="1836" y="997"/>
                    <a:pt x="1764" y="989"/>
                    <a:pt x="1691" y="973"/>
                  </a:cubicBezTo>
                  <a:cubicBezTo>
                    <a:pt x="1346" y="913"/>
                    <a:pt x="1096" y="699"/>
                    <a:pt x="858" y="461"/>
                  </a:cubicBezTo>
                  <a:cubicBezTo>
                    <a:pt x="739" y="318"/>
                    <a:pt x="631" y="163"/>
                    <a:pt x="500" y="56"/>
                  </a:cubicBezTo>
                  <a:cubicBezTo>
                    <a:pt x="463" y="19"/>
                    <a:pt x="384" y="0"/>
                    <a:pt x="3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16"/>
            <p:cNvSpPr/>
            <p:nvPr/>
          </p:nvSpPr>
          <p:spPr>
            <a:xfrm>
              <a:off x="4740550" y="3008650"/>
              <a:ext cx="19350" cy="23000"/>
            </a:xfrm>
            <a:custGeom>
              <a:avLst/>
              <a:gdLst/>
              <a:ahLst/>
              <a:cxnLst/>
              <a:rect l="l" t="t" r="r" b="b"/>
              <a:pathLst>
                <a:path w="774" h="920" extrusionOk="0">
                  <a:moveTo>
                    <a:pt x="382" y="1"/>
                  </a:moveTo>
                  <a:cubicBezTo>
                    <a:pt x="378" y="1"/>
                    <a:pt x="373" y="1"/>
                    <a:pt x="369" y="1"/>
                  </a:cubicBezTo>
                  <a:cubicBezTo>
                    <a:pt x="191" y="37"/>
                    <a:pt x="12" y="228"/>
                    <a:pt x="12" y="454"/>
                  </a:cubicBezTo>
                  <a:cubicBezTo>
                    <a:pt x="1" y="692"/>
                    <a:pt x="184" y="920"/>
                    <a:pt x="377" y="920"/>
                  </a:cubicBezTo>
                  <a:cubicBezTo>
                    <a:pt x="386" y="920"/>
                    <a:pt x="396" y="919"/>
                    <a:pt x="405" y="918"/>
                  </a:cubicBezTo>
                  <a:cubicBezTo>
                    <a:pt x="607" y="894"/>
                    <a:pt x="774" y="692"/>
                    <a:pt x="774" y="478"/>
                  </a:cubicBezTo>
                  <a:cubicBezTo>
                    <a:pt x="774" y="234"/>
                    <a:pt x="559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16"/>
            <p:cNvSpPr/>
            <p:nvPr/>
          </p:nvSpPr>
          <p:spPr>
            <a:xfrm>
              <a:off x="4836100" y="3019975"/>
              <a:ext cx="18475" cy="21500"/>
            </a:xfrm>
            <a:custGeom>
              <a:avLst/>
              <a:gdLst/>
              <a:ahLst/>
              <a:cxnLst/>
              <a:rect l="l" t="t" r="r" b="b"/>
              <a:pathLst>
                <a:path w="739" h="860" extrusionOk="0">
                  <a:moveTo>
                    <a:pt x="400" y="0"/>
                  </a:moveTo>
                  <a:cubicBezTo>
                    <a:pt x="394" y="0"/>
                    <a:pt x="387" y="0"/>
                    <a:pt x="381" y="1"/>
                  </a:cubicBezTo>
                  <a:cubicBezTo>
                    <a:pt x="143" y="13"/>
                    <a:pt x="0" y="239"/>
                    <a:pt x="12" y="501"/>
                  </a:cubicBezTo>
                  <a:cubicBezTo>
                    <a:pt x="12" y="703"/>
                    <a:pt x="155" y="846"/>
                    <a:pt x="345" y="858"/>
                  </a:cubicBezTo>
                  <a:cubicBezTo>
                    <a:pt x="357" y="859"/>
                    <a:pt x="369" y="860"/>
                    <a:pt x="381" y="860"/>
                  </a:cubicBezTo>
                  <a:cubicBezTo>
                    <a:pt x="599" y="860"/>
                    <a:pt x="738" y="654"/>
                    <a:pt x="738" y="406"/>
                  </a:cubicBezTo>
                  <a:cubicBezTo>
                    <a:pt x="738" y="175"/>
                    <a:pt x="593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76" name="Google Shape;676;p16"/>
          <p:cNvGrpSpPr/>
          <p:nvPr/>
        </p:nvGrpSpPr>
        <p:grpSpPr>
          <a:xfrm rot="700306">
            <a:off x="8677069" y="247923"/>
            <a:ext cx="945345" cy="596820"/>
            <a:chOff x="6096075" y="734650"/>
            <a:chExt cx="709025" cy="447625"/>
          </a:xfrm>
        </p:grpSpPr>
        <p:sp>
          <p:nvSpPr>
            <p:cNvPr id="677" name="Google Shape;677;p16"/>
            <p:cNvSpPr/>
            <p:nvPr/>
          </p:nvSpPr>
          <p:spPr>
            <a:xfrm>
              <a:off x="6107675" y="747100"/>
              <a:ext cx="697425" cy="423575"/>
            </a:xfrm>
            <a:custGeom>
              <a:avLst/>
              <a:gdLst/>
              <a:ahLst/>
              <a:cxnLst/>
              <a:rect l="l" t="t" r="r" b="b"/>
              <a:pathLst>
                <a:path w="27897" h="16943" extrusionOk="0">
                  <a:moveTo>
                    <a:pt x="14333" y="1"/>
                  </a:moveTo>
                  <a:cubicBezTo>
                    <a:pt x="14082" y="1"/>
                    <a:pt x="13829" y="12"/>
                    <a:pt x="13574" y="36"/>
                  </a:cubicBezTo>
                  <a:cubicBezTo>
                    <a:pt x="12085" y="190"/>
                    <a:pt x="10776" y="726"/>
                    <a:pt x="9740" y="1845"/>
                  </a:cubicBezTo>
                  <a:cubicBezTo>
                    <a:pt x="9168" y="2452"/>
                    <a:pt x="8656" y="3072"/>
                    <a:pt x="8299" y="3845"/>
                  </a:cubicBezTo>
                  <a:cubicBezTo>
                    <a:pt x="8169" y="4112"/>
                    <a:pt x="8071" y="4229"/>
                    <a:pt x="7936" y="4229"/>
                  </a:cubicBezTo>
                  <a:cubicBezTo>
                    <a:pt x="7836" y="4229"/>
                    <a:pt x="7717" y="4165"/>
                    <a:pt x="7549" y="4048"/>
                  </a:cubicBezTo>
                  <a:cubicBezTo>
                    <a:pt x="7263" y="3834"/>
                    <a:pt x="6966" y="3595"/>
                    <a:pt x="6644" y="3476"/>
                  </a:cubicBezTo>
                  <a:cubicBezTo>
                    <a:pt x="5969" y="3222"/>
                    <a:pt x="5305" y="3093"/>
                    <a:pt x="4658" y="3093"/>
                  </a:cubicBezTo>
                  <a:cubicBezTo>
                    <a:pt x="3605" y="3093"/>
                    <a:pt x="2595" y="3435"/>
                    <a:pt x="1644" y="4143"/>
                  </a:cubicBezTo>
                  <a:cubicBezTo>
                    <a:pt x="524" y="4965"/>
                    <a:pt x="1" y="6131"/>
                    <a:pt x="60" y="7513"/>
                  </a:cubicBezTo>
                  <a:cubicBezTo>
                    <a:pt x="120" y="9108"/>
                    <a:pt x="917" y="10025"/>
                    <a:pt x="2417" y="10334"/>
                  </a:cubicBezTo>
                  <a:cubicBezTo>
                    <a:pt x="3453" y="10513"/>
                    <a:pt x="3453" y="10537"/>
                    <a:pt x="3441" y="11680"/>
                  </a:cubicBezTo>
                  <a:cubicBezTo>
                    <a:pt x="3418" y="12478"/>
                    <a:pt x="3560" y="13299"/>
                    <a:pt x="3894" y="14061"/>
                  </a:cubicBezTo>
                  <a:cubicBezTo>
                    <a:pt x="4489" y="15430"/>
                    <a:pt x="5418" y="16454"/>
                    <a:pt x="6942" y="16799"/>
                  </a:cubicBezTo>
                  <a:cubicBezTo>
                    <a:pt x="7369" y="16892"/>
                    <a:pt x="7791" y="16942"/>
                    <a:pt x="8203" y="16942"/>
                  </a:cubicBezTo>
                  <a:cubicBezTo>
                    <a:pt x="9168" y="16942"/>
                    <a:pt x="10084" y="16668"/>
                    <a:pt x="10919" y="16026"/>
                  </a:cubicBezTo>
                  <a:cubicBezTo>
                    <a:pt x="11097" y="15871"/>
                    <a:pt x="11288" y="15740"/>
                    <a:pt x="11466" y="15597"/>
                  </a:cubicBezTo>
                  <a:cubicBezTo>
                    <a:pt x="11647" y="15460"/>
                    <a:pt x="11752" y="15388"/>
                    <a:pt x="11858" y="15388"/>
                  </a:cubicBezTo>
                  <a:cubicBezTo>
                    <a:pt x="11954" y="15388"/>
                    <a:pt x="12051" y="15448"/>
                    <a:pt x="12204" y="15573"/>
                  </a:cubicBezTo>
                  <a:cubicBezTo>
                    <a:pt x="12669" y="15930"/>
                    <a:pt x="13181" y="16168"/>
                    <a:pt x="13728" y="16335"/>
                  </a:cubicBezTo>
                  <a:cubicBezTo>
                    <a:pt x="14328" y="16517"/>
                    <a:pt x="14933" y="16593"/>
                    <a:pt x="15540" y="16593"/>
                  </a:cubicBezTo>
                  <a:cubicBezTo>
                    <a:pt x="15884" y="16593"/>
                    <a:pt x="16229" y="16569"/>
                    <a:pt x="16574" y="16526"/>
                  </a:cubicBezTo>
                  <a:cubicBezTo>
                    <a:pt x="18193" y="16311"/>
                    <a:pt x="19396" y="15478"/>
                    <a:pt x="20086" y="13942"/>
                  </a:cubicBezTo>
                  <a:cubicBezTo>
                    <a:pt x="20170" y="13751"/>
                    <a:pt x="20241" y="13549"/>
                    <a:pt x="20336" y="13370"/>
                  </a:cubicBezTo>
                  <a:cubicBezTo>
                    <a:pt x="20534" y="12966"/>
                    <a:pt x="20664" y="12833"/>
                    <a:pt x="20961" y="12833"/>
                  </a:cubicBezTo>
                  <a:cubicBezTo>
                    <a:pt x="21058" y="12833"/>
                    <a:pt x="21173" y="12847"/>
                    <a:pt x="21313" y="12870"/>
                  </a:cubicBezTo>
                  <a:cubicBezTo>
                    <a:pt x="21456" y="12882"/>
                    <a:pt x="21575" y="12930"/>
                    <a:pt x="21694" y="12954"/>
                  </a:cubicBezTo>
                  <a:cubicBezTo>
                    <a:pt x="21983" y="13001"/>
                    <a:pt x="22267" y="13024"/>
                    <a:pt x="22546" y="13024"/>
                  </a:cubicBezTo>
                  <a:cubicBezTo>
                    <a:pt x="23474" y="13024"/>
                    <a:pt x="24349" y="12767"/>
                    <a:pt x="25182" y="12263"/>
                  </a:cubicBezTo>
                  <a:cubicBezTo>
                    <a:pt x="27075" y="11108"/>
                    <a:pt x="27897" y="8013"/>
                    <a:pt x="25944" y="6155"/>
                  </a:cubicBezTo>
                  <a:cubicBezTo>
                    <a:pt x="25018" y="5283"/>
                    <a:pt x="23981" y="4651"/>
                    <a:pt x="22707" y="4651"/>
                  </a:cubicBezTo>
                  <a:cubicBezTo>
                    <a:pt x="22590" y="4651"/>
                    <a:pt x="22470" y="4656"/>
                    <a:pt x="22349" y="4667"/>
                  </a:cubicBezTo>
                  <a:cubicBezTo>
                    <a:pt x="22279" y="4674"/>
                    <a:pt x="22214" y="4678"/>
                    <a:pt x="22152" y="4678"/>
                  </a:cubicBezTo>
                  <a:cubicBezTo>
                    <a:pt x="21700" y="4678"/>
                    <a:pt x="21427" y="4482"/>
                    <a:pt x="21217" y="4000"/>
                  </a:cubicBezTo>
                  <a:cubicBezTo>
                    <a:pt x="20622" y="2691"/>
                    <a:pt x="19646" y="1702"/>
                    <a:pt x="18372" y="1036"/>
                  </a:cubicBezTo>
                  <a:cubicBezTo>
                    <a:pt x="17097" y="368"/>
                    <a:pt x="15753" y="1"/>
                    <a:pt x="143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16"/>
            <p:cNvSpPr/>
            <p:nvPr/>
          </p:nvSpPr>
          <p:spPr>
            <a:xfrm>
              <a:off x="6096075" y="734650"/>
              <a:ext cx="703075" cy="447625"/>
            </a:xfrm>
            <a:custGeom>
              <a:avLst/>
              <a:gdLst/>
              <a:ahLst/>
              <a:cxnLst/>
              <a:rect l="l" t="t" r="r" b="b"/>
              <a:pathLst>
                <a:path w="28123" h="17905" extrusionOk="0">
                  <a:moveTo>
                    <a:pt x="14866" y="931"/>
                  </a:moveTo>
                  <a:cubicBezTo>
                    <a:pt x="16123" y="931"/>
                    <a:pt x="17387" y="1262"/>
                    <a:pt x="18610" y="1903"/>
                  </a:cubicBezTo>
                  <a:cubicBezTo>
                    <a:pt x="19836" y="2558"/>
                    <a:pt x="20705" y="3486"/>
                    <a:pt x="21241" y="4665"/>
                  </a:cubicBezTo>
                  <a:cubicBezTo>
                    <a:pt x="21542" y="5300"/>
                    <a:pt x="21980" y="5604"/>
                    <a:pt x="22632" y="5604"/>
                  </a:cubicBezTo>
                  <a:cubicBezTo>
                    <a:pt x="22702" y="5604"/>
                    <a:pt x="22774" y="5601"/>
                    <a:pt x="22848" y="5594"/>
                  </a:cubicBezTo>
                  <a:cubicBezTo>
                    <a:pt x="22973" y="5581"/>
                    <a:pt x="23096" y="5574"/>
                    <a:pt x="23217" y="5574"/>
                  </a:cubicBezTo>
                  <a:cubicBezTo>
                    <a:pt x="24218" y="5574"/>
                    <a:pt x="25111" y="6016"/>
                    <a:pt x="26099" y="6951"/>
                  </a:cubicBezTo>
                  <a:cubicBezTo>
                    <a:pt x="26825" y="7653"/>
                    <a:pt x="27158" y="8582"/>
                    <a:pt x="27051" y="9630"/>
                  </a:cubicBezTo>
                  <a:cubicBezTo>
                    <a:pt x="26932" y="10761"/>
                    <a:pt x="26301" y="11785"/>
                    <a:pt x="25420" y="12321"/>
                  </a:cubicBezTo>
                  <a:cubicBezTo>
                    <a:pt x="24661" y="12796"/>
                    <a:pt x="23867" y="13026"/>
                    <a:pt x="23021" y="13026"/>
                  </a:cubicBezTo>
                  <a:cubicBezTo>
                    <a:pt x="22766" y="13026"/>
                    <a:pt x="22506" y="13005"/>
                    <a:pt x="22241" y="12964"/>
                  </a:cubicBezTo>
                  <a:cubicBezTo>
                    <a:pt x="22193" y="12964"/>
                    <a:pt x="22134" y="12952"/>
                    <a:pt x="22086" y="12940"/>
                  </a:cubicBezTo>
                  <a:lnTo>
                    <a:pt x="21872" y="12892"/>
                  </a:lnTo>
                  <a:cubicBezTo>
                    <a:pt x="21720" y="12869"/>
                    <a:pt x="21584" y="12856"/>
                    <a:pt x="21462" y="12856"/>
                  </a:cubicBezTo>
                  <a:cubicBezTo>
                    <a:pt x="20962" y="12856"/>
                    <a:pt x="20683" y="13071"/>
                    <a:pt x="20396" y="13654"/>
                  </a:cubicBezTo>
                  <a:cubicBezTo>
                    <a:pt x="20324" y="13797"/>
                    <a:pt x="20265" y="13928"/>
                    <a:pt x="20205" y="14083"/>
                  </a:cubicBezTo>
                  <a:lnTo>
                    <a:pt x="20122" y="14249"/>
                  </a:lnTo>
                  <a:cubicBezTo>
                    <a:pt x="19526" y="15595"/>
                    <a:pt x="18502" y="16357"/>
                    <a:pt x="16990" y="16559"/>
                  </a:cubicBezTo>
                  <a:cubicBezTo>
                    <a:pt x="16664" y="16605"/>
                    <a:pt x="16342" y="16627"/>
                    <a:pt x="16028" y="16627"/>
                  </a:cubicBezTo>
                  <a:cubicBezTo>
                    <a:pt x="15438" y="16627"/>
                    <a:pt x="14871" y="16548"/>
                    <a:pt x="14335" y="16393"/>
                  </a:cubicBezTo>
                  <a:cubicBezTo>
                    <a:pt x="13811" y="16226"/>
                    <a:pt x="13359" y="16000"/>
                    <a:pt x="12966" y="15702"/>
                  </a:cubicBezTo>
                  <a:cubicBezTo>
                    <a:pt x="12715" y="15507"/>
                    <a:pt x="12513" y="15421"/>
                    <a:pt x="12322" y="15421"/>
                  </a:cubicBezTo>
                  <a:cubicBezTo>
                    <a:pt x="12106" y="15421"/>
                    <a:pt x="11903" y="15531"/>
                    <a:pt x="11656" y="15714"/>
                  </a:cubicBezTo>
                  <a:lnTo>
                    <a:pt x="11299" y="15988"/>
                  </a:lnTo>
                  <a:lnTo>
                    <a:pt x="11097" y="16154"/>
                  </a:lnTo>
                  <a:cubicBezTo>
                    <a:pt x="10381" y="16702"/>
                    <a:pt x="9587" y="16969"/>
                    <a:pt x="8683" y="16969"/>
                  </a:cubicBezTo>
                  <a:cubicBezTo>
                    <a:pt x="8309" y="16969"/>
                    <a:pt x="7916" y="16924"/>
                    <a:pt x="7501" y="16833"/>
                  </a:cubicBezTo>
                  <a:cubicBezTo>
                    <a:pt x="6287" y="16547"/>
                    <a:pt x="5394" y="15750"/>
                    <a:pt x="4786" y="14369"/>
                  </a:cubicBezTo>
                  <a:cubicBezTo>
                    <a:pt x="4489" y="13678"/>
                    <a:pt x="4334" y="12916"/>
                    <a:pt x="4370" y="12190"/>
                  </a:cubicBezTo>
                  <a:lnTo>
                    <a:pt x="4370" y="12178"/>
                  </a:lnTo>
                  <a:cubicBezTo>
                    <a:pt x="4382" y="10809"/>
                    <a:pt x="4227" y="10594"/>
                    <a:pt x="2965" y="10344"/>
                  </a:cubicBezTo>
                  <a:cubicBezTo>
                    <a:pt x="1667" y="10082"/>
                    <a:pt x="1048" y="9320"/>
                    <a:pt x="988" y="7951"/>
                  </a:cubicBezTo>
                  <a:cubicBezTo>
                    <a:pt x="941" y="6701"/>
                    <a:pt x="1405" y="5701"/>
                    <a:pt x="2381" y="4975"/>
                  </a:cubicBezTo>
                  <a:cubicBezTo>
                    <a:pt x="3251" y="4332"/>
                    <a:pt x="4155" y="4022"/>
                    <a:pt x="5132" y="4022"/>
                  </a:cubicBezTo>
                  <a:cubicBezTo>
                    <a:pt x="5703" y="4022"/>
                    <a:pt x="6322" y="4141"/>
                    <a:pt x="6930" y="4367"/>
                  </a:cubicBezTo>
                  <a:cubicBezTo>
                    <a:pt x="7156" y="4439"/>
                    <a:pt x="7370" y="4605"/>
                    <a:pt x="7608" y="4784"/>
                  </a:cubicBezTo>
                  <a:lnTo>
                    <a:pt x="7727" y="4867"/>
                  </a:lnTo>
                  <a:cubicBezTo>
                    <a:pt x="7869" y="4979"/>
                    <a:pt x="8114" y="5159"/>
                    <a:pt x="8404" y="5159"/>
                  </a:cubicBezTo>
                  <a:cubicBezTo>
                    <a:pt x="8455" y="5159"/>
                    <a:pt x="8507" y="5154"/>
                    <a:pt x="8561" y="5141"/>
                  </a:cubicBezTo>
                  <a:cubicBezTo>
                    <a:pt x="8870" y="5046"/>
                    <a:pt x="9037" y="4772"/>
                    <a:pt x="9168" y="4498"/>
                  </a:cubicBezTo>
                  <a:cubicBezTo>
                    <a:pt x="9513" y="3748"/>
                    <a:pt x="10049" y="3129"/>
                    <a:pt x="10525" y="2617"/>
                  </a:cubicBezTo>
                  <a:cubicBezTo>
                    <a:pt x="11430" y="1653"/>
                    <a:pt x="12597" y="1117"/>
                    <a:pt x="14085" y="974"/>
                  </a:cubicBezTo>
                  <a:cubicBezTo>
                    <a:pt x="14345" y="945"/>
                    <a:pt x="14606" y="931"/>
                    <a:pt x="14866" y="931"/>
                  </a:cubicBezTo>
                  <a:close/>
                  <a:moveTo>
                    <a:pt x="14849" y="1"/>
                  </a:moveTo>
                  <a:cubicBezTo>
                    <a:pt x="14563" y="1"/>
                    <a:pt x="14277" y="15"/>
                    <a:pt x="13990" y="45"/>
                  </a:cubicBezTo>
                  <a:cubicBezTo>
                    <a:pt x="12287" y="224"/>
                    <a:pt x="10930" y="855"/>
                    <a:pt x="9859" y="1998"/>
                  </a:cubicBezTo>
                  <a:cubicBezTo>
                    <a:pt x="9335" y="2558"/>
                    <a:pt x="8739" y="3260"/>
                    <a:pt x="8335" y="4129"/>
                  </a:cubicBezTo>
                  <a:cubicBezTo>
                    <a:pt x="8335" y="4129"/>
                    <a:pt x="8323" y="4141"/>
                    <a:pt x="8323" y="4153"/>
                  </a:cubicBezTo>
                  <a:cubicBezTo>
                    <a:pt x="8323" y="4141"/>
                    <a:pt x="8311" y="4141"/>
                    <a:pt x="8299" y="4129"/>
                  </a:cubicBezTo>
                  <a:lnTo>
                    <a:pt x="8180" y="4034"/>
                  </a:lnTo>
                  <a:cubicBezTo>
                    <a:pt x="7906" y="3843"/>
                    <a:pt x="7608" y="3617"/>
                    <a:pt x="7275" y="3486"/>
                  </a:cubicBezTo>
                  <a:cubicBezTo>
                    <a:pt x="6554" y="3215"/>
                    <a:pt x="5840" y="3080"/>
                    <a:pt x="5143" y="3080"/>
                  </a:cubicBezTo>
                  <a:cubicBezTo>
                    <a:pt x="3975" y="3080"/>
                    <a:pt x="2855" y="3459"/>
                    <a:pt x="1834" y="4213"/>
                  </a:cubicBezTo>
                  <a:cubicBezTo>
                    <a:pt x="619" y="5117"/>
                    <a:pt x="0" y="6427"/>
                    <a:pt x="72" y="7975"/>
                  </a:cubicBezTo>
                  <a:cubicBezTo>
                    <a:pt x="143" y="9761"/>
                    <a:pt x="1084" y="10892"/>
                    <a:pt x="2786" y="11249"/>
                  </a:cubicBezTo>
                  <a:cubicBezTo>
                    <a:pt x="3060" y="11297"/>
                    <a:pt x="3370" y="11368"/>
                    <a:pt x="3417" y="11404"/>
                  </a:cubicBezTo>
                  <a:cubicBezTo>
                    <a:pt x="3441" y="11487"/>
                    <a:pt x="3441" y="11844"/>
                    <a:pt x="3441" y="12166"/>
                  </a:cubicBezTo>
                  <a:cubicBezTo>
                    <a:pt x="3417" y="13023"/>
                    <a:pt x="3572" y="13916"/>
                    <a:pt x="3941" y="14738"/>
                  </a:cubicBezTo>
                  <a:cubicBezTo>
                    <a:pt x="4656" y="16393"/>
                    <a:pt x="5799" y="17405"/>
                    <a:pt x="7311" y="17738"/>
                  </a:cubicBezTo>
                  <a:cubicBezTo>
                    <a:pt x="7787" y="17845"/>
                    <a:pt x="8251" y="17905"/>
                    <a:pt x="8680" y="17905"/>
                  </a:cubicBezTo>
                  <a:cubicBezTo>
                    <a:pt x="9799" y="17905"/>
                    <a:pt x="10799" y="17559"/>
                    <a:pt x="11680" y="16845"/>
                  </a:cubicBezTo>
                  <a:lnTo>
                    <a:pt x="11883" y="16690"/>
                  </a:lnTo>
                  <a:cubicBezTo>
                    <a:pt x="12002" y="16595"/>
                    <a:pt x="12109" y="16500"/>
                    <a:pt x="12228" y="16416"/>
                  </a:cubicBezTo>
                  <a:cubicBezTo>
                    <a:pt x="12276" y="16393"/>
                    <a:pt x="12299" y="16357"/>
                    <a:pt x="12335" y="16345"/>
                  </a:cubicBezTo>
                  <a:cubicBezTo>
                    <a:pt x="12347" y="16357"/>
                    <a:pt x="12371" y="16369"/>
                    <a:pt x="12406" y="16404"/>
                  </a:cubicBezTo>
                  <a:cubicBezTo>
                    <a:pt x="12895" y="16774"/>
                    <a:pt x="13430" y="17036"/>
                    <a:pt x="14073" y="17238"/>
                  </a:cubicBezTo>
                  <a:cubicBezTo>
                    <a:pt x="14689" y="17425"/>
                    <a:pt x="15341" y="17520"/>
                    <a:pt x="16018" y="17520"/>
                  </a:cubicBezTo>
                  <a:cubicBezTo>
                    <a:pt x="16375" y="17520"/>
                    <a:pt x="16739" y="17494"/>
                    <a:pt x="17109" y="17440"/>
                  </a:cubicBezTo>
                  <a:cubicBezTo>
                    <a:pt x="18943" y="17202"/>
                    <a:pt x="20253" y="16238"/>
                    <a:pt x="20979" y="14583"/>
                  </a:cubicBezTo>
                  <a:lnTo>
                    <a:pt x="21050" y="14428"/>
                  </a:lnTo>
                  <a:cubicBezTo>
                    <a:pt x="21098" y="14309"/>
                    <a:pt x="21158" y="14166"/>
                    <a:pt x="21217" y="14047"/>
                  </a:cubicBezTo>
                  <a:cubicBezTo>
                    <a:pt x="21324" y="13833"/>
                    <a:pt x="21384" y="13773"/>
                    <a:pt x="21384" y="13773"/>
                  </a:cubicBezTo>
                  <a:cubicBezTo>
                    <a:pt x="21396" y="13773"/>
                    <a:pt x="21417" y="13767"/>
                    <a:pt x="21464" y="13767"/>
                  </a:cubicBezTo>
                  <a:cubicBezTo>
                    <a:pt x="21512" y="13767"/>
                    <a:pt x="21586" y="13773"/>
                    <a:pt x="21705" y="13797"/>
                  </a:cubicBezTo>
                  <a:cubicBezTo>
                    <a:pt x="21765" y="13797"/>
                    <a:pt x="21812" y="13809"/>
                    <a:pt x="21860" y="13821"/>
                  </a:cubicBezTo>
                  <a:cubicBezTo>
                    <a:pt x="21931" y="13845"/>
                    <a:pt x="22015" y="13857"/>
                    <a:pt x="22098" y="13868"/>
                  </a:cubicBezTo>
                  <a:cubicBezTo>
                    <a:pt x="22409" y="13918"/>
                    <a:pt x="22716" y="13943"/>
                    <a:pt x="23019" y="13943"/>
                  </a:cubicBezTo>
                  <a:cubicBezTo>
                    <a:pt x="24031" y="13943"/>
                    <a:pt x="24999" y="13668"/>
                    <a:pt x="25896" y="13118"/>
                  </a:cubicBezTo>
                  <a:cubicBezTo>
                    <a:pt x="27015" y="12428"/>
                    <a:pt x="27825" y="11130"/>
                    <a:pt x="27968" y="9737"/>
                  </a:cubicBezTo>
                  <a:cubicBezTo>
                    <a:pt x="28123" y="8415"/>
                    <a:pt x="27670" y="7177"/>
                    <a:pt x="26742" y="6284"/>
                  </a:cubicBezTo>
                  <a:cubicBezTo>
                    <a:pt x="25577" y="5173"/>
                    <a:pt x="24442" y="4657"/>
                    <a:pt x="23197" y="4657"/>
                  </a:cubicBezTo>
                  <a:cubicBezTo>
                    <a:pt x="23055" y="4657"/>
                    <a:pt x="22911" y="4663"/>
                    <a:pt x="22765" y="4677"/>
                  </a:cubicBezTo>
                  <a:cubicBezTo>
                    <a:pt x="22714" y="4680"/>
                    <a:pt x="22668" y="4683"/>
                    <a:pt x="22625" y="4683"/>
                  </a:cubicBezTo>
                  <a:cubicBezTo>
                    <a:pt x="22374" y="4683"/>
                    <a:pt x="22242" y="4607"/>
                    <a:pt x="22110" y="4272"/>
                  </a:cubicBezTo>
                  <a:cubicBezTo>
                    <a:pt x="21503" y="2903"/>
                    <a:pt x="20467" y="1831"/>
                    <a:pt x="19050" y="1093"/>
                  </a:cubicBezTo>
                  <a:cubicBezTo>
                    <a:pt x="17682" y="369"/>
                    <a:pt x="16272" y="1"/>
                    <a:pt x="148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16"/>
            <p:cNvSpPr/>
            <p:nvPr/>
          </p:nvSpPr>
          <p:spPr>
            <a:xfrm>
              <a:off x="6357700" y="1003450"/>
              <a:ext cx="136650" cy="47850"/>
            </a:xfrm>
            <a:custGeom>
              <a:avLst/>
              <a:gdLst/>
              <a:ahLst/>
              <a:cxnLst/>
              <a:rect l="l" t="t" r="r" b="b"/>
              <a:pathLst>
                <a:path w="5466" h="1914" extrusionOk="0">
                  <a:moveTo>
                    <a:pt x="421" y="0"/>
                  </a:moveTo>
                  <a:cubicBezTo>
                    <a:pt x="354" y="0"/>
                    <a:pt x="292" y="24"/>
                    <a:pt x="227" y="68"/>
                  </a:cubicBezTo>
                  <a:cubicBezTo>
                    <a:pt x="1" y="235"/>
                    <a:pt x="36" y="521"/>
                    <a:pt x="334" y="854"/>
                  </a:cubicBezTo>
                  <a:cubicBezTo>
                    <a:pt x="953" y="1604"/>
                    <a:pt x="1811" y="1854"/>
                    <a:pt x="2644" y="1914"/>
                  </a:cubicBezTo>
                  <a:cubicBezTo>
                    <a:pt x="3561" y="1902"/>
                    <a:pt x="4430" y="1569"/>
                    <a:pt x="5001" y="1021"/>
                  </a:cubicBezTo>
                  <a:cubicBezTo>
                    <a:pt x="5168" y="878"/>
                    <a:pt x="5299" y="700"/>
                    <a:pt x="5406" y="497"/>
                  </a:cubicBezTo>
                  <a:cubicBezTo>
                    <a:pt x="5466" y="402"/>
                    <a:pt x="5454" y="199"/>
                    <a:pt x="5382" y="128"/>
                  </a:cubicBezTo>
                  <a:cubicBezTo>
                    <a:pt x="5322" y="77"/>
                    <a:pt x="5207" y="37"/>
                    <a:pt x="5106" y="37"/>
                  </a:cubicBezTo>
                  <a:cubicBezTo>
                    <a:pt x="5068" y="37"/>
                    <a:pt x="5031" y="43"/>
                    <a:pt x="5001" y="57"/>
                  </a:cubicBezTo>
                  <a:cubicBezTo>
                    <a:pt x="4799" y="128"/>
                    <a:pt x="4632" y="283"/>
                    <a:pt x="4454" y="414"/>
                  </a:cubicBezTo>
                  <a:cubicBezTo>
                    <a:pt x="3885" y="846"/>
                    <a:pt x="3313" y="1061"/>
                    <a:pt x="2749" y="1061"/>
                  </a:cubicBezTo>
                  <a:cubicBezTo>
                    <a:pt x="2133" y="1061"/>
                    <a:pt x="1526" y="804"/>
                    <a:pt x="941" y="295"/>
                  </a:cubicBezTo>
                  <a:cubicBezTo>
                    <a:pt x="706" y="90"/>
                    <a:pt x="553" y="0"/>
                    <a:pt x="4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16"/>
            <p:cNvSpPr/>
            <p:nvPr/>
          </p:nvSpPr>
          <p:spPr>
            <a:xfrm>
              <a:off x="6339550" y="940550"/>
              <a:ext cx="20550" cy="23300"/>
            </a:xfrm>
            <a:custGeom>
              <a:avLst/>
              <a:gdLst/>
              <a:ahLst/>
              <a:cxnLst/>
              <a:rect l="l" t="t" r="r" b="b"/>
              <a:pathLst>
                <a:path w="822" h="932" extrusionOk="0">
                  <a:moveTo>
                    <a:pt x="358" y="1"/>
                  </a:moveTo>
                  <a:cubicBezTo>
                    <a:pt x="155" y="13"/>
                    <a:pt x="0" y="239"/>
                    <a:pt x="0" y="501"/>
                  </a:cubicBezTo>
                  <a:cubicBezTo>
                    <a:pt x="34" y="758"/>
                    <a:pt x="194" y="932"/>
                    <a:pt x="391" y="932"/>
                  </a:cubicBezTo>
                  <a:cubicBezTo>
                    <a:pt x="404" y="932"/>
                    <a:pt x="416" y="931"/>
                    <a:pt x="429" y="930"/>
                  </a:cubicBezTo>
                  <a:cubicBezTo>
                    <a:pt x="632" y="918"/>
                    <a:pt x="810" y="715"/>
                    <a:pt x="810" y="513"/>
                  </a:cubicBezTo>
                  <a:cubicBezTo>
                    <a:pt x="822" y="251"/>
                    <a:pt x="584" y="1"/>
                    <a:pt x="3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16"/>
            <p:cNvSpPr/>
            <p:nvPr/>
          </p:nvSpPr>
          <p:spPr>
            <a:xfrm>
              <a:off x="6513375" y="940450"/>
              <a:ext cx="22050" cy="22875"/>
            </a:xfrm>
            <a:custGeom>
              <a:avLst/>
              <a:gdLst/>
              <a:ahLst/>
              <a:cxnLst/>
              <a:rect l="l" t="t" r="r" b="b"/>
              <a:pathLst>
                <a:path w="882" h="915" extrusionOk="0">
                  <a:moveTo>
                    <a:pt x="467" y="1"/>
                  </a:moveTo>
                  <a:cubicBezTo>
                    <a:pt x="249" y="1"/>
                    <a:pt x="46" y="182"/>
                    <a:pt x="25" y="433"/>
                  </a:cubicBezTo>
                  <a:cubicBezTo>
                    <a:pt x="1" y="672"/>
                    <a:pt x="167" y="874"/>
                    <a:pt x="370" y="910"/>
                  </a:cubicBezTo>
                  <a:cubicBezTo>
                    <a:pt x="390" y="913"/>
                    <a:pt x="410" y="914"/>
                    <a:pt x="430" y="914"/>
                  </a:cubicBezTo>
                  <a:cubicBezTo>
                    <a:pt x="655" y="914"/>
                    <a:pt x="847" y="734"/>
                    <a:pt x="858" y="493"/>
                  </a:cubicBezTo>
                  <a:cubicBezTo>
                    <a:pt x="882" y="255"/>
                    <a:pt x="727" y="64"/>
                    <a:pt x="525" y="5"/>
                  </a:cubicBezTo>
                  <a:cubicBezTo>
                    <a:pt x="505" y="2"/>
                    <a:pt x="486" y="1"/>
                    <a:pt x="4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39917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 userDrawn="1">
  <p:cSld name="Title and text 2"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7" name="Google Shape;787;p20"/>
          <p:cNvGrpSpPr/>
          <p:nvPr/>
        </p:nvGrpSpPr>
        <p:grpSpPr>
          <a:xfrm>
            <a:off x="-190527" y="-107233"/>
            <a:ext cx="12700800" cy="7072400"/>
            <a:chOff x="-142896" y="-80425"/>
            <a:chExt cx="9525600" cy="5304300"/>
          </a:xfrm>
        </p:grpSpPr>
        <p:cxnSp>
          <p:nvCxnSpPr>
            <p:cNvPr id="788" name="Google Shape;788;p20"/>
            <p:cNvCxnSpPr/>
            <p:nvPr/>
          </p:nvCxnSpPr>
          <p:spPr>
            <a:xfrm>
              <a:off x="-142896" y="51435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20"/>
            <p:cNvCxnSpPr/>
            <p:nvPr/>
          </p:nvCxnSpPr>
          <p:spPr>
            <a:xfrm>
              <a:off x="-142896" y="41148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20"/>
            <p:cNvCxnSpPr/>
            <p:nvPr/>
          </p:nvCxnSpPr>
          <p:spPr>
            <a:xfrm>
              <a:off x="-142896" y="30861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20"/>
            <p:cNvCxnSpPr/>
            <p:nvPr/>
          </p:nvCxnSpPr>
          <p:spPr>
            <a:xfrm>
              <a:off x="-142896" y="20574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20"/>
            <p:cNvCxnSpPr/>
            <p:nvPr/>
          </p:nvCxnSpPr>
          <p:spPr>
            <a:xfrm>
              <a:off x="-142896" y="10287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20"/>
            <p:cNvCxnSpPr/>
            <p:nvPr/>
          </p:nvCxnSpPr>
          <p:spPr>
            <a:xfrm>
              <a:off x="-142896" y="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20"/>
            <p:cNvCxnSpPr/>
            <p:nvPr/>
          </p:nvCxnSpPr>
          <p:spPr>
            <a:xfrm rot="-5400000">
              <a:off x="-2652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5" name="Google Shape;795;p20"/>
            <p:cNvCxnSpPr/>
            <p:nvPr/>
          </p:nvCxnSpPr>
          <p:spPr>
            <a:xfrm rot="-5400000">
              <a:off x="-1636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6" name="Google Shape;796;p20"/>
            <p:cNvCxnSpPr/>
            <p:nvPr/>
          </p:nvCxnSpPr>
          <p:spPr>
            <a:xfrm rot="-5400000">
              <a:off x="-620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7" name="Google Shape;797;p20"/>
            <p:cNvCxnSpPr/>
            <p:nvPr/>
          </p:nvCxnSpPr>
          <p:spPr>
            <a:xfrm rot="-5400000">
              <a:off x="39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8" name="Google Shape;798;p20"/>
            <p:cNvCxnSpPr/>
            <p:nvPr/>
          </p:nvCxnSpPr>
          <p:spPr>
            <a:xfrm rot="-5400000">
              <a:off x="141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9" name="Google Shape;799;p20"/>
            <p:cNvCxnSpPr/>
            <p:nvPr/>
          </p:nvCxnSpPr>
          <p:spPr>
            <a:xfrm rot="-5400000">
              <a:off x="2427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0" name="Google Shape;800;p20"/>
            <p:cNvCxnSpPr/>
            <p:nvPr/>
          </p:nvCxnSpPr>
          <p:spPr>
            <a:xfrm rot="-5400000">
              <a:off x="3443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1" name="Google Shape;801;p20"/>
            <p:cNvCxnSpPr/>
            <p:nvPr/>
          </p:nvCxnSpPr>
          <p:spPr>
            <a:xfrm rot="-5400000">
              <a:off x="4459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2" name="Google Shape;802;p20"/>
            <p:cNvCxnSpPr/>
            <p:nvPr/>
          </p:nvCxnSpPr>
          <p:spPr>
            <a:xfrm rot="-5400000">
              <a:off x="547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3" name="Google Shape;803;p20"/>
            <p:cNvCxnSpPr/>
            <p:nvPr/>
          </p:nvCxnSpPr>
          <p:spPr>
            <a:xfrm rot="-5400000">
              <a:off x="649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04" name="Google Shape;804;p20"/>
          <p:cNvSpPr/>
          <p:nvPr/>
        </p:nvSpPr>
        <p:spPr>
          <a:xfrm>
            <a:off x="663933" y="1033401"/>
            <a:ext cx="10864000" cy="4791200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807" name="Google Shape;807;p20"/>
          <p:cNvGrpSpPr/>
          <p:nvPr/>
        </p:nvGrpSpPr>
        <p:grpSpPr>
          <a:xfrm>
            <a:off x="229533" y="363930"/>
            <a:ext cx="164496" cy="171836"/>
            <a:chOff x="1409475" y="641250"/>
            <a:chExt cx="118775" cy="124075"/>
          </a:xfrm>
        </p:grpSpPr>
        <p:sp>
          <p:nvSpPr>
            <p:cNvPr id="808" name="Google Shape;808;p20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20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10" name="Google Shape;810;p20"/>
          <p:cNvGrpSpPr/>
          <p:nvPr/>
        </p:nvGrpSpPr>
        <p:grpSpPr>
          <a:xfrm>
            <a:off x="11898432" y="1533563"/>
            <a:ext cx="164496" cy="171836"/>
            <a:chOff x="1409475" y="641250"/>
            <a:chExt cx="118775" cy="124075"/>
          </a:xfrm>
        </p:grpSpPr>
        <p:sp>
          <p:nvSpPr>
            <p:cNvPr id="811" name="Google Shape;811;p20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20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13" name="Google Shape;813;p20"/>
          <p:cNvGrpSpPr/>
          <p:nvPr/>
        </p:nvGrpSpPr>
        <p:grpSpPr>
          <a:xfrm>
            <a:off x="590133" y="147130"/>
            <a:ext cx="164496" cy="171836"/>
            <a:chOff x="1409475" y="641250"/>
            <a:chExt cx="118775" cy="124075"/>
          </a:xfrm>
        </p:grpSpPr>
        <p:sp>
          <p:nvSpPr>
            <p:cNvPr id="814" name="Google Shape;814;p20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20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16" name="Google Shape;816;p20"/>
          <p:cNvGrpSpPr/>
          <p:nvPr/>
        </p:nvGrpSpPr>
        <p:grpSpPr>
          <a:xfrm>
            <a:off x="10420799" y="6546063"/>
            <a:ext cx="164496" cy="171836"/>
            <a:chOff x="1409475" y="641250"/>
            <a:chExt cx="118775" cy="124075"/>
          </a:xfrm>
        </p:grpSpPr>
        <p:sp>
          <p:nvSpPr>
            <p:cNvPr id="817" name="Google Shape;817;p20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20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19" name="Google Shape;819;p20"/>
          <p:cNvGrpSpPr/>
          <p:nvPr/>
        </p:nvGrpSpPr>
        <p:grpSpPr>
          <a:xfrm>
            <a:off x="517045" y="6359884"/>
            <a:ext cx="468771" cy="417869"/>
            <a:chOff x="725750" y="910150"/>
            <a:chExt cx="253025" cy="225550"/>
          </a:xfrm>
        </p:grpSpPr>
        <p:sp>
          <p:nvSpPr>
            <p:cNvPr id="820" name="Google Shape;820;p20"/>
            <p:cNvSpPr/>
            <p:nvPr/>
          </p:nvSpPr>
          <p:spPr>
            <a:xfrm>
              <a:off x="725750" y="910150"/>
              <a:ext cx="253025" cy="225550"/>
            </a:xfrm>
            <a:custGeom>
              <a:avLst/>
              <a:gdLst/>
              <a:ahLst/>
              <a:cxnLst/>
              <a:rect l="l" t="t" r="r" b="b"/>
              <a:pathLst>
                <a:path w="10121" h="9022" extrusionOk="0">
                  <a:moveTo>
                    <a:pt x="2638" y="761"/>
                  </a:moveTo>
                  <a:cubicBezTo>
                    <a:pt x="3244" y="761"/>
                    <a:pt x="3761" y="1061"/>
                    <a:pt x="4156" y="1574"/>
                  </a:cubicBezTo>
                  <a:cubicBezTo>
                    <a:pt x="4334" y="1788"/>
                    <a:pt x="4430" y="2062"/>
                    <a:pt x="4573" y="2312"/>
                  </a:cubicBezTo>
                  <a:cubicBezTo>
                    <a:pt x="4620" y="2419"/>
                    <a:pt x="4644" y="2550"/>
                    <a:pt x="4704" y="2669"/>
                  </a:cubicBezTo>
                  <a:cubicBezTo>
                    <a:pt x="4797" y="2850"/>
                    <a:pt x="4913" y="2943"/>
                    <a:pt x="5048" y="2943"/>
                  </a:cubicBezTo>
                  <a:cubicBezTo>
                    <a:pt x="5136" y="2943"/>
                    <a:pt x="5232" y="2904"/>
                    <a:pt x="5335" y="2824"/>
                  </a:cubicBezTo>
                  <a:cubicBezTo>
                    <a:pt x="5525" y="2657"/>
                    <a:pt x="5704" y="2467"/>
                    <a:pt x="5906" y="2312"/>
                  </a:cubicBezTo>
                  <a:cubicBezTo>
                    <a:pt x="6382" y="1968"/>
                    <a:pt x="6880" y="1770"/>
                    <a:pt x="7417" y="1770"/>
                  </a:cubicBezTo>
                  <a:cubicBezTo>
                    <a:pt x="7659" y="1770"/>
                    <a:pt x="7909" y="1810"/>
                    <a:pt x="8168" y="1895"/>
                  </a:cubicBezTo>
                  <a:cubicBezTo>
                    <a:pt x="8835" y="2122"/>
                    <a:pt x="9121" y="2538"/>
                    <a:pt x="9097" y="3241"/>
                  </a:cubicBezTo>
                  <a:cubicBezTo>
                    <a:pt x="9073" y="3753"/>
                    <a:pt x="8883" y="4205"/>
                    <a:pt x="8537" y="4574"/>
                  </a:cubicBezTo>
                  <a:cubicBezTo>
                    <a:pt x="8025" y="5146"/>
                    <a:pt x="7502" y="5741"/>
                    <a:pt x="6918" y="6241"/>
                  </a:cubicBezTo>
                  <a:cubicBezTo>
                    <a:pt x="6192" y="6848"/>
                    <a:pt x="5406" y="7384"/>
                    <a:pt x="4632" y="7956"/>
                  </a:cubicBezTo>
                  <a:cubicBezTo>
                    <a:pt x="4418" y="8087"/>
                    <a:pt x="4180" y="8182"/>
                    <a:pt x="3918" y="8313"/>
                  </a:cubicBezTo>
                  <a:cubicBezTo>
                    <a:pt x="2906" y="7241"/>
                    <a:pt x="1882" y="6253"/>
                    <a:pt x="1286" y="4943"/>
                  </a:cubicBezTo>
                  <a:cubicBezTo>
                    <a:pt x="882" y="4086"/>
                    <a:pt x="632" y="3193"/>
                    <a:pt x="894" y="2241"/>
                  </a:cubicBezTo>
                  <a:cubicBezTo>
                    <a:pt x="1096" y="1526"/>
                    <a:pt x="1477" y="943"/>
                    <a:pt x="2251" y="800"/>
                  </a:cubicBezTo>
                  <a:cubicBezTo>
                    <a:pt x="2384" y="774"/>
                    <a:pt x="2513" y="761"/>
                    <a:pt x="2638" y="761"/>
                  </a:cubicBezTo>
                  <a:close/>
                  <a:moveTo>
                    <a:pt x="2568" y="0"/>
                  </a:moveTo>
                  <a:cubicBezTo>
                    <a:pt x="1726" y="0"/>
                    <a:pt x="954" y="457"/>
                    <a:pt x="489" y="1276"/>
                  </a:cubicBezTo>
                  <a:cubicBezTo>
                    <a:pt x="394" y="1479"/>
                    <a:pt x="298" y="1693"/>
                    <a:pt x="227" y="1907"/>
                  </a:cubicBezTo>
                  <a:cubicBezTo>
                    <a:pt x="13" y="2562"/>
                    <a:pt x="1" y="3241"/>
                    <a:pt x="167" y="3908"/>
                  </a:cubicBezTo>
                  <a:cubicBezTo>
                    <a:pt x="644" y="5932"/>
                    <a:pt x="1918" y="7432"/>
                    <a:pt x="3453" y="8753"/>
                  </a:cubicBezTo>
                  <a:cubicBezTo>
                    <a:pt x="3648" y="8936"/>
                    <a:pt x="3844" y="9022"/>
                    <a:pt x="4046" y="9022"/>
                  </a:cubicBezTo>
                  <a:cubicBezTo>
                    <a:pt x="4215" y="9022"/>
                    <a:pt x="4389" y="8962"/>
                    <a:pt x="4573" y="8849"/>
                  </a:cubicBezTo>
                  <a:cubicBezTo>
                    <a:pt x="6144" y="7896"/>
                    <a:pt x="7597" y="6765"/>
                    <a:pt x="8811" y="5384"/>
                  </a:cubicBezTo>
                  <a:cubicBezTo>
                    <a:pt x="9168" y="4979"/>
                    <a:pt x="9466" y="4515"/>
                    <a:pt x="9645" y="3991"/>
                  </a:cubicBezTo>
                  <a:cubicBezTo>
                    <a:pt x="10121" y="2586"/>
                    <a:pt x="9466" y="1419"/>
                    <a:pt x="8025" y="1133"/>
                  </a:cubicBezTo>
                  <a:cubicBezTo>
                    <a:pt x="7823" y="1092"/>
                    <a:pt x="7623" y="1072"/>
                    <a:pt x="7426" y="1072"/>
                  </a:cubicBezTo>
                  <a:cubicBezTo>
                    <a:pt x="6881" y="1072"/>
                    <a:pt x="6357" y="1226"/>
                    <a:pt x="5858" y="1514"/>
                  </a:cubicBezTo>
                  <a:cubicBezTo>
                    <a:pt x="5656" y="1610"/>
                    <a:pt x="5466" y="1729"/>
                    <a:pt x="5239" y="1872"/>
                  </a:cubicBezTo>
                  <a:cubicBezTo>
                    <a:pt x="5096" y="1645"/>
                    <a:pt x="4977" y="1455"/>
                    <a:pt x="4858" y="1253"/>
                  </a:cubicBezTo>
                  <a:cubicBezTo>
                    <a:pt x="4513" y="776"/>
                    <a:pt x="4084" y="419"/>
                    <a:pt x="3549" y="205"/>
                  </a:cubicBezTo>
                  <a:cubicBezTo>
                    <a:pt x="3220" y="67"/>
                    <a:pt x="2889" y="0"/>
                    <a:pt x="25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20"/>
            <p:cNvSpPr/>
            <p:nvPr/>
          </p:nvSpPr>
          <p:spPr>
            <a:xfrm>
              <a:off x="741525" y="929150"/>
              <a:ext cx="212250" cy="188825"/>
            </a:xfrm>
            <a:custGeom>
              <a:avLst/>
              <a:gdLst/>
              <a:ahLst/>
              <a:cxnLst/>
              <a:rect l="l" t="t" r="r" b="b"/>
              <a:pathLst>
                <a:path w="8490" h="7553" extrusionOk="0">
                  <a:moveTo>
                    <a:pt x="2007" y="1"/>
                  </a:moveTo>
                  <a:cubicBezTo>
                    <a:pt x="1882" y="1"/>
                    <a:pt x="1753" y="14"/>
                    <a:pt x="1620" y="40"/>
                  </a:cubicBezTo>
                  <a:cubicBezTo>
                    <a:pt x="846" y="183"/>
                    <a:pt x="465" y="766"/>
                    <a:pt x="263" y="1481"/>
                  </a:cubicBezTo>
                  <a:cubicBezTo>
                    <a:pt x="1" y="2433"/>
                    <a:pt x="251" y="3326"/>
                    <a:pt x="655" y="4183"/>
                  </a:cubicBezTo>
                  <a:cubicBezTo>
                    <a:pt x="1251" y="5493"/>
                    <a:pt x="2275" y="6481"/>
                    <a:pt x="3287" y="7553"/>
                  </a:cubicBezTo>
                  <a:cubicBezTo>
                    <a:pt x="3549" y="7422"/>
                    <a:pt x="3787" y="7327"/>
                    <a:pt x="4001" y="7196"/>
                  </a:cubicBezTo>
                  <a:cubicBezTo>
                    <a:pt x="4775" y="6624"/>
                    <a:pt x="5561" y="6088"/>
                    <a:pt x="6287" y="5481"/>
                  </a:cubicBezTo>
                  <a:cubicBezTo>
                    <a:pt x="6871" y="4981"/>
                    <a:pt x="7394" y="4386"/>
                    <a:pt x="7906" y="3814"/>
                  </a:cubicBezTo>
                  <a:cubicBezTo>
                    <a:pt x="8252" y="3445"/>
                    <a:pt x="8442" y="2993"/>
                    <a:pt x="8466" y="2481"/>
                  </a:cubicBezTo>
                  <a:cubicBezTo>
                    <a:pt x="8490" y="1778"/>
                    <a:pt x="8204" y="1362"/>
                    <a:pt x="7537" y="1135"/>
                  </a:cubicBezTo>
                  <a:cubicBezTo>
                    <a:pt x="7278" y="1050"/>
                    <a:pt x="7028" y="1010"/>
                    <a:pt x="6786" y="1010"/>
                  </a:cubicBezTo>
                  <a:cubicBezTo>
                    <a:pt x="6249" y="1010"/>
                    <a:pt x="5751" y="1208"/>
                    <a:pt x="5275" y="1552"/>
                  </a:cubicBezTo>
                  <a:cubicBezTo>
                    <a:pt x="5073" y="1707"/>
                    <a:pt x="4894" y="1897"/>
                    <a:pt x="4704" y="2064"/>
                  </a:cubicBezTo>
                  <a:cubicBezTo>
                    <a:pt x="4601" y="2144"/>
                    <a:pt x="4505" y="2183"/>
                    <a:pt x="4417" y="2183"/>
                  </a:cubicBezTo>
                  <a:cubicBezTo>
                    <a:pt x="4282" y="2183"/>
                    <a:pt x="4166" y="2090"/>
                    <a:pt x="4073" y="1909"/>
                  </a:cubicBezTo>
                  <a:cubicBezTo>
                    <a:pt x="4013" y="1790"/>
                    <a:pt x="3989" y="1659"/>
                    <a:pt x="3942" y="1552"/>
                  </a:cubicBezTo>
                  <a:cubicBezTo>
                    <a:pt x="3799" y="1302"/>
                    <a:pt x="3703" y="1028"/>
                    <a:pt x="3525" y="814"/>
                  </a:cubicBezTo>
                  <a:cubicBezTo>
                    <a:pt x="3130" y="301"/>
                    <a:pt x="2613" y="1"/>
                    <a:pt x="20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22" name="Google Shape;822;p20"/>
          <p:cNvGrpSpPr/>
          <p:nvPr/>
        </p:nvGrpSpPr>
        <p:grpSpPr>
          <a:xfrm>
            <a:off x="358668" y="3871302"/>
            <a:ext cx="364367" cy="392433"/>
            <a:chOff x="713250" y="2576650"/>
            <a:chExt cx="273275" cy="294325"/>
          </a:xfrm>
        </p:grpSpPr>
        <p:sp>
          <p:nvSpPr>
            <p:cNvPr id="823" name="Google Shape;823;p20"/>
            <p:cNvSpPr/>
            <p:nvPr/>
          </p:nvSpPr>
          <p:spPr>
            <a:xfrm>
              <a:off x="713250" y="2576650"/>
              <a:ext cx="273275" cy="294325"/>
            </a:xfrm>
            <a:custGeom>
              <a:avLst/>
              <a:gdLst/>
              <a:ahLst/>
              <a:cxnLst/>
              <a:rect l="l" t="t" r="r" b="b"/>
              <a:pathLst>
                <a:path w="10931" h="11773" extrusionOk="0">
                  <a:moveTo>
                    <a:pt x="4739" y="1065"/>
                  </a:moveTo>
                  <a:cubicBezTo>
                    <a:pt x="4894" y="1172"/>
                    <a:pt x="5049" y="1244"/>
                    <a:pt x="5156" y="1375"/>
                  </a:cubicBezTo>
                  <a:cubicBezTo>
                    <a:pt x="5382" y="1660"/>
                    <a:pt x="5585" y="1958"/>
                    <a:pt x="5799" y="2256"/>
                  </a:cubicBezTo>
                  <a:cubicBezTo>
                    <a:pt x="6137" y="2751"/>
                    <a:pt x="6344" y="2943"/>
                    <a:pt x="6724" y="2943"/>
                  </a:cubicBezTo>
                  <a:cubicBezTo>
                    <a:pt x="6893" y="2943"/>
                    <a:pt x="7095" y="2905"/>
                    <a:pt x="7359" y="2839"/>
                  </a:cubicBezTo>
                  <a:cubicBezTo>
                    <a:pt x="7656" y="2756"/>
                    <a:pt x="7954" y="2660"/>
                    <a:pt x="8252" y="2577"/>
                  </a:cubicBezTo>
                  <a:cubicBezTo>
                    <a:pt x="8496" y="2516"/>
                    <a:pt x="8659" y="2486"/>
                    <a:pt x="8827" y="2486"/>
                  </a:cubicBezTo>
                  <a:cubicBezTo>
                    <a:pt x="8987" y="2486"/>
                    <a:pt x="9151" y="2513"/>
                    <a:pt x="9395" y="2565"/>
                  </a:cubicBezTo>
                  <a:cubicBezTo>
                    <a:pt x="9549" y="2756"/>
                    <a:pt x="9478" y="2970"/>
                    <a:pt x="9383" y="3149"/>
                  </a:cubicBezTo>
                  <a:cubicBezTo>
                    <a:pt x="9204" y="3518"/>
                    <a:pt x="9025" y="3911"/>
                    <a:pt x="8799" y="4244"/>
                  </a:cubicBezTo>
                  <a:cubicBezTo>
                    <a:pt x="8347" y="4923"/>
                    <a:pt x="8406" y="5542"/>
                    <a:pt x="8847" y="6185"/>
                  </a:cubicBezTo>
                  <a:cubicBezTo>
                    <a:pt x="9121" y="6554"/>
                    <a:pt x="9335" y="6970"/>
                    <a:pt x="9549" y="7387"/>
                  </a:cubicBezTo>
                  <a:cubicBezTo>
                    <a:pt x="9740" y="7744"/>
                    <a:pt x="9930" y="8113"/>
                    <a:pt x="9907" y="8590"/>
                  </a:cubicBezTo>
                  <a:cubicBezTo>
                    <a:pt x="9795" y="8590"/>
                    <a:pt x="9684" y="8606"/>
                    <a:pt x="9584" y="8606"/>
                  </a:cubicBezTo>
                  <a:cubicBezTo>
                    <a:pt x="9533" y="8606"/>
                    <a:pt x="9486" y="8602"/>
                    <a:pt x="9442" y="8590"/>
                  </a:cubicBezTo>
                  <a:cubicBezTo>
                    <a:pt x="8621" y="8399"/>
                    <a:pt x="7775" y="8221"/>
                    <a:pt x="6978" y="7959"/>
                  </a:cubicBezTo>
                  <a:cubicBezTo>
                    <a:pt x="6774" y="7888"/>
                    <a:pt x="6584" y="7854"/>
                    <a:pt x="6406" y="7854"/>
                  </a:cubicBezTo>
                  <a:cubicBezTo>
                    <a:pt x="6011" y="7854"/>
                    <a:pt x="5674" y="8024"/>
                    <a:pt x="5370" y="8352"/>
                  </a:cubicBezTo>
                  <a:cubicBezTo>
                    <a:pt x="4858" y="8911"/>
                    <a:pt x="4358" y="9471"/>
                    <a:pt x="3834" y="10007"/>
                  </a:cubicBezTo>
                  <a:cubicBezTo>
                    <a:pt x="3608" y="10245"/>
                    <a:pt x="3406" y="10519"/>
                    <a:pt x="3060" y="10673"/>
                  </a:cubicBezTo>
                  <a:cubicBezTo>
                    <a:pt x="2906" y="10364"/>
                    <a:pt x="2894" y="10054"/>
                    <a:pt x="2894" y="9757"/>
                  </a:cubicBezTo>
                  <a:cubicBezTo>
                    <a:pt x="2894" y="9233"/>
                    <a:pt x="2929" y="8733"/>
                    <a:pt x="2953" y="8209"/>
                  </a:cubicBezTo>
                  <a:cubicBezTo>
                    <a:pt x="2977" y="7971"/>
                    <a:pt x="3001" y="7744"/>
                    <a:pt x="2989" y="7506"/>
                  </a:cubicBezTo>
                  <a:cubicBezTo>
                    <a:pt x="2953" y="7018"/>
                    <a:pt x="2703" y="6768"/>
                    <a:pt x="2215" y="6685"/>
                  </a:cubicBezTo>
                  <a:cubicBezTo>
                    <a:pt x="1929" y="6649"/>
                    <a:pt x="1644" y="6625"/>
                    <a:pt x="1370" y="6589"/>
                  </a:cubicBezTo>
                  <a:cubicBezTo>
                    <a:pt x="1322" y="6566"/>
                    <a:pt x="1275" y="6530"/>
                    <a:pt x="1215" y="6482"/>
                  </a:cubicBezTo>
                  <a:cubicBezTo>
                    <a:pt x="1346" y="6197"/>
                    <a:pt x="1608" y="6066"/>
                    <a:pt x="1858" y="5911"/>
                  </a:cubicBezTo>
                  <a:cubicBezTo>
                    <a:pt x="2275" y="5673"/>
                    <a:pt x="2703" y="5435"/>
                    <a:pt x="3144" y="5232"/>
                  </a:cubicBezTo>
                  <a:cubicBezTo>
                    <a:pt x="3668" y="4982"/>
                    <a:pt x="3918" y="4625"/>
                    <a:pt x="3953" y="4030"/>
                  </a:cubicBezTo>
                  <a:cubicBezTo>
                    <a:pt x="4001" y="3315"/>
                    <a:pt x="4144" y="2601"/>
                    <a:pt x="4275" y="1887"/>
                  </a:cubicBezTo>
                  <a:cubicBezTo>
                    <a:pt x="4334" y="1601"/>
                    <a:pt x="4418" y="1267"/>
                    <a:pt x="4739" y="1065"/>
                  </a:cubicBezTo>
                  <a:close/>
                  <a:moveTo>
                    <a:pt x="4667" y="0"/>
                  </a:moveTo>
                  <a:cubicBezTo>
                    <a:pt x="4298" y="0"/>
                    <a:pt x="3961" y="223"/>
                    <a:pt x="3691" y="648"/>
                  </a:cubicBezTo>
                  <a:cubicBezTo>
                    <a:pt x="3584" y="803"/>
                    <a:pt x="3477" y="1005"/>
                    <a:pt x="3418" y="1196"/>
                  </a:cubicBezTo>
                  <a:cubicBezTo>
                    <a:pt x="3299" y="1577"/>
                    <a:pt x="3168" y="1982"/>
                    <a:pt x="3096" y="2387"/>
                  </a:cubicBezTo>
                  <a:cubicBezTo>
                    <a:pt x="2989" y="2970"/>
                    <a:pt x="2929" y="3565"/>
                    <a:pt x="2822" y="4256"/>
                  </a:cubicBezTo>
                  <a:cubicBezTo>
                    <a:pt x="2560" y="4399"/>
                    <a:pt x="2275" y="4530"/>
                    <a:pt x="2025" y="4708"/>
                  </a:cubicBezTo>
                  <a:cubicBezTo>
                    <a:pt x="1608" y="4958"/>
                    <a:pt x="1191" y="5208"/>
                    <a:pt x="786" y="5494"/>
                  </a:cubicBezTo>
                  <a:cubicBezTo>
                    <a:pt x="489" y="5708"/>
                    <a:pt x="262" y="6006"/>
                    <a:pt x="143" y="6363"/>
                  </a:cubicBezTo>
                  <a:cubicBezTo>
                    <a:pt x="1" y="6804"/>
                    <a:pt x="132" y="7197"/>
                    <a:pt x="548" y="7399"/>
                  </a:cubicBezTo>
                  <a:cubicBezTo>
                    <a:pt x="739" y="7506"/>
                    <a:pt x="977" y="7554"/>
                    <a:pt x="1203" y="7613"/>
                  </a:cubicBezTo>
                  <a:cubicBezTo>
                    <a:pt x="1405" y="7673"/>
                    <a:pt x="1632" y="7697"/>
                    <a:pt x="1882" y="7756"/>
                  </a:cubicBezTo>
                  <a:cubicBezTo>
                    <a:pt x="1882" y="8066"/>
                    <a:pt x="1870" y="8352"/>
                    <a:pt x="1882" y="8637"/>
                  </a:cubicBezTo>
                  <a:cubicBezTo>
                    <a:pt x="1917" y="9280"/>
                    <a:pt x="1941" y="9935"/>
                    <a:pt x="2001" y="10566"/>
                  </a:cubicBezTo>
                  <a:cubicBezTo>
                    <a:pt x="2025" y="10780"/>
                    <a:pt x="2084" y="10983"/>
                    <a:pt x="2167" y="11161"/>
                  </a:cubicBezTo>
                  <a:cubicBezTo>
                    <a:pt x="2354" y="11558"/>
                    <a:pt x="2650" y="11773"/>
                    <a:pt x="2996" y="11773"/>
                  </a:cubicBezTo>
                  <a:cubicBezTo>
                    <a:pt x="3159" y="11773"/>
                    <a:pt x="3334" y="11725"/>
                    <a:pt x="3513" y="11626"/>
                  </a:cubicBezTo>
                  <a:cubicBezTo>
                    <a:pt x="3846" y="11435"/>
                    <a:pt x="4144" y="11185"/>
                    <a:pt x="4418" y="10900"/>
                  </a:cubicBezTo>
                  <a:cubicBezTo>
                    <a:pt x="4918" y="10352"/>
                    <a:pt x="5394" y="9768"/>
                    <a:pt x="5894" y="9197"/>
                  </a:cubicBezTo>
                  <a:cubicBezTo>
                    <a:pt x="5989" y="9066"/>
                    <a:pt x="6108" y="8947"/>
                    <a:pt x="6251" y="8804"/>
                  </a:cubicBezTo>
                  <a:cubicBezTo>
                    <a:pt x="6549" y="8887"/>
                    <a:pt x="6811" y="8983"/>
                    <a:pt x="7085" y="9054"/>
                  </a:cubicBezTo>
                  <a:cubicBezTo>
                    <a:pt x="7859" y="9245"/>
                    <a:pt x="8633" y="9435"/>
                    <a:pt x="9418" y="9602"/>
                  </a:cubicBezTo>
                  <a:cubicBezTo>
                    <a:pt x="9553" y="9624"/>
                    <a:pt x="9691" y="9636"/>
                    <a:pt x="9826" y="9636"/>
                  </a:cubicBezTo>
                  <a:cubicBezTo>
                    <a:pt x="9977" y="9636"/>
                    <a:pt x="10125" y="9621"/>
                    <a:pt x="10264" y="9590"/>
                  </a:cubicBezTo>
                  <a:cubicBezTo>
                    <a:pt x="10692" y="9518"/>
                    <a:pt x="10930" y="9221"/>
                    <a:pt x="10930" y="8768"/>
                  </a:cubicBezTo>
                  <a:cubicBezTo>
                    <a:pt x="10930" y="8471"/>
                    <a:pt x="10907" y="8149"/>
                    <a:pt x="10800" y="7863"/>
                  </a:cubicBezTo>
                  <a:cubicBezTo>
                    <a:pt x="10597" y="7328"/>
                    <a:pt x="10359" y="6816"/>
                    <a:pt x="10085" y="6316"/>
                  </a:cubicBezTo>
                  <a:cubicBezTo>
                    <a:pt x="9859" y="5899"/>
                    <a:pt x="9609" y="5506"/>
                    <a:pt x="9359" y="5089"/>
                  </a:cubicBezTo>
                  <a:cubicBezTo>
                    <a:pt x="9502" y="4851"/>
                    <a:pt x="9668" y="4649"/>
                    <a:pt x="9787" y="4423"/>
                  </a:cubicBezTo>
                  <a:cubicBezTo>
                    <a:pt x="10002" y="4018"/>
                    <a:pt x="10252" y="3601"/>
                    <a:pt x="10383" y="3172"/>
                  </a:cubicBezTo>
                  <a:cubicBezTo>
                    <a:pt x="10680" y="2172"/>
                    <a:pt x="10145" y="1494"/>
                    <a:pt x="9109" y="1458"/>
                  </a:cubicBezTo>
                  <a:cubicBezTo>
                    <a:pt x="8954" y="1458"/>
                    <a:pt x="8787" y="1482"/>
                    <a:pt x="8644" y="1506"/>
                  </a:cubicBezTo>
                  <a:cubicBezTo>
                    <a:pt x="8228" y="1601"/>
                    <a:pt x="7799" y="1696"/>
                    <a:pt x="7359" y="1791"/>
                  </a:cubicBezTo>
                  <a:cubicBezTo>
                    <a:pt x="7168" y="1839"/>
                    <a:pt x="6978" y="1863"/>
                    <a:pt x="6763" y="1898"/>
                  </a:cubicBezTo>
                  <a:cubicBezTo>
                    <a:pt x="6573" y="1625"/>
                    <a:pt x="6430" y="1375"/>
                    <a:pt x="6251" y="1160"/>
                  </a:cubicBezTo>
                  <a:cubicBezTo>
                    <a:pt x="6013" y="863"/>
                    <a:pt x="5751" y="553"/>
                    <a:pt x="5454" y="315"/>
                  </a:cubicBezTo>
                  <a:cubicBezTo>
                    <a:pt x="5184" y="103"/>
                    <a:pt x="4918" y="0"/>
                    <a:pt x="4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20"/>
            <p:cNvSpPr/>
            <p:nvPr/>
          </p:nvSpPr>
          <p:spPr>
            <a:xfrm>
              <a:off x="743600" y="2603275"/>
              <a:ext cx="217925" cy="240225"/>
            </a:xfrm>
            <a:custGeom>
              <a:avLst/>
              <a:gdLst/>
              <a:ahLst/>
              <a:cxnLst/>
              <a:rect l="l" t="t" r="r" b="b"/>
              <a:pathLst>
                <a:path w="8717" h="9609" extrusionOk="0">
                  <a:moveTo>
                    <a:pt x="3525" y="0"/>
                  </a:moveTo>
                  <a:cubicBezTo>
                    <a:pt x="3204" y="202"/>
                    <a:pt x="3120" y="536"/>
                    <a:pt x="3061" y="822"/>
                  </a:cubicBezTo>
                  <a:cubicBezTo>
                    <a:pt x="2930" y="1536"/>
                    <a:pt x="2787" y="2250"/>
                    <a:pt x="2739" y="2965"/>
                  </a:cubicBezTo>
                  <a:cubicBezTo>
                    <a:pt x="2704" y="3560"/>
                    <a:pt x="2454" y="3917"/>
                    <a:pt x="1930" y="4167"/>
                  </a:cubicBezTo>
                  <a:cubicBezTo>
                    <a:pt x="1489" y="4370"/>
                    <a:pt x="1061" y="4608"/>
                    <a:pt x="644" y="4846"/>
                  </a:cubicBezTo>
                  <a:cubicBezTo>
                    <a:pt x="394" y="5001"/>
                    <a:pt x="132" y="5132"/>
                    <a:pt x="1" y="5417"/>
                  </a:cubicBezTo>
                  <a:cubicBezTo>
                    <a:pt x="61" y="5465"/>
                    <a:pt x="108" y="5501"/>
                    <a:pt x="156" y="5524"/>
                  </a:cubicBezTo>
                  <a:cubicBezTo>
                    <a:pt x="430" y="5560"/>
                    <a:pt x="715" y="5584"/>
                    <a:pt x="1001" y="5620"/>
                  </a:cubicBezTo>
                  <a:cubicBezTo>
                    <a:pt x="1489" y="5703"/>
                    <a:pt x="1739" y="5953"/>
                    <a:pt x="1775" y="6441"/>
                  </a:cubicBezTo>
                  <a:cubicBezTo>
                    <a:pt x="1787" y="6679"/>
                    <a:pt x="1763" y="6906"/>
                    <a:pt x="1739" y="7144"/>
                  </a:cubicBezTo>
                  <a:cubicBezTo>
                    <a:pt x="1715" y="7668"/>
                    <a:pt x="1680" y="8168"/>
                    <a:pt x="1680" y="8692"/>
                  </a:cubicBezTo>
                  <a:cubicBezTo>
                    <a:pt x="1680" y="8989"/>
                    <a:pt x="1692" y="9299"/>
                    <a:pt x="1846" y="9608"/>
                  </a:cubicBezTo>
                  <a:cubicBezTo>
                    <a:pt x="2192" y="9454"/>
                    <a:pt x="2394" y="9180"/>
                    <a:pt x="2620" y="8942"/>
                  </a:cubicBezTo>
                  <a:cubicBezTo>
                    <a:pt x="3144" y="8406"/>
                    <a:pt x="3644" y="7846"/>
                    <a:pt x="4156" y="7287"/>
                  </a:cubicBezTo>
                  <a:cubicBezTo>
                    <a:pt x="4460" y="6959"/>
                    <a:pt x="4797" y="6789"/>
                    <a:pt x="5192" y="6789"/>
                  </a:cubicBezTo>
                  <a:cubicBezTo>
                    <a:pt x="5370" y="6789"/>
                    <a:pt x="5560" y="6823"/>
                    <a:pt x="5764" y="6894"/>
                  </a:cubicBezTo>
                  <a:cubicBezTo>
                    <a:pt x="6561" y="7156"/>
                    <a:pt x="7407" y="7334"/>
                    <a:pt x="8228" y="7525"/>
                  </a:cubicBezTo>
                  <a:cubicBezTo>
                    <a:pt x="8272" y="7537"/>
                    <a:pt x="8319" y="7541"/>
                    <a:pt x="8370" y="7541"/>
                  </a:cubicBezTo>
                  <a:cubicBezTo>
                    <a:pt x="8470" y="7541"/>
                    <a:pt x="8581" y="7525"/>
                    <a:pt x="8693" y="7525"/>
                  </a:cubicBezTo>
                  <a:cubicBezTo>
                    <a:pt x="8716" y="7048"/>
                    <a:pt x="8526" y="6679"/>
                    <a:pt x="8335" y="6322"/>
                  </a:cubicBezTo>
                  <a:cubicBezTo>
                    <a:pt x="8121" y="5905"/>
                    <a:pt x="7907" y="5489"/>
                    <a:pt x="7633" y="5120"/>
                  </a:cubicBezTo>
                  <a:cubicBezTo>
                    <a:pt x="7192" y="4477"/>
                    <a:pt x="7133" y="3858"/>
                    <a:pt x="7585" y="3179"/>
                  </a:cubicBezTo>
                  <a:cubicBezTo>
                    <a:pt x="7811" y="2846"/>
                    <a:pt x="7990" y="2453"/>
                    <a:pt x="8169" y="2084"/>
                  </a:cubicBezTo>
                  <a:cubicBezTo>
                    <a:pt x="8264" y="1905"/>
                    <a:pt x="8335" y="1691"/>
                    <a:pt x="8181" y="1500"/>
                  </a:cubicBezTo>
                  <a:cubicBezTo>
                    <a:pt x="7937" y="1448"/>
                    <a:pt x="7773" y="1421"/>
                    <a:pt x="7613" y="1421"/>
                  </a:cubicBezTo>
                  <a:cubicBezTo>
                    <a:pt x="7445" y="1421"/>
                    <a:pt x="7282" y="1451"/>
                    <a:pt x="7038" y="1512"/>
                  </a:cubicBezTo>
                  <a:cubicBezTo>
                    <a:pt x="6740" y="1595"/>
                    <a:pt x="6442" y="1691"/>
                    <a:pt x="6145" y="1774"/>
                  </a:cubicBezTo>
                  <a:cubicBezTo>
                    <a:pt x="5881" y="1840"/>
                    <a:pt x="5679" y="1878"/>
                    <a:pt x="5510" y="1878"/>
                  </a:cubicBezTo>
                  <a:cubicBezTo>
                    <a:pt x="5130" y="1878"/>
                    <a:pt x="4923" y="1686"/>
                    <a:pt x="4585" y="1191"/>
                  </a:cubicBezTo>
                  <a:cubicBezTo>
                    <a:pt x="4371" y="893"/>
                    <a:pt x="4168" y="595"/>
                    <a:pt x="3942" y="310"/>
                  </a:cubicBezTo>
                  <a:cubicBezTo>
                    <a:pt x="3835" y="179"/>
                    <a:pt x="3680" y="107"/>
                    <a:pt x="35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25" name="Google Shape;825;p20"/>
          <p:cNvGrpSpPr/>
          <p:nvPr/>
        </p:nvGrpSpPr>
        <p:grpSpPr>
          <a:xfrm>
            <a:off x="11409957" y="120377"/>
            <a:ext cx="487449" cy="524997"/>
            <a:chOff x="713250" y="2576650"/>
            <a:chExt cx="273275" cy="294325"/>
          </a:xfrm>
        </p:grpSpPr>
        <p:sp>
          <p:nvSpPr>
            <p:cNvPr id="826" name="Google Shape;826;p20"/>
            <p:cNvSpPr/>
            <p:nvPr/>
          </p:nvSpPr>
          <p:spPr>
            <a:xfrm>
              <a:off x="713250" y="2576650"/>
              <a:ext cx="273275" cy="294325"/>
            </a:xfrm>
            <a:custGeom>
              <a:avLst/>
              <a:gdLst/>
              <a:ahLst/>
              <a:cxnLst/>
              <a:rect l="l" t="t" r="r" b="b"/>
              <a:pathLst>
                <a:path w="10931" h="11773" extrusionOk="0">
                  <a:moveTo>
                    <a:pt x="4739" y="1065"/>
                  </a:moveTo>
                  <a:cubicBezTo>
                    <a:pt x="4894" y="1172"/>
                    <a:pt x="5049" y="1244"/>
                    <a:pt x="5156" y="1375"/>
                  </a:cubicBezTo>
                  <a:cubicBezTo>
                    <a:pt x="5382" y="1660"/>
                    <a:pt x="5585" y="1958"/>
                    <a:pt x="5799" y="2256"/>
                  </a:cubicBezTo>
                  <a:cubicBezTo>
                    <a:pt x="6137" y="2751"/>
                    <a:pt x="6344" y="2943"/>
                    <a:pt x="6724" y="2943"/>
                  </a:cubicBezTo>
                  <a:cubicBezTo>
                    <a:pt x="6893" y="2943"/>
                    <a:pt x="7095" y="2905"/>
                    <a:pt x="7359" y="2839"/>
                  </a:cubicBezTo>
                  <a:cubicBezTo>
                    <a:pt x="7656" y="2756"/>
                    <a:pt x="7954" y="2660"/>
                    <a:pt x="8252" y="2577"/>
                  </a:cubicBezTo>
                  <a:cubicBezTo>
                    <a:pt x="8496" y="2516"/>
                    <a:pt x="8659" y="2486"/>
                    <a:pt x="8827" y="2486"/>
                  </a:cubicBezTo>
                  <a:cubicBezTo>
                    <a:pt x="8987" y="2486"/>
                    <a:pt x="9151" y="2513"/>
                    <a:pt x="9395" y="2565"/>
                  </a:cubicBezTo>
                  <a:cubicBezTo>
                    <a:pt x="9549" y="2756"/>
                    <a:pt x="9478" y="2970"/>
                    <a:pt x="9383" y="3149"/>
                  </a:cubicBezTo>
                  <a:cubicBezTo>
                    <a:pt x="9204" y="3518"/>
                    <a:pt x="9025" y="3911"/>
                    <a:pt x="8799" y="4244"/>
                  </a:cubicBezTo>
                  <a:cubicBezTo>
                    <a:pt x="8347" y="4923"/>
                    <a:pt x="8406" y="5542"/>
                    <a:pt x="8847" y="6185"/>
                  </a:cubicBezTo>
                  <a:cubicBezTo>
                    <a:pt x="9121" y="6554"/>
                    <a:pt x="9335" y="6970"/>
                    <a:pt x="9549" y="7387"/>
                  </a:cubicBezTo>
                  <a:cubicBezTo>
                    <a:pt x="9740" y="7744"/>
                    <a:pt x="9930" y="8113"/>
                    <a:pt x="9907" y="8590"/>
                  </a:cubicBezTo>
                  <a:cubicBezTo>
                    <a:pt x="9795" y="8590"/>
                    <a:pt x="9684" y="8606"/>
                    <a:pt x="9584" y="8606"/>
                  </a:cubicBezTo>
                  <a:cubicBezTo>
                    <a:pt x="9533" y="8606"/>
                    <a:pt x="9486" y="8602"/>
                    <a:pt x="9442" y="8590"/>
                  </a:cubicBezTo>
                  <a:cubicBezTo>
                    <a:pt x="8621" y="8399"/>
                    <a:pt x="7775" y="8221"/>
                    <a:pt x="6978" y="7959"/>
                  </a:cubicBezTo>
                  <a:cubicBezTo>
                    <a:pt x="6774" y="7888"/>
                    <a:pt x="6584" y="7854"/>
                    <a:pt x="6406" y="7854"/>
                  </a:cubicBezTo>
                  <a:cubicBezTo>
                    <a:pt x="6011" y="7854"/>
                    <a:pt x="5674" y="8024"/>
                    <a:pt x="5370" y="8352"/>
                  </a:cubicBezTo>
                  <a:cubicBezTo>
                    <a:pt x="4858" y="8911"/>
                    <a:pt x="4358" y="9471"/>
                    <a:pt x="3834" y="10007"/>
                  </a:cubicBezTo>
                  <a:cubicBezTo>
                    <a:pt x="3608" y="10245"/>
                    <a:pt x="3406" y="10519"/>
                    <a:pt x="3060" y="10673"/>
                  </a:cubicBezTo>
                  <a:cubicBezTo>
                    <a:pt x="2906" y="10364"/>
                    <a:pt x="2894" y="10054"/>
                    <a:pt x="2894" y="9757"/>
                  </a:cubicBezTo>
                  <a:cubicBezTo>
                    <a:pt x="2894" y="9233"/>
                    <a:pt x="2929" y="8733"/>
                    <a:pt x="2953" y="8209"/>
                  </a:cubicBezTo>
                  <a:cubicBezTo>
                    <a:pt x="2977" y="7971"/>
                    <a:pt x="3001" y="7744"/>
                    <a:pt x="2989" y="7506"/>
                  </a:cubicBezTo>
                  <a:cubicBezTo>
                    <a:pt x="2953" y="7018"/>
                    <a:pt x="2703" y="6768"/>
                    <a:pt x="2215" y="6685"/>
                  </a:cubicBezTo>
                  <a:cubicBezTo>
                    <a:pt x="1929" y="6649"/>
                    <a:pt x="1644" y="6625"/>
                    <a:pt x="1370" y="6589"/>
                  </a:cubicBezTo>
                  <a:cubicBezTo>
                    <a:pt x="1322" y="6566"/>
                    <a:pt x="1275" y="6530"/>
                    <a:pt x="1215" y="6482"/>
                  </a:cubicBezTo>
                  <a:cubicBezTo>
                    <a:pt x="1346" y="6197"/>
                    <a:pt x="1608" y="6066"/>
                    <a:pt x="1858" y="5911"/>
                  </a:cubicBezTo>
                  <a:cubicBezTo>
                    <a:pt x="2275" y="5673"/>
                    <a:pt x="2703" y="5435"/>
                    <a:pt x="3144" y="5232"/>
                  </a:cubicBezTo>
                  <a:cubicBezTo>
                    <a:pt x="3668" y="4982"/>
                    <a:pt x="3918" y="4625"/>
                    <a:pt x="3953" y="4030"/>
                  </a:cubicBezTo>
                  <a:cubicBezTo>
                    <a:pt x="4001" y="3315"/>
                    <a:pt x="4144" y="2601"/>
                    <a:pt x="4275" y="1887"/>
                  </a:cubicBezTo>
                  <a:cubicBezTo>
                    <a:pt x="4334" y="1601"/>
                    <a:pt x="4418" y="1267"/>
                    <a:pt x="4739" y="1065"/>
                  </a:cubicBezTo>
                  <a:close/>
                  <a:moveTo>
                    <a:pt x="4667" y="0"/>
                  </a:moveTo>
                  <a:cubicBezTo>
                    <a:pt x="4298" y="0"/>
                    <a:pt x="3961" y="223"/>
                    <a:pt x="3691" y="648"/>
                  </a:cubicBezTo>
                  <a:cubicBezTo>
                    <a:pt x="3584" y="803"/>
                    <a:pt x="3477" y="1005"/>
                    <a:pt x="3418" y="1196"/>
                  </a:cubicBezTo>
                  <a:cubicBezTo>
                    <a:pt x="3299" y="1577"/>
                    <a:pt x="3168" y="1982"/>
                    <a:pt x="3096" y="2387"/>
                  </a:cubicBezTo>
                  <a:cubicBezTo>
                    <a:pt x="2989" y="2970"/>
                    <a:pt x="2929" y="3565"/>
                    <a:pt x="2822" y="4256"/>
                  </a:cubicBezTo>
                  <a:cubicBezTo>
                    <a:pt x="2560" y="4399"/>
                    <a:pt x="2275" y="4530"/>
                    <a:pt x="2025" y="4708"/>
                  </a:cubicBezTo>
                  <a:cubicBezTo>
                    <a:pt x="1608" y="4958"/>
                    <a:pt x="1191" y="5208"/>
                    <a:pt x="786" y="5494"/>
                  </a:cubicBezTo>
                  <a:cubicBezTo>
                    <a:pt x="489" y="5708"/>
                    <a:pt x="262" y="6006"/>
                    <a:pt x="143" y="6363"/>
                  </a:cubicBezTo>
                  <a:cubicBezTo>
                    <a:pt x="1" y="6804"/>
                    <a:pt x="132" y="7197"/>
                    <a:pt x="548" y="7399"/>
                  </a:cubicBezTo>
                  <a:cubicBezTo>
                    <a:pt x="739" y="7506"/>
                    <a:pt x="977" y="7554"/>
                    <a:pt x="1203" y="7613"/>
                  </a:cubicBezTo>
                  <a:cubicBezTo>
                    <a:pt x="1405" y="7673"/>
                    <a:pt x="1632" y="7697"/>
                    <a:pt x="1882" y="7756"/>
                  </a:cubicBezTo>
                  <a:cubicBezTo>
                    <a:pt x="1882" y="8066"/>
                    <a:pt x="1870" y="8352"/>
                    <a:pt x="1882" y="8637"/>
                  </a:cubicBezTo>
                  <a:cubicBezTo>
                    <a:pt x="1917" y="9280"/>
                    <a:pt x="1941" y="9935"/>
                    <a:pt x="2001" y="10566"/>
                  </a:cubicBezTo>
                  <a:cubicBezTo>
                    <a:pt x="2025" y="10780"/>
                    <a:pt x="2084" y="10983"/>
                    <a:pt x="2167" y="11161"/>
                  </a:cubicBezTo>
                  <a:cubicBezTo>
                    <a:pt x="2354" y="11558"/>
                    <a:pt x="2650" y="11773"/>
                    <a:pt x="2996" y="11773"/>
                  </a:cubicBezTo>
                  <a:cubicBezTo>
                    <a:pt x="3159" y="11773"/>
                    <a:pt x="3334" y="11725"/>
                    <a:pt x="3513" y="11626"/>
                  </a:cubicBezTo>
                  <a:cubicBezTo>
                    <a:pt x="3846" y="11435"/>
                    <a:pt x="4144" y="11185"/>
                    <a:pt x="4418" y="10900"/>
                  </a:cubicBezTo>
                  <a:cubicBezTo>
                    <a:pt x="4918" y="10352"/>
                    <a:pt x="5394" y="9768"/>
                    <a:pt x="5894" y="9197"/>
                  </a:cubicBezTo>
                  <a:cubicBezTo>
                    <a:pt x="5989" y="9066"/>
                    <a:pt x="6108" y="8947"/>
                    <a:pt x="6251" y="8804"/>
                  </a:cubicBezTo>
                  <a:cubicBezTo>
                    <a:pt x="6549" y="8887"/>
                    <a:pt x="6811" y="8983"/>
                    <a:pt x="7085" y="9054"/>
                  </a:cubicBezTo>
                  <a:cubicBezTo>
                    <a:pt x="7859" y="9245"/>
                    <a:pt x="8633" y="9435"/>
                    <a:pt x="9418" y="9602"/>
                  </a:cubicBezTo>
                  <a:cubicBezTo>
                    <a:pt x="9553" y="9624"/>
                    <a:pt x="9691" y="9636"/>
                    <a:pt x="9826" y="9636"/>
                  </a:cubicBezTo>
                  <a:cubicBezTo>
                    <a:pt x="9977" y="9636"/>
                    <a:pt x="10125" y="9621"/>
                    <a:pt x="10264" y="9590"/>
                  </a:cubicBezTo>
                  <a:cubicBezTo>
                    <a:pt x="10692" y="9518"/>
                    <a:pt x="10930" y="9221"/>
                    <a:pt x="10930" y="8768"/>
                  </a:cubicBezTo>
                  <a:cubicBezTo>
                    <a:pt x="10930" y="8471"/>
                    <a:pt x="10907" y="8149"/>
                    <a:pt x="10800" y="7863"/>
                  </a:cubicBezTo>
                  <a:cubicBezTo>
                    <a:pt x="10597" y="7328"/>
                    <a:pt x="10359" y="6816"/>
                    <a:pt x="10085" y="6316"/>
                  </a:cubicBezTo>
                  <a:cubicBezTo>
                    <a:pt x="9859" y="5899"/>
                    <a:pt x="9609" y="5506"/>
                    <a:pt x="9359" y="5089"/>
                  </a:cubicBezTo>
                  <a:cubicBezTo>
                    <a:pt x="9502" y="4851"/>
                    <a:pt x="9668" y="4649"/>
                    <a:pt x="9787" y="4423"/>
                  </a:cubicBezTo>
                  <a:cubicBezTo>
                    <a:pt x="10002" y="4018"/>
                    <a:pt x="10252" y="3601"/>
                    <a:pt x="10383" y="3172"/>
                  </a:cubicBezTo>
                  <a:cubicBezTo>
                    <a:pt x="10680" y="2172"/>
                    <a:pt x="10145" y="1494"/>
                    <a:pt x="9109" y="1458"/>
                  </a:cubicBezTo>
                  <a:cubicBezTo>
                    <a:pt x="8954" y="1458"/>
                    <a:pt x="8787" y="1482"/>
                    <a:pt x="8644" y="1506"/>
                  </a:cubicBezTo>
                  <a:cubicBezTo>
                    <a:pt x="8228" y="1601"/>
                    <a:pt x="7799" y="1696"/>
                    <a:pt x="7359" y="1791"/>
                  </a:cubicBezTo>
                  <a:cubicBezTo>
                    <a:pt x="7168" y="1839"/>
                    <a:pt x="6978" y="1863"/>
                    <a:pt x="6763" y="1898"/>
                  </a:cubicBezTo>
                  <a:cubicBezTo>
                    <a:pt x="6573" y="1625"/>
                    <a:pt x="6430" y="1375"/>
                    <a:pt x="6251" y="1160"/>
                  </a:cubicBezTo>
                  <a:cubicBezTo>
                    <a:pt x="6013" y="863"/>
                    <a:pt x="5751" y="553"/>
                    <a:pt x="5454" y="315"/>
                  </a:cubicBezTo>
                  <a:cubicBezTo>
                    <a:pt x="5184" y="103"/>
                    <a:pt x="4918" y="0"/>
                    <a:pt x="4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20"/>
            <p:cNvSpPr/>
            <p:nvPr/>
          </p:nvSpPr>
          <p:spPr>
            <a:xfrm>
              <a:off x="743600" y="2603275"/>
              <a:ext cx="217925" cy="240225"/>
            </a:xfrm>
            <a:custGeom>
              <a:avLst/>
              <a:gdLst/>
              <a:ahLst/>
              <a:cxnLst/>
              <a:rect l="l" t="t" r="r" b="b"/>
              <a:pathLst>
                <a:path w="8717" h="9609" extrusionOk="0">
                  <a:moveTo>
                    <a:pt x="3525" y="0"/>
                  </a:moveTo>
                  <a:cubicBezTo>
                    <a:pt x="3204" y="202"/>
                    <a:pt x="3120" y="536"/>
                    <a:pt x="3061" y="822"/>
                  </a:cubicBezTo>
                  <a:cubicBezTo>
                    <a:pt x="2930" y="1536"/>
                    <a:pt x="2787" y="2250"/>
                    <a:pt x="2739" y="2965"/>
                  </a:cubicBezTo>
                  <a:cubicBezTo>
                    <a:pt x="2704" y="3560"/>
                    <a:pt x="2454" y="3917"/>
                    <a:pt x="1930" y="4167"/>
                  </a:cubicBezTo>
                  <a:cubicBezTo>
                    <a:pt x="1489" y="4370"/>
                    <a:pt x="1061" y="4608"/>
                    <a:pt x="644" y="4846"/>
                  </a:cubicBezTo>
                  <a:cubicBezTo>
                    <a:pt x="394" y="5001"/>
                    <a:pt x="132" y="5132"/>
                    <a:pt x="1" y="5417"/>
                  </a:cubicBezTo>
                  <a:cubicBezTo>
                    <a:pt x="61" y="5465"/>
                    <a:pt x="108" y="5501"/>
                    <a:pt x="156" y="5524"/>
                  </a:cubicBezTo>
                  <a:cubicBezTo>
                    <a:pt x="430" y="5560"/>
                    <a:pt x="715" y="5584"/>
                    <a:pt x="1001" y="5620"/>
                  </a:cubicBezTo>
                  <a:cubicBezTo>
                    <a:pt x="1489" y="5703"/>
                    <a:pt x="1739" y="5953"/>
                    <a:pt x="1775" y="6441"/>
                  </a:cubicBezTo>
                  <a:cubicBezTo>
                    <a:pt x="1787" y="6679"/>
                    <a:pt x="1763" y="6906"/>
                    <a:pt x="1739" y="7144"/>
                  </a:cubicBezTo>
                  <a:cubicBezTo>
                    <a:pt x="1715" y="7668"/>
                    <a:pt x="1680" y="8168"/>
                    <a:pt x="1680" y="8692"/>
                  </a:cubicBezTo>
                  <a:cubicBezTo>
                    <a:pt x="1680" y="8989"/>
                    <a:pt x="1692" y="9299"/>
                    <a:pt x="1846" y="9608"/>
                  </a:cubicBezTo>
                  <a:cubicBezTo>
                    <a:pt x="2192" y="9454"/>
                    <a:pt x="2394" y="9180"/>
                    <a:pt x="2620" y="8942"/>
                  </a:cubicBezTo>
                  <a:cubicBezTo>
                    <a:pt x="3144" y="8406"/>
                    <a:pt x="3644" y="7846"/>
                    <a:pt x="4156" y="7287"/>
                  </a:cubicBezTo>
                  <a:cubicBezTo>
                    <a:pt x="4460" y="6959"/>
                    <a:pt x="4797" y="6789"/>
                    <a:pt x="5192" y="6789"/>
                  </a:cubicBezTo>
                  <a:cubicBezTo>
                    <a:pt x="5370" y="6789"/>
                    <a:pt x="5560" y="6823"/>
                    <a:pt x="5764" y="6894"/>
                  </a:cubicBezTo>
                  <a:cubicBezTo>
                    <a:pt x="6561" y="7156"/>
                    <a:pt x="7407" y="7334"/>
                    <a:pt x="8228" y="7525"/>
                  </a:cubicBezTo>
                  <a:cubicBezTo>
                    <a:pt x="8272" y="7537"/>
                    <a:pt x="8319" y="7541"/>
                    <a:pt x="8370" y="7541"/>
                  </a:cubicBezTo>
                  <a:cubicBezTo>
                    <a:pt x="8470" y="7541"/>
                    <a:pt x="8581" y="7525"/>
                    <a:pt x="8693" y="7525"/>
                  </a:cubicBezTo>
                  <a:cubicBezTo>
                    <a:pt x="8716" y="7048"/>
                    <a:pt x="8526" y="6679"/>
                    <a:pt x="8335" y="6322"/>
                  </a:cubicBezTo>
                  <a:cubicBezTo>
                    <a:pt x="8121" y="5905"/>
                    <a:pt x="7907" y="5489"/>
                    <a:pt x="7633" y="5120"/>
                  </a:cubicBezTo>
                  <a:cubicBezTo>
                    <a:pt x="7192" y="4477"/>
                    <a:pt x="7133" y="3858"/>
                    <a:pt x="7585" y="3179"/>
                  </a:cubicBezTo>
                  <a:cubicBezTo>
                    <a:pt x="7811" y="2846"/>
                    <a:pt x="7990" y="2453"/>
                    <a:pt x="8169" y="2084"/>
                  </a:cubicBezTo>
                  <a:cubicBezTo>
                    <a:pt x="8264" y="1905"/>
                    <a:pt x="8335" y="1691"/>
                    <a:pt x="8181" y="1500"/>
                  </a:cubicBezTo>
                  <a:cubicBezTo>
                    <a:pt x="7937" y="1448"/>
                    <a:pt x="7773" y="1421"/>
                    <a:pt x="7613" y="1421"/>
                  </a:cubicBezTo>
                  <a:cubicBezTo>
                    <a:pt x="7445" y="1421"/>
                    <a:pt x="7282" y="1451"/>
                    <a:pt x="7038" y="1512"/>
                  </a:cubicBezTo>
                  <a:cubicBezTo>
                    <a:pt x="6740" y="1595"/>
                    <a:pt x="6442" y="1691"/>
                    <a:pt x="6145" y="1774"/>
                  </a:cubicBezTo>
                  <a:cubicBezTo>
                    <a:pt x="5881" y="1840"/>
                    <a:pt x="5679" y="1878"/>
                    <a:pt x="5510" y="1878"/>
                  </a:cubicBezTo>
                  <a:cubicBezTo>
                    <a:pt x="5130" y="1878"/>
                    <a:pt x="4923" y="1686"/>
                    <a:pt x="4585" y="1191"/>
                  </a:cubicBezTo>
                  <a:cubicBezTo>
                    <a:pt x="4371" y="893"/>
                    <a:pt x="4168" y="595"/>
                    <a:pt x="3942" y="310"/>
                  </a:cubicBezTo>
                  <a:cubicBezTo>
                    <a:pt x="3835" y="179"/>
                    <a:pt x="3680" y="107"/>
                    <a:pt x="3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28" name="Google Shape;828;p20"/>
          <p:cNvGrpSpPr/>
          <p:nvPr/>
        </p:nvGrpSpPr>
        <p:grpSpPr>
          <a:xfrm>
            <a:off x="11238002" y="5323876"/>
            <a:ext cx="448753" cy="483360"/>
            <a:chOff x="713250" y="2576650"/>
            <a:chExt cx="273275" cy="294325"/>
          </a:xfrm>
        </p:grpSpPr>
        <p:sp>
          <p:nvSpPr>
            <p:cNvPr id="829" name="Google Shape;829;p20"/>
            <p:cNvSpPr/>
            <p:nvPr/>
          </p:nvSpPr>
          <p:spPr>
            <a:xfrm>
              <a:off x="713250" y="2576650"/>
              <a:ext cx="273275" cy="294325"/>
            </a:xfrm>
            <a:custGeom>
              <a:avLst/>
              <a:gdLst/>
              <a:ahLst/>
              <a:cxnLst/>
              <a:rect l="l" t="t" r="r" b="b"/>
              <a:pathLst>
                <a:path w="10931" h="11773" extrusionOk="0">
                  <a:moveTo>
                    <a:pt x="4739" y="1065"/>
                  </a:moveTo>
                  <a:cubicBezTo>
                    <a:pt x="4894" y="1172"/>
                    <a:pt x="5049" y="1244"/>
                    <a:pt x="5156" y="1375"/>
                  </a:cubicBezTo>
                  <a:cubicBezTo>
                    <a:pt x="5382" y="1660"/>
                    <a:pt x="5585" y="1958"/>
                    <a:pt x="5799" y="2256"/>
                  </a:cubicBezTo>
                  <a:cubicBezTo>
                    <a:pt x="6137" y="2751"/>
                    <a:pt x="6344" y="2943"/>
                    <a:pt x="6724" y="2943"/>
                  </a:cubicBezTo>
                  <a:cubicBezTo>
                    <a:pt x="6893" y="2943"/>
                    <a:pt x="7095" y="2905"/>
                    <a:pt x="7359" y="2839"/>
                  </a:cubicBezTo>
                  <a:cubicBezTo>
                    <a:pt x="7656" y="2756"/>
                    <a:pt x="7954" y="2660"/>
                    <a:pt x="8252" y="2577"/>
                  </a:cubicBezTo>
                  <a:cubicBezTo>
                    <a:pt x="8496" y="2516"/>
                    <a:pt x="8659" y="2486"/>
                    <a:pt x="8827" y="2486"/>
                  </a:cubicBezTo>
                  <a:cubicBezTo>
                    <a:pt x="8987" y="2486"/>
                    <a:pt x="9151" y="2513"/>
                    <a:pt x="9395" y="2565"/>
                  </a:cubicBezTo>
                  <a:cubicBezTo>
                    <a:pt x="9549" y="2756"/>
                    <a:pt x="9478" y="2970"/>
                    <a:pt x="9383" y="3149"/>
                  </a:cubicBezTo>
                  <a:cubicBezTo>
                    <a:pt x="9204" y="3518"/>
                    <a:pt x="9025" y="3911"/>
                    <a:pt x="8799" y="4244"/>
                  </a:cubicBezTo>
                  <a:cubicBezTo>
                    <a:pt x="8347" y="4923"/>
                    <a:pt x="8406" y="5542"/>
                    <a:pt x="8847" y="6185"/>
                  </a:cubicBezTo>
                  <a:cubicBezTo>
                    <a:pt x="9121" y="6554"/>
                    <a:pt x="9335" y="6970"/>
                    <a:pt x="9549" y="7387"/>
                  </a:cubicBezTo>
                  <a:cubicBezTo>
                    <a:pt x="9740" y="7744"/>
                    <a:pt x="9930" y="8113"/>
                    <a:pt x="9907" y="8590"/>
                  </a:cubicBezTo>
                  <a:cubicBezTo>
                    <a:pt x="9795" y="8590"/>
                    <a:pt x="9684" y="8606"/>
                    <a:pt x="9584" y="8606"/>
                  </a:cubicBezTo>
                  <a:cubicBezTo>
                    <a:pt x="9533" y="8606"/>
                    <a:pt x="9486" y="8602"/>
                    <a:pt x="9442" y="8590"/>
                  </a:cubicBezTo>
                  <a:cubicBezTo>
                    <a:pt x="8621" y="8399"/>
                    <a:pt x="7775" y="8221"/>
                    <a:pt x="6978" y="7959"/>
                  </a:cubicBezTo>
                  <a:cubicBezTo>
                    <a:pt x="6774" y="7888"/>
                    <a:pt x="6584" y="7854"/>
                    <a:pt x="6406" y="7854"/>
                  </a:cubicBezTo>
                  <a:cubicBezTo>
                    <a:pt x="6011" y="7854"/>
                    <a:pt x="5674" y="8024"/>
                    <a:pt x="5370" y="8352"/>
                  </a:cubicBezTo>
                  <a:cubicBezTo>
                    <a:pt x="4858" y="8911"/>
                    <a:pt x="4358" y="9471"/>
                    <a:pt x="3834" y="10007"/>
                  </a:cubicBezTo>
                  <a:cubicBezTo>
                    <a:pt x="3608" y="10245"/>
                    <a:pt x="3406" y="10519"/>
                    <a:pt x="3060" y="10673"/>
                  </a:cubicBezTo>
                  <a:cubicBezTo>
                    <a:pt x="2906" y="10364"/>
                    <a:pt x="2894" y="10054"/>
                    <a:pt x="2894" y="9757"/>
                  </a:cubicBezTo>
                  <a:cubicBezTo>
                    <a:pt x="2894" y="9233"/>
                    <a:pt x="2929" y="8733"/>
                    <a:pt x="2953" y="8209"/>
                  </a:cubicBezTo>
                  <a:cubicBezTo>
                    <a:pt x="2977" y="7971"/>
                    <a:pt x="3001" y="7744"/>
                    <a:pt x="2989" y="7506"/>
                  </a:cubicBezTo>
                  <a:cubicBezTo>
                    <a:pt x="2953" y="7018"/>
                    <a:pt x="2703" y="6768"/>
                    <a:pt x="2215" y="6685"/>
                  </a:cubicBezTo>
                  <a:cubicBezTo>
                    <a:pt x="1929" y="6649"/>
                    <a:pt x="1644" y="6625"/>
                    <a:pt x="1370" y="6589"/>
                  </a:cubicBezTo>
                  <a:cubicBezTo>
                    <a:pt x="1322" y="6566"/>
                    <a:pt x="1275" y="6530"/>
                    <a:pt x="1215" y="6482"/>
                  </a:cubicBezTo>
                  <a:cubicBezTo>
                    <a:pt x="1346" y="6197"/>
                    <a:pt x="1608" y="6066"/>
                    <a:pt x="1858" y="5911"/>
                  </a:cubicBezTo>
                  <a:cubicBezTo>
                    <a:pt x="2275" y="5673"/>
                    <a:pt x="2703" y="5435"/>
                    <a:pt x="3144" y="5232"/>
                  </a:cubicBezTo>
                  <a:cubicBezTo>
                    <a:pt x="3668" y="4982"/>
                    <a:pt x="3918" y="4625"/>
                    <a:pt x="3953" y="4030"/>
                  </a:cubicBezTo>
                  <a:cubicBezTo>
                    <a:pt x="4001" y="3315"/>
                    <a:pt x="4144" y="2601"/>
                    <a:pt x="4275" y="1887"/>
                  </a:cubicBezTo>
                  <a:cubicBezTo>
                    <a:pt x="4334" y="1601"/>
                    <a:pt x="4418" y="1267"/>
                    <a:pt x="4739" y="1065"/>
                  </a:cubicBezTo>
                  <a:close/>
                  <a:moveTo>
                    <a:pt x="4667" y="0"/>
                  </a:moveTo>
                  <a:cubicBezTo>
                    <a:pt x="4298" y="0"/>
                    <a:pt x="3961" y="223"/>
                    <a:pt x="3691" y="648"/>
                  </a:cubicBezTo>
                  <a:cubicBezTo>
                    <a:pt x="3584" y="803"/>
                    <a:pt x="3477" y="1005"/>
                    <a:pt x="3418" y="1196"/>
                  </a:cubicBezTo>
                  <a:cubicBezTo>
                    <a:pt x="3299" y="1577"/>
                    <a:pt x="3168" y="1982"/>
                    <a:pt x="3096" y="2387"/>
                  </a:cubicBezTo>
                  <a:cubicBezTo>
                    <a:pt x="2989" y="2970"/>
                    <a:pt x="2929" y="3565"/>
                    <a:pt x="2822" y="4256"/>
                  </a:cubicBezTo>
                  <a:cubicBezTo>
                    <a:pt x="2560" y="4399"/>
                    <a:pt x="2275" y="4530"/>
                    <a:pt x="2025" y="4708"/>
                  </a:cubicBezTo>
                  <a:cubicBezTo>
                    <a:pt x="1608" y="4958"/>
                    <a:pt x="1191" y="5208"/>
                    <a:pt x="786" y="5494"/>
                  </a:cubicBezTo>
                  <a:cubicBezTo>
                    <a:pt x="489" y="5708"/>
                    <a:pt x="262" y="6006"/>
                    <a:pt x="143" y="6363"/>
                  </a:cubicBezTo>
                  <a:cubicBezTo>
                    <a:pt x="1" y="6804"/>
                    <a:pt x="132" y="7197"/>
                    <a:pt x="548" y="7399"/>
                  </a:cubicBezTo>
                  <a:cubicBezTo>
                    <a:pt x="739" y="7506"/>
                    <a:pt x="977" y="7554"/>
                    <a:pt x="1203" y="7613"/>
                  </a:cubicBezTo>
                  <a:cubicBezTo>
                    <a:pt x="1405" y="7673"/>
                    <a:pt x="1632" y="7697"/>
                    <a:pt x="1882" y="7756"/>
                  </a:cubicBezTo>
                  <a:cubicBezTo>
                    <a:pt x="1882" y="8066"/>
                    <a:pt x="1870" y="8352"/>
                    <a:pt x="1882" y="8637"/>
                  </a:cubicBezTo>
                  <a:cubicBezTo>
                    <a:pt x="1917" y="9280"/>
                    <a:pt x="1941" y="9935"/>
                    <a:pt x="2001" y="10566"/>
                  </a:cubicBezTo>
                  <a:cubicBezTo>
                    <a:pt x="2025" y="10780"/>
                    <a:pt x="2084" y="10983"/>
                    <a:pt x="2167" y="11161"/>
                  </a:cubicBezTo>
                  <a:cubicBezTo>
                    <a:pt x="2354" y="11558"/>
                    <a:pt x="2650" y="11773"/>
                    <a:pt x="2996" y="11773"/>
                  </a:cubicBezTo>
                  <a:cubicBezTo>
                    <a:pt x="3159" y="11773"/>
                    <a:pt x="3334" y="11725"/>
                    <a:pt x="3513" y="11626"/>
                  </a:cubicBezTo>
                  <a:cubicBezTo>
                    <a:pt x="3846" y="11435"/>
                    <a:pt x="4144" y="11185"/>
                    <a:pt x="4418" y="10900"/>
                  </a:cubicBezTo>
                  <a:cubicBezTo>
                    <a:pt x="4918" y="10352"/>
                    <a:pt x="5394" y="9768"/>
                    <a:pt x="5894" y="9197"/>
                  </a:cubicBezTo>
                  <a:cubicBezTo>
                    <a:pt x="5989" y="9066"/>
                    <a:pt x="6108" y="8947"/>
                    <a:pt x="6251" y="8804"/>
                  </a:cubicBezTo>
                  <a:cubicBezTo>
                    <a:pt x="6549" y="8887"/>
                    <a:pt x="6811" y="8983"/>
                    <a:pt x="7085" y="9054"/>
                  </a:cubicBezTo>
                  <a:cubicBezTo>
                    <a:pt x="7859" y="9245"/>
                    <a:pt x="8633" y="9435"/>
                    <a:pt x="9418" y="9602"/>
                  </a:cubicBezTo>
                  <a:cubicBezTo>
                    <a:pt x="9553" y="9624"/>
                    <a:pt x="9691" y="9636"/>
                    <a:pt x="9826" y="9636"/>
                  </a:cubicBezTo>
                  <a:cubicBezTo>
                    <a:pt x="9977" y="9636"/>
                    <a:pt x="10125" y="9621"/>
                    <a:pt x="10264" y="9590"/>
                  </a:cubicBezTo>
                  <a:cubicBezTo>
                    <a:pt x="10692" y="9518"/>
                    <a:pt x="10930" y="9221"/>
                    <a:pt x="10930" y="8768"/>
                  </a:cubicBezTo>
                  <a:cubicBezTo>
                    <a:pt x="10930" y="8471"/>
                    <a:pt x="10907" y="8149"/>
                    <a:pt x="10800" y="7863"/>
                  </a:cubicBezTo>
                  <a:cubicBezTo>
                    <a:pt x="10597" y="7328"/>
                    <a:pt x="10359" y="6816"/>
                    <a:pt x="10085" y="6316"/>
                  </a:cubicBezTo>
                  <a:cubicBezTo>
                    <a:pt x="9859" y="5899"/>
                    <a:pt x="9609" y="5506"/>
                    <a:pt x="9359" y="5089"/>
                  </a:cubicBezTo>
                  <a:cubicBezTo>
                    <a:pt x="9502" y="4851"/>
                    <a:pt x="9668" y="4649"/>
                    <a:pt x="9787" y="4423"/>
                  </a:cubicBezTo>
                  <a:cubicBezTo>
                    <a:pt x="10002" y="4018"/>
                    <a:pt x="10252" y="3601"/>
                    <a:pt x="10383" y="3172"/>
                  </a:cubicBezTo>
                  <a:cubicBezTo>
                    <a:pt x="10680" y="2172"/>
                    <a:pt x="10145" y="1494"/>
                    <a:pt x="9109" y="1458"/>
                  </a:cubicBezTo>
                  <a:cubicBezTo>
                    <a:pt x="8954" y="1458"/>
                    <a:pt x="8787" y="1482"/>
                    <a:pt x="8644" y="1506"/>
                  </a:cubicBezTo>
                  <a:cubicBezTo>
                    <a:pt x="8228" y="1601"/>
                    <a:pt x="7799" y="1696"/>
                    <a:pt x="7359" y="1791"/>
                  </a:cubicBezTo>
                  <a:cubicBezTo>
                    <a:pt x="7168" y="1839"/>
                    <a:pt x="6978" y="1863"/>
                    <a:pt x="6763" y="1898"/>
                  </a:cubicBezTo>
                  <a:cubicBezTo>
                    <a:pt x="6573" y="1625"/>
                    <a:pt x="6430" y="1375"/>
                    <a:pt x="6251" y="1160"/>
                  </a:cubicBezTo>
                  <a:cubicBezTo>
                    <a:pt x="6013" y="863"/>
                    <a:pt x="5751" y="553"/>
                    <a:pt x="5454" y="315"/>
                  </a:cubicBezTo>
                  <a:cubicBezTo>
                    <a:pt x="5184" y="103"/>
                    <a:pt x="4918" y="0"/>
                    <a:pt x="4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20"/>
            <p:cNvSpPr/>
            <p:nvPr/>
          </p:nvSpPr>
          <p:spPr>
            <a:xfrm>
              <a:off x="743600" y="2603275"/>
              <a:ext cx="217925" cy="240225"/>
            </a:xfrm>
            <a:custGeom>
              <a:avLst/>
              <a:gdLst/>
              <a:ahLst/>
              <a:cxnLst/>
              <a:rect l="l" t="t" r="r" b="b"/>
              <a:pathLst>
                <a:path w="8717" h="9609" extrusionOk="0">
                  <a:moveTo>
                    <a:pt x="3525" y="0"/>
                  </a:moveTo>
                  <a:cubicBezTo>
                    <a:pt x="3204" y="202"/>
                    <a:pt x="3120" y="536"/>
                    <a:pt x="3061" y="822"/>
                  </a:cubicBezTo>
                  <a:cubicBezTo>
                    <a:pt x="2930" y="1536"/>
                    <a:pt x="2787" y="2250"/>
                    <a:pt x="2739" y="2965"/>
                  </a:cubicBezTo>
                  <a:cubicBezTo>
                    <a:pt x="2704" y="3560"/>
                    <a:pt x="2454" y="3917"/>
                    <a:pt x="1930" y="4167"/>
                  </a:cubicBezTo>
                  <a:cubicBezTo>
                    <a:pt x="1489" y="4370"/>
                    <a:pt x="1061" y="4608"/>
                    <a:pt x="644" y="4846"/>
                  </a:cubicBezTo>
                  <a:cubicBezTo>
                    <a:pt x="394" y="5001"/>
                    <a:pt x="132" y="5132"/>
                    <a:pt x="1" y="5417"/>
                  </a:cubicBezTo>
                  <a:cubicBezTo>
                    <a:pt x="61" y="5465"/>
                    <a:pt x="108" y="5501"/>
                    <a:pt x="156" y="5524"/>
                  </a:cubicBezTo>
                  <a:cubicBezTo>
                    <a:pt x="430" y="5560"/>
                    <a:pt x="715" y="5584"/>
                    <a:pt x="1001" y="5620"/>
                  </a:cubicBezTo>
                  <a:cubicBezTo>
                    <a:pt x="1489" y="5703"/>
                    <a:pt x="1739" y="5953"/>
                    <a:pt x="1775" y="6441"/>
                  </a:cubicBezTo>
                  <a:cubicBezTo>
                    <a:pt x="1787" y="6679"/>
                    <a:pt x="1763" y="6906"/>
                    <a:pt x="1739" y="7144"/>
                  </a:cubicBezTo>
                  <a:cubicBezTo>
                    <a:pt x="1715" y="7668"/>
                    <a:pt x="1680" y="8168"/>
                    <a:pt x="1680" y="8692"/>
                  </a:cubicBezTo>
                  <a:cubicBezTo>
                    <a:pt x="1680" y="8989"/>
                    <a:pt x="1692" y="9299"/>
                    <a:pt x="1846" y="9608"/>
                  </a:cubicBezTo>
                  <a:cubicBezTo>
                    <a:pt x="2192" y="9454"/>
                    <a:pt x="2394" y="9180"/>
                    <a:pt x="2620" y="8942"/>
                  </a:cubicBezTo>
                  <a:cubicBezTo>
                    <a:pt x="3144" y="8406"/>
                    <a:pt x="3644" y="7846"/>
                    <a:pt x="4156" y="7287"/>
                  </a:cubicBezTo>
                  <a:cubicBezTo>
                    <a:pt x="4460" y="6959"/>
                    <a:pt x="4797" y="6789"/>
                    <a:pt x="5192" y="6789"/>
                  </a:cubicBezTo>
                  <a:cubicBezTo>
                    <a:pt x="5370" y="6789"/>
                    <a:pt x="5560" y="6823"/>
                    <a:pt x="5764" y="6894"/>
                  </a:cubicBezTo>
                  <a:cubicBezTo>
                    <a:pt x="6561" y="7156"/>
                    <a:pt x="7407" y="7334"/>
                    <a:pt x="8228" y="7525"/>
                  </a:cubicBezTo>
                  <a:cubicBezTo>
                    <a:pt x="8272" y="7537"/>
                    <a:pt x="8319" y="7541"/>
                    <a:pt x="8370" y="7541"/>
                  </a:cubicBezTo>
                  <a:cubicBezTo>
                    <a:pt x="8470" y="7541"/>
                    <a:pt x="8581" y="7525"/>
                    <a:pt x="8693" y="7525"/>
                  </a:cubicBezTo>
                  <a:cubicBezTo>
                    <a:pt x="8716" y="7048"/>
                    <a:pt x="8526" y="6679"/>
                    <a:pt x="8335" y="6322"/>
                  </a:cubicBezTo>
                  <a:cubicBezTo>
                    <a:pt x="8121" y="5905"/>
                    <a:pt x="7907" y="5489"/>
                    <a:pt x="7633" y="5120"/>
                  </a:cubicBezTo>
                  <a:cubicBezTo>
                    <a:pt x="7192" y="4477"/>
                    <a:pt x="7133" y="3858"/>
                    <a:pt x="7585" y="3179"/>
                  </a:cubicBezTo>
                  <a:cubicBezTo>
                    <a:pt x="7811" y="2846"/>
                    <a:pt x="7990" y="2453"/>
                    <a:pt x="8169" y="2084"/>
                  </a:cubicBezTo>
                  <a:cubicBezTo>
                    <a:pt x="8264" y="1905"/>
                    <a:pt x="8335" y="1691"/>
                    <a:pt x="8181" y="1500"/>
                  </a:cubicBezTo>
                  <a:cubicBezTo>
                    <a:pt x="7937" y="1448"/>
                    <a:pt x="7773" y="1421"/>
                    <a:pt x="7613" y="1421"/>
                  </a:cubicBezTo>
                  <a:cubicBezTo>
                    <a:pt x="7445" y="1421"/>
                    <a:pt x="7282" y="1451"/>
                    <a:pt x="7038" y="1512"/>
                  </a:cubicBezTo>
                  <a:cubicBezTo>
                    <a:pt x="6740" y="1595"/>
                    <a:pt x="6442" y="1691"/>
                    <a:pt x="6145" y="1774"/>
                  </a:cubicBezTo>
                  <a:cubicBezTo>
                    <a:pt x="5881" y="1840"/>
                    <a:pt x="5679" y="1878"/>
                    <a:pt x="5510" y="1878"/>
                  </a:cubicBezTo>
                  <a:cubicBezTo>
                    <a:pt x="5130" y="1878"/>
                    <a:pt x="4923" y="1686"/>
                    <a:pt x="4585" y="1191"/>
                  </a:cubicBezTo>
                  <a:cubicBezTo>
                    <a:pt x="4371" y="893"/>
                    <a:pt x="4168" y="595"/>
                    <a:pt x="3942" y="310"/>
                  </a:cubicBezTo>
                  <a:cubicBezTo>
                    <a:pt x="3835" y="179"/>
                    <a:pt x="3680" y="107"/>
                    <a:pt x="35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91191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" name="Google Shape;1260;p30"/>
          <p:cNvSpPr/>
          <p:nvPr/>
        </p:nvSpPr>
        <p:spPr>
          <a:xfrm>
            <a:off x="663933" y="1533561"/>
            <a:ext cx="10864000" cy="4791200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61" name="Google Shape;1261;p30"/>
          <p:cNvSpPr/>
          <p:nvPr/>
        </p:nvSpPr>
        <p:spPr>
          <a:xfrm>
            <a:off x="663933" y="628267"/>
            <a:ext cx="10864000" cy="7080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28575" cap="flat" cmpd="sng">
            <a:solidFill>
              <a:srgbClr val="3D2E2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262" name="Google Shape;1262;p30"/>
          <p:cNvGrpSpPr/>
          <p:nvPr/>
        </p:nvGrpSpPr>
        <p:grpSpPr>
          <a:xfrm>
            <a:off x="229533" y="363930"/>
            <a:ext cx="164496" cy="171836"/>
            <a:chOff x="1409475" y="641250"/>
            <a:chExt cx="118775" cy="124075"/>
          </a:xfrm>
        </p:grpSpPr>
        <p:sp>
          <p:nvSpPr>
            <p:cNvPr id="1263" name="Google Shape;1263;p30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30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65" name="Google Shape;1265;p30"/>
          <p:cNvGrpSpPr/>
          <p:nvPr/>
        </p:nvGrpSpPr>
        <p:grpSpPr>
          <a:xfrm>
            <a:off x="11898432" y="1533563"/>
            <a:ext cx="164496" cy="171836"/>
            <a:chOff x="1409475" y="641250"/>
            <a:chExt cx="118775" cy="124075"/>
          </a:xfrm>
        </p:grpSpPr>
        <p:sp>
          <p:nvSpPr>
            <p:cNvPr id="1266" name="Google Shape;1266;p30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30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68" name="Google Shape;1268;p30"/>
          <p:cNvGrpSpPr/>
          <p:nvPr/>
        </p:nvGrpSpPr>
        <p:grpSpPr>
          <a:xfrm>
            <a:off x="394049" y="5852093"/>
            <a:ext cx="606831" cy="591964"/>
            <a:chOff x="1959000" y="1291425"/>
            <a:chExt cx="286025" cy="279000"/>
          </a:xfrm>
        </p:grpSpPr>
        <p:sp>
          <p:nvSpPr>
            <p:cNvPr id="1269" name="Google Shape;1269;p30"/>
            <p:cNvSpPr/>
            <p:nvPr/>
          </p:nvSpPr>
          <p:spPr>
            <a:xfrm>
              <a:off x="1959000" y="1291425"/>
              <a:ext cx="286025" cy="279000"/>
            </a:xfrm>
            <a:custGeom>
              <a:avLst/>
              <a:gdLst/>
              <a:ahLst/>
              <a:cxnLst/>
              <a:rect l="l" t="t" r="r" b="b"/>
              <a:pathLst>
                <a:path w="11441" h="11160" extrusionOk="0">
                  <a:moveTo>
                    <a:pt x="5924" y="1014"/>
                  </a:moveTo>
                  <a:cubicBezTo>
                    <a:pt x="8501" y="1014"/>
                    <a:pt x="10513" y="3281"/>
                    <a:pt x="10142" y="5897"/>
                  </a:cubicBezTo>
                  <a:cubicBezTo>
                    <a:pt x="9845" y="8016"/>
                    <a:pt x="8356" y="9647"/>
                    <a:pt x="6320" y="10052"/>
                  </a:cubicBezTo>
                  <a:cubicBezTo>
                    <a:pt x="6035" y="10112"/>
                    <a:pt x="5737" y="10112"/>
                    <a:pt x="5439" y="10147"/>
                  </a:cubicBezTo>
                  <a:cubicBezTo>
                    <a:pt x="5432" y="10147"/>
                    <a:pt x="5425" y="10147"/>
                    <a:pt x="5418" y="10147"/>
                  </a:cubicBezTo>
                  <a:cubicBezTo>
                    <a:pt x="2821" y="10147"/>
                    <a:pt x="832" y="7973"/>
                    <a:pt x="1094" y="5409"/>
                  </a:cubicBezTo>
                  <a:cubicBezTo>
                    <a:pt x="1332" y="3063"/>
                    <a:pt x="3094" y="1289"/>
                    <a:pt x="5451" y="1039"/>
                  </a:cubicBezTo>
                  <a:cubicBezTo>
                    <a:pt x="5611" y="1022"/>
                    <a:pt x="5768" y="1014"/>
                    <a:pt x="5924" y="1014"/>
                  </a:cubicBezTo>
                  <a:close/>
                  <a:moveTo>
                    <a:pt x="5770" y="0"/>
                  </a:moveTo>
                  <a:cubicBezTo>
                    <a:pt x="2753" y="0"/>
                    <a:pt x="1" y="2577"/>
                    <a:pt x="58" y="5897"/>
                  </a:cubicBezTo>
                  <a:cubicBezTo>
                    <a:pt x="93" y="8838"/>
                    <a:pt x="2439" y="11100"/>
                    <a:pt x="5368" y="11159"/>
                  </a:cubicBezTo>
                  <a:cubicBezTo>
                    <a:pt x="5749" y="11112"/>
                    <a:pt x="6130" y="11088"/>
                    <a:pt x="6499" y="10993"/>
                  </a:cubicBezTo>
                  <a:cubicBezTo>
                    <a:pt x="9011" y="10505"/>
                    <a:pt x="11011" y="8302"/>
                    <a:pt x="11202" y="5849"/>
                  </a:cubicBezTo>
                  <a:cubicBezTo>
                    <a:pt x="11440" y="2754"/>
                    <a:pt x="9285" y="241"/>
                    <a:pt x="6166" y="15"/>
                  </a:cubicBezTo>
                  <a:cubicBezTo>
                    <a:pt x="6033" y="5"/>
                    <a:pt x="5901" y="0"/>
                    <a:pt x="57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30"/>
            <p:cNvSpPr/>
            <p:nvPr/>
          </p:nvSpPr>
          <p:spPr>
            <a:xfrm>
              <a:off x="1979800" y="1316750"/>
              <a:ext cx="242025" cy="228375"/>
            </a:xfrm>
            <a:custGeom>
              <a:avLst/>
              <a:gdLst/>
              <a:ahLst/>
              <a:cxnLst/>
              <a:rect l="l" t="t" r="r" b="b"/>
              <a:pathLst>
                <a:path w="9681" h="9135" extrusionOk="0">
                  <a:moveTo>
                    <a:pt x="5092" y="1"/>
                  </a:moveTo>
                  <a:cubicBezTo>
                    <a:pt x="4936" y="1"/>
                    <a:pt x="4779" y="9"/>
                    <a:pt x="4619" y="26"/>
                  </a:cubicBezTo>
                  <a:cubicBezTo>
                    <a:pt x="2262" y="276"/>
                    <a:pt x="500" y="2050"/>
                    <a:pt x="262" y="4396"/>
                  </a:cubicBezTo>
                  <a:cubicBezTo>
                    <a:pt x="0" y="6960"/>
                    <a:pt x="1989" y="9134"/>
                    <a:pt x="4586" y="9134"/>
                  </a:cubicBezTo>
                  <a:cubicBezTo>
                    <a:pt x="4593" y="9134"/>
                    <a:pt x="4600" y="9134"/>
                    <a:pt x="4607" y="9134"/>
                  </a:cubicBezTo>
                  <a:cubicBezTo>
                    <a:pt x="4905" y="9099"/>
                    <a:pt x="5203" y="9099"/>
                    <a:pt x="5488" y="9039"/>
                  </a:cubicBezTo>
                  <a:cubicBezTo>
                    <a:pt x="7524" y="8634"/>
                    <a:pt x="9013" y="7003"/>
                    <a:pt x="9310" y="4884"/>
                  </a:cubicBezTo>
                  <a:cubicBezTo>
                    <a:pt x="9681" y="2268"/>
                    <a:pt x="7669" y="1"/>
                    <a:pt x="5092" y="1"/>
                  </a:cubicBezTo>
                  <a:close/>
                </a:path>
              </a:pathLst>
            </a:custGeom>
            <a:solidFill>
              <a:srgbClr val="FCC6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30"/>
            <p:cNvSpPr/>
            <p:nvPr/>
          </p:nvSpPr>
          <p:spPr>
            <a:xfrm>
              <a:off x="2042875" y="1454000"/>
              <a:ext cx="96025" cy="43500"/>
            </a:xfrm>
            <a:custGeom>
              <a:avLst/>
              <a:gdLst/>
              <a:ahLst/>
              <a:cxnLst/>
              <a:rect l="l" t="t" r="r" b="b"/>
              <a:pathLst>
                <a:path w="3841" h="1740" extrusionOk="0">
                  <a:moveTo>
                    <a:pt x="3404" y="0"/>
                  </a:moveTo>
                  <a:cubicBezTo>
                    <a:pt x="3345" y="0"/>
                    <a:pt x="3281" y="12"/>
                    <a:pt x="3215" y="37"/>
                  </a:cubicBezTo>
                  <a:cubicBezTo>
                    <a:pt x="3037" y="120"/>
                    <a:pt x="2894" y="239"/>
                    <a:pt x="2739" y="358"/>
                  </a:cubicBezTo>
                  <a:cubicBezTo>
                    <a:pt x="2464" y="577"/>
                    <a:pt x="2185" y="688"/>
                    <a:pt x="1902" y="688"/>
                  </a:cubicBezTo>
                  <a:cubicBezTo>
                    <a:pt x="1648" y="688"/>
                    <a:pt x="1391" y="598"/>
                    <a:pt x="1132" y="418"/>
                  </a:cubicBezTo>
                  <a:cubicBezTo>
                    <a:pt x="1013" y="323"/>
                    <a:pt x="894" y="215"/>
                    <a:pt x="775" y="144"/>
                  </a:cubicBezTo>
                  <a:cubicBezTo>
                    <a:pt x="666" y="76"/>
                    <a:pt x="549" y="19"/>
                    <a:pt x="433" y="19"/>
                  </a:cubicBezTo>
                  <a:cubicBezTo>
                    <a:pt x="346" y="19"/>
                    <a:pt x="261" y="51"/>
                    <a:pt x="179" y="132"/>
                  </a:cubicBezTo>
                  <a:cubicBezTo>
                    <a:pt x="1" y="311"/>
                    <a:pt x="1" y="537"/>
                    <a:pt x="120" y="739"/>
                  </a:cubicBezTo>
                  <a:cubicBezTo>
                    <a:pt x="227" y="894"/>
                    <a:pt x="346" y="1049"/>
                    <a:pt x="477" y="1168"/>
                  </a:cubicBezTo>
                  <a:cubicBezTo>
                    <a:pt x="882" y="1525"/>
                    <a:pt x="1358" y="1692"/>
                    <a:pt x="1965" y="1739"/>
                  </a:cubicBezTo>
                  <a:cubicBezTo>
                    <a:pt x="2537" y="1704"/>
                    <a:pt x="3096" y="1513"/>
                    <a:pt x="3513" y="1013"/>
                  </a:cubicBezTo>
                  <a:cubicBezTo>
                    <a:pt x="3632" y="858"/>
                    <a:pt x="3716" y="680"/>
                    <a:pt x="3763" y="501"/>
                  </a:cubicBezTo>
                  <a:cubicBezTo>
                    <a:pt x="3840" y="212"/>
                    <a:pt x="3659" y="0"/>
                    <a:pt x="3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30"/>
            <p:cNvSpPr/>
            <p:nvPr/>
          </p:nvSpPr>
          <p:spPr>
            <a:xfrm>
              <a:off x="2140800" y="1387925"/>
              <a:ext cx="24450" cy="25950"/>
            </a:xfrm>
            <a:custGeom>
              <a:avLst/>
              <a:gdLst/>
              <a:ahLst/>
              <a:cxnLst/>
              <a:rect l="l" t="t" r="r" b="b"/>
              <a:pathLst>
                <a:path w="978" h="1038" extrusionOk="0">
                  <a:moveTo>
                    <a:pt x="471" y="0"/>
                  </a:moveTo>
                  <a:cubicBezTo>
                    <a:pt x="228" y="0"/>
                    <a:pt x="1" y="234"/>
                    <a:pt x="1" y="513"/>
                  </a:cubicBezTo>
                  <a:cubicBezTo>
                    <a:pt x="1" y="775"/>
                    <a:pt x="227" y="1013"/>
                    <a:pt x="477" y="1037"/>
                  </a:cubicBezTo>
                  <a:cubicBezTo>
                    <a:pt x="483" y="1037"/>
                    <a:pt x="489" y="1037"/>
                    <a:pt x="495" y="1037"/>
                  </a:cubicBezTo>
                  <a:cubicBezTo>
                    <a:pt x="750" y="1037"/>
                    <a:pt x="977" y="792"/>
                    <a:pt x="977" y="525"/>
                  </a:cubicBezTo>
                  <a:cubicBezTo>
                    <a:pt x="977" y="275"/>
                    <a:pt x="739" y="25"/>
                    <a:pt x="489" y="1"/>
                  </a:cubicBezTo>
                  <a:cubicBezTo>
                    <a:pt x="483" y="1"/>
                    <a:pt x="477" y="0"/>
                    <a:pt x="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30"/>
            <p:cNvSpPr/>
            <p:nvPr/>
          </p:nvSpPr>
          <p:spPr>
            <a:xfrm>
              <a:off x="2035150" y="1384650"/>
              <a:ext cx="22350" cy="22650"/>
            </a:xfrm>
            <a:custGeom>
              <a:avLst/>
              <a:gdLst/>
              <a:ahLst/>
              <a:cxnLst/>
              <a:rect l="l" t="t" r="r" b="b"/>
              <a:pathLst>
                <a:path w="894" h="906" extrusionOk="0">
                  <a:moveTo>
                    <a:pt x="441" y="1"/>
                  </a:moveTo>
                  <a:cubicBezTo>
                    <a:pt x="203" y="1"/>
                    <a:pt x="0" y="191"/>
                    <a:pt x="0" y="441"/>
                  </a:cubicBezTo>
                  <a:cubicBezTo>
                    <a:pt x="0" y="680"/>
                    <a:pt x="203" y="906"/>
                    <a:pt x="441" y="906"/>
                  </a:cubicBezTo>
                  <a:cubicBezTo>
                    <a:pt x="667" y="906"/>
                    <a:pt x="893" y="703"/>
                    <a:pt x="893" y="465"/>
                  </a:cubicBezTo>
                  <a:cubicBezTo>
                    <a:pt x="893" y="227"/>
                    <a:pt x="679" y="13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74" name="Google Shape;1274;p30"/>
          <p:cNvGrpSpPr/>
          <p:nvPr/>
        </p:nvGrpSpPr>
        <p:grpSpPr>
          <a:xfrm rot="825719">
            <a:off x="11190755" y="5710352"/>
            <a:ext cx="486917" cy="478296"/>
            <a:chOff x="4636650" y="2847925"/>
            <a:chExt cx="351575" cy="345350"/>
          </a:xfrm>
        </p:grpSpPr>
        <p:sp>
          <p:nvSpPr>
            <p:cNvPr id="1275" name="Google Shape;1275;p30"/>
            <p:cNvSpPr/>
            <p:nvPr/>
          </p:nvSpPr>
          <p:spPr>
            <a:xfrm>
              <a:off x="4636650" y="2847925"/>
              <a:ext cx="351575" cy="345350"/>
            </a:xfrm>
            <a:custGeom>
              <a:avLst/>
              <a:gdLst/>
              <a:ahLst/>
              <a:cxnLst/>
              <a:rect l="l" t="t" r="r" b="b"/>
              <a:pathLst>
                <a:path w="14063" h="13814" extrusionOk="0">
                  <a:moveTo>
                    <a:pt x="3344" y="745"/>
                  </a:moveTo>
                  <a:cubicBezTo>
                    <a:pt x="3975" y="745"/>
                    <a:pt x="4537" y="978"/>
                    <a:pt x="5049" y="1370"/>
                  </a:cubicBezTo>
                  <a:cubicBezTo>
                    <a:pt x="5775" y="1954"/>
                    <a:pt x="6216" y="2739"/>
                    <a:pt x="6454" y="3632"/>
                  </a:cubicBezTo>
                  <a:cubicBezTo>
                    <a:pt x="6514" y="3835"/>
                    <a:pt x="6549" y="4037"/>
                    <a:pt x="6621" y="4228"/>
                  </a:cubicBezTo>
                  <a:cubicBezTo>
                    <a:pt x="6657" y="4338"/>
                    <a:pt x="6776" y="4403"/>
                    <a:pt x="6889" y="4403"/>
                  </a:cubicBezTo>
                  <a:cubicBezTo>
                    <a:pt x="6959" y="4403"/>
                    <a:pt x="7028" y="4378"/>
                    <a:pt x="7073" y="4323"/>
                  </a:cubicBezTo>
                  <a:cubicBezTo>
                    <a:pt x="7216" y="4144"/>
                    <a:pt x="7335" y="3930"/>
                    <a:pt x="7454" y="3739"/>
                  </a:cubicBezTo>
                  <a:cubicBezTo>
                    <a:pt x="7752" y="3216"/>
                    <a:pt x="8109" y="2763"/>
                    <a:pt x="8597" y="2382"/>
                  </a:cubicBezTo>
                  <a:cubicBezTo>
                    <a:pt x="9209" y="1927"/>
                    <a:pt x="9862" y="1713"/>
                    <a:pt x="10551" y="1713"/>
                  </a:cubicBezTo>
                  <a:cubicBezTo>
                    <a:pt x="10853" y="1713"/>
                    <a:pt x="11163" y="1755"/>
                    <a:pt x="11478" y="1834"/>
                  </a:cubicBezTo>
                  <a:cubicBezTo>
                    <a:pt x="12633" y="2132"/>
                    <a:pt x="13348" y="3275"/>
                    <a:pt x="13205" y="4525"/>
                  </a:cubicBezTo>
                  <a:cubicBezTo>
                    <a:pt x="13098" y="5383"/>
                    <a:pt x="12824" y="6180"/>
                    <a:pt x="12383" y="6930"/>
                  </a:cubicBezTo>
                  <a:cubicBezTo>
                    <a:pt x="10895" y="9431"/>
                    <a:pt x="8883" y="11407"/>
                    <a:pt x="6478" y="12979"/>
                  </a:cubicBezTo>
                  <a:cubicBezTo>
                    <a:pt x="6394" y="13026"/>
                    <a:pt x="6299" y="13062"/>
                    <a:pt x="6180" y="13122"/>
                  </a:cubicBezTo>
                  <a:cubicBezTo>
                    <a:pt x="4775" y="11967"/>
                    <a:pt x="3394" y="10812"/>
                    <a:pt x="2370" y="9264"/>
                  </a:cubicBezTo>
                  <a:cubicBezTo>
                    <a:pt x="1501" y="7954"/>
                    <a:pt x="977" y="6537"/>
                    <a:pt x="775" y="5002"/>
                  </a:cubicBezTo>
                  <a:cubicBezTo>
                    <a:pt x="644" y="4025"/>
                    <a:pt x="739" y="3049"/>
                    <a:pt x="1180" y="2132"/>
                  </a:cubicBezTo>
                  <a:cubicBezTo>
                    <a:pt x="1572" y="1299"/>
                    <a:pt x="2227" y="811"/>
                    <a:pt x="3168" y="751"/>
                  </a:cubicBezTo>
                  <a:cubicBezTo>
                    <a:pt x="3227" y="747"/>
                    <a:pt x="3286" y="745"/>
                    <a:pt x="3344" y="745"/>
                  </a:cubicBezTo>
                  <a:close/>
                  <a:moveTo>
                    <a:pt x="3341" y="0"/>
                  </a:moveTo>
                  <a:cubicBezTo>
                    <a:pt x="2743" y="0"/>
                    <a:pt x="2151" y="184"/>
                    <a:pt x="1572" y="584"/>
                  </a:cubicBezTo>
                  <a:cubicBezTo>
                    <a:pt x="858" y="1072"/>
                    <a:pt x="489" y="1823"/>
                    <a:pt x="263" y="2644"/>
                  </a:cubicBezTo>
                  <a:cubicBezTo>
                    <a:pt x="13" y="3549"/>
                    <a:pt x="1" y="4490"/>
                    <a:pt x="168" y="5406"/>
                  </a:cubicBezTo>
                  <a:cubicBezTo>
                    <a:pt x="763" y="8847"/>
                    <a:pt x="2692" y="11407"/>
                    <a:pt x="5490" y="13372"/>
                  </a:cubicBezTo>
                  <a:cubicBezTo>
                    <a:pt x="5925" y="13673"/>
                    <a:pt x="6145" y="13814"/>
                    <a:pt x="6354" y="13814"/>
                  </a:cubicBezTo>
                  <a:cubicBezTo>
                    <a:pt x="6575" y="13814"/>
                    <a:pt x="6783" y="13658"/>
                    <a:pt x="7216" y="13372"/>
                  </a:cubicBezTo>
                  <a:cubicBezTo>
                    <a:pt x="9550" y="11824"/>
                    <a:pt x="11490" y="9859"/>
                    <a:pt x="12943" y="7466"/>
                  </a:cubicBezTo>
                  <a:cubicBezTo>
                    <a:pt x="13598" y="6383"/>
                    <a:pt x="14062" y="5228"/>
                    <a:pt x="13943" y="3930"/>
                  </a:cubicBezTo>
                  <a:cubicBezTo>
                    <a:pt x="13812" y="2537"/>
                    <a:pt x="13002" y="1489"/>
                    <a:pt x="11740" y="1132"/>
                  </a:cubicBezTo>
                  <a:cubicBezTo>
                    <a:pt x="11328" y="1013"/>
                    <a:pt x="10928" y="955"/>
                    <a:pt x="10541" y="955"/>
                  </a:cubicBezTo>
                  <a:cubicBezTo>
                    <a:pt x="9534" y="955"/>
                    <a:pt x="8617" y="1351"/>
                    <a:pt x="7799" y="2108"/>
                  </a:cubicBezTo>
                  <a:cubicBezTo>
                    <a:pt x="7573" y="2311"/>
                    <a:pt x="7371" y="2549"/>
                    <a:pt x="7085" y="2858"/>
                  </a:cubicBezTo>
                  <a:cubicBezTo>
                    <a:pt x="6918" y="2549"/>
                    <a:pt x="6787" y="2299"/>
                    <a:pt x="6656" y="2073"/>
                  </a:cubicBezTo>
                  <a:cubicBezTo>
                    <a:pt x="6264" y="1394"/>
                    <a:pt x="5728" y="822"/>
                    <a:pt x="5025" y="453"/>
                  </a:cubicBezTo>
                  <a:cubicBezTo>
                    <a:pt x="4462" y="160"/>
                    <a:pt x="3899" y="0"/>
                    <a:pt x="3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30"/>
            <p:cNvSpPr/>
            <p:nvPr/>
          </p:nvSpPr>
          <p:spPr>
            <a:xfrm>
              <a:off x="4652725" y="2866550"/>
              <a:ext cx="317625" cy="309425"/>
            </a:xfrm>
            <a:custGeom>
              <a:avLst/>
              <a:gdLst/>
              <a:ahLst/>
              <a:cxnLst/>
              <a:rect l="l" t="t" r="r" b="b"/>
              <a:pathLst>
                <a:path w="12705" h="12377" extrusionOk="0">
                  <a:moveTo>
                    <a:pt x="2701" y="0"/>
                  </a:moveTo>
                  <a:cubicBezTo>
                    <a:pt x="2643" y="0"/>
                    <a:pt x="2584" y="2"/>
                    <a:pt x="2525" y="6"/>
                  </a:cubicBezTo>
                  <a:cubicBezTo>
                    <a:pt x="1584" y="66"/>
                    <a:pt x="929" y="554"/>
                    <a:pt x="537" y="1387"/>
                  </a:cubicBezTo>
                  <a:cubicBezTo>
                    <a:pt x="96" y="2304"/>
                    <a:pt x="1" y="3280"/>
                    <a:pt x="132" y="4257"/>
                  </a:cubicBezTo>
                  <a:cubicBezTo>
                    <a:pt x="334" y="5792"/>
                    <a:pt x="858" y="7209"/>
                    <a:pt x="1727" y="8519"/>
                  </a:cubicBezTo>
                  <a:cubicBezTo>
                    <a:pt x="2751" y="10067"/>
                    <a:pt x="4132" y="11222"/>
                    <a:pt x="5537" y="12377"/>
                  </a:cubicBezTo>
                  <a:cubicBezTo>
                    <a:pt x="5656" y="12317"/>
                    <a:pt x="5751" y="12281"/>
                    <a:pt x="5835" y="12234"/>
                  </a:cubicBezTo>
                  <a:cubicBezTo>
                    <a:pt x="8240" y="10662"/>
                    <a:pt x="10252" y="8686"/>
                    <a:pt x="11740" y="6185"/>
                  </a:cubicBezTo>
                  <a:cubicBezTo>
                    <a:pt x="12181" y="5435"/>
                    <a:pt x="12455" y="4638"/>
                    <a:pt x="12562" y="3780"/>
                  </a:cubicBezTo>
                  <a:cubicBezTo>
                    <a:pt x="12705" y="2530"/>
                    <a:pt x="11990" y="1387"/>
                    <a:pt x="10835" y="1089"/>
                  </a:cubicBezTo>
                  <a:cubicBezTo>
                    <a:pt x="10520" y="1010"/>
                    <a:pt x="10210" y="968"/>
                    <a:pt x="9908" y="968"/>
                  </a:cubicBezTo>
                  <a:cubicBezTo>
                    <a:pt x="9219" y="968"/>
                    <a:pt x="8566" y="1182"/>
                    <a:pt x="7954" y="1637"/>
                  </a:cubicBezTo>
                  <a:cubicBezTo>
                    <a:pt x="7466" y="2018"/>
                    <a:pt x="7109" y="2471"/>
                    <a:pt x="6811" y="2994"/>
                  </a:cubicBezTo>
                  <a:cubicBezTo>
                    <a:pt x="6692" y="3185"/>
                    <a:pt x="6573" y="3399"/>
                    <a:pt x="6430" y="3578"/>
                  </a:cubicBezTo>
                  <a:cubicBezTo>
                    <a:pt x="6385" y="3633"/>
                    <a:pt x="6316" y="3658"/>
                    <a:pt x="6246" y="3658"/>
                  </a:cubicBezTo>
                  <a:cubicBezTo>
                    <a:pt x="6133" y="3658"/>
                    <a:pt x="6014" y="3593"/>
                    <a:pt x="5978" y="3483"/>
                  </a:cubicBezTo>
                  <a:cubicBezTo>
                    <a:pt x="5906" y="3292"/>
                    <a:pt x="5871" y="3090"/>
                    <a:pt x="5811" y="2887"/>
                  </a:cubicBezTo>
                  <a:cubicBezTo>
                    <a:pt x="5573" y="1994"/>
                    <a:pt x="5132" y="1209"/>
                    <a:pt x="4406" y="625"/>
                  </a:cubicBezTo>
                  <a:cubicBezTo>
                    <a:pt x="3894" y="233"/>
                    <a:pt x="3332" y="0"/>
                    <a:pt x="27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30"/>
            <p:cNvSpPr/>
            <p:nvPr/>
          </p:nvSpPr>
          <p:spPr>
            <a:xfrm>
              <a:off x="4755425" y="3064725"/>
              <a:ext cx="86950" cy="44575"/>
            </a:xfrm>
            <a:custGeom>
              <a:avLst/>
              <a:gdLst/>
              <a:ahLst/>
              <a:cxnLst/>
              <a:rect l="l" t="t" r="r" b="b"/>
              <a:pathLst>
                <a:path w="3478" h="1783" extrusionOk="0">
                  <a:moveTo>
                    <a:pt x="316" y="0"/>
                  </a:moveTo>
                  <a:cubicBezTo>
                    <a:pt x="274" y="0"/>
                    <a:pt x="237" y="7"/>
                    <a:pt x="215" y="20"/>
                  </a:cubicBezTo>
                  <a:cubicBezTo>
                    <a:pt x="108" y="80"/>
                    <a:pt x="36" y="223"/>
                    <a:pt x="12" y="318"/>
                  </a:cubicBezTo>
                  <a:cubicBezTo>
                    <a:pt x="0" y="413"/>
                    <a:pt x="36" y="532"/>
                    <a:pt x="84" y="616"/>
                  </a:cubicBezTo>
                  <a:cubicBezTo>
                    <a:pt x="489" y="1330"/>
                    <a:pt x="1096" y="1711"/>
                    <a:pt x="1786" y="1783"/>
                  </a:cubicBezTo>
                  <a:cubicBezTo>
                    <a:pt x="2334" y="1783"/>
                    <a:pt x="2858" y="1568"/>
                    <a:pt x="3156" y="1259"/>
                  </a:cubicBezTo>
                  <a:cubicBezTo>
                    <a:pt x="3406" y="1032"/>
                    <a:pt x="3477" y="842"/>
                    <a:pt x="3370" y="663"/>
                  </a:cubicBezTo>
                  <a:cubicBezTo>
                    <a:pt x="3324" y="571"/>
                    <a:pt x="3246" y="520"/>
                    <a:pt x="3140" y="520"/>
                  </a:cubicBezTo>
                  <a:cubicBezTo>
                    <a:pt x="3027" y="520"/>
                    <a:pt x="2881" y="577"/>
                    <a:pt x="2703" y="699"/>
                  </a:cubicBezTo>
                  <a:cubicBezTo>
                    <a:pt x="2455" y="871"/>
                    <a:pt x="2191" y="997"/>
                    <a:pt x="1906" y="997"/>
                  </a:cubicBezTo>
                  <a:cubicBezTo>
                    <a:pt x="1836" y="997"/>
                    <a:pt x="1764" y="989"/>
                    <a:pt x="1691" y="973"/>
                  </a:cubicBezTo>
                  <a:cubicBezTo>
                    <a:pt x="1346" y="913"/>
                    <a:pt x="1096" y="699"/>
                    <a:pt x="858" y="461"/>
                  </a:cubicBezTo>
                  <a:cubicBezTo>
                    <a:pt x="739" y="318"/>
                    <a:pt x="631" y="163"/>
                    <a:pt x="500" y="56"/>
                  </a:cubicBezTo>
                  <a:cubicBezTo>
                    <a:pt x="463" y="19"/>
                    <a:pt x="384" y="0"/>
                    <a:pt x="3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30"/>
            <p:cNvSpPr/>
            <p:nvPr/>
          </p:nvSpPr>
          <p:spPr>
            <a:xfrm>
              <a:off x="4740550" y="3008650"/>
              <a:ext cx="19350" cy="23000"/>
            </a:xfrm>
            <a:custGeom>
              <a:avLst/>
              <a:gdLst/>
              <a:ahLst/>
              <a:cxnLst/>
              <a:rect l="l" t="t" r="r" b="b"/>
              <a:pathLst>
                <a:path w="774" h="920" extrusionOk="0">
                  <a:moveTo>
                    <a:pt x="382" y="1"/>
                  </a:moveTo>
                  <a:cubicBezTo>
                    <a:pt x="378" y="1"/>
                    <a:pt x="373" y="1"/>
                    <a:pt x="369" y="1"/>
                  </a:cubicBezTo>
                  <a:cubicBezTo>
                    <a:pt x="191" y="37"/>
                    <a:pt x="12" y="228"/>
                    <a:pt x="12" y="454"/>
                  </a:cubicBezTo>
                  <a:cubicBezTo>
                    <a:pt x="1" y="692"/>
                    <a:pt x="184" y="920"/>
                    <a:pt x="377" y="920"/>
                  </a:cubicBezTo>
                  <a:cubicBezTo>
                    <a:pt x="386" y="920"/>
                    <a:pt x="396" y="919"/>
                    <a:pt x="405" y="918"/>
                  </a:cubicBezTo>
                  <a:cubicBezTo>
                    <a:pt x="607" y="894"/>
                    <a:pt x="774" y="692"/>
                    <a:pt x="774" y="478"/>
                  </a:cubicBezTo>
                  <a:cubicBezTo>
                    <a:pt x="774" y="234"/>
                    <a:pt x="559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30"/>
            <p:cNvSpPr/>
            <p:nvPr/>
          </p:nvSpPr>
          <p:spPr>
            <a:xfrm>
              <a:off x="4836100" y="3019975"/>
              <a:ext cx="18475" cy="21500"/>
            </a:xfrm>
            <a:custGeom>
              <a:avLst/>
              <a:gdLst/>
              <a:ahLst/>
              <a:cxnLst/>
              <a:rect l="l" t="t" r="r" b="b"/>
              <a:pathLst>
                <a:path w="739" h="860" extrusionOk="0">
                  <a:moveTo>
                    <a:pt x="400" y="0"/>
                  </a:moveTo>
                  <a:cubicBezTo>
                    <a:pt x="394" y="0"/>
                    <a:pt x="387" y="0"/>
                    <a:pt x="381" y="1"/>
                  </a:cubicBezTo>
                  <a:cubicBezTo>
                    <a:pt x="143" y="13"/>
                    <a:pt x="0" y="239"/>
                    <a:pt x="12" y="501"/>
                  </a:cubicBezTo>
                  <a:cubicBezTo>
                    <a:pt x="12" y="703"/>
                    <a:pt x="155" y="846"/>
                    <a:pt x="345" y="858"/>
                  </a:cubicBezTo>
                  <a:cubicBezTo>
                    <a:pt x="357" y="859"/>
                    <a:pt x="369" y="860"/>
                    <a:pt x="381" y="860"/>
                  </a:cubicBezTo>
                  <a:cubicBezTo>
                    <a:pt x="599" y="860"/>
                    <a:pt x="738" y="654"/>
                    <a:pt x="738" y="406"/>
                  </a:cubicBezTo>
                  <a:cubicBezTo>
                    <a:pt x="738" y="175"/>
                    <a:pt x="593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80" name="Google Shape;1280;p30"/>
          <p:cNvGrpSpPr/>
          <p:nvPr/>
        </p:nvGrpSpPr>
        <p:grpSpPr>
          <a:xfrm rot="564530">
            <a:off x="9986949" y="130178"/>
            <a:ext cx="676120" cy="639601"/>
            <a:chOff x="1826475" y="2921600"/>
            <a:chExt cx="564700" cy="534200"/>
          </a:xfrm>
        </p:grpSpPr>
        <p:sp>
          <p:nvSpPr>
            <p:cNvPr id="1281" name="Google Shape;1281;p30"/>
            <p:cNvSpPr/>
            <p:nvPr/>
          </p:nvSpPr>
          <p:spPr>
            <a:xfrm>
              <a:off x="1826475" y="2921600"/>
              <a:ext cx="564700" cy="534200"/>
            </a:xfrm>
            <a:custGeom>
              <a:avLst/>
              <a:gdLst/>
              <a:ahLst/>
              <a:cxnLst/>
              <a:rect l="l" t="t" r="r" b="b"/>
              <a:pathLst>
                <a:path w="22588" h="21368" extrusionOk="0">
                  <a:moveTo>
                    <a:pt x="10734" y="761"/>
                  </a:moveTo>
                  <a:cubicBezTo>
                    <a:pt x="11958" y="761"/>
                    <a:pt x="13125" y="1562"/>
                    <a:pt x="13645" y="2709"/>
                  </a:cubicBezTo>
                  <a:cubicBezTo>
                    <a:pt x="14074" y="3698"/>
                    <a:pt x="14134" y="4710"/>
                    <a:pt x="13872" y="5745"/>
                  </a:cubicBezTo>
                  <a:cubicBezTo>
                    <a:pt x="13776" y="6091"/>
                    <a:pt x="13657" y="6436"/>
                    <a:pt x="13586" y="6793"/>
                  </a:cubicBezTo>
                  <a:cubicBezTo>
                    <a:pt x="13538" y="6936"/>
                    <a:pt x="13586" y="7115"/>
                    <a:pt x="13765" y="7162"/>
                  </a:cubicBezTo>
                  <a:cubicBezTo>
                    <a:pt x="13784" y="7164"/>
                    <a:pt x="13805" y="7165"/>
                    <a:pt x="13826" y="7165"/>
                  </a:cubicBezTo>
                  <a:cubicBezTo>
                    <a:pt x="13930" y="7165"/>
                    <a:pt x="14042" y="7140"/>
                    <a:pt x="14122" y="7091"/>
                  </a:cubicBezTo>
                  <a:cubicBezTo>
                    <a:pt x="14300" y="6984"/>
                    <a:pt x="14431" y="6817"/>
                    <a:pt x="14598" y="6686"/>
                  </a:cubicBezTo>
                  <a:cubicBezTo>
                    <a:pt x="15411" y="6039"/>
                    <a:pt x="16272" y="5775"/>
                    <a:pt x="17091" y="5775"/>
                  </a:cubicBezTo>
                  <a:cubicBezTo>
                    <a:pt x="18623" y="5775"/>
                    <a:pt x="20011" y="6699"/>
                    <a:pt x="20670" y="7770"/>
                  </a:cubicBezTo>
                  <a:cubicBezTo>
                    <a:pt x="21599" y="9294"/>
                    <a:pt x="21206" y="11008"/>
                    <a:pt x="19682" y="11937"/>
                  </a:cubicBezTo>
                  <a:cubicBezTo>
                    <a:pt x="18978" y="12375"/>
                    <a:pt x="18219" y="12556"/>
                    <a:pt x="17392" y="12556"/>
                  </a:cubicBezTo>
                  <a:cubicBezTo>
                    <a:pt x="17366" y="12556"/>
                    <a:pt x="17339" y="12556"/>
                    <a:pt x="17313" y="12556"/>
                  </a:cubicBezTo>
                  <a:cubicBezTo>
                    <a:pt x="17179" y="12545"/>
                    <a:pt x="17043" y="12539"/>
                    <a:pt x="16905" y="12539"/>
                  </a:cubicBezTo>
                  <a:cubicBezTo>
                    <a:pt x="16737" y="12539"/>
                    <a:pt x="16566" y="12548"/>
                    <a:pt x="16396" y="12568"/>
                  </a:cubicBezTo>
                  <a:cubicBezTo>
                    <a:pt x="16086" y="12615"/>
                    <a:pt x="15967" y="12877"/>
                    <a:pt x="16122" y="13151"/>
                  </a:cubicBezTo>
                  <a:cubicBezTo>
                    <a:pt x="16217" y="13294"/>
                    <a:pt x="16348" y="13425"/>
                    <a:pt x="16455" y="13580"/>
                  </a:cubicBezTo>
                  <a:cubicBezTo>
                    <a:pt x="18229" y="15949"/>
                    <a:pt x="16979" y="18961"/>
                    <a:pt x="15229" y="20069"/>
                  </a:cubicBezTo>
                  <a:cubicBezTo>
                    <a:pt x="14660" y="20433"/>
                    <a:pt x="14070" y="20624"/>
                    <a:pt x="13459" y="20624"/>
                  </a:cubicBezTo>
                  <a:cubicBezTo>
                    <a:pt x="13072" y="20624"/>
                    <a:pt x="12678" y="20547"/>
                    <a:pt x="12276" y="20390"/>
                  </a:cubicBezTo>
                  <a:cubicBezTo>
                    <a:pt x="11229" y="19997"/>
                    <a:pt x="10443" y="19319"/>
                    <a:pt x="9966" y="18307"/>
                  </a:cubicBezTo>
                  <a:cubicBezTo>
                    <a:pt x="9800" y="17985"/>
                    <a:pt x="9681" y="17640"/>
                    <a:pt x="9538" y="17318"/>
                  </a:cubicBezTo>
                  <a:cubicBezTo>
                    <a:pt x="9431" y="17080"/>
                    <a:pt x="9300" y="16854"/>
                    <a:pt x="8943" y="16794"/>
                  </a:cubicBezTo>
                  <a:cubicBezTo>
                    <a:pt x="8883" y="16937"/>
                    <a:pt x="8812" y="17092"/>
                    <a:pt x="8728" y="17295"/>
                  </a:cubicBezTo>
                  <a:cubicBezTo>
                    <a:pt x="8657" y="17628"/>
                    <a:pt x="8645" y="17961"/>
                    <a:pt x="8526" y="18283"/>
                  </a:cubicBezTo>
                  <a:cubicBezTo>
                    <a:pt x="8029" y="19652"/>
                    <a:pt x="6970" y="20399"/>
                    <a:pt x="5630" y="20399"/>
                  </a:cubicBezTo>
                  <a:cubicBezTo>
                    <a:pt x="5397" y="20399"/>
                    <a:pt x="5155" y="20376"/>
                    <a:pt x="4906" y="20331"/>
                  </a:cubicBezTo>
                  <a:cubicBezTo>
                    <a:pt x="2561" y="19902"/>
                    <a:pt x="1513" y="17771"/>
                    <a:pt x="1573" y="16235"/>
                  </a:cubicBezTo>
                  <a:cubicBezTo>
                    <a:pt x="1608" y="15330"/>
                    <a:pt x="1930" y="14580"/>
                    <a:pt x="2561" y="13949"/>
                  </a:cubicBezTo>
                  <a:cubicBezTo>
                    <a:pt x="2989" y="13520"/>
                    <a:pt x="3454" y="13163"/>
                    <a:pt x="4001" y="12901"/>
                  </a:cubicBezTo>
                  <a:cubicBezTo>
                    <a:pt x="4311" y="12758"/>
                    <a:pt x="4597" y="12580"/>
                    <a:pt x="4859" y="12389"/>
                  </a:cubicBezTo>
                  <a:cubicBezTo>
                    <a:pt x="4942" y="12330"/>
                    <a:pt x="5002" y="12139"/>
                    <a:pt x="4966" y="12044"/>
                  </a:cubicBezTo>
                  <a:cubicBezTo>
                    <a:pt x="4942" y="11961"/>
                    <a:pt x="4787" y="11853"/>
                    <a:pt x="4680" y="11841"/>
                  </a:cubicBezTo>
                  <a:cubicBezTo>
                    <a:pt x="4631" y="11830"/>
                    <a:pt x="4577" y="11826"/>
                    <a:pt x="4521" y="11826"/>
                  </a:cubicBezTo>
                  <a:cubicBezTo>
                    <a:pt x="4399" y="11826"/>
                    <a:pt x="4266" y="11845"/>
                    <a:pt x="4144" y="11853"/>
                  </a:cubicBezTo>
                  <a:cubicBezTo>
                    <a:pt x="4080" y="11857"/>
                    <a:pt x="4017" y="11859"/>
                    <a:pt x="3954" y="11859"/>
                  </a:cubicBezTo>
                  <a:cubicBezTo>
                    <a:pt x="3075" y="11859"/>
                    <a:pt x="2340" y="11473"/>
                    <a:pt x="1751" y="10806"/>
                  </a:cubicBezTo>
                  <a:cubicBezTo>
                    <a:pt x="870" y="9794"/>
                    <a:pt x="561" y="8591"/>
                    <a:pt x="799" y="7269"/>
                  </a:cubicBezTo>
                  <a:cubicBezTo>
                    <a:pt x="1102" y="5556"/>
                    <a:pt x="2324" y="5077"/>
                    <a:pt x="3448" y="5077"/>
                  </a:cubicBezTo>
                  <a:cubicBezTo>
                    <a:pt x="3558" y="5077"/>
                    <a:pt x="3668" y="5082"/>
                    <a:pt x="3775" y="5091"/>
                  </a:cubicBezTo>
                  <a:cubicBezTo>
                    <a:pt x="4430" y="5138"/>
                    <a:pt x="5037" y="5364"/>
                    <a:pt x="5597" y="5722"/>
                  </a:cubicBezTo>
                  <a:cubicBezTo>
                    <a:pt x="5918" y="5924"/>
                    <a:pt x="6228" y="6162"/>
                    <a:pt x="6549" y="6388"/>
                  </a:cubicBezTo>
                  <a:cubicBezTo>
                    <a:pt x="6692" y="6484"/>
                    <a:pt x="6847" y="6615"/>
                    <a:pt x="7002" y="6662"/>
                  </a:cubicBezTo>
                  <a:cubicBezTo>
                    <a:pt x="7062" y="6675"/>
                    <a:pt x="7128" y="6682"/>
                    <a:pt x="7194" y="6682"/>
                  </a:cubicBezTo>
                  <a:cubicBezTo>
                    <a:pt x="7312" y="6682"/>
                    <a:pt x="7430" y="6660"/>
                    <a:pt x="7514" y="6615"/>
                  </a:cubicBezTo>
                  <a:cubicBezTo>
                    <a:pt x="7704" y="6507"/>
                    <a:pt x="7645" y="6305"/>
                    <a:pt x="7585" y="6126"/>
                  </a:cubicBezTo>
                  <a:cubicBezTo>
                    <a:pt x="7049" y="4591"/>
                    <a:pt x="7383" y="3221"/>
                    <a:pt x="8371" y="1983"/>
                  </a:cubicBezTo>
                  <a:cubicBezTo>
                    <a:pt x="9065" y="1122"/>
                    <a:pt x="9912" y="761"/>
                    <a:pt x="10734" y="761"/>
                  </a:cubicBezTo>
                  <a:close/>
                  <a:moveTo>
                    <a:pt x="10725" y="1"/>
                  </a:moveTo>
                  <a:cubicBezTo>
                    <a:pt x="9731" y="1"/>
                    <a:pt x="8697" y="427"/>
                    <a:pt x="7823" y="1459"/>
                  </a:cubicBezTo>
                  <a:cubicBezTo>
                    <a:pt x="7038" y="2412"/>
                    <a:pt x="6621" y="3507"/>
                    <a:pt x="6573" y="4733"/>
                  </a:cubicBezTo>
                  <a:cubicBezTo>
                    <a:pt x="6573" y="4924"/>
                    <a:pt x="6561" y="5126"/>
                    <a:pt x="6537" y="5388"/>
                  </a:cubicBezTo>
                  <a:cubicBezTo>
                    <a:pt x="6264" y="5233"/>
                    <a:pt x="6037" y="5114"/>
                    <a:pt x="5811" y="4972"/>
                  </a:cubicBezTo>
                  <a:cubicBezTo>
                    <a:pt x="5076" y="4541"/>
                    <a:pt x="4294" y="4342"/>
                    <a:pt x="3466" y="4342"/>
                  </a:cubicBezTo>
                  <a:cubicBezTo>
                    <a:pt x="3356" y="4342"/>
                    <a:pt x="3244" y="4345"/>
                    <a:pt x="3132" y="4352"/>
                  </a:cubicBezTo>
                  <a:cubicBezTo>
                    <a:pt x="1739" y="4424"/>
                    <a:pt x="632" y="5269"/>
                    <a:pt x="203" y="6615"/>
                  </a:cubicBezTo>
                  <a:cubicBezTo>
                    <a:pt x="13" y="7234"/>
                    <a:pt x="1" y="7889"/>
                    <a:pt x="49" y="8532"/>
                  </a:cubicBezTo>
                  <a:cubicBezTo>
                    <a:pt x="227" y="10294"/>
                    <a:pt x="1084" y="11580"/>
                    <a:pt x="2704" y="12342"/>
                  </a:cubicBezTo>
                  <a:cubicBezTo>
                    <a:pt x="2811" y="12389"/>
                    <a:pt x="2906" y="12449"/>
                    <a:pt x="3061" y="12520"/>
                  </a:cubicBezTo>
                  <a:cubicBezTo>
                    <a:pt x="2751" y="12794"/>
                    <a:pt x="2466" y="13008"/>
                    <a:pt x="2192" y="13270"/>
                  </a:cubicBezTo>
                  <a:cubicBezTo>
                    <a:pt x="1180" y="14199"/>
                    <a:pt x="703" y="15366"/>
                    <a:pt x="858" y="16747"/>
                  </a:cubicBezTo>
                  <a:cubicBezTo>
                    <a:pt x="1025" y="18211"/>
                    <a:pt x="1704" y="19402"/>
                    <a:pt x="2894" y="20259"/>
                  </a:cubicBezTo>
                  <a:cubicBezTo>
                    <a:pt x="3688" y="20843"/>
                    <a:pt x="4630" y="21129"/>
                    <a:pt x="5608" y="21129"/>
                  </a:cubicBezTo>
                  <a:cubicBezTo>
                    <a:pt x="5628" y="21129"/>
                    <a:pt x="5648" y="21129"/>
                    <a:pt x="5668" y="21128"/>
                  </a:cubicBezTo>
                  <a:cubicBezTo>
                    <a:pt x="7014" y="21093"/>
                    <a:pt x="8109" y="20533"/>
                    <a:pt x="8835" y="19354"/>
                  </a:cubicBezTo>
                  <a:cubicBezTo>
                    <a:pt x="8954" y="19152"/>
                    <a:pt x="9002" y="18878"/>
                    <a:pt x="9300" y="18747"/>
                  </a:cubicBezTo>
                  <a:cubicBezTo>
                    <a:pt x="9705" y="19592"/>
                    <a:pt x="10336" y="20200"/>
                    <a:pt x="11098" y="20664"/>
                  </a:cubicBezTo>
                  <a:cubicBezTo>
                    <a:pt x="11857" y="21122"/>
                    <a:pt x="12630" y="21368"/>
                    <a:pt x="13416" y="21368"/>
                  </a:cubicBezTo>
                  <a:cubicBezTo>
                    <a:pt x="14060" y="21368"/>
                    <a:pt x="14712" y="21203"/>
                    <a:pt x="15372" y="20854"/>
                  </a:cubicBezTo>
                  <a:cubicBezTo>
                    <a:pt x="17301" y="19831"/>
                    <a:pt x="18825" y="16794"/>
                    <a:pt x="17622" y="14116"/>
                  </a:cubicBezTo>
                  <a:cubicBezTo>
                    <a:pt x="17527" y="13901"/>
                    <a:pt x="17420" y="13699"/>
                    <a:pt x="17277" y="13389"/>
                  </a:cubicBezTo>
                  <a:cubicBezTo>
                    <a:pt x="17603" y="13335"/>
                    <a:pt x="17840" y="13281"/>
                    <a:pt x="18051" y="13281"/>
                  </a:cubicBezTo>
                  <a:cubicBezTo>
                    <a:pt x="18071" y="13281"/>
                    <a:pt x="18091" y="13281"/>
                    <a:pt x="18110" y="13282"/>
                  </a:cubicBezTo>
                  <a:cubicBezTo>
                    <a:pt x="18670" y="13246"/>
                    <a:pt x="19182" y="13092"/>
                    <a:pt x="19670" y="12853"/>
                  </a:cubicBezTo>
                  <a:cubicBezTo>
                    <a:pt x="21944" y="11746"/>
                    <a:pt x="22587" y="9234"/>
                    <a:pt x="21146" y="7162"/>
                  </a:cubicBezTo>
                  <a:cubicBezTo>
                    <a:pt x="20317" y="5967"/>
                    <a:pt x="18753" y="5053"/>
                    <a:pt x="17072" y="5053"/>
                  </a:cubicBezTo>
                  <a:cubicBezTo>
                    <a:pt x="16459" y="5053"/>
                    <a:pt x="15831" y="5174"/>
                    <a:pt x="15217" y="5448"/>
                  </a:cubicBezTo>
                  <a:cubicBezTo>
                    <a:pt x="15074" y="5531"/>
                    <a:pt x="14908" y="5567"/>
                    <a:pt x="14693" y="5650"/>
                  </a:cubicBezTo>
                  <a:cubicBezTo>
                    <a:pt x="14717" y="5388"/>
                    <a:pt x="14729" y="5210"/>
                    <a:pt x="14741" y="5031"/>
                  </a:cubicBezTo>
                  <a:cubicBezTo>
                    <a:pt x="14812" y="4114"/>
                    <a:pt x="14693" y="3233"/>
                    <a:pt x="14324" y="2388"/>
                  </a:cubicBezTo>
                  <a:cubicBezTo>
                    <a:pt x="13709" y="1021"/>
                    <a:pt x="12264" y="1"/>
                    <a:pt x="10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30"/>
            <p:cNvSpPr/>
            <p:nvPr/>
          </p:nvSpPr>
          <p:spPr>
            <a:xfrm>
              <a:off x="1840475" y="2940600"/>
              <a:ext cx="525975" cy="496600"/>
            </a:xfrm>
            <a:custGeom>
              <a:avLst/>
              <a:gdLst/>
              <a:ahLst/>
              <a:cxnLst/>
              <a:rect l="l" t="t" r="r" b="b"/>
              <a:pathLst>
                <a:path w="21039" h="19864" extrusionOk="0">
                  <a:moveTo>
                    <a:pt x="10174" y="1"/>
                  </a:moveTo>
                  <a:cubicBezTo>
                    <a:pt x="9352" y="1"/>
                    <a:pt x="8505" y="362"/>
                    <a:pt x="7811" y="1223"/>
                  </a:cubicBezTo>
                  <a:cubicBezTo>
                    <a:pt x="6823" y="2461"/>
                    <a:pt x="6489" y="3831"/>
                    <a:pt x="7025" y="5366"/>
                  </a:cubicBezTo>
                  <a:cubicBezTo>
                    <a:pt x="7085" y="5545"/>
                    <a:pt x="7144" y="5747"/>
                    <a:pt x="6954" y="5855"/>
                  </a:cubicBezTo>
                  <a:cubicBezTo>
                    <a:pt x="6870" y="5900"/>
                    <a:pt x="6752" y="5922"/>
                    <a:pt x="6634" y="5922"/>
                  </a:cubicBezTo>
                  <a:cubicBezTo>
                    <a:pt x="6568" y="5922"/>
                    <a:pt x="6502" y="5915"/>
                    <a:pt x="6442" y="5902"/>
                  </a:cubicBezTo>
                  <a:cubicBezTo>
                    <a:pt x="6287" y="5855"/>
                    <a:pt x="6132" y="5724"/>
                    <a:pt x="5989" y="5628"/>
                  </a:cubicBezTo>
                  <a:cubicBezTo>
                    <a:pt x="5668" y="5402"/>
                    <a:pt x="5358" y="5164"/>
                    <a:pt x="5037" y="4962"/>
                  </a:cubicBezTo>
                  <a:cubicBezTo>
                    <a:pt x="4477" y="4604"/>
                    <a:pt x="3870" y="4378"/>
                    <a:pt x="3215" y="4331"/>
                  </a:cubicBezTo>
                  <a:cubicBezTo>
                    <a:pt x="3108" y="4322"/>
                    <a:pt x="2998" y="4317"/>
                    <a:pt x="2888" y="4317"/>
                  </a:cubicBezTo>
                  <a:cubicBezTo>
                    <a:pt x="1764" y="4317"/>
                    <a:pt x="542" y="4796"/>
                    <a:pt x="239" y="6509"/>
                  </a:cubicBezTo>
                  <a:cubicBezTo>
                    <a:pt x="1" y="7831"/>
                    <a:pt x="310" y="9034"/>
                    <a:pt x="1191" y="10046"/>
                  </a:cubicBezTo>
                  <a:cubicBezTo>
                    <a:pt x="1780" y="10713"/>
                    <a:pt x="2515" y="11099"/>
                    <a:pt x="3394" y="11099"/>
                  </a:cubicBezTo>
                  <a:cubicBezTo>
                    <a:pt x="3457" y="11099"/>
                    <a:pt x="3520" y="11097"/>
                    <a:pt x="3584" y="11093"/>
                  </a:cubicBezTo>
                  <a:cubicBezTo>
                    <a:pt x="3706" y="11085"/>
                    <a:pt x="3839" y="11066"/>
                    <a:pt x="3961" y="11066"/>
                  </a:cubicBezTo>
                  <a:cubicBezTo>
                    <a:pt x="4017" y="11066"/>
                    <a:pt x="4071" y="11070"/>
                    <a:pt x="4120" y="11081"/>
                  </a:cubicBezTo>
                  <a:cubicBezTo>
                    <a:pt x="4227" y="11093"/>
                    <a:pt x="4382" y="11201"/>
                    <a:pt x="4406" y="11284"/>
                  </a:cubicBezTo>
                  <a:cubicBezTo>
                    <a:pt x="4442" y="11379"/>
                    <a:pt x="4382" y="11570"/>
                    <a:pt x="4299" y="11629"/>
                  </a:cubicBezTo>
                  <a:cubicBezTo>
                    <a:pt x="4037" y="11820"/>
                    <a:pt x="3751" y="11998"/>
                    <a:pt x="3441" y="12141"/>
                  </a:cubicBezTo>
                  <a:cubicBezTo>
                    <a:pt x="2894" y="12403"/>
                    <a:pt x="2429" y="12760"/>
                    <a:pt x="2001" y="13189"/>
                  </a:cubicBezTo>
                  <a:cubicBezTo>
                    <a:pt x="1370" y="13820"/>
                    <a:pt x="1048" y="14570"/>
                    <a:pt x="1013" y="15475"/>
                  </a:cubicBezTo>
                  <a:cubicBezTo>
                    <a:pt x="953" y="17011"/>
                    <a:pt x="2001" y="19142"/>
                    <a:pt x="4346" y="19571"/>
                  </a:cubicBezTo>
                  <a:cubicBezTo>
                    <a:pt x="4595" y="19616"/>
                    <a:pt x="4837" y="19639"/>
                    <a:pt x="5070" y="19639"/>
                  </a:cubicBezTo>
                  <a:cubicBezTo>
                    <a:pt x="6410" y="19639"/>
                    <a:pt x="7469" y="18892"/>
                    <a:pt x="7966" y="17523"/>
                  </a:cubicBezTo>
                  <a:cubicBezTo>
                    <a:pt x="8085" y="17201"/>
                    <a:pt x="8097" y="16868"/>
                    <a:pt x="8168" y="16535"/>
                  </a:cubicBezTo>
                  <a:cubicBezTo>
                    <a:pt x="8252" y="16332"/>
                    <a:pt x="8323" y="16177"/>
                    <a:pt x="8383" y="16034"/>
                  </a:cubicBezTo>
                  <a:cubicBezTo>
                    <a:pt x="8740" y="16094"/>
                    <a:pt x="8871" y="16320"/>
                    <a:pt x="8978" y="16558"/>
                  </a:cubicBezTo>
                  <a:cubicBezTo>
                    <a:pt x="9121" y="16880"/>
                    <a:pt x="9240" y="17225"/>
                    <a:pt x="9406" y="17547"/>
                  </a:cubicBezTo>
                  <a:cubicBezTo>
                    <a:pt x="9883" y="18559"/>
                    <a:pt x="10669" y="19237"/>
                    <a:pt x="11716" y="19630"/>
                  </a:cubicBezTo>
                  <a:cubicBezTo>
                    <a:pt x="12118" y="19787"/>
                    <a:pt x="12512" y="19864"/>
                    <a:pt x="12899" y="19864"/>
                  </a:cubicBezTo>
                  <a:cubicBezTo>
                    <a:pt x="13510" y="19864"/>
                    <a:pt x="14100" y="19673"/>
                    <a:pt x="14669" y="19309"/>
                  </a:cubicBezTo>
                  <a:cubicBezTo>
                    <a:pt x="16419" y="18201"/>
                    <a:pt x="17669" y="15189"/>
                    <a:pt x="15895" y="12820"/>
                  </a:cubicBezTo>
                  <a:cubicBezTo>
                    <a:pt x="15788" y="12665"/>
                    <a:pt x="15657" y="12534"/>
                    <a:pt x="15562" y="12391"/>
                  </a:cubicBezTo>
                  <a:cubicBezTo>
                    <a:pt x="15407" y="12117"/>
                    <a:pt x="15526" y="11855"/>
                    <a:pt x="15836" y="11808"/>
                  </a:cubicBezTo>
                  <a:cubicBezTo>
                    <a:pt x="16006" y="11788"/>
                    <a:pt x="16177" y="11779"/>
                    <a:pt x="16345" y="11779"/>
                  </a:cubicBezTo>
                  <a:cubicBezTo>
                    <a:pt x="16483" y="11779"/>
                    <a:pt x="16619" y="11785"/>
                    <a:pt x="16753" y="11796"/>
                  </a:cubicBezTo>
                  <a:cubicBezTo>
                    <a:pt x="16779" y="11796"/>
                    <a:pt x="16806" y="11796"/>
                    <a:pt x="16832" y="11796"/>
                  </a:cubicBezTo>
                  <a:cubicBezTo>
                    <a:pt x="17659" y="11796"/>
                    <a:pt x="18418" y="11615"/>
                    <a:pt x="19122" y="11177"/>
                  </a:cubicBezTo>
                  <a:cubicBezTo>
                    <a:pt x="20646" y="10248"/>
                    <a:pt x="21039" y="8534"/>
                    <a:pt x="20110" y="7010"/>
                  </a:cubicBezTo>
                  <a:cubicBezTo>
                    <a:pt x="19451" y="5939"/>
                    <a:pt x="18063" y="5015"/>
                    <a:pt x="16531" y="5015"/>
                  </a:cubicBezTo>
                  <a:cubicBezTo>
                    <a:pt x="15712" y="5015"/>
                    <a:pt x="14851" y="5279"/>
                    <a:pt x="14038" y="5926"/>
                  </a:cubicBezTo>
                  <a:cubicBezTo>
                    <a:pt x="13871" y="6057"/>
                    <a:pt x="13740" y="6224"/>
                    <a:pt x="13562" y="6331"/>
                  </a:cubicBezTo>
                  <a:cubicBezTo>
                    <a:pt x="13482" y="6380"/>
                    <a:pt x="13370" y="6405"/>
                    <a:pt x="13266" y="6405"/>
                  </a:cubicBezTo>
                  <a:cubicBezTo>
                    <a:pt x="13245" y="6405"/>
                    <a:pt x="13224" y="6404"/>
                    <a:pt x="13205" y="6402"/>
                  </a:cubicBezTo>
                  <a:cubicBezTo>
                    <a:pt x="13026" y="6355"/>
                    <a:pt x="12978" y="6176"/>
                    <a:pt x="13026" y="6033"/>
                  </a:cubicBezTo>
                  <a:cubicBezTo>
                    <a:pt x="13097" y="5676"/>
                    <a:pt x="13216" y="5331"/>
                    <a:pt x="13312" y="4985"/>
                  </a:cubicBezTo>
                  <a:cubicBezTo>
                    <a:pt x="13574" y="3950"/>
                    <a:pt x="13514" y="2938"/>
                    <a:pt x="13085" y="1949"/>
                  </a:cubicBezTo>
                  <a:cubicBezTo>
                    <a:pt x="12565" y="802"/>
                    <a:pt x="11398" y="1"/>
                    <a:pt x="101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30"/>
            <p:cNvSpPr/>
            <p:nvPr/>
          </p:nvSpPr>
          <p:spPr>
            <a:xfrm>
              <a:off x="2036925" y="3220875"/>
              <a:ext cx="102425" cy="41725"/>
            </a:xfrm>
            <a:custGeom>
              <a:avLst/>
              <a:gdLst/>
              <a:ahLst/>
              <a:cxnLst/>
              <a:rect l="l" t="t" r="r" b="b"/>
              <a:pathLst>
                <a:path w="4097" h="1669" extrusionOk="0">
                  <a:moveTo>
                    <a:pt x="390" y="1"/>
                  </a:moveTo>
                  <a:cubicBezTo>
                    <a:pt x="317" y="1"/>
                    <a:pt x="245" y="16"/>
                    <a:pt x="191" y="49"/>
                  </a:cubicBezTo>
                  <a:cubicBezTo>
                    <a:pt x="60" y="120"/>
                    <a:pt x="1" y="299"/>
                    <a:pt x="84" y="442"/>
                  </a:cubicBezTo>
                  <a:cubicBezTo>
                    <a:pt x="167" y="597"/>
                    <a:pt x="274" y="763"/>
                    <a:pt x="405" y="882"/>
                  </a:cubicBezTo>
                  <a:cubicBezTo>
                    <a:pt x="941" y="1383"/>
                    <a:pt x="1560" y="1633"/>
                    <a:pt x="2334" y="1668"/>
                  </a:cubicBezTo>
                  <a:cubicBezTo>
                    <a:pt x="2775" y="1633"/>
                    <a:pt x="3227" y="1561"/>
                    <a:pt x="3632" y="1311"/>
                  </a:cubicBezTo>
                  <a:cubicBezTo>
                    <a:pt x="3775" y="1216"/>
                    <a:pt x="3930" y="1097"/>
                    <a:pt x="4037" y="966"/>
                  </a:cubicBezTo>
                  <a:cubicBezTo>
                    <a:pt x="4073" y="882"/>
                    <a:pt x="4096" y="704"/>
                    <a:pt x="4037" y="609"/>
                  </a:cubicBezTo>
                  <a:cubicBezTo>
                    <a:pt x="3989" y="537"/>
                    <a:pt x="3823" y="466"/>
                    <a:pt x="3715" y="466"/>
                  </a:cubicBezTo>
                  <a:cubicBezTo>
                    <a:pt x="3573" y="478"/>
                    <a:pt x="3418" y="549"/>
                    <a:pt x="3287" y="621"/>
                  </a:cubicBezTo>
                  <a:cubicBezTo>
                    <a:pt x="2945" y="793"/>
                    <a:pt x="2618" y="876"/>
                    <a:pt x="2302" y="876"/>
                  </a:cubicBezTo>
                  <a:cubicBezTo>
                    <a:pt x="1791" y="876"/>
                    <a:pt x="1309" y="661"/>
                    <a:pt x="846" y="263"/>
                  </a:cubicBezTo>
                  <a:cubicBezTo>
                    <a:pt x="763" y="180"/>
                    <a:pt x="667" y="73"/>
                    <a:pt x="548" y="25"/>
                  </a:cubicBezTo>
                  <a:cubicBezTo>
                    <a:pt x="502" y="10"/>
                    <a:pt x="446" y="1"/>
                    <a:pt x="3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30"/>
            <p:cNvSpPr/>
            <p:nvPr/>
          </p:nvSpPr>
          <p:spPr>
            <a:xfrm>
              <a:off x="2011925" y="3155700"/>
              <a:ext cx="18775" cy="19275"/>
            </a:xfrm>
            <a:custGeom>
              <a:avLst/>
              <a:gdLst/>
              <a:ahLst/>
              <a:cxnLst/>
              <a:rect l="l" t="t" r="r" b="b"/>
              <a:pathLst>
                <a:path w="751" h="771" extrusionOk="0">
                  <a:moveTo>
                    <a:pt x="375" y="0"/>
                  </a:moveTo>
                  <a:cubicBezTo>
                    <a:pt x="369" y="0"/>
                    <a:pt x="363" y="1"/>
                    <a:pt x="358" y="1"/>
                  </a:cubicBezTo>
                  <a:cubicBezTo>
                    <a:pt x="167" y="13"/>
                    <a:pt x="1" y="215"/>
                    <a:pt x="1" y="418"/>
                  </a:cubicBezTo>
                  <a:cubicBezTo>
                    <a:pt x="1" y="608"/>
                    <a:pt x="151" y="771"/>
                    <a:pt x="335" y="771"/>
                  </a:cubicBezTo>
                  <a:cubicBezTo>
                    <a:pt x="358" y="771"/>
                    <a:pt x="382" y="768"/>
                    <a:pt x="405" y="763"/>
                  </a:cubicBezTo>
                  <a:cubicBezTo>
                    <a:pt x="620" y="715"/>
                    <a:pt x="751" y="525"/>
                    <a:pt x="715" y="311"/>
                  </a:cubicBezTo>
                  <a:cubicBezTo>
                    <a:pt x="703" y="161"/>
                    <a:pt x="536" y="0"/>
                    <a:pt x="3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30"/>
            <p:cNvSpPr/>
            <p:nvPr/>
          </p:nvSpPr>
          <p:spPr>
            <a:xfrm>
              <a:off x="2153300" y="3182800"/>
              <a:ext cx="17900" cy="18775"/>
            </a:xfrm>
            <a:custGeom>
              <a:avLst/>
              <a:gdLst/>
              <a:ahLst/>
              <a:cxnLst/>
              <a:rect l="l" t="t" r="r" b="b"/>
              <a:pathLst>
                <a:path w="716" h="751" extrusionOk="0">
                  <a:moveTo>
                    <a:pt x="382" y="0"/>
                  </a:moveTo>
                  <a:cubicBezTo>
                    <a:pt x="180" y="0"/>
                    <a:pt x="1" y="179"/>
                    <a:pt x="25" y="405"/>
                  </a:cubicBezTo>
                  <a:cubicBezTo>
                    <a:pt x="25" y="596"/>
                    <a:pt x="168" y="751"/>
                    <a:pt x="346" y="751"/>
                  </a:cubicBezTo>
                  <a:cubicBezTo>
                    <a:pt x="561" y="751"/>
                    <a:pt x="715" y="572"/>
                    <a:pt x="703" y="346"/>
                  </a:cubicBezTo>
                  <a:cubicBezTo>
                    <a:pt x="692" y="167"/>
                    <a:pt x="537" y="0"/>
                    <a:pt x="3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53754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Google Shape;1287;p31"/>
          <p:cNvSpPr/>
          <p:nvPr/>
        </p:nvSpPr>
        <p:spPr>
          <a:xfrm>
            <a:off x="663933" y="1533561"/>
            <a:ext cx="10864000" cy="4791200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88" name="Google Shape;1288;p31"/>
          <p:cNvSpPr/>
          <p:nvPr/>
        </p:nvSpPr>
        <p:spPr>
          <a:xfrm>
            <a:off x="663933" y="628267"/>
            <a:ext cx="10864000" cy="7080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 w="28575" cap="flat" cmpd="sng">
            <a:solidFill>
              <a:srgbClr val="3D2E2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289" name="Google Shape;1289;p31"/>
          <p:cNvGrpSpPr/>
          <p:nvPr/>
        </p:nvGrpSpPr>
        <p:grpSpPr>
          <a:xfrm>
            <a:off x="229533" y="363930"/>
            <a:ext cx="164496" cy="171836"/>
            <a:chOff x="1409475" y="641250"/>
            <a:chExt cx="118775" cy="124075"/>
          </a:xfrm>
        </p:grpSpPr>
        <p:sp>
          <p:nvSpPr>
            <p:cNvPr id="1290" name="Google Shape;1290;p31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31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92" name="Google Shape;1292;p31"/>
          <p:cNvGrpSpPr/>
          <p:nvPr/>
        </p:nvGrpSpPr>
        <p:grpSpPr>
          <a:xfrm>
            <a:off x="11898432" y="1533563"/>
            <a:ext cx="164496" cy="171836"/>
            <a:chOff x="1409475" y="641250"/>
            <a:chExt cx="118775" cy="124075"/>
          </a:xfrm>
        </p:grpSpPr>
        <p:sp>
          <p:nvSpPr>
            <p:cNvPr id="1293" name="Google Shape;1293;p31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31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95" name="Google Shape;1295;p31"/>
          <p:cNvGrpSpPr/>
          <p:nvPr/>
        </p:nvGrpSpPr>
        <p:grpSpPr>
          <a:xfrm>
            <a:off x="590133" y="147130"/>
            <a:ext cx="164496" cy="171836"/>
            <a:chOff x="1409475" y="641250"/>
            <a:chExt cx="118775" cy="124075"/>
          </a:xfrm>
        </p:grpSpPr>
        <p:sp>
          <p:nvSpPr>
            <p:cNvPr id="1296" name="Google Shape;1296;p31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31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98" name="Google Shape;1298;p31"/>
          <p:cNvGrpSpPr/>
          <p:nvPr/>
        </p:nvGrpSpPr>
        <p:grpSpPr>
          <a:xfrm>
            <a:off x="10420799" y="6546063"/>
            <a:ext cx="164496" cy="171836"/>
            <a:chOff x="1409475" y="641250"/>
            <a:chExt cx="118775" cy="124075"/>
          </a:xfrm>
        </p:grpSpPr>
        <p:sp>
          <p:nvSpPr>
            <p:cNvPr id="1299" name="Google Shape;1299;p31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31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01" name="Google Shape;1301;p31"/>
          <p:cNvGrpSpPr/>
          <p:nvPr/>
        </p:nvGrpSpPr>
        <p:grpSpPr>
          <a:xfrm rot="700306">
            <a:off x="8677069" y="247923"/>
            <a:ext cx="945345" cy="596820"/>
            <a:chOff x="6096075" y="734650"/>
            <a:chExt cx="709025" cy="447625"/>
          </a:xfrm>
        </p:grpSpPr>
        <p:sp>
          <p:nvSpPr>
            <p:cNvPr id="1302" name="Google Shape;1302;p31"/>
            <p:cNvSpPr/>
            <p:nvPr/>
          </p:nvSpPr>
          <p:spPr>
            <a:xfrm>
              <a:off x="6107675" y="747100"/>
              <a:ext cx="697425" cy="423575"/>
            </a:xfrm>
            <a:custGeom>
              <a:avLst/>
              <a:gdLst/>
              <a:ahLst/>
              <a:cxnLst/>
              <a:rect l="l" t="t" r="r" b="b"/>
              <a:pathLst>
                <a:path w="27897" h="16943" extrusionOk="0">
                  <a:moveTo>
                    <a:pt x="14333" y="1"/>
                  </a:moveTo>
                  <a:cubicBezTo>
                    <a:pt x="14082" y="1"/>
                    <a:pt x="13829" y="12"/>
                    <a:pt x="13574" y="36"/>
                  </a:cubicBezTo>
                  <a:cubicBezTo>
                    <a:pt x="12085" y="190"/>
                    <a:pt x="10776" y="726"/>
                    <a:pt x="9740" y="1845"/>
                  </a:cubicBezTo>
                  <a:cubicBezTo>
                    <a:pt x="9168" y="2452"/>
                    <a:pt x="8656" y="3072"/>
                    <a:pt x="8299" y="3845"/>
                  </a:cubicBezTo>
                  <a:cubicBezTo>
                    <a:pt x="8169" y="4112"/>
                    <a:pt x="8071" y="4229"/>
                    <a:pt x="7936" y="4229"/>
                  </a:cubicBezTo>
                  <a:cubicBezTo>
                    <a:pt x="7836" y="4229"/>
                    <a:pt x="7717" y="4165"/>
                    <a:pt x="7549" y="4048"/>
                  </a:cubicBezTo>
                  <a:cubicBezTo>
                    <a:pt x="7263" y="3834"/>
                    <a:pt x="6966" y="3595"/>
                    <a:pt x="6644" y="3476"/>
                  </a:cubicBezTo>
                  <a:cubicBezTo>
                    <a:pt x="5969" y="3222"/>
                    <a:pt x="5305" y="3093"/>
                    <a:pt x="4658" y="3093"/>
                  </a:cubicBezTo>
                  <a:cubicBezTo>
                    <a:pt x="3605" y="3093"/>
                    <a:pt x="2595" y="3435"/>
                    <a:pt x="1644" y="4143"/>
                  </a:cubicBezTo>
                  <a:cubicBezTo>
                    <a:pt x="524" y="4965"/>
                    <a:pt x="1" y="6131"/>
                    <a:pt x="60" y="7513"/>
                  </a:cubicBezTo>
                  <a:cubicBezTo>
                    <a:pt x="120" y="9108"/>
                    <a:pt x="917" y="10025"/>
                    <a:pt x="2417" y="10334"/>
                  </a:cubicBezTo>
                  <a:cubicBezTo>
                    <a:pt x="3453" y="10513"/>
                    <a:pt x="3453" y="10537"/>
                    <a:pt x="3441" y="11680"/>
                  </a:cubicBezTo>
                  <a:cubicBezTo>
                    <a:pt x="3418" y="12478"/>
                    <a:pt x="3560" y="13299"/>
                    <a:pt x="3894" y="14061"/>
                  </a:cubicBezTo>
                  <a:cubicBezTo>
                    <a:pt x="4489" y="15430"/>
                    <a:pt x="5418" y="16454"/>
                    <a:pt x="6942" y="16799"/>
                  </a:cubicBezTo>
                  <a:cubicBezTo>
                    <a:pt x="7369" y="16892"/>
                    <a:pt x="7791" y="16942"/>
                    <a:pt x="8203" y="16942"/>
                  </a:cubicBezTo>
                  <a:cubicBezTo>
                    <a:pt x="9168" y="16942"/>
                    <a:pt x="10084" y="16668"/>
                    <a:pt x="10919" y="16026"/>
                  </a:cubicBezTo>
                  <a:cubicBezTo>
                    <a:pt x="11097" y="15871"/>
                    <a:pt x="11288" y="15740"/>
                    <a:pt x="11466" y="15597"/>
                  </a:cubicBezTo>
                  <a:cubicBezTo>
                    <a:pt x="11647" y="15460"/>
                    <a:pt x="11752" y="15388"/>
                    <a:pt x="11858" y="15388"/>
                  </a:cubicBezTo>
                  <a:cubicBezTo>
                    <a:pt x="11954" y="15388"/>
                    <a:pt x="12051" y="15448"/>
                    <a:pt x="12204" y="15573"/>
                  </a:cubicBezTo>
                  <a:cubicBezTo>
                    <a:pt x="12669" y="15930"/>
                    <a:pt x="13181" y="16168"/>
                    <a:pt x="13728" y="16335"/>
                  </a:cubicBezTo>
                  <a:cubicBezTo>
                    <a:pt x="14328" y="16517"/>
                    <a:pt x="14933" y="16593"/>
                    <a:pt x="15540" y="16593"/>
                  </a:cubicBezTo>
                  <a:cubicBezTo>
                    <a:pt x="15884" y="16593"/>
                    <a:pt x="16229" y="16569"/>
                    <a:pt x="16574" y="16526"/>
                  </a:cubicBezTo>
                  <a:cubicBezTo>
                    <a:pt x="18193" y="16311"/>
                    <a:pt x="19396" y="15478"/>
                    <a:pt x="20086" y="13942"/>
                  </a:cubicBezTo>
                  <a:cubicBezTo>
                    <a:pt x="20170" y="13751"/>
                    <a:pt x="20241" y="13549"/>
                    <a:pt x="20336" y="13370"/>
                  </a:cubicBezTo>
                  <a:cubicBezTo>
                    <a:pt x="20534" y="12966"/>
                    <a:pt x="20664" y="12833"/>
                    <a:pt x="20961" y="12833"/>
                  </a:cubicBezTo>
                  <a:cubicBezTo>
                    <a:pt x="21058" y="12833"/>
                    <a:pt x="21173" y="12847"/>
                    <a:pt x="21313" y="12870"/>
                  </a:cubicBezTo>
                  <a:cubicBezTo>
                    <a:pt x="21456" y="12882"/>
                    <a:pt x="21575" y="12930"/>
                    <a:pt x="21694" y="12954"/>
                  </a:cubicBezTo>
                  <a:cubicBezTo>
                    <a:pt x="21983" y="13001"/>
                    <a:pt x="22267" y="13024"/>
                    <a:pt x="22546" y="13024"/>
                  </a:cubicBezTo>
                  <a:cubicBezTo>
                    <a:pt x="23474" y="13024"/>
                    <a:pt x="24349" y="12767"/>
                    <a:pt x="25182" y="12263"/>
                  </a:cubicBezTo>
                  <a:cubicBezTo>
                    <a:pt x="27075" y="11108"/>
                    <a:pt x="27897" y="8013"/>
                    <a:pt x="25944" y="6155"/>
                  </a:cubicBezTo>
                  <a:cubicBezTo>
                    <a:pt x="25018" y="5283"/>
                    <a:pt x="23981" y="4651"/>
                    <a:pt x="22707" y="4651"/>
                  </a:cubicBezTo>
                  <a:cubicBezTo>
                    <a:pt x="22590" y="4651"/>
                    <a:pt x="22470" y="4656"/>
                    <a:pt x="22349" y="4667"/>
                  </a:cubicBezTo>
                  <a:cubicBezTo>
                    <a:pt x="22279" y="4674"/>
                    <a:pt x="22214" y="4678"/>
                    <a:pt x="22152" y="4678"/>
                  </a:cubicBezTo>
                  <a:cubicBezTo>
                    <a:pt x="21700" y="4678"/>
                    <a:pt x="21427" y="4482"/>
                    <a:pt x="21217" y="4000"/>
                  </a:cubicBezTo>
                  <a:cubicBezTo>
                    <a:pt x="20622" y="2691"/>
                    <a:pt x="19646" y="1702"/>
                    <a:pt x="18372" y="1036"/>
                  </a:cubicBezTo>
                  <a:cubicBezTo>
                    <a:pt x="17097" y="368"/>
                    <a:pt x="15753" y="1"/>
                    <a:pt x="143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31"/>
            <p:cNvSpPr/>
            <p:nvPr/>
          </p:nvSpPr>
          <p:spPr>
            <a:xfrm>
              <a:off x="6096075" y="734650"/>
              <a:ext cx="703075" cy="447625"/>
            </a:xfrm>
            <a:custGeom>
              <a:avLst/>
              <a:gdLst/>
              <a:ahLst/>
              <a:cxnLst/>
              <a:rect l="l" t="t" r="r" b="b"/>
              <a:pathLst>
                <a:path w="28123" h="17905" extrusionOk="0">
                  <a:moveTo>
                    <a:pt x="14866" y="931"/>
                  </a:moveTo>
                  <a:cubicBezTo>
                    <a:pt x="16123" y="931"/>
                    <a:pt x="17387" y="1262"/>
                    <a:pt x="18610" y="1903"/>
                  </a:cubicBezTo>
                  <a:cubicBezTo>
                    <a:pt x="19836" y="2558"/>
                    <a:pt x="20705" y="3486"/>
                    <a:pt x="21241" y="4665"/>
                  </a:cubicBezTo>
                  <a:cubicBezTo>
                    <a:pt x="21542" y="5300"/>
                    <a:pt x="21980" y="5604"/>
                    <a:pt x="22632" y="5604"/>
                  </a:cubicBezTo>
                  <a:cubicBezTo>
                    <a:pt x="22702" y="5604"/>
                    <a:pt x="22774" y="5601"/>
                    <a:pt x="22848" y="5594"/>
                  </a:cubicBezTo>
                  <a:cubicBezTo>
                    <a:pt x="22973" y="5581"/>
                    <a:pt x="23096" y="5574"/>
                    <a:pt x="23217" y="5574"/>
                  </a:cubicBezTo>
                  <a:cubicBezTo>
                    <a:pt x="24218" y="5574"/>
                    <a:pt x="25111" y="6016"/>
                    <a:pt x="26099" y="6951"/>
                  </a:cubicBezTo>
                  <a:cubicBezTo>
                    <a:pt x="26825" y="7653"/>
                    <a:pt x="27158" y="8582"/>
                    <a:pt x="27051" y="9630"/>
                  </a:cubicBezTo>
                  <a:cubicBezTo>
                    <a:pt x="26932" y="10761"/>
                    <a:pt x="26301" y="11785"/>
                    <a:pt x="25420" y="12321"/>
                  </a:cubicBezTo>
                  <a:cubicBezTo>
                    <a:pt x="24661" y="12796"/>
                    <a:pt x="23867" y="13026"/>
                    <a:pt x="23021" y="13026"/>
                  </a:cubicBezTo>
                  <a:cubicBezTo>
                    <a:pt x="22766" y="13026"/>
                    <a:pt x="22506" y="13005"/>
                    <a:pt x="22241" y="12964"/>
                  </a:cubicBezTo>
                  <a:cubicBezTo>
                    <a:pt x="22193" y="12964"/>
                    <a:pt x="22134" y="12952"/>
                    <a:pt x="22086" y="12940"/>
                  </a:cubicBezTo>
                  <a:lnTo>
                    <a:pt x="21872" y="12892"/>
                  </a:lnTo>
                  <a:cubicBezTo>
                    <a:pt x="21720" y="12869"/>
                    <a:pt x="21584" y="12856"/>
                    <a:pt x="21462" y="12856"/>
                  </a:cubicBezTo>
                  <a:cubicBezTo>
                    <a:pt x="20962" y="12856"/>
                    <a:pt x="20683" y="13071"/>
                    <a:pt x="20396" y="13654"/>
                  </a:cubicBezTo>
                  <a:cubicBezTo>
                    <a:pt x="20324" y="13797"/>
                    <a:pt x="20265" y="13928"/>
                    <a:pt x="20205" y="14083"/>
                  </a:cubicBezTo>
                  <a:lnTo>
                    <a:pt x="20122" y="14249"/>
                  </a:lnTo>
                  <a:cubicBezTo>
                    <a:pt x="19526" y="15595"/>
                    <a:pt x="18502" y="16357"/>
                    <a:pt x="16990" y="16559"/>
                  </a:cubicBezTo>
                  <a:cubicBezTo>
                    <a:pt x="16664" y="16605"/>
                    <a:pt x="16342" y="16627"/>
                    <a:pt x="16028" y="16627"/>
                  </a:cubicBezTo>
                  <a:cubicBezTo>
                    <a:pt x="15438" y="16627"/>
                    <a:pt x="14871" y="16548"/>
                    <a:pt x="14335" y="16393"/>
                  </a:cubicBezTo>
                  <a:cubicBezTo>
                    <a:pt x="13811" y="16226"/>
                    <a:pt x="13359" y="16000"/>
                    <a:pt x="12966" y="15702"/>
                  </a:cubicBezTo>
                  <a:cubicBezTo>
                    <a:pt x="12715" y="15507"/>
                    <a:pt x="12513" y="15421"/>
                    <a:pt x="12322" y="15421"/>
                  </a:cubicBezTo>
                  <a:cubicBezTo>
                    <a:pt x="12106" y="15421"/>
                    <a:pt x="11903" y="15531"/>
                    <a:pt x="11656" y="15714"/>
                  </a:cubicBezTo>
                  <a:lnTo>
                    <a:pt x="11299" y="15988"/>
                  </a:lnTo>
                  <a:lnTo>
                    <a:pt x="11097" y="16154"/>
                  </a:lnTo>
                  <a:cubicBezTo>
                    <a:pt x="10381" y="16702"/>
                    <a:pt x="9587" y="16969"/>
                    <a:pt x="8683" y="16969"/>
                  </a:cubicBezTo>
                  <a:cubicBezTo>
                    <a:pt x="8309" y="16969"/>
                    <a:pt x="7916" y="16924"/>
                    <a:pt x="7501" y="16833"/>
                  </a:cubicBezTo>
                  <a:cubicBezTo>
                    <a:pt x="6287" y="16547"/>
                    <a:pt x="5394" y="15750"/>
                    <a:pt x="4786" y="14369"/>
                  </a:cubicBezTo>
                  <a:cubicBezTo>
                    <a:pt x="4489" y="13678"/>
                    <a:pt x="4334" y="12916"/>
                    <a:pt x="4370" y="12190"/>
                  </a:cubicBezTo>
                  <a:lnTo>
                    <a:pt x="4370" y="12178"/>
                  </a:lnTo>
                  <a:cubicBezTo>
                    <a:pt x="4382" y="10809"/>
                    <a:pt x="4227" y="10594"/>
                    <a:pt x="2965" y="10344"/>
                  </a:cubicBezTo>
                  <a:cubicBezTo>
                    <a:pt x="1667" y="10082"/>
                    <a:pt x="1048" y="9320"/>
                    <a:pt x="988" y="7951"/>
                  </a:cubicBezTo>
                  <a:cubicBezTo>
                    <a:pt x="941" y="6701"/>
                    <a:pt x="1405" y="5701"/>
                    <a:pt x="2381" y="4975"/>
                  </a:cubicBezTo>
                  <a:cubicBezTo>
                    <a:pt x="3251" y="4332"/>
                    <a:pt x="4155" y="4022"/>
                    <a:pt x="5132" y="4022"/>
                  </a:cubicBezTo>
                  <a:cubicBezTo>
                    <a:pt x="5703" y="4022"/>
                    <a:pt x="6322" y="4141"/>
                    <a:pt x="6930" y="4367"/>
                  </a:cubicBezTo>
                  <a:cubicBezTo>
                    <a:pt x="7156" y="4439"/>
                    <a:pt x="7370" y="4605"/>
                    <a:pt x="7608" y="4784"/>
                  </a:cubicBezTo>
                  <a:lnTo>
                    <a:pt x="7727" y="4867"/>
                  </a:lnTo>
                  <a:cubicBezTo>
                    <a:pt x="7869" y="4979"/>
                    <a:pt x="8114" y="5159"/>
                    <a:pt x="8404" y="5159"/>
                  </a:cubicBezTo>
                  <a:cubicBezTo>
                    <a:pt x="8455" y="5159"/>
                    <a:pt x="8507" y="5154"/>
                    <a:pt x="8561" y="5141"/>
                  </a:cubicBezTo>
                  <a:cubicBezTo>
                    <a:pt x="8870" y="5046"/>
                    <a:pt x="9037" y="4772"/>
                    <a:pt x="9168" y="4498"/>
                  </a:cubicBezTo>
                  <a:cubicBezTo>
                    <a:pt x="9513" y="3748"/>
                    <a:pt x="10049" y="3129"/>
                    <a:pt x="10525" y="2617"/>
                  </a:cubicBezTo>
                  <a:cubicBezTo>
                    <a:pt x="11430" y="1653"/>
                    <a:pt x="12597" y="1117"/>
                    <a:pt x="14085" y="974"/>
                  </a:cubicBezTo>
                  <a:cubicBezTo>
                    <a:pt x="14345" y="945"/>
                    <a:pt x="14606" y="931"/>
                    <a:pt x="14866" y="931"/>
                  </a:cubicBezTo>
                  <a:close/>
                  <a:moveTo>
                    <a:pt x="14849" y="1"/>
                  </a:moveTo>
                  <a:cubicBezTo>
                    <a:pt x="14563" y="1"/>
                    <a:pt x="14277" y="15"/>
                    <a:pt x="13990" y="45"/>
                  </a:cubicBezTo>
                  <a:cubicBezTo>
                    <a:pt x="12287" y="224"/>
                    <a:pt x="10930" y="855"/>
                    <a:pt x="9859" y="1998"/>
                  </a:cubicBezTo>
                  <a:cubicBezTo>
                    <a:pt x="9335" y="2558"/>
                    <a:pt x="8739" y="3260"/>
                    <a:pt x="8335" y="4129"/>
                  </a:cubicBezTo>
                  <a:cubicBezTo>
                    <a:pt x="8335" y="4129"/>
                    <a:pt x="8323" y="4141"/>
                    <a:pt x="8323" y="4153"/>
                  </a:cubicBezTo>
                  <a:cubicBezTo>
                    <a:pt x="8323" y="4141"/>
                    <a:pt x="8311" y="4141"/>
                    <a:pt x="8299" y="4129"/>
                  </a:cubicBezTo>
                  <a:lnTo>
                    <a:pt x="8180" y="4034"/>
                  </a:lnTo>
                  <a:cubicBezTo>
                    <a:pt x="7906" y="3843"/>
                    <a:pt x="7608" y="3617"/>
                    <a:pt x="7275" y="3486"/>
                  </a:cubicBezTo>
                  <a:cubicBezTo>
                    <a:pt x="6554" y="3215"/>
                    <a:pt x="5840" y="3080"/>
                    <a:pt x="5143" y="3080"/>
                  </a:cubicBezTo>
                  <a:cubicBezTo>
                    <a:pt x="3975" y="3080"/>
                    <a:pt x="2855" y="3459"/>
                    <a:pt x="1834" y="4213"/>
                  </a:cubicBezTo>
                  <a:cubicBezTo>
                    <a:pt x="619" y="5117"/>
                    <a:pt x="0" y="6427"/>
                    <a:pt x="72" y="7975"/>
                  </a:cubicBezTo>
                  <a:cubicBezTo>
                    <a:pt x="143" y="9761"/>
                    <a:pt x="1084" y="10892"/>
                    <a:pt x="2786" y="11249"/>
                  </a:cubicBezTo>
                  <a:cubicBezTo>
                    <a:pt x="3060" y="11297"/>
                    <a:pt x="3370" y="11368"/>
                    <a:pt x="3417" y="11404"/>
                  </a:cubicBezTo>
                  <a:cubicBezTo>
                    <a:pt x="3441" y="11487"/>
                    <a:pt x="3441" y="11844"/>
                    <a:pt x="3441" y="12166"/>
                  </a:cubicBezTo>
                  <a:cubicBezTo>
                    <a:pt x="3417" y="13023"/>
                    <a:pt x="3572" y="13916"/>
                    <a:pt x="3941" y="14738"/>
                  </a:cubicBezTo>
                  <a:cubicBezTo>
                    <a:pt x="4656" y="16393"/>
                    <a:pt x="5799" y="17405"/>
                    <a:pt x="7311" y="17738"/>
                  </a:cubicBezTo>
                  <a:cubicBezTo>
                    <a:pt x="7787" y="17845"/>
                    <a:pt x="8251" y="17905"/>
                    <a:pt x="8680" y="17905"/>
                  </a:cubicBezTo>
                  <a:cubicBezTo>
                    <a:pt x="9799" y="17905"/>
                    <a:pt x="10799" y="17559"/>
                    <a:pt x="11680" y="16845"/>
                  </a:cubicBezTo>
                  <a:lnTo>
                    <a:pt x="11883" y="16690"/>
                  </a:lnTo>
                  <a:cubicBezTo>
                    <a:pt x="12002" y="16595"/>
                    <a:pt x="12109" y="16500"/>
                    <a:pt x="12228" y="16416"/>
                  </a:cubicBezTo>
                  <a:cubicBezTo>
                    <a:pt x="12276" y="16393"/>
                    <a:pt x="12299" y="16357"/>
                    <a:pt x="12335" y="16345"/>
                  </a:cubicBezTo>
                  <a:cubicBezTo>
                    <a:pt x="12347" y="16357"/>
                    <a:pt x="12371" y="16369"/>
                    <a:pt x="12406" y="16404"/>
                  </a:cubicBezTo>
                  <a:cubicBezTo>
                    <a:pt x="12895" y="16774"/>
                    <a:pt x="13430" y="17036"/>
                    <a:pt x="14073" y="17238"/>
                  </a:cubicBezTo>
                  <a:cubicBezTo>
                    <a:pt x="14689" y="17425"/>
                    <a:pt x="15341" y="17520"/>
                    <a:pt x="16018" y="17520"/>
                  </a:cubicBezTo>
                  <a:cubicBezTo>
                    <a:pt x="16375" y="17520"/>
                    <a:pt x="16739" y="17494"/>
                    <a:pt x="17109" y="17440"/>
                  </a:cubicBezTo>
                  <a:cubicBezTo>
                    <a:pt x="18943" y="17202"/>
                    <a:pt x="20253" y="16238"/>
                    <a:pt x="20979" y="14583"/>
                  </a:cubicBezTo>
                  <a:lnTo>
                    <a:pt x="21050" y="14428"/>
                  </a:lnTo>
                  <a:cubicBezTo>
                    <a:pt x="21098" y="14309"/>
                    <a:pt x="21158" y="14166"/>
                    <a:pt x="21217" y="14047"/>
                  </a:cubicBezTo>
                  <a:cubicBezTo>
                    <a:pt x="21324" y="13833"/>
                    <a:pt x="21384" y="13773"/>
                    <a:pt x="21384" y="13773"/>
                  </a:cubicBezTo>
                  <a:cubicBezTo>
                    <a:pt x="21396" y="13773"/>
                    <a:pt x="21417" y="13767"/>
                    <a:pt x="21464" y="13767"/>
                  </a:cubicBezTo>
                  <a:cubicBezTo>
                    <a:pt x="21512" y="13767"/>
                    <a:pt x="21586" y="13773"/>
                    <a:pt x="21705" y="13797"/>
                  </a:cubicBezTo>
                  <a:cubicBezTo>
                    <a:pt x="21765" y="13797"/>
                    <a:pt x="21812" y="13809"/>
                    <a:pt x="21860" y="13821"/>
                  </a:cubicBezTo>
                  <a:cubicBezTo>
                    <a:pt x="21931" y="13845"/>
                    <a:pt x="22015" y="13857"/>
                    <a:pt x="22098" y="13868"/>
                  </a:cubicBezTo>
                  <a:cubicBezTo>
                    <a:pt x="22409" y="13918"/>
                    <a:pt x="22716" y="13943"/>
                    <a:pt x="23019" y="13943"/>
                  </a:cubicBezTo>
                  <a:cubicBezTo>
                    <a:pt x="24031" y="13943"/>
                    <a:pt x="24999" y="13668"/>
                    <a:pt x="25896" y="13118"/>
                  </a:cubicBezTo>
                  <a:cubicBezTo>
                    <a:pt x="27015" y="12428"/>
                    <a:pt x="27825" y="11130"/>
                    <a:pt x="27968" y="9737"/>
                  </a:cubicBezTo>
                  <a:cubicBezTo>
                    <a:pt x="28123" y="8415"/>
                    <a:pt x="27670" y="7177"/>
                    <a:pt x="26742" y="6284"/>
                  </a:cubicBezTo>
                  <a:cubicBezTo>
                    <a:pt x="25577" y="5173"/>
                    <a:pt x="24442" y="4657"/>
                    <a:pt x="23197" y="4657"/>
                  </a:cubicBezTo>
                  <a:cubicBezTo>
                    <a:pt x="23055" y="4657"/>
                    <a:pt x="22911" y="4663"/>
                    <a:pt x="22765" y="4677"/>
                  </a:cubicBezTo>
                  <a:cubicBezTo>
                    <a:pt x="22714" y="4680"/>
                    <a:pt x="22668" y="4683"/>
                    <a:pt x="22625" y="4683"/>
                  </a:cubicBezTo>
                  <a:cubicBezTo>
                    <a:pt x="22374" y="4683"/>
                    <a:pt x="22242" y="4607"/>
                    <a:pt x="22110" y="4272"/>
                  </a:cubicBezTo>
                  <a:cubicBezTo>
                    <a:pt x="21503" y="2903"/>
                    <a:pt x="20467" y="1831"/>
                    <a:pt x="19050" y="1093"/>
                  </a:cubicBezTo>
                  <a:cubicBezTo>
                    <a:pt x="17682" y="369"/>
                    <a:pt x="16272" y="1"/>
                    <a:pt x="148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31"/>
            <p:cNvSpPr/>
            <p:nvPr/>
          </p:nvSpPr>
          <p:spPr>
            <a:xfrm>
              <a:off x="6357700" y="1003450"/>
              <a:ext cx="136650" cy="47850"/>
            </a:xfrm>
            <a:custGeom>
              <a:avLst/>
              <a:gdLst/>
              <a:ahLst/>
              <a:cxnLst/>
              <a:rect l="l" t="t" r="r" b="b"/>
              <a:pathLst>
                <a:path w="5466" h="1914" extrusionOk="0">
                  <a:moveTo>
                    <a:pt x="421" y="0"/>
                  </a:moveTo>
                  <a:cubicBezTo>
                    <a:pt x="354" y="0"/>
                    <a:pt x="292" y="24"/>
                    <a:pt x="227" y="68"/>
                  </a:cubicBezTo>
                  <a:cubicBezTo>
                    <a:pt x="1" y="235"/>
                    <a:pt x="36" y="521"/>
                    <a:pt x="334" y="854"/>
                  </a:cubicBezTo>
                  <a:cubicBezTo>
                    <a:pt x="953" y="1604"/>
                    <a:pt x="1811" y="1854"/>
                    <a:pt x="2644" y="1914"/>
                  </a:cubicBezTo>
                  <a:cubicBezTo>
                    <a:pt x="3561" y="1902"/>
                    <a:pt x="4430" y="1569"/>
                    <a:pt x="5001" y="1021"/>
                  </a:cubicBezTo>
                  <a:cubicBezTo>
                    <a:pt x="5168" y="878"/>
                    <a:pt x="5299" y="700"/>
                    <a:pt x="5406" y="497"/>
                  </a:cubicBezTo>
                  <a:cubicBezTo>
                    <a:pt x="5466" y="402"/>
                    <a:pt x="5454" y="199"/>
                    <a:pt x="5382" y="128"/>
                  </a:cubicBezTo>
                  <a:cubicBezTo>
                    <a:pt x="5322" y="77"/>
                    <a:pt x="5207" y="37"/>
                    <a:pt x="5106" y="37"/>
                  </a:cubicBezTo>
                  <a:cubicBezTo>
                    <a:pt x="5068" y="37"/>
                    <a:pt x="5031" y="43"/>
                    <a:pt x="5001" y="57"/>
                  </a:cubicBezTo>
                  <a:cubicBezTo>
                    <a:pt x="4799" y="128"/>
                    <a:pt x="4632" y="283"/>
                    <a:pt x="4454" y="414"/>
                  </a:cubicBezTo>
                  <a:cubicBezTo>
                    <a:pt x="3885" y="846"/>
                    <a:pt x="3313" y="1061"/>
                    <a:pt x="2749" y="1061"/>
                  </a:cubicBezTo>
                  <a:cubicBezTo>
                    <a:pt x="2133" y="1061"/>
                    <a:pt x="1526" y="804"/>
                    <a:pt x="941" y="295"/>
                  </a:cubicBezTo>
                  <a:cubicBezTo>
                    <a:pt x="706" y="90"/>
                    <a:pt x="553" y="0"/>
                    <a:pt x="4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31"/>
            <p:cNvSpPr/>
            <p:nvPr/>
          </p:nvSpPr>
          <p:spPr>
            <a:xfrm>
              <a:off x="6339550" y="940550"/>
              <a:ext cx="20550" cy="23300"/>
            </a:xfrm>
            <a:custGeom>
              <a:avLst/>
              <a:gdLst/>
              <a:ahLst/>
              <a:cxnLst/>
              <a:rect l="l" t="t" r="r" b="b"/>
              <a:pathLst>
                <a:path w="822" h="932" extrusionOk="0">
                  <a:moveTo>
                    <a:pt x="358" y="1"/>
                  </a:moveTo>
                  <a:cubicBezTo>
                    <a:pt x="155" y="13"/>
                    <a:pt x="0" y="239"/>
                    <a:pt x="0" y="501"/>
                  </a:cubicBezTo>
                  <a:cubicBezTo>
                    <a:pt x="34" y="758"/>
                    <a:pt x="194" y="932"/>
                    <a:pt x="391" y="932"/>
                  </a:cubicBezTo>
                  <a:cubicBezTo>
                    <a:pt x="404" y="932"/>
                    <a:pt x="416" y="931"/>
                    <a:pt x="429" y="930"/>
                  </a:cubicBezTo>
                  <a:cubicBezTo>
                    <a:pt x="632" y="918"/>
                    <a:pt x="810" y="715"/>
                    <a:pt x="810" y="513"/>
                  </a:cubicBezTo>
                  <a:cubicBezTo>
                    <a:pt x="822" y="251"/>
                    <a:pt x="584" y="1"/>
                    <a:pt x="3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31"/>
            <p:cNvSpPr/>
            <p:nvPr/>
          </p:nvSpPr>
          <p:spPr>
            <a:xfrm>
              <a:off x="6513375" y="940450"/>
              <a:ext cx="22050" cy="22875"/>
            </a:xfrm>
            <a:custGeom>
              <a:avLst/>
              <a:gdLst/>
              <a:ahLst/>
              <a:cxnLst/>
              <a:rect l="l" t="t" r="r" b="b"/>
              <a:pathLst>
                <a:path w="882" h="915" extrusionOk="0">
                  <a:moveTo>
                    <a:pt x="467" y="1"/>
                  </a:moveTo>
                  <a:cubicBezTo>
                    <a:pt x="249" y="1"/>
                    <a:pt x="46" y="182"/>
                    <a:pt x="25" y="433"/>
                  </a:cubicBezTo>
                  <a:cubicBezTo>
                    <a:pt x="1" y="672"/>
                    <a:pt x="167" y="874"/>
                    <a:pt x="370" y="910"/>
                  </a:cubicBezTo>
                  <a:cubicBezTo>
                    <a:pt x="390" y="913"/>
                    <a:pt x="410" y="914"/>
                    <a:pt x="430" y="914"/>
                  </a:cubicBezTo>
                  <a:cubicBezTo>
                    <a:pt x="655" y="914"/>
                    <a:pt x="847" y="734"/>
                    <a:pt x="858" y="493"/>
                  </a:cubicBezTo>
                  <a:cubicBezTo>
                    <a:pt x="882" y="255"/>
                    <a:pt x="727" y="64"/>
                    <a:pt x="525" y="5"/>
                  </a:cubicBezTo>
                  <a:cubicBezTo>
                    <a:pt x="505" y="2"/>
                    <a:pt x="486" y="1"/>
                    <a:pt x="4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07" name="Google Shape;1307;p31"/>
          <p:cNvGrpSpPr/>
          <p:nvPr/>
        </p:nvGrpSpPr>
        <p:grpSpPr>
          <a:xfrm>
            <a:off x="11318402" y="3875702"/>
            <a:ext cx="364367" cy="392433"/>
            <a:chOff x="713250" y="2576650"/>
            <a:chExt cx="273275" cy="294325"/>
          </a:xfrm>
        </p:grpSpPr>
        <p:sp>
          <p:nvSpPr>
            <p:cNvPr id="1308" name="Google Shape;1308;p31"/>
            <p:cNvSpPr/>
            <p:nvPr/>
          </p:nvSpPr>
          <p:spPr>
            <a:xfrm>
              <a:off x="713250" y="2576650"/>
              <a:ext cx="273275" cy="294325"/>
            </a:xfrm>
            <a:custGeom>
              <a:avLst/>
              <a:gdLst/>
              <a:ahLst/>
              <a:cxnLst/>
              <a:rect l="l" t="t" r="r" b="b"/>
              <a:pathLst>
                <a:path w="10931" h="11773" extrusionOk="0">
                  <a:moveTo>
                    <a:pt x="4739" y="1065"/>
                  </a:moveTo>
                  <a:cubicBezTo>
                    <a:pt x="4894" y="1172"/>
                    <a:pt x="5049" y="1244"/>
                    <a:pt x="5156" y="1375"/>
                  </a:cubicBezTo>
                  <a:cubicBezTo>
                    <a:pt x="5382" y="1660"/>
                    <a:pt x="5585" y="1958"/>
                    <a:pt x="5799" y="2256"/>
                  </a:cubicBezTo>
                  <a:cubicBezTo>
                    <a:pt x="6137" y="2751"/>
                    <a:pt x="6344" y="2943"/>
                    <a:pt x="6724" y="2943"/>
                  </a:cubicBezTo>
                  <a:cubicBezTo>
                    <a:pt x="6893" y="2943"/>
                    <a:pt x="7095" y="2905"/>
                    <a:pt x="7359" y="2839"/>
                  </a:cubicBezTo>
                  <a:cubicBezTo>
                    <a:pt x="7656" y="2756"/>
                    <a:pt x="7954" y="2660"/>
                    <a:pt x="8252" y="2577"/>
                  </a:cubicBezTo>
                  <a:cubicBezTo>
                    <a:pt x="8496" y="2516"/>
                    <a:pt x="8659" y="2486"/>
                    <a:pt x="8827" y="2486"/>
                  </a:cubicBezTo>
                  <a:cubicBezTo>
                    <a:pt x="8987" y="2486"/>
                    <a:pt x="9151" y="2513"/>
                    <a:pt x="9395" y="2565"/>
                  </a:cubicBezTo>
                  <a:cubicBezTo>
                    <a:pt x="9549" y="2756"/>
                    <a:pt x="9478" y="2970"/>
                    <a:pt x="9383" y="3149"/>
                  </a:cubicBezTo>
                  <a:cubicBezTo>
                    <a:pt x="9204" y="3518"/>
                    <a:pt x="9025" y="3911"/>
                    <a:pt x="8799" y="4244"/>
                  </a:cubicBezTo>
                  <a:cubicBezTo>
                    <a:pt x="8347" y="4923"/>
                    <a:pt x="8406" y="5542"/>
                    <a:pt x="8847" y="6185"/>
                  </a:cubicBezTo>
                  <a:cubicBezTo>
                    <a:pt x="9121" y="6554"/>
                    <a:pt x="9335" y="6970"/>
                    <a:pt x="9549" y="7387"/>
                  </a:cubicBezTo>
                  <a:cubicBezTo>
                    <a:pt x="9740" y="7744"/>
                    <a:pt x="9930" y="8113"/>
                    <a:pt x="9907" y="8590"/>
                  </a:cubicBezTo>
                  <a:cubicBezTo>
                    <a:pt x="9795" y="8590"/>
                    <a:pt x="9684" y="8606"/>
                    <a:pt x="9584" y="8606"/>
                  </a:cubicBezTo>
                  <a:cubicBezTo>
                    <a:pt x="9533" y="8606"/>
                    <a:pt x="9486" y="8602"/>
                    <a:pt x="9442" y="8590"/>
                  </a:cubicBezTo>
                  <a:cubicBezTo>
                    <a:pt x="8621" y="8399"/>
                    <a:pt x="7775" y="8221"/>
                    <a:pt x="6978" y="7959"/>
                  </a:cubicBezTo>
                  <a:cubicBezTo>
                    <a:pt x="6774" y="7888"/>
                    <a:pt x="6584" y="7854"/>
                    <a:pt x="6406" y="7854"/>
                  </a:cubicBezTo>
                  <a:cubicBezTo>
                    <a:pt x="6011" y="7854"/>
                    <a:pt x="5674" y="8024"/>
                    <a:pt x="5370" y="8352"/>
                  </a:cubicBezTo>
                  <a:cubicBezTo>
                    <a:pt x="4858" y="8911"/>
                    <a:pt x="4358" y="9471"/>
                    <a:pt x="3834" y="10007"/>
                  </a:cubicBezTo>
                  <a:cubicBezTo>
                    <a:pt x="3608" y="10245"/>
                    <a:pt x="3406" y="10519"/>
                    <a:pt x="3060" y="10673"/>
                  </a:cubicBezTo>
                  <a:cubicBezTo>
                    <a:pt x="2906" y="10364"/>
                    <a:pt x="2894" y="10054"/>
                    <a:pt x="2894" y="9757"/>
                  </a:cubicBezTo>
                  <a:cubicBezTo>
                    <a:pt x="2894" y="9233"/>
                    <a:pt x="2929" y="8733"/>
                    <a:pt x="2953" y="8209"/>
                  </a:cubicBezTo>
                  <a:cubicBezTo>
                    <a:pt x="2977" y="7971"/>
                    <a:pt x="3001" y="7744"/>
                    <a:pt x="2989" y="7506"/>
                  </a:cubicBezTo>
                  <a:cubicBezTo>
                    <a:pt x="2953" y="7018"/>
                    <a:pt x="2703" y="6768"/>
                    <a:pt x="2215" y="6685"/>
                  </a:cubicBezTo>
                  <a:cubicBezTo>
                    <a:pt x="1929" y="6649"/>
                    <a:pt x="1644" y="6625"/>
                    <a:pt x="1370" y="6589"/>
                  </a:cubicBezTo>
                  <a:cubicBezTo>
                    <a:pt x="1322" y="6566"/>
                    <a:pt x="1275" y="6530"/>
                    <a:pt x="1215" y="6482"/>
                  </a:cubicBezTo>
                  <a:cubicBezTo>
                    <a:pt x="1346" y="6197"/>
                    <a:pt x="1608" y="6066"/>
                    <a:pt x="1858" y="5911"/>
                  </a:cubicBezTo>
                  <a:cubicBezTo>
                    <a:pt x="2275" y="5673"/>
                    <a:pt x="2703" y="5435"/>
                    <a:pt x="3144" y="5232"/>
                  </a:cubicBezTo>
                  <a:cubicBezTo>
                    <a:pt x="3668" y="4982"/>
                    <a:pt x="3918" y="4625"/>
                    <a:pt x="3953" y="4030"/>
                  </a:cubicBezTo>
                  <a:cubicBezTo>
                    <a:pt x="4001" y="3315"/>
                    <a:pt x="4144" y="2601"/>
                    <a:pt x="4275" y="1887"/>
                  </a:cubicBezTo>
                  <a:cubicBezTo>
                    <a:pt x="4334" y="1601"/>
                    <a:pt x="4418" y="1267"/>
                    <a:pt x="4739" y="1065"/>
                  </a:cubicBezTo>
                  <a:close/>
                  <a:moveTo>
                    <a:pt x="4667" y="0"/>
                  </a:moveTo>
                  <a:cubicBezTo>
                    <a:pt x="4298" y="0"/>
                    <a:pt x="3961" y="223"/>
                    <a:pt x="3691" y="648"/>
                  </a:cubicBezTo>
                  <a:cubicBezTo>
                    <a:pt x="3584" y="803"/>
                    <a:pt x="3477" y="1005"/>
                    <a:pt x="3418" y="1196"/>
                  </a:cubicBezTo>
                  <a:cubicBezTo>
                    <a:pt x="3299" y="1577"/>
                    <a:pt x="3168" y="1982"/>
                    <a:pt x="3096" y="2387"/>
                  </a:cubicBezTo>
                  <a:cubicBezTo>
                    <a:pt x="2989" y="2970"/>
                    <a:pt x="2929" y="3565"/>
                    <a:pt x="2822" y="4256"/>
                  </a:cubicBezTo>
                  <a:cubicBezTo>
                    <a:pt x="2560" y="4399"/>
                    <a:pt x="2275" y="4530"/>
                    <a:pt x="2025" y="4708"/>
                  </a:cubicBezTo>
                  <a:cubicBezTo>
                    <a:pt x="1608" y="4958"/>
                    <a:pt x="1191" y="5208"/>
                    <a:pt x="786" y="5494"/>
                  </a:cubicBezTo>
                  <a:cubicBezTo>
                    <a:pt x="489" y="5708"/>
                    <a:pt x="262" y="6006"/>
                    <a:pt x="143" y="6363"/>
                  </a:cubicBezTo>
                  <a:cubicBezTo>
                    <a:pt x="1" y="6804"/>
                    <a:pt x="132" y="7197"/>
                    <a:pt x="548" y="7399"/>
                  </a:cubicBezTo>
                  <a:cubicBezTo>
                    <a:pt x="739" y="7506"/>
                    <a:pt x="977" y="7554"/>
                    <a:pt x="1203" y="7613"/>
                  </a:cubicBezTo>
                  <a:cubicBezTo>
                    <a:pt x="1405" y="7673"/>
                    <a:pt x="1632" y="7697"/>
                    <a:pt x="1882" y="7756"/>
                  </a:cubicBezTo>
                  <a:cubicBezTo>
                    <a:pt x="1882" y="8066"/>
                    <a:pt x="1870" y="8352"/>
                    <a:pt x="1882" y="8637"/>
                  </a:cubicBezTo>
                  <a:cubicBezTo>
                    <a:pt x="1917" y="9280"/>
                    <a:pt x="1941" y="9935"/>
                    <a:pt x="2001" y="10566"/>
                  </a:cubicBezTo>
                  <a:cubicBezTo>
                    <a:pt x="2025" y="10780"/>
                    <a:pt x="2084" y="10983"/>
                    <a:pt x="2167" y="11161"/>
                  </a:cubicBezTo>
                  <a:cubicBezTo>
                    <a:pt x="2354" y="11558"/>
                    <a:pt x="2650" y="11773"/>
                    <a:pt x="2996" y="11773"/>
                  </a:cubicBezTo>
                  <a:cubicBezTo>
                    <a:pt x="3159" y="11773"/>
                    <a:pt x="3334" y="11725"/>
                    <a:pt x="3513" y="11626"/>
                  </a:cubicBezTo>
                  <a:cubicBezTo>
                    <a:pt x="3846" y="11435"/>
                    <a:pt x="4144" y="11185"/>
                    <a:pt x="4418" y="10900"/>
                  </a:cubicBezTo>
                  <a:cubicBezTo>
                    <a:pt x="4918" y="10352"/>
                    <a:pt x="5394" y="9768"/>
                    <a:pt x="5894" y="9197"/>
                  </a:cubicBezTo>
                  <a:cubicBezTo>
                    <a:pt x="5989" y="9066"/>
                    <a:pt x="6108" y="8947"/>
                    <a:pt x="6251" y="8804"/>
                  </a:cubicBezTo>
                  <a:cubicBezTo>
                    <a:pt x="6549" y="8887"/>
                    <a:pt x="6811" y="8983"/>
                    <a:pt x="7085" y="9054"/>
                  </a:cubicBezTo>
                  <a:cubicBezTo>
                    <a:pt x="7859" y="9245"/>
                    <a:pt x="8633" y="9435"/>
                    <a:pt x="9418" y="9602"/>
                  </a:cubicBezTo>
                  <a:cubicBezTo>
                    <a:pt x="9553" y="9624"/>
                    <a:pt x="9691" y="9636"/>
                    <a:pt x="9826" y="9636"/>
                  </a:cubicBezTo>
                  <a:cubicBezTo>
                    <a:pt x="9977" y="9636"/>
                    <a:pt x="10125" y="9621"/>
                    <a:pt x="10264" y="9590"/>
                  </a:cubicBezTo>
                  <a:cubicBezTo>
                    <a:pt x="10692" y="9518"/>
                    <a:pt x="10930" y="9221"/>
                    <a:pt x="10930" y="8768"/>
                  </a:cubicBezTo>
                  <a:cubicBezTo>
                    <a:pt x="10930" y="8471"/>
                    <a:pt x="10907" y="8149"/>
                    <a:pt x="10800" y="7863"/>
                  </a:cubicBezTo>
                  <a:cubicBezTo>
                    <a:pt x="10597" y="7328"/>
                    <a:pt x="10359" y="6816"/>
                    <a:pt x="10085" y="6316"/>
                  </a:cubicBezTo>
                  <a:cubicBezTo>
                    <a:pt x="9859" y="5899"/>
                    <a:pt x="9609" y="5506"/>
                    <a:pt x="9359" y="5089"/>
                  </a:cubicBezTo>
                  <a:cubicBezTo>
                    <a:pt x="9502" y="4851"/>
                    <a:pt x="9668" y="4649"/>
                    <a:pt x="9787" y="4423"/>
                  </a:cubicBezTo>
                  <a:cubicBezTo>
                    <a:pt x="10002" y="4018"/>
                    <a:pt x="10252" y="3601"/>
                    <a:pt x="10383" y="3172"/>
                  </a:cubicBezTo>
                  <a:cubicBezTo>
                    <a:pt x="10680" y="2172"/>
                    <a:pt x="10145" y="1494"/>
                    <a:pt x="9109" y="1458"/>
                  </a:cubicBezTo>
                  <a:cubicBezTo>
                    <a:pt x="8954" y="1458"/>
                    <a:pt x="8787" y="1482"/>
                    <a:pt x="8644" y="1506"/>
                  </a:cubicBezTo>
                  <a:cubicBezTo>
                    <a:pt x="8228" y="1601"/>
                    <a:pt x="7799" y="1696"/>
                    <a:pt x="7359" y="1791"/>
                  </a:cubicBezTo>
                  <a:cubicBezTo>
                    <a:pt x="7168" y="1839"/>
                    <a:pt x="6978" y="1863"/>
                    <a:pt x="6763" y="1898"/>
                  </a:cubicBezTo>
                  <a:cubicBezTo>
                    <a:pt x="6573" y="1625"/>
                    <a:pt x="6430" y="1375"/>
                    <a:pt x="6251" y="1160"/>
                  </a:cubicBezTo>
                  <a:cubicBezTo>
                    <a:pt x="6013" y="863"/>
                    <a:pt x="5751" y="553"/>
                    <a:pt x="5454" y="315"/>
                  </a:cubicBezTo>
                  <a:cubicBezTo>
                    <a:pt x="5184" y="103"/>
                    <a:pt x="4918" y="0"/>
                    <a:pt x="4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31"/>
            <p:cNvSpPr/>
            <p:nvPr/>
          </p:nvSpPr>
          <p:spPr>
            <a:xfrm>
              <a:off x="743600" y="2603275"/>
              <a:ext cx="217925" cy="240225"/>
            </a:xfrm>
            <a:custGeom>
              <a:avLst/>
              <a:gdLst/>
              <a:ahLst/>
              <a:cxnLst/>
              <a:rect l="l" t="t" r="r" b="b"/>
              <a:pathLst>
                <a:path w="8717" h="9609" extrusionOk="0">
                  <a:moveTo>
                    <a:pt x="3525" y="0"/>
                  </a:moveTo>
                  <a:cubicBezTo>
                    <a:pt x="3204" y="202"/>
                    <a:pt x="3120" y="536"/>
                    <a:pt x="3061" y="822"/>
                  </a:cubicBezTo>
                  <a:cubicBezTo>
                    <a:pt x="2930" y="1536"/>
                    <a:pt x="2787" y="2250"/>
                    <a:pt x="2739" y="2965"/>
                  </a:cubicBezTo>
                  <a:cubicBezTo>
                    <a:pt x="2704" y="3560"/>
                    <a:pt x="2454" y="3917"/>
                    <a:pt x="1930" y="4167"/>
                  </a:cubicBezTo>
                  <a:cubicBezTo>
                    <a:pt x="1489" y="4370"/>
                    <a:pt x="1061" y="4608"/>
                    <a:pt x="644" y="4846"/>
                  </a:cubicBezTo>
                  <a:cubicBezTo>
                    <a:pt x="394" y="5001"/>
                    <a:pt x="132" y="5132"/>
                    <a:pt x="1" y="5417"/>
                  </a:cubicBezTo>
                  <a:cubicBezTo>
                    <a:pt x="61" y="5465"/>
                    <a:pt x="108" y="5501"/>
                    <a:pt x="156" y="5524"/>
                  </a:cubicBezTo>
                  <a:cubicBezTo>
                    <a:pt x="430" y="5560"/>
                    <a:pt x="715" y="5584"/>
                    <a:pt x="1001" y="5620"/>
                  </a:cubicBezTo>
                  <a:cubicBezTo>
                    <a:pt x="1489" y="5703"/>
                    <a:pt x="1739" y="5953"/>
                    <a:pt x="1775" y="6441"/>
                  </a:cubicBezTo>
                  <a:cubicBezTo>
                    <a:pt x="1787" y="6679"/>
                    <a:pt x="1763" y="6906"/>
                    <a:pt x="1739" y="7144"/>
                  </a:cubicBezTo>
                  <a:cubicBezTo>
                    <a:pt x="1715" y="7668"/>
                    <a:pt x="1680" y="8168"/>
                    <a:pt x="1680" y="8692"/>
                  </a:cubicBezTo>
                  <a:cubicBezTo>
                    <a:pt x="1680" y="8989"/>
                    <a:pt x="1692" y="9299"/>
                    <a:pt x="1846" y="9608"/>
                  </a:cubicBezTo>
                  <a:cubicBezTo>
                    <a:pt x="2192" y="9454"/>
                    <a:pt x="2394" y="9180"/>
                    <a:pt x="2620" y="8942"/>
                  </a:cubicBezTo>
                  <a:cubicBezTo>
                    <a:pt x="3144" y="8406"/>
                    <a:pt x="3644" y="7846"/>
                    <a:pt x="4156" y="7287"/>
                  </a:cubicBezTo>
                  <a:cubicBezTo>
                    <a:pt x="4460" y="6959"/>
                    <a:pt x="4797" y="6789"/>
                    <a:pt x="5192" y="6789"/>
                  </a:cubicBezTo>
                  <a:cubicBezTo>
                    <a:pt x="5370" y="6789"/>
                    <a:pt x="5560" y="6823"/>
                    <a:pt x="5764" y="6894"/>
                  </a:cubicBezTo>
                  <a:cubicBezTo>
                    <a:pt x="6561" y="7156"/>
                    <a:pt x="7407" y="7334"/>
                    <a:pt x="8228" y="7525"/>
                  </a:cubicBezTo>
                  <a:cubicBezTo>
                    <a:pt x="8272" y="7537"/>
                    <a:pt x="8319" y="7541"/>
                    <a:pt x="8370" y="7541"/>
                  </a:cubicBezTo>
                  <a:cubicBezTo>
                    <a:pt x="8470" y="7541"/>
                    <a:pt x="8581" y="7525"/>
                    <a:pt x="8693" y="7525"/>
                  </a:cubicBezTo>
                  <a:cubicBezTo>
                    <a:pt x="8716" y="7048"/>
                    <a:pt x="8526" y="6679"/>
                    <a:pt x="8335" y="6322"/>
                  </a:cubicBezTo>
                  <a:cubicBezTo>
                    <a:pt x="8121" y="5905"/>
                    <a:pt x="7907" y="5489"/>
                    <a:pt x="7633" y="5120"/>
                  </a:cubicBezTo>
                  <a:cubicBezTo>
                    <a:pt x="7192" y="4477"/>
                    <a:pt x="7133" y="3858"/>
                    <a:pt x="7585" y="3179"/>
                  </a:cubicBezTo>
                  <a:cubicBezTo>
                    <a:pt x="7811" y="2846"/>
                    <a:pt x="7990" y="2453"/>
                    <a:pt x="8169" y="2084"/>
                  </a:cubicBezTo>
                  <a:cubicBezTo>
                    <a:pt x="8264" y="1905"/>
                    <a:pt x="8335" y="1691"/>
                    <a:pt x="8181" y="1500"/>
                  </a:cubicBezTo>
                  <a:cubicBezTo>
                    <a:pt x="7937" y="1448"/>
                    <a:pt x="7773" y="1421"/>
                    <a:pt x="7613" y="1421"/>
                  </a:cubicBezTo>
                  <a:cubicBezTo>
                    <a:pt x="7445" y="1421"/>
                    <a:pt x="7282" y="1451"/>
                    <a:pt x="7038" y="1512"/>
                  </a:cubicBezTo>
                  <a:cubicBezTo>
                    <a:pt x="6740" y="1595"/>
                    <a:pt x="6442" y="1691"/>
                    <a:pt x="6145" y="1774"/>
                  </a:cubicBezTo>
                  <a:cubicBezTo>
                    <a:pt x="5881" y="1840"/>
                    <a:pt x="5679" y="1878"/>
                    <a:pt x="5510" y="1878"/>
                  </a:cubicBezTo>
                  <a:cubicBezTo>
                    <a:pt x="5130" y="1878"/>
                    <a:pt x="4923" y="1686"/>
                    <a:pt x="4585" y="1191"/>
                  </a:cubicBezTo>
                  <a:cubicBezTo>
                    <a:pt x="4371" y="893"/>
                    <a:pt x="4168" y="595"/>
                    <a:pt x="3942" y="310"/>
                  </a:cubicBezTo>
                  <a:cubicBezTo>
                    <a:pt x="3835" y="179"/>
                    <a:pt x="3680" y="107"/>
                    <a:pt x="35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10" name="Google Shape;1310;p31"/>
          <p:cNvGrpSpPr/>
          <p:nvPr/>
        </p:nvGrpSpPr>
        <p:grpSpPr>
          <a:xfrm rot="415263">
            <a:off x="369608" y="2132029"/>
            <a:ext cx="468760" cy="460460"/>
            <a:chOff x="4636650" y="2847925"/>
            <a:chExt cx="351575" cy="345350"/>
          </a:xfrm>
        </p:grpSpPr>
        <p:sp>
          <p:nvSpPr>
            <p:cNvPr id="1311" name="Google Shape;1311;p31"/>
            <p:cNvSpPr/>
            <p:nvPr/>
          </p:nvSpPr>
          <p:spPr>
            <a:xfrm>
              <a:off x="4636650" y="2847925"/>
              <a:ext cx="351575" cy="345350"/>
            </a:xfrm>
            <a:custGeom>
              <a:avLst/>
              <a:gdLst/>
              <a:ahLst/>
              <a:cxnLst/>
              <a:rect l="l" t="t" r="r" b="b"/>
              <a:pathLst>
                <a:path w="14063" h="13814" extrusionOk="0">
                  <a:moveTo>
                    <a:pt x="3344" y="745"/>
                  </a:moveTo>
                  <a:cubicBezTo>
                    <a:pt x="3975" y="745"/>
                    <a:pt x="4537" y="978"/>
                    <a:pt x="5049" y="1370"/>
                  </a:cubicBezTo>
                  <a:cubicBezTo>
                    <a:pt x="5775" y="1954"/>
                    <a:pt x="6216" y="2739"/>
                    <a:pt x="6454" y="3632"/>
                  </a:cubicBezTo>
                  <a:cubicBezTo>
                    <a:pt x="6514" y="3835"/>
                    <a:pt x="6549" y="4037"/>
                    <a:pt x="6621" y="4228"/>
                  </a:cubicBezTo>
                  <a:cubicBezTo>
                    <a:pt x="6657" y="4338"/>
                    <a:pt x="6776" y="4403"/>
                    <a:pt x="6889" y="4403"/>
                  </a:cubicBezTo>
                  <a:cubicBezTo>
                    <a:pt x="6959" y="4403"/>
                    <a:pt x="7028" y="4378"/>
                    <a:pt x="7073" y="4323"/>
                  </a:cubicBezTo>
                  <a:cubicBezTo>
                    <a:pt x="7216" y="4144"/>
                    <a:pt x="7335" y="3930"/>
                    <a:pt x="7454" y="3739"/>
                  </a:cubicBezTo>
                  <a:cubicBezTo>
                    <a:pt x="7752" y="3216"/>
                    <a:pt x="8109" y="2763"/>
                    <a:pt x="8597" y="2382"/>
                  </a:cubicBezTo>
                  <a:cubicBezTo>
                    <a:pt x="9209" y="1927"/>
                    <a:pt x="9862" y="1713"/>
                    <a:pt x="10551" y="1713"/>
                  </a:cubicBezTo>
                  <a:cubicBezTo>
                    <a:pt x="10853" y="1713"/>
                    <a:pt x="11163" y="1755"/>
                    <a:pt x="11478" y="1834"/>
                  </a:cubicBezTo>
                  <a:cubicBezTo>
                    <a:pt x="12633" y="2132"/>
                    <a:pt x="13348" y="3275"/>
                    <a:pt x="13205" y="4525"/>
                  </a:cubicBezTo>
                  <a:cubicBezTo>
                    <a:pt x="13098" y="5383"/>
                    <a:pt x="12824" y="6180"/>
                    <a:pt x="12383" y="6930"/>
                  </a:cubicBezTo>
                  <a:cubicBezTo>
                    <a:pt x="10895" y="9431"/>
                    <a:pt x="8883" y="11407"/>
                    <a:pt x="6478" y="12979"/>
                  </a:cubicBezTo>
                  <a:cubicBezTo>
                    <a:pt x="6394" y="13026"/>
                    <a:pt x="6299" y="13062"/>
                    <a:pt x="6180" y="13122"/>
                  </a:cubicBezTo>
                  <a:cubicBezTo>
                    <a:pt x="4775" y="11967"/>
                    <a:pt x="3394" y="10812"/>
                    <a:pt x="2370" y="9264"/>
                  </a:cubicBezTo>
                  <a:cubicBezTo>
                    <a:pt x="1501" y="7954"/>
                    <a:pt x="977" y="6537"/>
                    <a:pt x="775" y="5002"/>
                  </a:cubicBezTo>
                  <a:cubicBezTo>
                    <a:pt x="644" y="4025"/>
                    <a:pt x="739" y="3049"/>
                    <a:pt x="1180" y="2132"/>
                  </a:cubicBezTo>
                  <a:cubicBezTo>
                    <a:pt x="1572" y="1299"/>
                    <a:pt x="2227" y="811"/>
                    <a:pt x="3168" y="751"/>
                  </a:cubicBezTo>
                  <a:cubicBezTo>
                    <a:pt x="3227" y="747"/>
                    <a:pt x="3286" y="745"/>
                    <a:pt x="3344" y="745"/>
                  </a:cubicBezTo>
                  <a:close/>
                  <a:moveTo>
                    <a:pt x="3341" y="0"/>
                  </a:moveTo>
                  <a:cubicBezTo>
                    <a:pt x="2743" y="0"/>
                    <a:pt x="2151" y="184"/>
                    <a:pt x="1572" y="584"/>
                  </a:cubicBezTo>
                  <a:cubicBezTo>
                    <a:pt x="858" y="1072"/>
                    <a:pt x="489" y="1823"/>
                    <a:pt x="263" y="2644"/>
                  </a:cubicBezTo>
                  <a:cubicBezTo>
                    <a:pt x="13" y="3549"/>
                    <a:pt x="1" y="4490"/>
                    <a:pt x="168" y="5406"/>
                  </a:cubicBezTo>
                  <a:cubicBezTo>
                    <a:pt x="763" y="8847"/>
                    <a:pt x="2692" y="11407"/>
                    <a:pt x="5490" y="13372"/>
                  </a:cubicBezTo>
                  <a:cubicBezTo>
                    <a:pt x="5925" y="13673"/>
                    <a:pt x="6145" y="13814"/>
                    <a:pt x="6354" y="13814"/>
                  </a:cubicBezTo>
                  <a:cubicBezTo>
                    <a:pt x="6575" y="13814"/>
                    <a:pt x="6783" y="13658"/>
                    <a:pt x="7216" y="13372"/>
                  </a:cubicBezTo>
                  <a:cubicBezTo>
                    <a:pt x="9550" y="11824"/>
                    <a:pt x="11490" y="9859"/>
                    <a:pt x="12943" y="7466"/>
                  </a:cubicBezTo>
                  <a:cubicBezTo>
                    <a:pt x="13598" y="6383"/>
                    <a:pt x="14062" y="5228"/>
                    <a:pt x="13943" y="3930"/>
                  </a:cubicBezTo>
                  <a:cubicBezTo>
                    <a:pt x="13812" y="2537"/>
                    <a:pt x="13002" y="1489"/>
                    <a:pt x="11740" y="1132"/>
                  </a:cubicBezTo>
                  <a:cubicBezTo>
                    <a:pt x="11328" y="1013"/>
                    <a:pt x="10928" y="955"/>
                    <a:pt x="10541" y="955"/>
                  </a:cubicBezTo>
                  <a:cubicBezTo>
                    <a:pt x="9534" y="955"/>
                    <a:pt x="8617" y="1351"/>
                    <a:pt x="7799" y="2108"/>
                  </a:cubicBezTo>
                  <a:cubicBezTo>
                    <a:pt x="7573" y="2311"/>
                    <a:pt x="7371" y="2549"/>
                    <a:pt x="7085" y="2858"/>
                  </a:cubicBezTo>
                  <a:cubicBezTo>
                    <a:pt x="6918" y="2549"/>
                    <a:pt x="6787" y="2299"/>
                    <a:pt x="6656" y="2073"/>
                  </a:cubicBezTo>
                  <a:cubicBezTo>
                    <a:pt x="6264" y="1394"/>
                    <a:pt x="5728" y="822"/>
                    <a:pt x="5025" y="453"/>
                  </a:cubicBezTo>
                  <a:cubicBezTo>
                    <a:pt x="4462" y="160"/>
                    <a:pt x="3899" y="0"/>
                    <a:pt x="3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31"/>
            <p:cNvSpPr/>
            <p:nvPr/>
          </p:nvSpPr>
          <p:spPr>
            <a:xfrm>
              <a:off x="4652725" y="2866550"/>
              <a:ext cx="317625" cy="309425"/>
            </a:xfrm>
            <a:custGeom>
              <a:avLst/>
              <a:gdLst/>
              <a:ahLst/>
              <a:cxnLst/>
              <a:rect l="l" t="t" r="r" b="b"/>
              <a:pathLst>
                <a:path w="12705" h="12377" extrusionOk="0">
                  <a:moveTo>
                    <a:pt x="2701" y="0"/>
                  </a:moveTo>
                  <a:cubicBezTo>
                    <a:pt x="2643" y="0"/>
                    <a:pt x="2584" y="2"/>
                    <a:pt x="2525" y="6"/>
                  </a:cubicBezTo>
                  <a:cubicBezTo>
                    <a:pt x="1584" y="66"/>
                    <a:pt x="929" y="554"/>
                    <a:pt x="537" y="1387"/>
                  </a:cubicBezTo>
                  <a:cubicBezTo>
                    <a:pt x="96" y="2304"/>
                    <a:pt x="1" y="3280"/>
                    <a:pt x="132" y="4257"/>
                  </a:cubicBezTo>
                  <a:cubicBezTo>
                    <a:pt x="334" y="5792"/>
                    <a:pt x="858" y="7209"/>
                    <a:pt x="1727" y="8519"/>
                  </a:cubicBezTo>
                  <a:cubicBezTo>
                    <a:pt x="2751" y="10067"/>
                    <a:pt x="4132" y="11222"/>
                    <a:pt x="5537" y="12377"/>
                  </a:cubicBezTo>
                  <a:cubicBezTo>
                    <a:pt x="5656" y="12317"/>
                    <a:pt x="5751" y="12281"/>
                    <a:pt x="5835" y="12234"/>
                  </a:cubicBezTo>
                  <a:cubicBezTo>
                    <a:pt x="8240" y="10662"/>
                    <a:pt x="10252" y="8686"/>
                    <a:pt x="11740" y="6185"/>
                  </a:cubicBezTo>
                  <a:cubicBezTo>
                    <a:pt x="12181" y="5435"/>
                    <a:pt x="12455" y="4638"/>
                    <a:pt x="12562" y="3780"/>
                  </a:cubicBezTo>
                  <a:cubicBezTo>
                    <a:pt x="12705" y="2530"/>
                    <a:pt x="11990" y="1387"/>
                    <a:pt x="10835" y="1089"/>
                  </a:cubicBezTo>
                  <a:cubicBezTo>
                    <a:pt x="10520" y="1010"/>
                    <a:pt x="10210" y="968"/>
                    <a:pt x="9908" y="968"/>
                  </a:cubicBezTo>
                  <a:cubicBezTo>
                    <a:pt x="9219" y="968"/>
                    <a:pt x="8566" y="1182"/>
                    <a:pt x="7954" y="1637"/>
                  </a:cubicBezTo>
                  <a:cubicBezTo>
                    <a:pt x="7466" y="2018"/>
                    <a:pt x="7109" y="2471"/>
                    <a:pt x="6811" y="2994"/>
                  </a:cubicBezTo>
                  <a:cubicBezTo>
                    <a:pt x="6692" y="3185"/>
                    <a:pt x="6573" y="3399"/>
                    <a:pt x="6430" y="3578"/>
                  </a:cubicBezTo>
                  <a:cubicBezTo>
                    <a:pt x="6385" y="3633"/>
                    <a:pt x="6316" y="3658"/>
                    <a:pt x="6246" y="3658"/>
                  </a:cubicBezTo>
                  <a:cubicBezTo>
                    <a:pt x="6133" y="3658"/>
                    <a:pt x="6014" y="3593"/>
                    <a:pt x="5978" y="3483"/>
                  </a:cubicBezTo>
                  <a:cubicBezTo>
                    <a:pt x="5906" y="3292"/>
                    <a:pt x="5871" y="3090"/>
                    <a:pt x="5811" y="2887"/>
                  </a:cubicBezTo>
                  <a:cubicBezTo>
                    <a:pt x="5573" y="1994"/>
                    <a:pt x="5132" y="1209"/>
                    <a:pt x="4406" y="625"/>
                  </a:cubicBezTo>
                  <a:cubicBezTo>
                    <a:pt x="3894" y="233"/>
                    <a:pt x="3332" y="0"/>
                    <a:pt x="27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31"/>
            <p:cNvSpPr/>
            <p:nvPr/>
          </p:nvSpPr>
          <p:spPr>
            <a:xfrm>
              <a:off x="4755425" y="3064725"/>
              <a:ext cx="86950" cy="44575"/>
            </a:xfrm>
            <a:custGeom>
              <a:avLst/>
              <a:gdLst/>
              <a:ahLst/>
              <a:cxnLst/>
              <a:rect l="l" t="t" r="r" b="b"/>
              <a:pathLst>
                <a:path w="3478" h="1783" extrusionOk="0">
                  <a:moveTo>
                    <a:pt x="316" y="0"/>
                  </a:moveTo>
                  <a:cubicBezTo>
                    <a:pt x="274" y="0"/>
                    <a:pt x="237" y="7"/>
                    <a:pt x="215" y="20"/>
                  </a:cubicBezTo>
                  <a:cubicBezTo>
                    <a:pt x="108" y="80"/>
                    <a:pt x="36" y="223"/>
                    <a:pt x="12" y="318"/>
                  </a:cubicBezTo>
                  <a:cubicBezTo>
                    <a:pt x="0" y="413"/>
                    <a:pt x="36" y="532"/>
                    <a:pt x="84" y="616"/>
                  </a:cubicBezTo>
                  <a:cubicBezTo>
                    <a:pt x="489" y="1330"/>
                    <a:pt x="1096" y="1711"/>
                    <a:pt x="1786" y="1783"/>
                  </a:cubicBezTo>
                  <a:cubicBezTo>
                    <a:pt x="2334" y="1783"/>
                    <a:pt x="2858" y="1568"/>
                    <a:pt x="3156" y="1259"/>
                  </a:cubicBezTo>
                  <a:cubicBezTo>
                    <a:pt x="3406" y="1032"/>
                    <a:pt x="3477" y="842"/>
                    <a:pt x="3370" y="663"/>
                  </a:cubicBezTo>
                  <a:cubicBezTo>
                    <a:pt x="3324" y="571"/>
                    <a:pt x="3246" y="520"/>
                    <a:pt x="3140" y="520"/>
                  </a:cubicBezTo>
                  <a:cubicBezTo>
                    <a:pt x="3027" y="520"/>
                    <a:pt x="2881" y="577"/>
                    <a:pt x="2703" y="699"/>
                  </a:cubicBezTo>
                  <a:cubicBezTo>
                    <a:pt x="2455" y="871"/>
                    <a:pt x="2191" y="997"/>
                    <a:pt x="1906" y="997"/>
                  </a:cubicBezTo>
                  <a:cubicBezTo>
                    <a:pt x="1836" y="997"/>
                    <a:pt x="1764" y="989"/>
                    <a:pt x="1691" y="973"/>
                  </a:cubicBezTo>
                  <a:cubicBezTo>
                    <a:pt x="1346" y="913"/>
                    <a:pt x="1096" y="699"/>
                    <a:pt x="858" y="461"/>
                  </a:cubicBezTo>
                  <a:cubicBezTo>
                    <a:pt x="739" y="318"/>
                    <a:pt x="631" y="163"/>
                    <a:pt x="500" y="56"/>
                  </a:cubicBezTo>
                  <a:cubicBezTo>
                    <a:pt x="463" y="19"/>
                    <a:pt x="384" y="0"/>
                    <a:pt x="3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31"/>
            <p:cNvSpPr/>
            <p:nvPr/>
          </p:nvSpPr>
          <p:spPr>
            <a:xfrm>
              <a:off x="4740550" y="3008650"/>
              <a:ext cx="19350" cy="23000"/>
            </a:xfrm>
            <a:custGeom>
              <a:avLst/>
              <a:gdLst/>
              <a:ahLst/>
              <a:cxnLst/>
              <a:rect l="l" t="t" r="r" b="b"/>
              <a:pathLst>
                <a:path w="774" h="920" extrusionOk="0">
                  <a:moveTo>
                    <a:pt x="382" y="1"/>
                  </a:moveTo>
                  <a:cubicBezTo>
                    <a:pt x="378" y="1"/>
                    <a:pt x="373" y="1"/>
                    <a:pt x="369" y="1"/>
                  </a:cubicBezTo>
                  <a:cubicBezTo>
                    <a:pt x="191" y="37"/>
                    <a:pt x="12" y="228"/>
                    <a:pt x="12" y="454"/>
                  </a:cubicBezTo>
                  <a:cubicBezTo>
                    <a:pt x="1" y="692"/>
                    <a:pt x="184" y="920"/>
                    <a:pt x="377" y="920"/>
                  </a:cubicBezTo>
                  <a:cubicBezTo>
                    <a:pt x="386" y="920"/>
                    <a:pt x="396" y="919"/>
                    <a:pt x="405" y="918"/>
                  </a:cubicBezTo>
                  <a:cubicBezTo>
                    <a:pt x="607" y="894"/>
                    <a:pt x="774" y="692"/>
                    <a:pt x="774" y="478"/>
                  </a:cubicBezTo>
                  <a:cubicBezTo>
                    <a:pt x="774" y="234"/>
                    <a:pt x="559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31"/>
            <p:cNvSpPr/>
            <p:nvPr/>
          </p:nvSpPr>
          <p:spPr>
            <a:xfrm>
              <a:off x="4836100" y="3019975"/>
              <a:ext cx="18475" cy="21500"/>
            </a:xfrm>
            <a:custGeom>
              <a:avLst/>
              <a:gdLst/>
              <a:ahLst/>
              <a:cxnLst/>
              <a:rect l="l" t="t" r="r" b="b"/>
              <a:pathLst>
                <a:path w="739" h="860" extrusionOk="0">
                  <a:moveTo>
                    <a:pt x="400" y="0"/>
                  </a:moveTo>
                  <a:cubicBezTo>
                    <a:pt x="394" y="0"/>
                    <a:pt x="387" y="0"/>
                    <a:pt x="381" y="1"/>
                  </a:cubicBezTo>
                  <a:cubicBezTo>
                    <a:pt x="143" y="13"/>
                    <a:pt x="0" y="239"/>
                    <a:pt x="12" y="501"/>
                  </a:cubicBezTo>
                  <a:cubicBezTo>
                    <a:pt x="12" y="703"/>
                    <a:pt x="155" y="846"/>
                    <a:pt x="345" y="858"/>
                  </a:cubicBezTo>
                  <a:cubicBezTo>
                    <a:pt x="357" y="859"/>
                    <a:pt x="369" y="860"/>
                    <a:pt x="381" y="860"/>
                  </a:cubicBezTo>
                  <a:cubicBezTo>
                    <a:pt x="599" y="860"/>
                    <a:pt x="738" y="654"/>
                    <a:pt x="738" y="406"/>
                  </a:cubicBezTo>
                  <a:cubicBezTo>
                    <a:pt x="738" y="175"/>
                    <a:pt x="593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16" name="Google Shape;1316;p31"/>
          <p:cNvGrpSpPr/>
          <p:nvPr/>
        </p:nvGrpSpPr>
        <p:grpSpPr>
          <a:xfrm>
            <a:off x="1056552" y="6099568"/>
            <a:ext cx="646167" cy="666733"/>
            <a:chOff x="3776725" y="489400"/>
            <a:chExt cx="484625" cy="500050"/>
          </a:xfrm>
        </p:grpSpPr>
        <p:sp>
          <p:nvSpPr>
            <p:cNvPr id="1317" name="Google Shape;1317;p31"/>
            <p:cNvSpPr/>
            <p:nvPr/>
          </p:nvSpPr>
          <p:spPr>
            <a:xfrm>
              <a:off x="3776725" y="489400"/>
              <a:ext cx="484625" cy="500050"/>
            </a:xfrm>
            <a:custGeom>
              <a:avLst/>
              <a:gdLst/>
              <a:ahLst/>
              <a:cxnLst/>
              <a:rect l="l" t="t" r="r" b="b"/>
              <a:pathLst>
                <a:path w="19385" h="20002" extrusionOk="0">
                  <a:moveTo>
                    <a:pt x="11855" y="731"/>
                  </a:moveTo>
                  <a:cubicBezTo>
                    <a:pt x="12207" y="731"/>
                    <a:pt x="12466" y="958"/>
                    <a:pt x="12669" y="1414"/>
                  </a:cubicBezTo>
                  <a:cubicBezTo>
                    <a:pt x="12978" y="2092"/>
                    <a:pt x="13062" y="2819"/>
                    <a:pt x="13145" y="3533"/>
                  </a:cubicBezTo>
                  <a:cubicBezTo>
                    <a:pt x="13217" y="4212"/>
                    <a:pt x="13240" y="4914"/>
                    <a:pt x="13324" y="5617"/>
                  </a:cubicBezTo>
                  <a:cubicBezTo>
                    <a:pt x="13359" y="6033"/>
                    <a:pt x="13479" y="6438"/>
                    <a:pt x="13562" y="6831"/>
                  </a:cubicBezTo>
                  <a:cubicBezTo>
                    <a:pt x="13645" y="7296"/>
                    <a:pt x="13943" y="7569"/>
                    <a:pt x="14348" y="7724"/>
                  </a:cubicBezTo>
                  <a:cubicBezTo>
                    <a:pt x="14836" y="7938"/>
                    <a:pt x="15360" y="8117"/>
                    <a:pt x="15848" y="8343"/>
                  </a:cubicBezTo>
                  <a:cubicBezTo>
                    <a:pt x="16360" y="8558"/>
                    <a:pt x="16848" y="8772"/>
                    <a:pt x="17324" y="9034"/>
                  </a:cubicBezTo>
                  <a:cubicBezTo>
                    <a:pt x="17765" y="9272"/>
                    <a:pt x="18146" y="9605"/>
                    <a:pt x="18110" y="10189"/>
                  </a:cubicBezTo>
                  <a:cubicBezTo>
                    <a:pt x="18086" y="10760"/>
                    <a:pt x="17741" y="11141"/>
                    <a:pt x="17229" y="11356"/>
                  </a:cubicBezTo>
                  <a:cubicBezTo>
                    <a:pt x="16836" y="11534"/>
                    <a:pt x="16431" y="11701"/>
                    <a:pt x="16015" y="11856"/>
                  </a:cubicBezTo>
                  <a:lnTo>
                    <a:pt x="14098" y="12475"/>
                  </a:lnTo>
                  <a:cubicBezTo>
                    <a:pt x="13824" y="12582"/>
                    <a:pt x="13562" y="12665"/>
                    <a:pt x="13300" y="12784"/>
                  </a:cubicBezTo>
                  <a:cubicBezTo>
                    <a:pt x="12871" y="12987"/>
                    <a:pt x="12586" y="13296"/>
                    <a:pt x="12502" y="13772"/>
                  </a:cubicBezTo>
                  <a:cubicBezTo>
                    <a:pt x="12371" y="14487"/>
                    <a:pt x="12252" y="15201"/>
                    <a:pt x="12086" y="15904"/>
                  </a:cubicBezTo>
                  <a:cubicBezTo>
                    <a:pt x="11931" y="16511"/>
                    <a:pt x="11788" y="17106"/>
                    <a:pt x="11597" y="17702"/>
                  </a:cubicBezTo>
                  <a:cubicBezTo>
                    <a:pt x="11431" y="18225"/>
                    <a:pt x="11097" y="18666"/>
                    <a:pt x="10657" y="18987"/>
                  </a:cubicBezTo>
                  <a:cubicBezTo>
                    <a:pt x="10463" y="19137"/>
                    <a:pt x="10292" y="19212"/>
                    <a:pt x="10126" y="19212"/>
                  </a:cubicBezTo>
                  <a:cubicBezTo>
                    <a:pt x="9936" y="19212"/>
                    <a:pt x="9753" y="19113"/>
                    <a:pt x="9549" y="18916"/>
                  </a:cubicBezTo>
                  <a:cubicBezTo>
                    <a:pt x="9395" y="18749"/>
                    <a:pt x="9252" y="18559"/>
                    <a:pt x="9121" y="18368"/>
                  </a:cubicBezTo>
                  <a:cubicBezTo>
                    <a:pt x="8657" y="17702"/>
                    <a:pt x="8383" y="16951"/>
                    <a:pt x="8109" y="16201"/>
                  </a:cubicBezTo>
                  <a:cubicBezTo>
                    <a:pt x="7918" y="15630"/>
                    <a:pt x="7728" y="15058"/>
                    <a:pt x="7502" y="14511"/>
                  </a:cubicBezTo>
                  <a:cubicBezTo>
                    <a:pt x="7332" y="14099"/>
                    <a:pt x="7115" y="13916"/>
                    <a:pt x="6775" y="13916"/>
                  </a:cubicBezTo>
                  <a:cubicBezTo>
                    <a:pt x="6663" y="13916"/>
                    <a:pt x="6537" y="13936"/>
                    <a:pt x="6394" y="13975"/>
                  </a:cubicBezTo>
                  <a:cubicBezTo>
                    <a:pt x="6001" y="14094"/>
                    <a:pt x="5620" y="14273"/>
                    <a:pt x="5239" y="14427"/>
                  </a:cubicBezTo>
                  <a:cubicBezTo>
                    <a:pt x="4596" y="14677"/>
                    <a:pt x="3942" y="14927"/>
                    <a:pt x="3287" y="15166"/>
                  </a:cubicBezTo>
                  <a:cubicBezTo>
                    <a:pt x="2938" y="15293"/>
                    <a:pt x="2571" y="15342"/>
                    <a:pt x="2199" y="15342"/>
                  </a:cubicBezTo>
                  <a:cubicBezTo>
                    <a:pt x="2050" y="15342"/>
                    <a:pt x="1901" y="15334"/>
                    <a:pt x="1751" y="15320"/>
                  </a:cubicBezTo>
                  <a:cubicBezTo>
                    <a:pt x="1179" y="15273"/>
                    <a:pt x="882" y="14963"/>
                    <a:pt x="822" y="14380"/>
                  </a:cubicBezTo>
                  <a:cubicBezTo>
                    <a:pt x="763" y="13796"/>
                    <a:pt x="870" y="13237"/>
                    <a:pt x="1060" y="12701"/>
                  </a:cubicBezTo>
                  <a:cubicBezTo>
                    <a:pt x="1489" y="11534"/>
                    <a:pt x="1941" y="10379"/>
                    <a:pt x="2620" y="9331"/>
                  </a:cubicBezTo>
                  <a:cubicBezTo>
                    <a:pt x="2715" y="9189"/>
                    <a:pt x="2799" y="9022"/>
                    <a:pt x="2870" y="8855"/>
                  </a:cubicBezTo>
                  <a:cubicBezTo>
                    <a:pt x="3084" y="8439"/>
                    <a:pt x="3049" y="8058"/>
                    <a:pt x="2787" y="7688"/>
                  </a:cubicBezTo>
                  <a:cubicBezTo>
                    <a:pt x="2549" y="7355"/>
                    <a:pt x="2275" y="7034"/>
                    <a:pt x="2072" y="6676"/>
                  </a:cubicBezTo>
                  <a:cubicBezTo>
                    <a:pt x="1894" y="6379"/>
                    <a:pt x="1703" y="6045"/>
                    <a:pt x="1608" y="5700"/>
                  </a:cubicBezTo>
                  <a:cubicBezTo>
                    <a:pt x="1358" y="4795"/>
                    <a:pt x="1799" y="4093"/>
                    <a:pt x="2715" y="3902"/>
                  </a:cubicBezTo>
                  <a:cubicBezTo>
                    <a:pt x="2965" y="3855"/>
                    <a:pt x="3227" y="3855"/>
                    <a:pt x="3311" y="3855"/>
                  </a:cubicBezTo>
                  <a:cubicBezTo>
                    <a:pt x="4358" y="3855"/>
                    <a:pt x="5180" y="4093"/>
                    <a:pt x="5966" y="4248"/>
                  </a:cubicBezTo>
                  <a:cubicBezTo>
                    <a:pt x="6144" y="4271"/>
                    <a:pt x="6323" y="4319"/>
                    <a:pt x="6490" y="4378"/>
                  </a:cubicBezTo>
                  <a:cubicBezTo>
                    <a:pt x="6698" y="4458"/>
                    <a:pt x="6890" y="4498"/>
                    <a:pt x="7069" y="4498"/>
                  </a:cubicBezTo>
                  <a:cubicBezTo>
                    <a:pt x="7502" y="4498"/>
                    <a:pt x="7853" y="4266"/>
                    <a:pt x="8156" y="3819"/>
                  </a:cubicBezTo>
                  <a:cubicBezTo>
                    <a:pt x="8692" y="3021"/>
                    <a:pt x="9359" y="2331"/>
                    <a:pt x="10085" y="1700"/>
                  </a:cubicBezTo>
                  <a:cubicBezTo>
                    <a:pt x="10442" y="1390"/>
                    <a:pt x="10859" y="1092"/>
                    <a:pt x="11300" y="878"/>
                  </a:cubicBezTo>
                  <a:cubicBezTo>
                    <a:pt x="11507" y="780"/>
                    <a:pt x="11691" y="731"/>
                    <a:pt x="11855" y="731"/>
                  </a:cubicBezTo>
                  <a:close/>
                  <a:moveTo>
                    <a:pt x="11952" y="1"/>
                  </a:moveTo>
                  <a:cubicBezTo>
                    <a:pt x="11727" y="1"/>
                    <a:pt x="11487" y="51"/>
                    <a:pt x="11240" y="152"/>
                  </a:cubicBezTo>
                  <a:cubicBezTo>
                    <a:pt x="10550" y="414"/>
                    <a:pt x="9954" y="830"/>
                    <a:pt x="9454" y="1354"/>
                  </a:cubicBezTo>
                  <a:cubicBezTo>
                    <a:pt x="8871" y="1938"/>
                    <a:pt x="8335" y="2581"/>
                    <a:pt x="7787" y="3188"/>
                  </a:cubicBezTo>
                  <a:cubicBezTo>
                    <a:pt x="7597" y="3402"/>
                    <a:pt x="7466" y="3676"/>
                    <a:pt x="7192" y="3759"/>
                  </a:cubicBezTo>
                  <a:cubicBezTo>
                    <a:pt x="6442" y="3593"/>
                    <a:pt x="5716" y="3402"/>
                    <a:pt x="4989" y="3259"/>
                  </a:cubicBezTo>
                  <a:cubicBezTo>
                    <a:pt x="4470" y="3162"/>
                    <a:pt x="3952" y="3076"/>
                    <a:pt x="3425" y="3076"/>
                  </a:cubicBezTo>
                  <a:cubicBezTo>
                    <a:pt x="3178" y="3076"/>
                    <a:pt x="2930" y="3095"/>
                    <a:pt x="2680" y="3140"/>
                  </a:cubicBezTo>
                  <a:cubicBezTo>
                    <a:pt x="1406" y="3378"/>
                    <a:pt x="298" y="4617"/>
                    <a:pt x="1048" y="6260"/>
                  </a:cubicBezTo>
                  <a:cubicBezTo>
                    <a:pt x="1263" y="6748"/>
                    <a:pt x="1596" y="7188"/>
                    <a:pt x="1882" y="7653"/>
                  </a:cubicBezTo>
                  <a:cubicBezTo>
                    <a:pt x="2025" y="7891"/>
                    <a:pt x="2191" y="8117"/>
                    <a:pt x="2322" y="8308"/>
                  </a:cubicBezTo>
                  <a:cubicBezTo>
                    <a:pt x="1918" y="9129"/>
                    <a:pt x="1513" y="9843"/>
                    <a:pt x="1179" y="10605"/>
                  </a:cubicBezTo>
                  <a:cubicBezTo>
                    <a:pt x="834" y="11379"/>
                    <a:pt x="525" y="12177"/>
                    <a:pt x="251" y="12987"/>
                  </a:cubicBezTo>
                  <a:cubicBezTo>
                    <a:pt x="60" y="13558"/>
                    <a:pt x="1" y="14189"/>
                    <a:pt x="144" y="14808"/>
                  </a:cubicBezTo>
                  <a:cubicBezTo>
                    <a:pt x="286" y="15368"/>
                    <a:pt x="596" y="15749"/>
                    <a:pt x="1120" y="15939"/>
                  </a:cubicBezTo>
                  <a:cubicBezTo>
                    <a:pt x="1374" y="16039"/>
                    <a:pt x="1679" y="16107"/>
                    <a:pt x="1959" y="16107"/>
                  </a:cubicBezTo>
                  <a:cubicBezTo>
                    <a:pt x="1981" y="16107"/>
                    <a:pt x="2003" y="16107"/>
                    <a:pt x="2025" y="16106"/>
                  </a:cubicBezTo>
                  <a:cubicBezTo>
                    <a:pt x="2561" y="16082"/>
                    <a:pt x="3108" y="16023"/>
                    <a:pt x="3620" y="15856"/>
                  </a:cubicBezTo>
                  <a:cubicBezTo>
                    <a:pt x="4335" y="15642"/>
                    <a:pt x="5013" y="15320"/>
                    <a:pt x="5716" y="15046"/>
                  </a:cubicBezTo>
                  <a:cubicBezTo>
                    <a:pt x="6031" y="14923"/>
                    <a:pt x="6325" y="14735"/>
                    <a:pt x="6778" y="14735"/>
                  </a:cubicBezTo>
                  <a:cubicBezTo>
                    <a:pt x="6805" y="14735"/>
                    <a:pt x="6831" y="14736"/>
                    <a:pt x="6859" y="14737"/>
                  </a:cubicBezTo>
                  <a:cubicBezTo>
                    <a:pt x="6954" y="15011"/>
                    <a:pt x="7037" y="15273"/>
                    <a:pt x="7156" y="15523"/>
                  </a:cubicBezTo>
                  <a:cubicBezTo>
                    <a:pt x="7454" y="16356"/>
                    <a:pt x="7740" y="17190"/>
                    <a:pt x="8085" y="17999"/>
                  </a:cubicBezTo>
                  <a:cubicBezTo>
                    <a:pt x="8335" y="18559"/>
                    <a:pt x="8680" y="19083"/>
                    <a:pt x="9145" y="19511"/>
                  </a:cubicBezTo>
                  <a:cubicBezTo>
                    <a:pt x="9493" y="19840"/>
                    <a:pt x="9824" y="20001"/>
                    <a:pt x="10161" y="20001"/>
                  </a:cubicBezTo>
                  <a:cubicBezTo>
                    <a:pt x="10459" y="20001"/>
                    <a:pt x="10762" y="19876"/>
                    <a:pt x="11085" y="19630"/>
                  </a:cubicBezTo>
                  <a:cubicBezTo>
                    <a:pt x="11681" y="19190"/>
                    <a:pt x="12086" y="18606"/>
                    <a:pt x="12359" y="17904"/>
                  </a:cubicBezTo>
                  <a:cubicBezTo>
                    <a:pt x="12752" y="16832"/>
                    <a:pt x="12967" y="15713"/>
                    <a:pt x="13109" y="14582"/>
                  </a:cubicBezTo>
                  <a:cubicBezTo>
                    <a:pt x="13252" y="13558"/>
                    <a:pt x="13264" y="13534"/>
                    <a:pt x="14264" y="13201"/>
                  </a:cubicBezTo>
                  <a:cubicBezTo>
                    <a:pt x="14895" y="12999"/>
                    <a:pt x="15538" y="12820"/>
                    <a:pt x="16181" y="12594"/>
                  </a:cubicBezTo>
                  <a:cubicBezTo>
                    <a:pt x="16717" y="12403"/>
                    <a:pt x="17241" y="12201"/>
                    <a:pt x="17753" y="11975"/>
                  </a:cubicBezTo>
                  <a:cubicBezTo>
                    <a:pt x="19110" y="11356"/>
                    <a:pt x="19384" y="9439"/>
                    <a:pt x="17991" y="8558"/>
                  </a:cubicBezTo>
                  <a:cubicBezTo>
                    <a:pt x="17479" y="8236"/>
                    <a:pt x="16908" y="7962"/>
                    <a:pt x="16348" y="7712"/>
                  </a:cubicBezTo>
                  <a:cubicBezTo>
                    <a:pt x="15884" y="7498"/>
                    <a:pt x="15395" y="7307"/>
                    <a:pt x="14895" y="7165"/>
                  </a:cubicBezTo>
                  <a:cubicBezTo>
                    <a:pt x="14419" y="7010"/>
                    <a:pt x="14229" y="6700"/>
                    <a:pt x="14181" y="6248"/>
                  </a:cubicBezTo>
                  <a:cubicBezTo>
                    <a:pt x="14121" y="5795"/>
                    <a:pt x="14086" y="5331"/>
                    <a:pt x="14038" y="4867"/>
                  </a:cubicBezTo>
                  <a:cubicBezTo>
                    <a:pt x="13979" y="4164"/>
                    <a:pt x="13931" y="3486"/>
                    <a:pt x="13860" y="2783"/>
                  </a:cubicBezTo>
                  <a:cubicBezTo>
                    <a:pt x="13788" y="2116"/>
                    <a:pt x="13621" y="1461"/>
                    <a:pt x="13276" y="866"/>
                  </a:cubicBezTo>
                  <a:cubicBezTo>
                    <a:pt x="12964" y="293"/>
                    <a:pt x="12498" y="1"/>
                    <a:pt x="119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31"/>
            <p:cNvSpPr/>
            <p:nvPr/>
          </p:nvSpPr>
          <p:spPr>
            <a:xfrm>
              <a:off x="3795775" y="507650"/>
              <a:ext cx="434600" cy="462050"/>
            </a:xfrm>
            <a:custGeom>
              <a:avLst/>
              <a:gdLst/>
              <a:ahLst/>
              <a:cxnLst/>
              <a:rect l="l" t="t" r="r" b="b"/>
              <a:pathLst>
                <a:path w="17384" h="18482" extrusionOk="0">
                  <a:moveTo>
                    <a:pt x="11093" y="1"/>
                  </a:moveTo>
                  <a:cubicBezTo>
                    <a:pt x="10929" y="1"/>
                    <a:pt x="10745" y="50"/>
                    <a:pt x="10538" y="148"/>
                  </a:cubicBezTo>
                  <a:cubicBezTo>
                    <a:pt x="10097" y="362"/>
                    <a:pt x="9680" y="660"/>
                    <a:pt x="9323" y="970"/>
                  </a:cubicBezTo>
                  <a:cubicBezTo>
                    <a:pt x="8597" y="1601"/>
                    <a:pt x="7930" y="2291"/>
                    <a:pt x="7394" y="3089"/>
                  </a:cubicBezTo>
                  <a:cubicBezTo>
                    <a:pt x="7091" y="3536"/>
                    <a:pt x="6740" y="3768"/>
                    <a:pt x="6307" y="3768"/>
                  </a:cubicBezTo>
                  <a:cubicBezTo>
                    <a:pt x="6128" y="3768"/>
                    <a:pt x="5936" y="3728"/>
                    <a:pt x="5728" y="3648"/>
                  </a:cubicBezTo>
                  <a:cubicBezTo>
                    <a:pt x="5561" y="3589"/>
                    <a:pt x="5382" y="3541"/>
                    <a:pt x="5204" y="3518"/>
                  </a:cubicBezTo>
                  <a:cubicBezTo>
                    <a:pt x="4418" y="3363"/>
                    <a:pt x="3596" y="3125"/>
                    <a:pt x="2549" y="3125"/>
                  </a:cubicBezTo>
                  <a:cubicBezTo>
                    <a:pt x="2465" y="3125"/>
                    <a:pt x="2203" y="3125"/>
                    <a:pt x="1953" y="3172"/>
                  </a:cubicBezTo>
                  <a:cubicBezTo>
                    <a:pt x="1037" y="3363"/>
                    <a:pt x="596" y="4065"/>
                    <a:pt x="846" y="4970"/>
                  </a:cubicBezTo>
                  <a:cubicBezTo>
                    <a:pt x="941" y="5315"/>
                    <a:pt x="1132" y="5649"/>
                    <a:pt x="1310" y="5946"/>
                  </a:cubicBezTo>
                  <a:cubicBezTo>
                    <a:pt x="1513" y="6304"/>
                    <a:pt x="1787" y="6625"/>
                    <a:pt x="2025" y="6958"/>
                  </a:cubicBezTo>
                  <a:cubicBezTo>
                    <a:pt x="2287" y="7328"/>
                    <a:pt x="2322" y="7709"/>
                    <a:pt x="2108" y="8125"/>
                  </a:cubicBezTo>
                  <a:cubicBezTo>
                    <a:pt x="2037" y="8292"/>
                    <a:pt x="1953" y="8459"/>
                    <a:pt x="1858" y="8601"/>
                  </a:cubicBezTo>
                  <a:cubicBezTo>
                    <a:pt x="1179" y="9649"/>
                    <a:pt x="727" y="10804"/>
                    <a:pt x="298" y="11971"/>
                  </a:cubicBezTo>
                  <a:cubicBezTo>
                    <a:pt x="108" y="12507"/>
                    <a:pt x="1" y="13066"/>
                    <a:pt x="60" y="13650"/>
                  </a:cubicBezTo>
                  <a:cubicBezTo>
                    <a:pt x="120" y="14233"/>
                    <a:pt x="417" y="14543"/>
                    <a:pt x="989" y="14590"/>
                  </a:cubicBezTo>
                  <a:cubicBezTo>
                    <a:pt x="1139" y="14604"/>
                    <a:pt x="1288" y="14612"/>
                    <a:pt x="1437" y="14612"/>
                  </a:cubicBezTo>
                  <a:cubicBezTo>
                    <a:pt x="1809" y="14612"/>
                    <a:pt x="2176" y="14563"/>
                    <a:pt x="2525" y="14436"/>
                  </a:cubicBezTo>
                  <a:cubicBezTo>
                    <a:pt x="3180" y="14197"/>
                    <a:pt x="3834" y="13947"/>
                    <a:pt x="4477" y="13697"/>
                  </a:cubicBezTo>
                  <a:cubicBezTo>
                    <a:pt x="4858" y="13543"/>
                    <a:pt x="5239" y="13364"/>
                    <a:pt x="5632" y="13245"/>
                  </a:cubicBezTo>
                  <a:cubicBezTo>
                    <a:pt x="5775" y="13206"/>
                    <a:pt x="5901" y="13186"/>
                    <a:pt x="6013" y="13186"/>
                  </a:cubicBezTo>
                  <a:cubicBezTo>
                    <a:pt x="6353" y="13186"/>
                    <a:pt x="6570" y="13369"/>
                    <a:pt x="6740" y="13781"/>
                  </a:cubicBezTo>
                  <a:cubicBezTo>
                    <a:pt x="6966" y="14328"/>
                    <a:pt x="7156" y="14900"/>
                    <a:pt x="7347" y="15471"/>
                  </a:cubicBezTo>
                  <a:cubicBezTo>
                    <a:pt x="7621" y="16221"/>
                    <a:pt x="7895" y="16972"/>
                    <a:pt x="8359" y="17638"/>
                  </a:cubicBezTo>
                  <a:cubicBezTo>
                    <a:pt x="8490" y="17829"/>
                    <a:pt x="8633" y="18019"/>
                    <a:pt x="8787" y="18186"/>
                  </a:cubicBezTo>
                  <a:cubicBezTo>
                    <a:pt x="8991" y="18383"/>
                    <a:pt x="9174" y="18482"/>
                    <a:pt x="9364" y="18482"/>
                  </a:cubicBezTo>
                  <a:cubicBezTo>
                    <a:pt x="9530" y="18482"/>
                    <a:pt x="9701" y="18407"/>
                    <a:pt x="9895" y="18257"/>
                  </a:cubicBezTo>
                  <a:cubicBezTo>
                    <a:pt x="10335" y="17936"/>
                    <a:pt x="10669" y="17495"/>
                    <a:pt x="10835" y="16972"/>
                  </a:cubicBezTo>
                  <a:cubicBezTo>
                    <a:pt x="11026" y="16376"/>
                    <a:pt x="11169" y="15781"/>
                    <a:pt x="11324" y="15174"/>
                  </a:cubicBezTo>
                  <a:cubicBezTo>
                    <a:pt x="11490" y="14471"/>
                    <a:pt x="11609" y="13757"/>
                    <a:pt x="11740" y="13042"/>
                  </a:cubicBezTo>
                  <a:cubicBezTo>
                    <a:pt x="11824" y="12566"/>
                    <a:pt x="12109" y="12257"/>
                    <a:pt x="12538" y="12054"/>
                  </a:cubicBezTo>
                  <a:cubicBezTo>
                    <a:pt x="12800" y="11935"/>
                    <a:pt x="13062" y="11852"/>
                    <a:pt x="13336" y="11745"/>
                  </a:cubicBezTo>
                  <a:lnTo>
                    <a:pt x="15253" y="11126"/>
                  </a:lnTo>
                  <a:cubicBezTo>
                    <a:pt x="15669" y="10971"/>
                    <a:pt x="16074" y="10804"/>
                    <a:pt x="16467" y="10626"/>
                  </a:cubicBezTo>
                  <a:cubicBezTo>
                    <a:pt x="16979" y="10411"/>
                    <a:pt x="17324" y="10030"/>
                    <a:pt x="17348" y="9459"/>
                  </a:cubicBezTo>
                  <a:cubicBezTo>
                    <a:pt x="17384" y="8875"/>
                    <a:pt x="17003" y="8542"/>
                    <a:pt x="16562" y="8304"/>
                  </a:cubicBezTo>
                  <a:cubicBezTo>
                    <a:pt x="16086" y="8042"/>
                    <a:pt x="15598" y="7828"/>
                    <a:pt x="15086" y="7613"/>
                  </a:cubicBezTo>
                  <a:cubicBezTo>
                    <a:pt x="14598" y="7387"/>
                    <a:pt x="14074" y="7208"/>
                    <a:pt x="13586" y="6994"/>
                  </a:cubicBezTo>
                  <a:cubicBezTo>
                    <a:pt x="13181" y="6839"/>
                    <a:pt x="12883" y="6566"/>
                    <a:pt x="12800" y="6101"/>
                  </a:cubicBezTo>
                  <a:cubicBezTo>
                    <a:pt x="12717" y="5708"/>
                    <a:pt x="12597" y="5303"/>
                    <a:pt x="12562" y="4887"/>
                  </a:cubicBezTo>
                  <a:cubicBezTo>
                    <a:pt x="12478" y="4184"/>
                    <a:pt x="12455" y="3482"/>
                    <a:pt x="12383" y="2803"/>
                  </a:cubicBezTo>
                  <a:cubicBezTo>
                    <a:pt x="12300" y="2089"/>
                    <a:pt x="12216" y="1362"/>
                    <a:pt x="11907" y="684"/>
                  </a:cubicBezTo>
                  <a:cubicBezTo>
                    <a:pt x="11704" y="228"/>
                    <a:pt x="11445" y="1"/>
                    <a:pt x="110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31"/>
            <p:cNvSpPr/>
            <p:nvPr/>
          </p:nvSpPr>
          <p:spPr>
            <a:xfrm>
              <a:off x="3921100" y="741925"/>
              <a:ext cx="110450" cy="53825"/>
            </a:xfrm>
            <a:custGeom>
              <a:avLst/>
              <a:gdLst/>
              <a:ahLst/>
              <a:cxnLst/>
              <a:rect l="l" t="t" r="r" b="b"/>
              <a:pathLst>
                <a:path w="4418" h="2153" extrusionOk="0">
                  <a:moveTo>
                    <a:pt x="368" y="0"/>
                  </a:moveTo>
                  <a:cubicBezTo>
                    <a:pt x="294" y="0"/>
                    <a:pt x="226" y="29"/>
                    <a:pt x="167" y="88"/>
                  </a:cubicBezTo>
                  <a:cubicBezTo>
                    <a:pt x="36" y="219"/>
                    <a:pt x="0" y="421"/>
                    <a:pt x="131" y="647"/>
                  </a:cubicBezTo>
                  <a:cubicBezTo>
                    <a:pt x="191" y="754"/>
                    <a:pt x="274" y="862"/>
                    <a:pt x="357" y="957"/>
                  </a:cubicBezTo>
                  <a:cubicBezTo>
                    <a:pt x="1012" y="1719"/>
                    <a:pt x="1846" y="2124"/>
                    <a:pt x="2834" y="2147"/>
                  </a:cubicBezTo>
                  <a:cubicBezTo>
                    <a:pt x="2897" y="2147"/>
                    <a:pt x="2959" y="2152"/>
                    <a:pt x="3016" y="2152"/>
                  </a:cubicBezTo>
                  <a:cubicBezTo>
                    <a:pt x="3088" y="2152"/>
                    <a:pt x="3155" y="2145"/>
                    <a:pt x="3215" y="2112"/>
                  </a:cubicBezTo>
                  <a:cubicBezTo>
                    <a:pt x="3524" y="2005"/>
                    <a:pt x="3846" y="1897"/>
                    <a:pt x="4144" y="1755"/>
                  </a:cubicBezTo>
                  <a:cubicBezTo>
                    <a:pt x="4298" y="1671"/>
                    <a:pt x="4417" y="1481"/>
                    <a:pt x="4286" y="1302"/>
                  </a:cubicBezTo>
                  <a:cubicBezTo>
                    <a:pt x="4215" y="1195"/>
                    <a:pt x="4036" y="1159"/>
                    <a:pt x="3905" y="1135"/>
                  </a:cubicBezTo>
                  <a:cubicBezTo>
                    <a:pt x="3896" y="1135"/>
                    <a:pt x="3887" y="1134"/>
                    <a:pt x="3878" y="1134"/>
                  </a:cubicBezTo>
                  <a:cubicBezTo>
                    <a:pt x="3765" y="1134"/>
                    <a:pt x="3635" y="1198"/>
                    <a:pt x="3524" y="1231"/>
                  </a:cubicBezTo>
                  <a:cubicBezTo>
                    <a:pt x="3271" y="1296"/>
                    <a:pt x="3026" y="1329"/>
                    <a:pt x="2790" y="1329"/>
                  </a:cubicBezTo>
                  <a:cubicBezTo>
                    <a:pt x="2118" y="1329"/>
                    <a:pt x="1520" y="1063"/>
                    <a:pt x="1000" y="516"/>
                  </a:cubicBezTo>
                  <a:cubicBezTo>
                    <a:pt x="893" y="409"/>
                    <a:pt x="810" y="278"/>
                    <a:pt x="703" y="171"/>
                  </a:cubicBezTo>
                  <a:cubicBezTo>
                    <a:pt x="591" y="59"/>
                    <a:pt x="474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31"/>
            <p:cNvSpPr/>
            <p:nvPr/>
          </p:nvSpPr>
          <p:spPr>
            <a:xfrm>
              <a:off x="4043125" y="721175"/>
              <a:ext cx="20575" cy="21825"/>
            </a:xfrm>
            <a:custGeom>
              <a:avLst/>
              <a:gdLst/>
              <a:ahLst/>
              <a:cxnLst/>
              <a:rect l="l" t="t" r="r" b="b"/>
              <a:pathLst>
                <a:path w="823" h="873" extrusionOk="0">
                  <a:moveTo>
                    <a:pt x="468" y="0"/>
                  </a:moveTo>
                  <a:cubicBezTo>
                    <a:pt x="463" y="0"/>
                    <a:pt x="458" y="1"/>
                    <a:pt x="453" y="1"/>
                  </a:cubicBezTo>
                  <a:cubicBezTo>
                    <a:pt x="191" y="25"/>
                    <a:pt x="1" y="287"/>
                    <a:pt x="48" y="572"/>
                  </a:cubicBezTo>
                  <a:cubicBezTo>
                    <a:pt x="70" y="738"/>
                    <a:pt x="225" y="873"/>
                    <a:pt x="390" y="873"/>
                  </a:cubicBezTo>
                  <a:cubicBezTo>
                    <a:pt x="403" y="873"/>
                    <a:pt x="416" y="872"/>
                    <a:pt x="429" y="870"/>
                  </a:cubicBezTo>
                  <a:cubicBezTo>
                    <a:pt x="656" y="822"/>
                    <a:pt x="822" y="596"/>
                    <a:pt x="810" y="346"/>
                  </a:cubicBezTo>
                  <a:cubicBezTo>
                    <a:pt x="787" y="173"/>
                    <a:pt x="619" y="0"/>
                    <a:pt x="4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31"/>
            <p:cNvSpPr/>
            <p:nvPr/>
          </p:nvSpPr>
          <p:spPr>
            <a:xfrm>
              <a:off x="3935975" y="681800"/>
              <a:ext cx="20225" cy="20650"/>
            </a:xfrm>
            <a:custGeom>
              <a:avLst/>
              <a:gdLst/>
              <a:ahLst/>
              <a:cxnLst/>
              <a:rect l="l" t="t" r="r" b="b"/>
              <a:pathLst>
                <a:path w="809" h="826" extrusionOk="0">
                  <a:moveTo>
                    <a:pt x="453" y="0"/>
                  </a:moveTo>
                  <a:cubicBezTo>
                    <a:pt x="437" y="0"/>
                    <a:pt x="421" y="2"/>
                    <a:pt x="405" y="4"/>
                  </a:cubicBezTo>
                  <a:cubicBezTo>
                    <a:pt x="179" y="28"/>
                    <a:pt x="1" y="254"/>
                    <a:pt x="12" y="492"/>
                  </a:cubicBezTo>
                  <a:cubicBezTo>
                    <a:pt x="12" y="671"/>
                    <a:pt x="179" y="826"/>
                    <a:pt x="358" y="826"/>
                  </a:cubicBezTo>
                  <a:cubicBezTo>
                    <a:pt x="584" y="826"/>
                    <a:pt x="774" y="612"/>
                    <a:pt x="786" y="373"/>
                  </a:cubicBezTo>
                  <a:cubicBezTo>
                    <a:pt x="808" y="187"/>
                    <a:pt x="638" y="0"/>
                    <a:pt x="4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1734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D62DFE-A0CE-441F-8289-13101FAA9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230A00C-6E9A-49AD-8DC7-D208A8E716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2005D08-F564-4369-A40F-0DDAA30C29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4E2AA7-1103-40EB-A2B1-E6E809BF81B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8C1225A-2213-46F8-AB37-65DA982A0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3B5D1BA-B95A-494B-9D34-10E47D49A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7C875E-3D75-405B-B973-73066730F50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756005"/>
      </p:ext>
    </p:extLst>
  </p:cSld>
  <p:clrMapOvr>
    <a:masterClrMapping/>
  </p:clrMapOvr>
  <p:transition spd="slow" advClick="0" advTm="0">
    <p:comb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26660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9157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ECD79EF-F549-49CB-907E-A64E7B952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4F1B2F-795A-431B-9DDB-9B68CDA086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C9B95C5-8F50-48CA-B575-C202A937DC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ED1B391-FAC0-49D5-B26B-497A9C6469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4E2AA7-1103-40EB-A2B1-E6E809BF81B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4BB2EDC-BA8D-4D4C-85ED-65DDBD7F9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CD65A20-C067-42E3-AAAC-4C601C285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7C875E-3D75-405B-B973-73066730F50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72836"/>
      </p:ext>
    </p:extLst>
  </p:cSld>
  <p:clrMapOvr>
    <a:masterClrMapping/>
  </p:clrMapOvr>
  <p:transition spd="slow" advClick="0" advTm="0"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0A8EE3-175F-4B76-B86B-19576B9B4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3C6AD51-06BC-43CD-A60B-5A0F9D5E13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1C114C5-2C05-4115-8ADF-6BF8D4635A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7AC6014-3633-445B-9D47-FD97E6F1C8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75BCEA4-D1A1-4AE5-9E59-D961A330A2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38D4850-05C8-4E63-A2C7-2D09173712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4E2AA7-1103-40EB-A2B1-E6E809BF81B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2804A00-AFE1-4832-B30A-D0C3E6DD9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FA022DC-9205-44F9-9966-5E3723032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7C875E-3D75-405B-B973-73066730F50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717776"/>
      </p:ext>
    </p:extLst>
  </p:cSld>
  <p:clrMapOvr>
    <a:masterClrMapping/>
  </p:clrMapOvr>
  <p:transition spd="slow" advClick="0" advTm="0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9820D2-D8C0-4622-A59F-E6DE67F59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189FEC9-F3C1-48D9-8721-F3FBFFD2E5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4E2AA7-1103-40EB-A2B1-E6E809BF81B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F94FC44-5392-4100-8016-3D6CB8710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D51ABAE-C1FE-4739-8A54-D3F34699F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7C875E-3D75-405B-B973-73066730F50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136353"/>
      </p:ext>
    </p:extLst>
  </p:cSld>
  <p:clrMapOvr>
    <a:masterClrMapping/>
  </p:clrMapOvr>
  <p:transition spd="slow" advClick="0" advTm="0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C6679A1-02D7-499C-8FF4-1E2FE9938D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4E2AA7-1103-40EB-A2B1-E6E809BF81B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B6D6C27-AC7A-43F1-93FE-C3C19E9B8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C11C8EB-64B6-4A00-9745-891729F38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7C875E-3D75-405B-B973-73066730F50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314919"/>
      </p:ext>
    </p:extLst>
  </p:cSld>
  <p:clrMapOvr>
    <a:masterClrMapping/>
  </p:clrMapOvr>
  <p:transition spd="slow" advClick="0" advTm="0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22D2911-1BF0-4FFD-882D-CE787F431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37C21E3-2A68-4A87-B41D-E30486638D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6A85E02-EAC9-4E46-A47E-BDAE4F2036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38904CC-524D-4DFF-A246-34C42C798F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4E2AA7-1103-40EB-A2B1-E6E809BF81B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EBE2AA3-22B0-40A9-B83A-FA2A03B5C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69D5994-7B3A-4435-AB73-46D691712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7C875E-3D75-405B-B973-73066730F50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718603"/>
      </p:ext>
    </p:extLst>
  </p:cSld>
  <p:clrMapOvr>
    <a:masterClrMapping/>
  </p:clrMapOvr>
  <p:transition spd="slow" advClick="0" advTm="0"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7A265A-A335-4A15-A2BE-2CCE776F0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C550357-92A0-4EE2-B3D3-7CDB955F36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3C42AA7-51CC-48CF-B703-6C81A7F1DE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CC04C08-19AB-4A54-85AF-B0E5BEC8B2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4E2AA7-1103-40EB-A2B1-E6E809BF81B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ADB19F1-B048-4F44-B1CF-BD9F24C85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10E52AF-EC5D-4F61-9C3F-39E6EE8A3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7C875E-3D75-405B-B973-73066730F50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819260"/>
      </p:ext>
    </p:extLst>
  </p:cSld>
  <p:clrMapOvr>
    <a:masterClrMapping/>
  </p:clrMapOvr>
  <p:transition spd="slow" advClick="0" advTm="0"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27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209BFEFD-C0FA-52F1-5096-82AFDECBF38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2100" y="371475"/>
            <a:ext cx="1314450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035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0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9Slide.vn - 2019">
            <a:extLst>
              <a:ext uri="{FF2B5EF4-FFF2-40B4-BE49-F238E27FC236}">
                <a16:creationId xmlns:a16="http://schemas.microsoft.com/office/drawing/2014/main" id="{072DC0FD-EC1F-4B79-BB2C-5A1311E20981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081374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22EC1EEA-7BAC-4464-B7D0-E854097EE79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4715" y="493450"/>
            <a:ext cx="1179805" cy="117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1839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20.png"/><Relationship Id="rId18" Type="http://schemas.openxmlformats.org/officeDocument/2006/relationships/customXml" Target="../ink/ink5.xml"/><Relationship Id="rId26" Type="http://schemas.openxmlformats.org/officeDocument/2006/relationships/image" Target="../media/image13.png"/><Relationship Id="rId3" Type="http://schemas.openxmlformats.org/officeDocument/2006/relationships/image" Target="../media/image2.png"/><Relationship Id="rId21" Type="http://schemas.openxmlformats.org/officeDocument/2006/relationships/image" Target="../media/image11.png"/><Relationship Id="rId7" Type="http://schemas.openxmlformats.org/officeDocument/2006/relationships/image" Target="../media/image6.png"/><Relationship Id="rId12" Type="http://schemas.openxmlformats.org/officeDocument/2006/relationships/customXml" Target="../ink/ink2.xml"/><Relationship Id="rId17" Type="http://schemas.openxmlformats.org/officeDocument/2006/relationships/image" Target="../media/image14.png"/><Relationship Id="rId25" Type="http://schemas.microsoft.com/office/2007/relationships/hdphoto" Target="../media/hdphoto2.wdp"/><Relationship Id="rId2" Type="http://schemas.openxmlformats.org/officeDocument/2006/relationships/notesSlide" Target="../notesSlides/notesSlide1.xml"/><Relationship Id="rId16" Type="http://schemas.openxmlformats.org/officeDocument/2006/relationships/customXml" Target="../ink/ink4.xml"/><Relationship Id="rId20" Type="http://schemas.openxmlformats.org/officeDocument/2006/relationships/customXml" Target="../ink/ink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7.png"/><Relationship Id="rId24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30.png"/><Relationship Id="rId23" Type="http://schemas.openxmlformats.org/officeDocument/2006/relationships/image" Target="../media/image12.png"/><Relationship Id="rId10" Type="http://schemas.openxmlformats.org/officeDocument/2006/relationships/image" Target="../media/image8.png"/><Relationship Id="rId19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customXml" Target="../ink/ink1.xml"/><Relationship Id="rId14" Type="http://schemas.openxmlformats.org/officeDocument/2006/relationships/customXml" Target="../ink/ink3.xml"/><Relationship Id="rId22" Type="http://schemas.openxmlformats.org/officeDocument/2006/relationships/customXml" Target="../ink/ink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3.xml"/><Relationship Id="rId6" Type="http://schemas.microsoft.com/office/2007/relationships/hdphoto" Target="../media/hdphoto6.wdp"/><Relationship Id="rId5" Type="http://schemas.openxmlformats.org/officeDocument/2006/relationships/image" Target="../media/image41.pn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4" Type="http://schemas.microsoft.com/office/2007/relationships/hdphoto" Target="../media/hdphoto10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4" Type="http://schemas.microsoft.com/office/2007/relationships/hdphoto" Target="../media/hdphoto10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2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jpg"/><Relationship Id="rId7" Type="http://schemas.microsoft.com/office/2007/relationships/hdphoto" Target="../media/hdphoto3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Relationship Id="rId6" Type="http://schemas.microsoft.com/office/2007/relationships/hdphoto" Target="../media/hdphoto3.wdp"/><Relationship Id="rId5" Type="http://schemas.openxmlformats.org/officeDocument/2006/relationships/image" Target="../media/image17.png"/><Relationship Id="rId4" Type="http://schemas.openxmlformats.org/officeDocument/2006/relationships/image" Target="../media/image16.jp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jpg"/><Relationship Id="rId7" Type="http://schemas.microsoft.com/office/2007/relationships/hdphoto" Target="../media/hdphoto3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CFAA303A-8DBC-49C5-944C-1810B97BA5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-2666999"/>
            <a:ext cx="6858002" cy="1219200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135D65A4-4BB4-4824-867C-05174C0EF2F9}"/>
              </a:ext>
            </a:extLst>
          </p:cNvPr>
          <p:cNvGrpSpPr/>
          <p:nvPr/>
        </p:nvGrpSpPr>
        <p:grpSpPr>
          <a:xfrm>
            <a:off x="478979" y="493486"/>
            <a:ext cx="11234050" cy="5892799"/>
            <a:chOff x="478979" y="493486"/>
            <a:chExt cx="11234050" cy="5892799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4B59F48C-389D-481F-AA5E-9D6D0DB6497E}"/>
                </a:ext>
              </a:extLst>
            </p:cNvPr>
            <p:cNvSpPr/>
            <p:nvPr/>
          </p:nvSpPr>
          <p:spPr>
            <a:xfrm>
              <a:off x="478979" y="493486"/>
              <a:ext cx="11234050" cy="58927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135CC5C6-34D8-46B5-81A8-38C21AEE8ACF}"/>
                </a:ext>
              </a:extLst>
            </p:cNvPr>
            <p:cNvSpPr/>
            <p:nvPr/>
          </p:nvSpPr>
          <p:spPr>
            <a:xfrm>
              <a:off x="794410" y="791027"/>
              <a:ext cx="10584790" cy="5261430"/>
            </a:xfrm>
            <a:prstGeom prst="rect">
              <a:avLst/>
            </a:prstGeom>
            <a:noFill/>
            <a:ln w="952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4FBECADF-3975-4FA4-825F-FB41018EDE8A}"/>
                </a:ext>
              </a:extLst>
            </p:cNvPr>
            <p:cNvSpPr/>
            <p:nvPr/>
          </p:nvSpPr>
          <p:spPr>
            <a:xfrm>
              <a:off x="984910" y="956127"/>
              <a:ext cx="10216490" cy="4923973"/>
            </a:xfrm>
            <a:prstGeom prst="rect">
              <a:avLst/>
            </a:prstGeom>
            <a:noFill/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61BFE3CA-F862-46A3-BF65-C54F9ABDBCD0}"/>
              </a:ext>
            </a:extLst>
          </p:cNvPr>
          <p:cNvGrpSpPr/>
          <p:nvPr/>
        </p:nvGrpSpPr>
        <p:grpSpPr>
          <a:xfrm>
            <a:off x="-314529" y="1959748"/>
            <a:ext cx="1338262" cy="863211"/>
            <a:chOff x="-190152" y="2090591"/>
            <a:chExt cx="1338262" cy="863211"/>
          </a:xfrm>
        </p:grpSpPr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21520104-EF2A-426F-800D-83DDBE0CB4AF}"/>
                </a:ext>
              </a:extLst>
            </p:cNvPr>
            <p:cNvSpPr/>
            <p:nvPr/>
          </p:nvSpPr>
          <p:spPr>
            <a:xfrm>
              <a:off x="628337" y="2173502"/>
              <a:ext cx="505931" cy="7803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包图简圆体" panose="02010601030101010101" pitchFamily="2" charset="-122"/>
                <a:ea typeface="包图简圆体" panose="02010601030101010101" pitchFamily="2" charset="-122"/>
                <a:cs typeface="+mn-cs"/>
              </a:endParaRPr>
            </a:p>
          </p:txBody>
        </p:sp>
        <p:pic>
          <p:nvPicPr>
            <p:cNvPr id="45" name="图片 44">
              <a:extLst>
                <a:ext uri="{FF2B5EF4-FFF2-40B4-BE49-F238E27FC236}">
                  <a16:creationId xmlns:a16="http://schemas.microsoft.com/office/drawing/2014/main" id="{96D70256-95F3-4ECC-AD90-5F7F8F96C0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0152" y="2090591"/>
              <a:ext cx="1338262" cy="780299"/>
            </a:xfrm>
            <a:prstGeom prst="rect">
              <a:avLst/>
            </a:prstGeom>
          </p:spPr>
        </p:pic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2095B638-E7A1-49D5-B512-3A0F5D76DA34}"/>
              </a:ext>
            </a:extLst>
          </p:cNvPr>
          <p:cNvGrpSpPr/>
          <p:nvPr/>
        </p:nvGrpSpPr>
        <p:grpSpPr>
          <a:xfrm>
            <a:off x="10994360" y="4315966"/>
            <a:ext cx="1338262" cy="818683"/>
            <a:chOff x="10994360" y="4315966"/>
            <a:chExt cx="1338262" cy="818683"/>
          </a:xfrm>
        </p:grpSpPr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10D25A22-3562-401D-A6A9-B47A559E3E45}"/>
                </a:ext>
              </a:extLst>
            </p:cNvPr>
            <p:cNvSpPr/>
            <p:nvPr/>
          </p:nvSpPr>
          <p:spPr>
            <a:xfrm>
              <a:off x="11112383" y="4354349"/>
              <a:ext cx="505931" cy="7803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48" name="图片 47">
              <a:extLst>
                <a:ext uri="{FF2B5EF4-FFF2-40B4-BE49-F238E27FC236}">
                  <a16:creationId xmlns:a16="http://schemas.microsoft.com/office/drawing/2014/main" id="{172270C0-656B-4BB4-8A07-32D3EB19C6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94360" y="4315966"/>
              <a:ext cx="1338262" cy="780299"/>
            </a:xfrm>
            <a:prstGeom prst="rect">
              <a:avLst/>
            </a:prstGeom>
          </p:spPr>
        </p:pic>
      </p:grpSp>
      <p:pic>
        <p:nvPicPr>
          <p:cNvPr id="4" name="图片 3">
            <a:extLst>
              <a:ext uri="{FF2B5EF4-FFF2-40B4-BE49-F238E27FC236}">
                <a16:creationId xmlns:a16="http://schemas.microsoft.com/office/drawing/2014/main" id="{62D2D984-FE29-47AE-B551-2CBD0D8885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02" y="5152433"/>
            <a:ext cx="2228850" cy="17526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19643F0-D028-4C0E-864F-955E9B517B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637" y="81257"/>
            <a:ext cx="2239284" cy="284654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6055AD5-F284-422C-AABE-4EE647CB1F68}"/>
              </a:ext>
            </a:extLst>
          </p:cNvPr>
          <p:cNvSpPr txBox="1"/>
          <p:nvPr/>
        </p:nvSpPr>
        <p:spPr>
          <a:xfrm>
            <a:off x="2652486" y="1335207"/>
            <a:ext cx="779417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Hole Hearted" panose="020B0A06020104020203" pitchFamily="34" charset="0"/>
                <a:ea typeface="字魂59号-创粗黑"/>
                <a:cs typeface="+mn-cs"/>
              </a:rPr>
              <a:t>SINH HOẠT LỚP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2BC42EB-8C1B-4BCE-92CC-293C956F7B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22" b="90000" l="10000" r="90000">
                        <a14:foregroundMark x1="53889" y1="9722" x2="53889" y2="9722"/>
                        <a14:foregroundMark x1="30000" y1="54167" x2="33889" y2="61667"/>
                        <a14:foregroundMark x1="28611" y1="56944" x2="28889" y2="61667"/>
                        <a14:foregroundMark x1="34722" y1="57222" x2="35278" y2="59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0" y="2304900"/>
            <a:ext cx="3429000" cy="3429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58D00391-64EB-477E-A394-3F5A6C76A5D8}"/>
                  </a:ext>
                </a:extLst>
              </p14:cNvPr>
              <p14:cNvContentPartPr/>
              <p14:nvPr/>
            </p14:nvContentPartPr>
            <p14:xfrm>
              <a:off x="-200430" y="723420"/>
              <a:ext cx="360" cy="3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58D00391-64EB-477E-A394-3F5A6C76A5D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-209430" y="714420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22" name="Picture 4" descr="Cách vẽ nơ - Hướng dẫn vẽ thực sự đơn giản mới nhất 2022 - Vẽ.vn">
            <a:extLst>
              <a:ext uri="{FF2B5EF4-FFF2-40B4-BE49-F238E27FC236}">
                <a16:creationId xmlns:a16="http://schemas.microsoft.com/office/drawing/2014/main" id="{728A8DEB-AA9A-4DA4-BB7D-595ADA75F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992" y="4319569"/>
            <a:ext cx="1933575" cy="1927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576ADFC0-06AC-4621-8476-6D8668708348}"/>
              </a:ext>
            </a:extLst>
          </p:cNvPr>
          <p:cNvGrpSpPr/>
          <p:nvPr/>
        </p:nvGrpSpPr>
        <p:grpSpPr>
          <a:xfrm>
            <a:off x="1751800" y="5261760"/>
            <a:ext cx="294120" cy="944280"/>
            <a:chOff x="1875780" y="6067260"/>
            <a:chExt cx="294120" cy="94428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EA91DBBF-ADA4-411E-844E-1C68461E42B3}"/>
                    </a:ext>
                  </a:extLst>
                </p14:cNvPr>
                <p14:cNvContentPartPr/>
                <p14:nvPr/>
              </p14:nvContentPartPr>
              <p14:xfrm>
                <a:off x="1875780" y="6086340"/>
                <a:ext cx="134640" cy="91296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F95A9CAC-514B-89BF-07F4-07A7886C706F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867140" y="6077340"/>
                  <a:ext cx="152280" cy="9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1BFFF21E-1B48-4F7C-A7A7-91FB7A5B737E}"/>
                    </a:ext>
                  </a:extLst>
                </p14:cNvPr>
                <p14:cNvContentPartPr/>
                <p14:nvPr/>
              </p14:nvContentPartPr>
              <p14:xfrm>
                <a:off x="1990620" y="6076620"/>
                <a:ext cx="67320" cy="28512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7C96917A-5A3F-90B9-3901-1EF1C285B1E3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981980" y="6067980"/>
                  <a:ext cx="8496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B29840DD-8077-4A58-A043-DBB699BFF898}"/>
                    </a:ext>
                  </a:extLst>
                </p14:cNvPr>
                <p14:cNvContentPartPr/>
                <p14:nvPr/>
              </p14:nvContentPartPr>
              <p14:xfrm>
                <a:off x="1961820" y="6067260"/>
                <a:ext cx="208080" cy="94428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8F36EE14-D81D-6010-30EF-93FCB30681D9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953180" y="6058620"/>
                  <a:ext cx="225720" cy="961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8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75D720EF-D633-4A54-B46F-5AD5EBB5DF4C}"/>
                  </a:ext>
                </a:extLst>
              </p14:cNvPr>
              <p14:cNvContentPartPr/>
              <p14:nvPr/>
            </p14:nvContentPartPr>
            <p14:xfrm>
              <a:off x="2447820" y="5733900"/>
              <a:ext cx="360" cy="36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75D720EF-D633-4A54-B46F-5AD5EBB5DF4C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438820" y="572490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0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24935F27-AA82-435B-9757-D9380B01069B}"/>
                  </a:ext>
                </a:extLst>
              </p14:cNvPr>
              <p14:cNvContentPartPr/>
              <p14:nvPr/>
            </p14:nvContentPartPr>
            <p14:xfrm>
              <a:off x="2390670" y="5675220"/>
              <a:ext cx="16560" cy="12528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24935F27-AA82-435B-9757-D9380B01069B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381670" y="5666220"/>
                <a:ext cx="34200" cy="14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2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8B86D944-ACE7-429E-8C8A-1ED7E1875B83}"/>
                  </a:ext>
                </a:extLst>
              </p14:cNvPr>
              <p14:cNvContentPartPr/>
              <p14:nvPr/>
            </p14:nvContentPartPr>
            <p14:xfrm>
              <a:off x="-629010" y="1733220"/>
              <a:ext cx="360" cy="36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8B86D944-ACE7-429E-8C8A-1ED7E1875B83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-638010" y="1724220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30" name="Picture 12" descr="Student Who Gives Teacher Gifts To Teachers Day PNG Image and PSD File For  Free Download - Lovepik | 401616674">
            <a:extLst>
              <a:ext uri="{FF2B5EF4-FFF2-40B4-BE49-F238E27FC236}">
                <a16:creationId xmlns:a16="http://schemas.microsoft.com/office/drawing/2014/main" id="{256EEB04-4242-4D4A-A5B4-3C2FB143D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9500" l="6167" r="97333">
                        <a14:foregroundMark x1="12333" y1="45500" x2="14583" y2="69125"/>
                        <a14:foregroundMark x1="14583" y1="69125" x2="15000" y2="70500"/>
                        <a14:foregroundMark x1="9083" y1="47250" x2="11083" y2="57750"/>
                        <a14:foregroundMark x1="18333" y1="57000" x2="18333" y2="57000"/>
                        <a14:foregroundMark x1="9750" y1="63125" x2="6167" y2="80375"/>
                        <a14:foregroundMark x1="6167" y1="80375" x2="6167" y2="80375"/>
                        <a14:foregroundMark x1="10750" y1="87750" x2="10667" y2="97625"/>
                        <a14:foregroundMark x1="31833" y1="52875" x2="29583" y2="73625"/>
                        <a14:foregroundMark x1="54339" y1="68617" x2="55583" y2="76000"/>
                        <a14:foregroundMark x1="51833" y1="53750" x2="53712" y2="64895"/>
                        <a14:foregroundMark x1="55583" y1="76000" x2="55583" y2="76000"/>
                        <a14:foregroundMark x1="64167" y1="51625" x2="64167" y2="51625"/>
                        <a14:foregroundMark x1="80167" y1="51625" x2="80167" y2="51625"/>
                        <a14:foregroundMark x1="79000" y1="47875" x2="82083" y2="58875"/>
                        <a14:foregroundMark x1="89750" y1="20125" x2="91667" y2="27875"/>
                        <a14:foregroundMark x1="86417" y1="40750" x2="86583" y2="49875"/>
                        <a14:foregroundMark x1="77917" y1="43625" x2="81333" y2="53750"/>
                        <a14:foregroundMark x1="75583" y1="52500" x2="78500" y2="58625"/>
                        <a14:foregroundMark x1="80167" y1="58250" x2="82500" y2="66625"/>
                        <a14:foregroundMark x1="73917" y1="53125" x2="73917" y2="53125"/>
                        <a14:foregroundMark x1="76417" y1="46375" x2="76417" y2="46375"/>
                        <a14:foregroundMark x1="92333" y1="74875" x2="88833" y2="93500"/>
                        <a14:foregroundMark x1="80833" y1="80125" x2="83750" y2="99250"/>
                        <a14:foregroundMark x1="83750" y1="99250" x2="83750" y2="99000"/>
                        <a14:foregroundMark x1="89750" y1="91125" x2="93917" y2="98625"/>
                        <a14:foregroundMark x1="97333" y1="99500" x2="97333" y2="99500"/>
                        <a14:foregroundMark x1="49750" y1="72125" x2="50500" y2="87750"/>
                        <a14:foregroundMark x1="34833" y1="73125" x2="34833" y2="73125"/>
                        <a14:foregroundMark x1="28833" y1="66625" x2="28833" y2="66625"/>
                        <a14:foregroundMark x1="26167" y1="90000" x2="28333" y2="98875"/>
                        <a14:backgroundMark x1="53500" y1="66375" x2="53500" y2="66375"/>
                        <a14:backgroundMark x1="53083" y1="66375" x2="53667" y2="66375"/>
                        <a14:backgroundMark x1="53667" y1="66375" x2="55833" y2="66375"/>
                        <a14:backgroundMark x1="89583" y1="36500" x2="89583" y2="36500"/>
                        <a14:backgroundMark x1="91167" y1="44250" x2="91167" y2="44250"/>
                        <a14:backgroundMark x1="90417" y1="42500" x2="90417" y2="4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986" y="1905000"/>
            <a:ext cx="74295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5555C1-9243-EE4D-5273-B5C4ABA400F1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567140" y="1162639"/>
            <a:ext cx="7797460" cy="278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074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comb/>
      </p:transition>
    </mc:Choice>
    <mc:Fallback xmlns="">
      <p:transition spd="slow" advClick="0" advTm="0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7D8BD29-647C-87AE-B3B8-199139F3F6DA}"/>
              </a:ext>
            </a:extLst>
          </p:cNvPr>
          <p:cNvSpPr/>
          <p:nvPr/>
        </p:nvSpPr>
        <p:spPr>
          <a:xfrm>
            <a:off x="720069" y="664976"/>
            <a:ext cx="11109074" cy="5634224"/>
          </a:xfrm>
          <a:prstGeom prst="roundRect">
            <a:avLst/>
          </a:prstGeom>
          <a:solidFill>
            <a:schemeClr val="lt1">
              <a:alpha val="80000"/>
            </a:schemeClr>
          </a:solidFill>
          <a:ln w="38100">
            <a:solidFill>
              <a:srgbClr val="F76B6C"/>
            </a:solidFill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3B1B284-268B-4A23-A4DF-F1D34743FB06}"/>
              </a:ext>
            </a:extLst>
          </p:cNvPr>
          <p:cNvSpPr/>
          <p:nvPr/>
        </p:nvSpPr>
        <p:spPr>
          <a:xfrm>
            <a:off x="1624454" y="2299038"/>
            <a:ext cx="9446317" cy="3644565"/>
          </a:xfrm>
          <a:custGeom>
            <a:avLst/>
            <a:gdLst>
              <a:gd name="connsiteX0" fmla="*/ 9291435 w 9446317"/>
              <a:gd name="connsiteY0" fmla="*/ 0 h 3644565"/>
              <a:gd name="connsiteX1" fmla="*/ 9336008 w 9446317"/>
              <a:gd name="connsiteY1" fmla="*/ 54022 h 3644565"/>
              <a:gd name="connsiteX2" fmla="*/ 9446317 w 9446317"/>
              <a:gd name="connsiteY2" fmla="*/ 415150 h 3644565"/>
              <a:gd name="connsiteX3" fmla="*/ 9446317 w 9446317"/>
              <a:gd name="connsiteY3" fmla="*/ 2998666 h 3644565"/>
              <a:gd name="connsiteX4" fmla="*/ 8800418 w 9446317"/>
              <a:gd name="connsiteY4" fmla="*/ 3644565 h 3644565"/>
              <a:gd name="connsiteX5" fmla="*/ 588987 w 9446317"/>
              <a:gd name="connsiteY5" fmla="*/ 3644565 h 3644565"/>
              <a:gd name="connsiteX6" fmla="*/ 53398 w 9446317"/>
              <a:gd name="connsiteY6" fmla="*/ 3359794 h 3644565"/>
              <a:gd name="connsiteX7" fmla="*/ 0 w 9446317"/>
              <a:gd name="connsiteY7" fmla="*/ 3261416 h 3644565"/>
              <a:gd name="connsiteX8" fmla="*/ 34298 w 9446317"/>
              <a:gd name="connsiteY8" fmla="*/ 3302986 h 3644565"/>
              <a:gd name="connsiteX9" fmla="*/ 491017 w 9446317"/>
              <a:gd name="connsiteY9" fmla="*/ 3492165 h 3644565"/>
              <a:gd name="connsiteX10" fmla="*/ 8702448 w 9446317"/>
              <a:gd name="connsiteY10" fmla="*/ 3492165 h 3644565"/>
              <a:gd name="connsiteX11" fmla="*/ 9348347 w 9446317"/>
              <a:gd name="connsiteY11" fmla="*/ 2846266 h 3644565"/>
              <a:gd name="connsiteX12" fmla="*/ 9348347 w 9446317"/>
              <a:gd name="connsiteY12" fmla="*/ 262750 h 3644565"/>
              <a:gd name="connsiteX13" fmla="*/ 9297589 w 9446317"/>
              <a:gd name="connsiteY13" fmla="*/ 11337 h 3644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446317" h="3644565">
                <a:moveTo>
                  <a:pt x="9291435" y="0"/>
                </a:moveTo>
                <a:lnTo>
                  <a:pt x="9336008" y="54022"/>
                </a:lnTo>
                <a:cubicBezTo>
                  <a:pt x="9405651" y="157108"/>
                  <a:pt x="9446317" y="281380"/>
                  <a:pt x="9446317" y="415150"/>
                </a:cubicBezTo>
                <a:lnTo>
                  <a:pt x="9446317" y="2998666"/>
                </a:lnTo>
                <a:cubicBezTo>
                  <a:pt x="9446317" y="3355386"/>
                  <a:pt x="9157138" y="3644565"/>
                  <a:pt x="8800418" y="3644565"/>
                </a:cubicBezTo>
                <a:lnTo>
                  <a:pt x="588987" y="3644565"/>
                </a:lnTo>
                <a:cubicBezTo>
                  <a:pt x="366037" y="3644565"/>
                  <a:pt x="169470" y="3531605"/>
                  <a:pt x="53398" y="3359794"/>
                </a:cubicBezTo>
                <a:lnTo>
                  <a:pt x="0" y="3261416"/>
                </a:lnTo>
                <a:lnTo>
                  <a:pt x="34298" y="3302986"/>
                </a:lnTo>
                <a:cubicBezTo>
                  <a:pt x="151182" y="3419870"/>
                  <a:pt x="312657" y="3492165"/>
                  <a:pt x="491017" y="3492165"/>
                </a:cubicBezTo>
                <a:lnTo>
                  <a:pt x="8702448" y="3492165"/>
                </a:lnTo>
                <a:cubicBezTo>
                  <a:pt x="9059168" y="3492165"/>
                  <a:pt x="9348347" y="3202986"/>
                  <a:pt x="9348347" y="2846266"/>
                </a:cubicBezTo>
                <a:lnTo>
                  <a:pt x="9348347" y="262750"/>
                </a:lnTo>
                <a:cubicBezTo>
                  <a:pt x="9348347" y="173570"/>
                  <a:pt x="9330273" y="88611"/>
                  <a:pt x="9297589" y="11337"/>
                </a:cubicBezTo>
                <a:close/>
              </a:path>
            </a:pathLst>
          </a:custGeom>
          <a:solidFill>
            <a:srgbClr val="FC1839">
              <a:alpha val="59000"/>
            </a:srgbClr>
          </a:solidFill>
          <a:ln>
            <a:solidFill>
              <a:srgbClr val="FC18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1AFBA2-1E2D-4BA5-870D-410AFEADE265}"/>
              </a:ext>
            </a:extLst>
          </p:cNvPr>
          <p:cNvSpPr txBox="1"/>
          <p:nvPr/>
        </p:nvSpPr>
        <p:spPr>
          <a:xfrm>
            <a:off x="1736333" y="925285"/>
            <a:ext cx="91748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Phương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hướng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hoạt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động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Tuần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29 …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057D60F-0B6F-4729-90D7-1576895B405C}"/>
              </a:ext>
            </a:extLst>
          </p:cNvPr>
          <p:cNvSpPr/>
          <p:nvPr/>
        </p:nvSpPr>
        <p:spPr>
          <a:xfrm>
            <a:off x="1482940" y="1861457"/>
            <a:ext cx="9446317" cy="3884047"/>
          </a:xfrm>
          <a:prstGeom prst="roundRect">
            <a:avLst/>
          </a:prstGeom>
          <a:noFill/>
          <a:ln w="57150">
            <a:solidFill>
              <a:srgbClr val="FC183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8930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F29E558-19A0-735E-CB03-2A94C25E16AF}"/>
              </a:ext>
            </a:extLst>
          </p:cNvPr>
          <p:cNvSpPr txBox="1"/>
          <p:nvPr/>
        </p:nvSpPr>
        <p:spPr>
          <a:xfrm>
            <a:off x="495299" y="1342854"/>
            <a:ext cx="80663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Chúc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mừng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sinh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nhật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Tháng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…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AC3CCA5-6DB1-2B44-923C-5032ABC40001}"/>
              </a:ext>
            </a:extLst>
          </p:cNvPr>
          <p:cNvSpPr/>
          <p:nvPr/>
        </p:nvSpPr>
        <p:spPr>
          <a:xfrm>
            <a:off x="849086" y="2266184"/>
            <a:ext cx="6879771" cy="2738182"/>
          </a:xfrm>
          <a:prstGeom prst="roundRect">
            <a:avLst/>
          </a:prstGeom>
          <a:noFill/>
          <a:ln w="57150">
            <a:solidFill>
              <a:srgbClr val="F98F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pic>
        <p:nvPicPr>
          <p:cNvPr id="2050" name="Picture 2" descr="Cartoon Birthday Cake Wallpapers - Top Free Cartoon Birthday Cake  Backgrounds - WallpaperAccess">
            <a:extLst>
              <a:ext uri="{FF2B5EF4-FFF2-40B4-BE49-F238E27FC236}">
                <a16:creationId xmlns:a16="http://schemas.microsoft.com/office/drawing/2014/main" id="{B3C38EB9-889F-3FBA-9A05-61046586B4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00" b="90000" l="10000" r="90000">
                        <a14:foregroundMark x1="41367" y1="10313" x2="41367" y2="10313"/>
                        <a14:foregroundMark x1="41055" y1="10313" x2="41055" y2="10313"/>
                        <a14:foregroundMark x1="41289" y1="17125" x2="41289" y2="17125"/>
                        <a14:foregroundMark x1="41758" y1="14750" x2="41758" y2="14750"/>
                        <a14:foregroundMark x1="41758" y1="12687" x2="41758" y2="12687"/>
                        <a14:foregroundMark x1="41289" y1="14125" x2="41289" y2="14125"/>
                        <a14:foregroundMark x1="43750" y1="9813" x2="43750" y2="9813"/>
                        <a14:foregroundMark x1="45742" y1="7750" x2="45742" y2="7750"/>
                        <a14:foregroundMark x1="51875" y1="7938" x2="51875" y2="7938"/>
                        <a14:foregroundMark x1="51992" y1="13313" x2="51992" y2="13313"/>
                        <a14:foregroundMark x1="51992" y1="13313" x2="51289" y2="16688"/>
                        <a14:foregroundMark x1="52578" y1="6813" x2="52578" y2="6813"/>
                        <a14:foregroundMark x1="45742" y1="6500" x2="45742" y2="6500"/>
                        <a14:foregroundMark x1="22813" y1="81875" x2="22813" y2="84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0856" y="3866809"/>
            <a:ext cx="4931228" cy="3082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urple teddy bear cartoon symbol Stock Vector Image &amp; Art - Alamy">
            <a:extLst>
              <a:ext uri="{FF2B5EF4-FFF2-40B4-BE49-F238E27FC236}">
                <a16:creationId xmlns:a16="http://schemas.microsoft.com/office/drawing/2014/main" id="{30382451-E7E7-3118-62DB-F20A83A0B3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2" b="90185" l="10000" r="90000">
                        <a14:foregroundMark x1="44231" y1="10370" x2="44231" y2="10370"/>
                        <a14:foregroundMark x1="44423" y1="7222" x2="44423" y2="7222"/>
                        <a14:foregroundMark x1="47308" y1="86111" x2="47308" y2="86111"/>
                        <a14:foregroundMark x1="46731" y1="90185" x2="46731" y2="901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344"/>
          <a:stretch/>
        </p:blipFill>
        <p:spPr bwMode="auto">
          <a:xfrm rot="820571" flipH="1">
            <a:off x="8240938" y="3419133"/>
            <a:ext cx="348841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hristmas present, creative christmas book, christmas, christmas gift png |  PNGWing">
            <a:extLst>
              <a:ext uri="{FF2B5EF4-FFF2-40B4-BE49-F238E27FC236}">
                <a16:creationId xmlns:a16="http://schemas.microsoft.com/office/drawing/2014/main" id="{0B5D6892-F6BA-B445-D232-D97AC7923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28" b="97461" l="7935" r="93370">
                        <a14:foregroundMark x1="50109" y1="6046" x2="50326" y2="8585"/>
                        <a14:foregroundMark x1="59022" y1="3869" x2="59022" y2="3869"/>
                        <a14:foregroundMark x1="92935" y1="35429" x2="92935" y2="35429"/>
                        <a14:foregroundMark x1="77500" y1="39420" x2="74022" y2="51632"/>
                        <a14:foregroundMark x1="59022" y1="36155" x2="59891" y2="42080"/>
                        <a14:foregroundMark x1="75217" y1="49577" x2="80000" y2="54776"/>
                        <a14:foregroundMark x1="93261" y1="51149" x2="93261" y2="51149"/>
                        <a14:foregroundMark x1="93043" y1="35429" x2="93043" y2="35429"/>
                        <a14:foregroundMark x1="93478" y1="35913" x2="93478" y2="35913"/>
                        <a14:foregroundMark x1="50000" y1="51391" x2="55109" y2="58283"/>
                        <a14:foregroundMark x1="8152" y1="46796" x2="8152" y2="46796"/>
                        <a14:foregroundMark x1="42609" y1="92503" x2="42609" y2="92503"/>
                        <a14:foregroundMark x1="68696" y1="94438" x2="68696" y2="94438"/>
                        <a14:foregroundMark x1="44022" y1="95042" x2="44022" y2="95042"/>
                        <a14:foregroundMark x1="68370" y1="97461" x2="68370" y2="97461"/>
                        <a14:foregroundMark x1="80652" y1="21282" x2="80652" y2="212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703" y="3984602"/>
            <a:ext cx="3166654" cy="2846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ình ảnh Trái Tim Và Máy Bay Giấy PNG , Máy Bay Giấy, Tim, Yêu Và Quý PNG  và Vector với nền trong suốt để tải xuống miễn phí">
            <a:extLst>
              <a:ext uri="{FF2B5EF4-FFF2-40B4-BE49-F238E27FC236}">
                <a16:creationId xmlns:a16="http://schemas.microsoft.com/office/drawing/2014/main" id="{52E27AFA-36FB-635D-EDCA-0191993B1A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1146">
                        <a14:foregroundMark x1="91146" y1="11250" x2="91146" y2="11250"/>
                        <a14:foregroundMark x1="60625" y1="59219" x2="60625" y2="59219"/>
                        <a14:foregroundMark x1="37396" y1="67344" x2="37396" y2="67344"/>
                        <a14:foregroundMark x1="12188" y1="75938" x2="12188" y2="75938"/>
                        <a14:foregroundMark x1="45104" y1="59531" x2="45104" y2="59531"/>
                        <a14:foregroundMark x1="49896" y1="52812" x2="49896" y2="52812"/>
                        <a14:foregroundMark x1="47292" y1="50313" x2="47292" y2="50313"/>
                        <a14:foregroundMark x1="47188" y1="54531" x2="47188" y2="54531"/>
                        <a14:foregroundMark x1="12708" y1="85781" x2="12708" y2="85781"/>
                        <a14:backgroundMark x1="48438" y1="52656" x2="48438" y2="52656"/>
                        <a14:backgroundMark x1="14688" y1="86094" x2="14688" y2="86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426" r="35481"/>
          <a:stretch/>
        </p:blipFill>
        <p:spPr bwMode="auto">
          <a:xfrm rot="1376686">
            <a:off x="7328425" y="-933208"/>
            <a:ext cx="3991011" cy="274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871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2713B4C4-41BE-426A-9549-FB5557C2EA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-2666999"/>
            <a:ext cx="6858002" cy="12192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9547D21E-7481-4A31-BFA6-61AE679B0FA5}"/>
              </a:ext>
            </a:extLst>
          </p:cNvPr>
          <p:cNvSpPr/>
          <p:nvPr/>
        </p:nvSpPr>
        <p:spPr>
          <a:xfrm>
            <a:off x="519474" y="684780"/>
            <a:ext cx="11234050" cy="58927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1D84085-DE03-4E06-BAFD-8E951F5F1F6F}"/>
              </a:ext>
            </a:extLst>
          </p:cNvPr>
          <p:cNvSpPr/>
          <p:nvPr/>
        </p:nvSpPr>
        <p:spPr>
          <a:xfrm>
            <a:off x="794410" y="791027"/>
            <a:ext cx="10584790" cy="5261430"/>
          </a:xfrm>
          <a:prstGeom prst="rect">
            <a:avLst/>
          </a:prstGeom>
          <a:noFill/>
          <a:ln w="952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C9859693-471B-4B23-8605-EF94196587B5}"/>
              </a:ext>
            </a:extLst>
          </p:cNvPr>
          <p:cNvSpPr/>
          <p:nvPr/>
        </p:nvSpPr>
        <p:spPr>
          <a:xfrm>
            <a:off x="984910" y="956127"/>
            <a:ext cx="10216490" cy="4923973"/>
          </a:xfrm>
          <a:prstGeom prst="rect">
            <a:avLst/>
          </a:prstGeom>
          <a:noFill/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6D4FC675-0695-42C2-B7B8-CFFFE2165889}"/>
              </a:ext>
            </a:extLst>
          </p:cNvPr>
          <p:cNvSpPr/>
          <p:nvPr/>
        </p:nvSpPr>
        <p:spPr>
          <a:xfrm>
            <a:off x="628337" y="2173502"/>
            <a:ext cx="505931" cy="780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包图简圆体" panose="02010601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F318A526-FE29-4B00-B76F-85D492B4B0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152" y="2090591"/>
            <a:ext cx="1338262" cy="780299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467AB7D8-B332-4C5C-B531-4E8B7B8CD0EC}"/>
              </a:ext>
            </a:extLst>
          </p:cNvPr>
          <p:cNvSpPr/>
          <p:nvPr/>
        </p:nvSpPr>
        <p:spPr>
          <a:xfrm>
            <a:off x="11112383" y="4354349"/>
            <a:ext cx="505931" cy="780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39AC271E-D9F1-44C2-BBDF-F80D91AF38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360" y="4315966"/>
            <a:ext cx="1338262" cy="780299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3006" y="247994"/>
            <a:ext cx="2236787" cy="284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1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7541" y="558800"/>
            <a:ext cx="777936" cy="665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 descr="Bright funny kids holding blank banner for your text. Download a Free  Preview or High Quality Adobe Illustrator Ai, EPS, PDF and… | Blank banner,  Kids, Kids clipart">
            <a:extLst>
              <a:ext uri="{FF2B5EF4-FFF2-40B4-BE49-F238E27FC236}">
                <a16:creationId xmlns:a16="http://schemas.microsoft.com/office/drawing/2014/main" id="{54624DA9-61AB-4498-B3AA-ECC1583604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590" b="78077" l="4700" r="96400">
                        <a14:foregroundMark x1="7100" y1="43846" x2="7100" y2="43846"/>
                        <a14:foregroundMark x1="4700" y1="49872" x2="4700" y2="49872"/>
                        <a14:foregroundMark x1="13200" y1="66410" x2="13200" y2="66410"/>
                        <a14:foregroundMark x1="91884" y1="54687" x2="92423" y2="57165"/>
                        <a14:foregroundMark x1="89500" y1="43718" x2="91203" y2="51554"/>
                        <a14:foregroundMark x1="86500" y1="62949" x2="87600" y2="69103"/>
                        <a14:foregroundMark x1="95900" y1="53590" x2="96400" y2="53718"/>
                        <a14:foregroundMark x1="56500" y1="39744" x2="58600" y2="53590"/>
                        <a14:foregroundMark x1="52100" y1="43205" x2="55800" y2="57692"/>
                        <a14:foregroundMark x1="44500" y1="37436" x2="41600" y2="47564"/>
                        <a14:foregroundMark x1="19474" y1="44487" x2="19500" y2="44744"/>
                        <a14:foregroundMark x1="18700" y1="36795" x2="19474" y2="44487"/>
                        <a14:foregroundMark x1="18700" y1="53077" x2="19600" y2="60641"/>
                        <a14:foregroundMark x1="19600" y1="60641" x2="24200" y2="69744"/>
                        <a14:foregroundMark x1="24200" y1="69744" x2="72600" y2="75641"/>
                        <a14:foregroundMark x1="72600" y1="75641" x2="77800" y2="64872"/>
                        <a14:foregroundMark x1="77800" y1="64872" x2="77900" y2="44359"/>
                        <a14:foregroundMark x1="77900" y1="44359" x2="54400" y2="41923"/>
                        <a14:foregroundMark x1="54400" y1="41923" x2="36000" y2="46410"/>
                        <a14:foregroundMark x1="36000" y1="46410" x2="29900" y2="39359"/>
                        <a14:foregroundMark x1="29900" y1="39359" x2="19800" y2="50256"/>
                        <a14:foregroundMark x1="19473" y1="52564" x2="19200" y2="54487"/>
                        <a14:foregroundMark x1="19800" y1="50256" x2="19473" y2="52564"/>
                        <a14:backgroundMark x1="30000" y1="24487" x2="30700" y2="26923"/>
                        <a14:backgroundMark x1="45000" y1="24487" x2="45200" y2="28333"/>
                        <a14:backgroundMark x1="31900" y1="31154" x2="32100" y2="32692"/>
                        <a14:backgroundMark x1="57300" y1="24487" x2="57300" y2="24487"/>
                        <a14:backgroundMark x1="59500" y1="30513" x2="59400" y2="31538"/>
                        <a14:backgroundMark x1="57200" y1="30256" x2="58100" y2="32821"/>
                        <a14:backgroundMark x1="68300" y1="28846" x2="70000" y2="32308"/>
                        <a14:backgroundMark x1="72000" y1="25513" x2="73100" y2="27179"/>
                        <a14:backgroundMark x1="16000" y1="59615" x2="16000" y2="59615"/>
                        <a14:backgroundMark x1="91300" y1="52949" x2="91500" y2="53718"/>
                        <a14:backgroundMark x1="91000" y1="53077" x2="91900" y2="53333"/>
                        <a14:backgroundMark x1="91200" y1="52436" x2="92200" y2="53462"/>
                        <a14:backgroundMark x1="91500" y1="52308" x2="91200" y2="52308"/>
                        <a14:backgroundMark x1="91900" y1="53846" x2="91500" y2="54231"/>
                        <a14:backgroundMark x1="91200" y1="51923" x2="91100" y2="51923"/>
                        <a14:backgroundMark x1="91400" y1="52179" x2="92200" y2="51923"/>
                        <a14:backgroundMark x1="91100" y1="51795" x2="91900" y2="51538"/>
                        <a14:backgroundMark x1="92600" y1="58205" x2="91600" y2="59359"/>
                        <a14:backgroundMark x1="92400" y1="58333" x2="93200" y2="58205"/>
                        <a14:backgroundMark x1="92100" y1="57949" x2="93000" y2="57564"/>
                        <a14:backgroundMark x1="41700" y1="29615" x2="43100" y2="32436"/>
                        <a14:backgroundMark x1="18400" y1="44487" x2="18400" y2="44487"/>
                        <a14:backgroundMark x1="17400" y1="52564" x2="17400" y2="525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853"/>
          <a:stretch/>
        </p:blipFill>
        <p:spPr bwMode="auto">
          <a:xfrm>
            <a:off x="-92459" y="-859970"/>
            <a:ext cx="12376918" cy="841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707C9E4-3CFA-4077-A568-C2BA6CB531FE}"/>
              </a:ext>
            </a:extLst>
          </p:cNvPr>
          <p:cNvSpPr txBox="1"/>
          <p:nvPr/>
        </p:nvSpPr>
        <p:spPr>
          <a:xfrm>
            <a:off x="3160404" y="3909562"/>
            <a:ext cx="666205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TỰ HÀO VỀ VẺ ĐẸP QUÊ HƯƠNG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7FA25A6-0D9D-4461-A8D5-58588FCC53DC}"/>
              </a:ext>
            </a:extLst>
          </p:cNvPr>
          <p:cNvSpPr txBox="1"/>
          <p:nvPr/>
        </p:nvSpPr>
        <p:spPr>
          <a:xfrm>
            <a:off x="2931735" y="3075057"/>
            <a:ext cx="3273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Chủ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Đề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211508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>
        <p14:doors dir="vert"/>
      </p:transition>
    </mc:Choice>
    <mc:Fallback xmlns="">
      <p:transition spd="slow" advClick="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2713B4C4-41BE-426A-9549-FB5557C2EA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-2666999"/>
            <a:ext cx="6858002" cy="12192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9547D21E-7481-4A31-BFA6-61AE679B0FA5}"/>
              </a:ext>
            </a:extLst>
          </p:cNvPr>
          <p:cNvSpPr/>
          <p:nvPr/>
        </p:nvSpPr>
        <p:spPr>
          <a:xfrm>
            <a:off x="519474" y="684780"/>
            <a:ext cx="11234050" cy="58927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1D84085-DE03-4E06-BAFD-8E951F5F1F6F}"/>
              </a:ext>
            </a:extLst>
          </p:cNvPr>
          <p:cNvSpPr/>
          <p:nvPr/>
        </p:nvSpPr>
        <p:spPr>
          <a:xfrm>
            <a:off x="794410" y="791027"/>
            <a:ext cx="10584790" cy="5261430"/>
          </a:xfrm>
          <a:prstGeom prst="rect">
            <a:avLst/>
          </a:prstGeom>
          <a:noFill/>
          <a:ln w="952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C9859693-471B-4B23-8605-EF94196587B5}"/>
              </a:ext>
            </a:extLst>
          </p:cNvPr>
          <p:cNvSpPr/>
          <p:nvPr/>
        </p:nvSpPr>
        <p:spPr>
          <a:xfrm>
            <a:off x="984910" y="956127"/>
            <a:ext cx="10216490" cy="4923973"/>
          </a:xfrm>
          <a:prstGeom prst="rect">
            <a:avLst/>
          </a:prstGeom>
          <a:noFill/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6D4FC675-0695-42C2-B7B8-CFFFE2165889}"/>
              </a:ext>
            </a:extLst>
          </p:cNvPr>
          <p:cNvSpPr/>
          <p:nvPr/>
        </p:nvSpPr>
        <p:spPr>
          <a:xfrm>
            <a:off x="628337" y="2173502"/>
            <a:ext cx="505931" cy="780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包图简圆体" panose="02010601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F318A526-FE29-4B00-B76F-85D492B4B0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152" y="2090591"/>
            <a:ext cx="1338262" cy="780299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467AB7D8-B332-4C5C-B531-4E8B7B8CD0EC}"/>
              </a:ext>
            </a:extLst>
          </p:cNvPr>
          <p:cNvSpPr/>
          <p:nvPr/>
        </p:nvSpPr>
        <p:spPr>
          <a:xfrm>
            <a:off x="11112383" y="4354349"/>
            <a:ext cx="505931" cy="780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39AC271E-D9F1-44C2-BBDF-F80D91AF38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360" y="4315966"/>
            <a:ext cx="1338262" cy="780299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3006" y="247994"/>
            <a:ext cx="2236787" cy="284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1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7541" y="558800"/>
            <a:ext cx="777936" cy="665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78D028A-F95D-47AE-8D8A-61BED8264B00}"/>
              </a:ext>
            </a:extLst>
          </p:cNvPr>
          <p:cNvSpPr txBox="1"/>
          <p:nvPr/>
        </p:nvSpPr>
        <p:spPr>
          <a:xfrm>
            <a:off x="1428626" y="1009467"/>
            <a:ext cx="93290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Chia sẻ về những điều em mới tìm hiểu được về cảnh quan thiên nhiên ở địa phương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453238-192D-18E2-788C-05578501F9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17113" y="2626063"/>
            <a:ext cx="3819525" cy="2181225"/>
          </a:xfrm>
          <a:prstGeom prst="rect">
            <a:avLst/>
          </a:prstGeom>
        </p:spPr>
      </p:pic>
      <p:sp>
        <p:nvSpPr>
          <p:cNvPr id="5" name="Rounded Rectangle 55">
            <a:extLst>
              <a:ext uri="{FF2B5EF4-FFF2-40B4-BE49-F238E27FC236}">
                <a16:creationId xmlns:a16="http://schemas.microsoft.com/office/drawing/2014/main" id="{991B78BE-4746-64CF-7F20-3F5EF4FA8568}"/>
              </a:ext>
            </a:extLst>
          </p:cNvPr>
          <p:cNvSpPr/>
          <p:nvPr/>
        </p:nvSpPr>
        <p:spPr>
          <a:xfrm>
            <a:off x="964333" y="2418224"/>
            <a:ext cx="6212501" cy="1033893"/>
          </a:xfrm>
          <a:prstGeom prst="roundRect">
            <a:avLst/>
          </a:prstGeom>
          <a:solidFill>
            <a:srgbClr val="FFFF00"/>
          </a:solidFill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r>
              <a:rPr lang="vi-VN" sz="3200" dirty="0">
                <a:solidFill>
                  <a:srgbClr val="0070C0"/>
                </a:solidFill>
                <a:latin typeface="Calibri"/>
                <a:ea typeface="字魂59号-创粗黑"/>
              </a:rPr>
              <a:t>Nơi đó có gì đặc biệt? Vì sao em muốn đến thăm?</a:t>
            </a:r>
            <a:endParaRPr lang="en-GB" sz="3200" dirty="0">
              <a:solidFill>
                <a:srgbClr val="0070C0"/>
              </a:solidFill>
              <a:latin typeface="Calibri"/>
              <a:ea typeface="字魂59号-创粗黑"/>
            </a:endParaRPr>
          </a:p>
        </p:txBody>
      </p:sp>
      <p:sp>
        <p:nvSpPr>
          <p:cNvPr id="6" name="Rounded Rectangle 55">
            <a:extLst>
              <a:ext uri="{FF2B5EF4-FFF2-40B4-BE49-F238E27FC236}">
                <a16:creationId xmlns:a16="http://schemas.microsoft.com/office/drawing/2014/main" id="{596760E6-6A07-ABC0-3DE1-F4AD4C46425D}"/>
              </a:ext>
            </a:extLst>
          </p:cNvPr>
          <p:cNvSpPr/>
          <p:nvPr/>
        </p:nvSpPr>
        <p:spPr>
          <a:xfrm>
            <a:off x="954059" y="3846333"/>
            <a:ext cx="6212501" cy="1033893"/>
          </a:xfrm>
          <a:prstGeom prst="roundRect">
            <a:avLst/>
          </a:prstGeom>
          <a:solidFill>
            <a:srgbClr val="FFFF00"/>
          </a:solidFill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r>
              <a:rPr lang="vi-VN" sz="3200" dirty="0">
                <a:solidFill>
                  <a:srgbClr val="0070C0"/>
                </a:solidFill>
                <a:latin typeface="Calibri"/>
                <a:ea typeface="字魂59号-创粗黑"/>
              </a:rPr>
              <a:t>Em và người thân có kế hoạch đến thăm cảnh đẹp đó khi nào?</a:t>
            </a:r>
            <a:endParaRPr lang="en-GB" sz="3200" dirty="0">
              <a:solidFill>
                <a:srgbClr val="0070C0"/>
              </a:solidFill>
              <a:latin typeface="Calibri"/>
              <a:ea typeface="字魂59号-创粗黑"/>
            </a:endParaRPr>
          </a:p>
        </p:txBody>
      </p:sp>
    </p:spTree>
    <p:extLst>
      <p:ext uri="{BB962C8B-B14F-4D97-AF65-F5344CB8AC3E}">
        <p14:creationId xmlns:p14="http://schemas.microsoft.com/office/powerpoint/2010/main" val="3912987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9" name="Google Shape;1449;p39"/>
          <p:cNvGrpSpPr/>
          <p:nvPr/>
        </p:nvGrpSpPr>
        <p:grpSpPr>
          <a:xfrm>
            <a:off x="1814175" y="3684833"/>
            <a:ext cx="821135" cy="882321"/>
            <a:chOff x="4243450" y="1793000"/>
            <a:chExt cx="438175" cy="470825"/>
          </a:xfrm>
        </p:grpSpPr>
        <p:sp>
          <p:nvSpPr>
            <p:cNvPr id="1450" name="Google Shape;1450;p39"/>
            <p:cNvSpPr/>
            <p:nvPr/>
          </p:nvSpPr>
          <p:spPr>
            <a:xfrm>
              <a:off x="4243450" y="1793000"/>
              <a:ext cx="438175" cy="470825"/>
            </a:xfrm>
            <a:custGeom>
              <a:avLst/>
              <a:gdLst/>
              <a:ahLst/>
              <a:cxnLst/>
              <a:rect l="l" t="t" r="r" b="b"/>
              <a:pathLst>
                <a:path w="17527" h="18833" extrusionOk="0">
                  <a:moveTo>
                    <a:pt x="12221" y="799"/>
                  </a:moveTo>
                  <a:cubicBezTo>
                    <a:pt x="12525" y="799"/>
                    <a:pt x="12716" y="994"/>
                    <a:pt x="12776" y="1407"/>
                  </a:cubicBezTo>
                  <a:cubicBezTo>
                    <a:pt x="12812" y="1586"/>
                    <a:pt x="12824" y="1764"/>
                    <a:pt x="12824" y="1943"/>
                  </a:cubicBezTo>
                  <a:cubicBezTo>
                    <a:pt x="12848" y="2931"/>
                    <a:pt x="12871" y="3908"/>
                    <a:pt x="12919" y="4896"/>
                  </a:cubicBezTo>
                  <a:cubicBezTo>
                    <a:pt x="12931" y="5396"/>
                    <a:pt x="13002" y="5920"/>
                    <a:pt x="13098" y="6420"/>
                  </a:cubicBezTo>
                  <a:cubicBezTo>
                    <a:pt x="13169" y="6955"/>
                    <a:pt x="13431" y="7396"/>
                    <a:pt x="13848" y="7729"/>
                  </a:cubicBezTo>
                  <a:cubicBezTo>
                    <a:pt x="14205" y="8015"/>
                    <a:pt x="14574" y="8301"/>
                    <a:pt x="14931" y="8599"/>
                  </a:cubicBezTo>
                  <a:cubicBezTo>
                    <a:pt x="15348" y="8956"/>
                    <a:pt x="15753" y="9313"/>
                    <a:pt x="16122" y="9718"/>
                  </a:cubicBezTo>
                  <a:cubicBezTo>
                    <a:pt x="16455" y="10051"/>
                    <a:pt x="16705" y="10444"/>
                    <a:pt x="16705" y="11004"/>
                  </a:cubicBezTo>
                  <a:cubicBezTo>
                    <a:pt x="16407" y="11301"/>
                    <a:pt x="16050" y="11397"/>
                    <a:pt x="15729" y="11468"/>
                  </a:cubicBezTo>
                  <a:cubicBezTo>
                    <a:pt x="15122" y="11587"/>
                    <a:pt x="14502" y="11658"/>
                    <a:pt x="13895" y="11766"/>
                  </a:cubicBezTo>
                  <a:cubicBezTo>
                    <a:pt x="13740" y="11789"/>
                    <a:pt x="13586" y="11813"/>
                    <a:pt x="13431" y="11837"/>
                  </a:cubicBezTo>
                  <a:cubicBezTo>
                    <a:pt x="13014" y="11932"/>
                    <a:pt x="12740" y="12194"/>
                    <a:pt x="12657" y="12611"/>
                  </a:cubicBezTo>
                  <a:cubicBezTo>
                    <a:pt x="12586" y="13075"/>
                    <a:pt x="12526" y="13540"/>
                    <a:pt x="12502" y="14004"/>
                  </a:cubicBezTo>
                  <a:cubicBezTo>
                    <a:pt x="12419" y="14909"/>
                    <a:pt x="12395" y="15814"/>
                    <a:pt x="12300" y="16707"/>
                  </a:cubicBezTo>
                  <a:cubicBezTo>
                    <a:pt x="12264" y="17183"/>
                    <a:pt x="12205" y="17671"/>
                    <a:pt x="11812" y="18076"/>
                  </a:cubicBezTo>
                  <a:cubicBezTo>
                    <a:pt x="11781" y="18079"/>
                    <a:pt x="11750" y="18080"/>
                    <a:pt x="11720" y="18080"/>
                  </a:cubicBezTo>
                  <a:cubicBezTo>
                    <a:pt x="11379" y="18080"/>
                    <a:pt x="11090" y="17899"/>
                    <a:pt x="10871" y="17647"/>
                  </a:cubicBezTo>
                  <a:cubicBezTo>
                    <a:pt x="10514" y="17231"/>
                    <a:pt x="10181" y="16790"/>
                    <a:pt x="9859" y="16361"/>
                  </a:cubicBezTo>
                  <a:cubicBezTo>
                    <a:pt x="9466" y="15802"/>
                    <a:pt x="9073" y="15218"/>
                    <a:pt x="8668" y="14647"/>
                  </a:cubicBezTo>
                  <a:cubicBezTo>
                    <a:pt x="8514" y="14433"/>
                    <a:pt x="8335" y="14206"/>
                    <a:pt x="8133" y="14004"/>
                  </a:cubicBezTo>
                  <a:cubicBezTo>
                    <a:pt x="7811" y="13623"/>
                    <a:pt x="7406" y="13480"/>
                    <a:pt x="6906" y="13480"/>
                  </a:cubicBezTo>
                  <a:cubicBezTo>
                    <a:pt x="5990" y="13480"/>
                    <a:pt x="5120" y="13718"/>
                    <a:pt x="4227" y="13861"/>
                  </a:cubicBezTo>
                  <a:cubicBezTo>
                    <a:pt x="3608" y="13968"/>
                    <a:pt x="3001" y="14099"/>
                    <a:pt x="2394" y="14194"/>
                  </a:cubicBezTo>
                  <a:cubicBezTo>
                    <a:pt x="2285" y="14212"/>
                    <a:pt x="2171" y="14220"/>
                    <a:pt x="2055" y="14220"/>
                  </a:cubicBezTo>
                  <a:cubicBezTo>
                    <a:pt x="1856" y="14220"/>
                    <a:pt x="1654" y="14196"/>
                    <a:pt x="1465" y="14159"/>
                  </a:cubicBezTo>
                  <a:cubicBezTo>
                    <a:pt x="1048" y="14087"/>
                    <a:pt x="917" y="13837"/>
                    <a:pt x="1037" y="13421"/>
                  </a:cubicBezTo>
                  <a:cubicBezTo>
                    <a:pt x="1108" y="13171"/>
                    <a:pt x="1227" y="12932"/>
                    <a:pt x="1370" y="12718"/>
                  </a:cubicBezTo>
                  <a:cubicBezTo>
                    <a:pt x="1644" y="12301"/>
                    <a:pt x="1965" y="11885"/>
                    <a:pt x="2275" y="11468"/>
                  </a:cubicBezTo>
                  <a:cubicBezTo>
                    <a:pt x="2834" y="10694"/>
                    <a:pt x="3394" y="9920"/>
                    <a:pt x="3989" y="9158"/>
                  </a:cubicBezTo>
                  <a:cubicBezTo>
                    <a:pt x="4489" y="8503"/>
                    <a:pt x="4489" y="7848"/>
                    <a:pt x="4180" y="7122"/>
                  </a:cubicBezTo>
                  <a:cubicBezTo>
                    <a:pt x="3870" y="6384"/>
                    <a:pt x="3596" y="5634"/>
                    <a:pt x="3334" y="4872"/>
                  </a:cubicBezTo>
                  <a:cubicBezTo>
                    <a:pt x="3275" y="4681"/>
                    <a:pt x="3239" y="4479"/>
                    <a:pt x="3227" y="4265"/>
                  </a:cubicBezTo>
                  <a:cubicBezTo>
                    <a:pt x="3192" y="3646"/>
                    <a:pt x="3358" y="3467"/>
                    <a:pt x="3965" y="3467"/>
                  </a:cubicBezTo>
                  <a:cubicBezTo>
                    <a:pt x="4180" y="3467"/>
                    <a:pt x="4382" y="3479"/>
                    <a:pt x="4585" y="3527"/>
                  </a:cubicBezTo>
                  <a:cubicBezTo>
                    <a:pt x="5013" y="3622"/>
                    <a:pt x="5430" y="3729"/>
                    <a:pt x="5859" y="3836"/>
                  </a:cubicBezTo>
                  <a:cubicBezTo>
                    <a:pt x="6204" y="3919"/>
                    <a:pt x="6561" y="4015"/>
                    <a:pt x="6894" y="4122"/>
                  </a:cubicBezTo>
                  <a:cubicBezTo>
                    <a:pt x="7104" y="4189"/>
                    <a:pt x="7301" y="4221"/>
                    <a:pt x="7487" y="4221"/>
                  </a:cubicBezTo>
                  <a:cubicBezTo>
                    <a:pt x="7998" y="4221"/>
                    <a:pt x="8424" y="3974"/>
                    <a:pt x="8799" y="3503"/>
                  </a:cubicBezTo>
                  <a:cubicBezTo>
                    <a:pt x="9311" y="2895"/>
                    <a:pt x="9895" y="2324"/>
                    <a:pt x="10466" y="1776"/>
                  </a:cubicBezTo>
                  <a:cubicBezTo>
                    <a:pt x="10728" y="1526"/>
                    <a:pt x="11050" y="1348"/>
                    <a:pt x="11347" y="1133"/>
                  </a:cubicBezTo>
                  <a:cubicBezTo>
                    <a:pt x="11502" y="1038"/>
                    <a:pt x="11669" y="943"/>
                    <a:pt x="11824" y="883"/>
                  </a:cubicBezTo>
                  <a:cubicBezTo>
                    <a:pt x="11972" y="827"/>
                    <a:pt x="12105" y="799"/>
                    <a:pt x="12221" y="799"/>
                  </a:cubicBezTo>
                  <a:close/>
                  <a:moveTo>
                    <a:pt x="12280" y="1"/>
                  </a:moveTo>
                  <a:cubicBezTo>
                    <a:pt x="12068" y="1"/>
                    <a:pt x="11832" y="53"/>
                    <a:pt x="11574" y="157"/>
                  </a:cubicBezTo>
                  <a:cubicBezTo>
                    <a:pt x="11324" y="264"/>
                    <a:pt x="11050" y="395"/>
                    <a:pt x="10835" y="562"/>
                  </a:cubicBezTo>
                  <a:cubicBezTo>
                    <a:pt x="10395" y="871"/>
                    <a:pt x="9954" y="1205"/>
                    <a:pt x="9561" y="1574"/>
                  </a:cubicBezTo>
                  <a:cubicBezTo>
                    <a:pt x="9073" y="2062"/>
                    <a:pt x="8609" y="2586"/>
                    <a:pt x="8168" y="3122"/>
                  </a:cubicBezTo>
                  <a:cubicBezTo>
                    <a:pt x="7962" y="3355"/>
                    <a:pt x="7756" y="3487"/>
                    <a:pt x="7494" y="3487"/>
                  </a:cubicBezTo>
                  <a:cubicBezTo>
                    <a:pt x="7408" y="3487"/>
                    <a:pt x="7316" y="3473"/>
                    <a:pt x="7216" y="3443"/>
                  </a:cubicBezTo>
                  <a:cubicBezTo>
                    <a:pt x="6704" y="3300"/>
                    <a:pt x="6216" y="3169"/>
                    <a:pt x="5716" y="3050"/>
                  </a:cubicBezTo>
                  <a:cubicBezTo>
                    <a:pt x="5132" y="2907"/>
                    <a:pt x="4549" y="2788"/>
                    <a:pt x="4168" y="2705"/>
                  </a:cubicBezTo>
                  <a:cubicBezTo>
                    <a:pt x="4152" y="2705"/>
                    <a:pt x="4135" y="2705"/>
                    <a:pt x="4119" y="2705"/>
                  </a:cubicBezTo>
                  <a:cubicBezTo>
                    <a:pt x="3246" y="2705"/>
                    <a:pt x="2477" y="3022"/>
                    <a:pt x="2477" y="4062"/>
                  </a:cubicBezTo>
                  <a:cubicBezTo>
                    <a:pt x="2501" y="4419"/>
                    <a:pt x="2501" y="4789"/>
                    <a:pt x="2596" y="5134"/>
                  </a:cubicBezTo>
                  <a:cubicBezTo>
                    <a:pt x="2834" y="5884"/>
                    <a:pt x="3108" y="6646"/>
                    <a:pt x="3430" y="7372"/>
                  </a:cubicBezTo>
                  <a:cubicBezTo>
                    <a:pt x="3644" y="7872"/>
                    <a:pt x="3644" y="8289"/>
                    <a:pt x="3358" y="8706"/>
                  </a:cubicBezTo>
                  <a:cubicBezTo>
                    <a:pt x="3108" y="9087"/>
                    <a:pt x="2858" y="9480"/>
                    <a:pt x="2572" y="9849"/>
                  </a:cubicBezTo>
                  <a:cubicBezTo>
                    <a:pt x="2049" y="10551"/>
                    <a:pt x="1489" y="11230"/>
                    <a:pt x="977" y="11944"/>
                  </a:cubicBezTo>
                  <a:cubicBezTo>
                    <a:pt x="727" y="12337"/>
                    <a:pt x="501" y="12754"/>
                    <a:pt x="334" y="13182"/>
                  </a:cubicBezTo>
                  <a:cubicBezTo>
                    <a:pt x="1" y="14075"/>
                    <a:pt x="632" y="14778"/>
                    <a:pt x="1322" y="14861"/>
                  </a:cubicBezTo>
                  <a:cubicBezTo>
                    <a:pt x="1567" y="14886"/>
                    <a:pt x="1815" y="14902"/>
                    <a:pt x="2060" y="14902"/>
                  </a:cubicBezTo>
                  <a:cubicBezTo>
                    <a:pt x="2279" y="14902"/>
                    <a:pt x="2495" y="14889"/>
                    <a:pt x="2703" y="14861"/>
                  </a:cubicBezTo>
                  <a:cubicBezTo>
                    <a:pt x="3465" y="14754"/>
                    <a:pt x="4227" y="14564"/>
                    <a:pt x="4977" y="14421"/>
                  </a:cubicBezTo>
                  <a:cubicBezTo>
                    <a:pt x="5537" y="14314"/>
                    <a:pt x="6097" y="14242"/>
                    <a:pt x="6668" y="14147"/>
                  </a:cubicBezTo>
                  <a:cubicBezTo>
                    <a:pt x="6728" y="14138"/>
                    <a:pt x="6787" y="14134"/>
                    <a:pt x="6843" y="14134"/>
                  </a:cubicBezTo>
                  <a:cubicBezTo>
                    <a:pt x="7186" y="14134"/>
                    <a:pt x="7455" y="14289"/>
                    <a:pt x="7680" y="14575"/>
                  </a:cubicBezTo>
                  <a:cubicBezTo>
                    <a:pt x="8014" y="15040"/>
                    <a:pt x="8359" y="15504"/>
                    <a:pt x="8692" y="15969"/>
                  </a:cubicBezTo>
                  <a:cubicBezTo>
                    <a:pt x="9121" y="16540"/>
                    <a:pt x="9538" y="17135"/>
                    <a:pt x="9966" y="17719"/>
                  </a:cubicBezTo>
                  <a:cubicBezTo>
                    <a:pt x="10311" y="18147"/>
                    <a:pt x="10740" y="18481"/>
                    <a:pt x="11252" y="18707"/>
                  </a:cubicBezTo>
                  <a:cubicBezTo>
                    <a:pt x="11446" y="18791"/>
                    <a:pt x="11625" y="18833"/>
                    <a:pt x="11789" y="18833"/>
                  </a:cubicBezTo>
                  <a:cubicBezTo>
                    <a:pt x="12139" y="18833"/>
                    <a:pt x="12419" y="18640"/>
                    <a:pt x="12621" y="18243"/>
                  </a:cubicBezTo>
                  <a:cubicBezTo>
                    <a:pt x="12800" y="17897"/>
                    <a:pt x="12919" y="17516"/>
                    <a:pt x="12978" y="17135"/>
                  </a:cubicBezTo>
                  <a:cubicBezTo>
                    <a:pt x="13062" y="16457"/>
                    <a:pt x="13109" y="15754"/>
                    <a:pt x="13157" y="15052"/>
                  </a:cubicBezTo>
                  <a:cubicBezTo>
                    <a:pt x="13193" y="14385"/>
                    <a:pt x="13229" y="13718"/>
                    <a:pt x="13288" y="13051"/>
                  </a:cubicBezTo>
                  <a:cubicBezTo>
                    <a:pt x="13336" y="12647"/>
                    <a:pt x="13419" y="12551"/>
                    <a:pt x="13812" y="12492"/>
                  </a:cubicBezTo>
                  <a:cubicBezTo>
                    <a:pt x="14264" y="12432"/>
                    <a:pt x="14729" y="12409"/>
                    <a:pt x="15193" y="12313"/>
                  </a:cubicBezTo>
                  <a:cubicBezTo>
                    <a:pt x="15681" y="12230"/>
                    <a:pt x="16157" y="12111"/>
                    <a:pt x="16622" y="11956"/>
                  </a:cubicBezTo>
                  <a:cubicBezTo>
                    <a:pt x="17241" y="11742"/>
                    <a:pt x="17527" y="11266"/>
                    <a:pt x="17348" y="10456"/>
                  </a:cubicBezTo>
                  <a:cubicBezTo>
                    <a:pt x="17241" y="10015"/>
                    <a:pt x="17039" y="9611"/>
                    <a:pt x="16741" y="9301"/>
                  </a:cubicBezTo>
                  <a:cubicBezTo>
                    <a:pt x="16312" y="8849"/>
                    <a:pt x="15848" y="8432"/>
                    <a:pt x="15384" y="8015"/>
                  </a:cubicBezTo>
                  <a:cubicBezTo>
                    <a:pt x="15098" y="7753"/>
                    <a:pt x="14776" y="7539"/>
                    <a:pt x="14467" y="7301"/>
                  </a:cubicBezTo>
                  <a:cubicBezTo>
                    <a:pt x="14026" y="6979"/>
                    <a:pt x="13752" y="6574"/>
                    <a:pt x="13717" y="6003"/>
                  </a:cubicBezTo>
                  <a:cubicBezTo>
                    <a:pt x="13693" y="5622"/>
                    <a:pt x="13633" y="5229"/>
                    <a:pt x="13610" y="4848"/>
                  </a:cubicBezTo>
                  <a:cubicBezTo>
                    <a:pt x="13598" y="4098"/>
                    <a:pt x="13610" y="3348"/>
                    <a:pt x="13586" y="2598"/>
                  </a:cubicBezTo>
                  <a:cubicBezTo>
                    <a:pt x="13550" y="2098"/>
                    <a:pt x="13490" y="1574"/>
                    <a:pt x="13395" y="1062"/>
                  </a:cubicBezTo>
                  <a:cubicBezTo>
                    <a:pt x="13231" y="362"/>
                    <a:pt x="12841" y="1"/>
                    <a:pt x="122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1" name="Google Shape;1451;p39"/>
            <p:cNvSpPr/>
            <p:nvPr/>
          </p:nvSpPr>
          <p:spPr>
            <a:xfrm>
              <a:off x="4266375" y="1812950"/>
              <a:ext cx="394725" cy="432075"/>
            </a:xfrm>
            <a:custGeom>
              <a:avLst/>
              <a:gdLst/>
              <a:ahLst/>
              <a:cxnLst/>
              <a:rect l="l" t="t" r="r" b="b"/>
              <a:pathLst>
                <a:path w="15789" h="17283" extrusionOk="0">
                  <a:moveTo>
                    <a:pt x="11304" y="1"/>
                  </a:moveTo>
                  <a:cubicBezTo>
                    <a:pt x="11188" y="1"/>
                    <a:pt x="11055" y="29"/>
                    <a:pt x="10907" y="85"/>
                  </a:cubicBezTo>
                  <a:cubicBezTo>
                    <a:pt x="10752" y="145"/>
                    <a:pt x="10585" y="240"/>
                    <a:pt x="10430" y="335"/>
                  </a:cubicBezTo>
                  <a:cubicBezTo>
                    <a:pt x="10133" y="550"/>
                    <a:pt x="9811" y="728"/>
                    <a:pt x="9549" y="978"/>
                  </a:cubicBezTo>
                  <a:cubicBezTo>
                    <a:pt x="8978" y="1526"/>
                    <a:pt x="8394" y="2097"/>
                    <a:pt x="7882" y="2705"/>
                  </a:cubicBezTo>
                  <a:cubicBezTo>
                    <a:pt x="7507" y="3176"/>
                    <a:pt x="7081" y="3423"/>
                    <a:pt x="6570" y="3423"/>
                  </a:cubicBezTo>
                  <a:cubicBezTo>
                    <a:pt x="6384" y="3423"/>
                    <a:pt x="6187" y="3391"/>
                    <a:pt x="5977" y="3324"/>
                  </a:cubicBezTo>
                  <a:cubicBezTo>
                    <a:pt x="5644" y="3217"/>
                    <a:pt x="5287" y="3121"/>
                    <a:pt x="4942" y="3038"/>
                  </a:cubicBezTo>
                  <a:cubicBezTo>
                    <a:pt x="4513" y="2931"/>
                    <a:pt x="4096" y="2824"/>
                    <a:pt x="3668" y="2729"/>
                  </a:cubicBezTo>
                  <a:cubicBezTo>
                    <a:pt x="3465" y="2681"/>
                    <a:pt x="3263" y="2669"/>
                    <a:pt x="3048" y="2669"/>
                  </a:cubicBezTo>
                  <a:cubicBezTo>
                    <a:pt x="2441" y="2669"/>
                    <a:pt x="2275" y="2848"/>
                    <a:pt x="2310" y="3467"/>
                  </a:cubicBezTo>
                  <a:cubicBezTo>
                    <a:pt x="2322" y="3681"/>
                    <a:pt x="2358" y="3883"/>
                    <a:pt x="2417" y="4074"/>
                  </a:cubicBezTo>
                  <a:cubicBezTo>
                    <a:pt x="2679" y="4836"/>
                    <a:pt x="2953" y="5586"/>
                    <a:pt x="3263" y="6324"/>
                  </a:cubicBezTo>
                  <a:cubicBezTo>
                    <a:pt x="3572" y="7050"/>
                    <a:pt x="3572" y="7705"/>
                    <a:pt x="3072" y="8360"/>
                  </a:cubicBezTo>
                  <a:cubicBezTo>
                    <a:pt x="2477" y="9122"/>
                    <a:pt x="1917" y="9896"/>
                    <a:pt x="1358" y="10670"/>
                  </a:cubicBezTo>
                  <a:cubicBezTo>
                    <a:pt x="1048" y="11087"/>
                    <a:pt x="727" y="11503"/>
                    <a:pt x="453" y="11920"/>
                  </a:cubicBezTo>
                  <a:cubicBezTo>
                    <a:pt x="310" y="12134"/>
                    <a:pt x="191" y="12373"/>
                    <a:pt x="120" y="12623"/>
                  </a:cubicBezTo>
                  <a:cubicBezTo>
                    <a:pt x="0" y="13039"/>
                    <a:pt x="131" y="13289"/>
                    <a:pt x="548" y="13361"/>
                  </a:cubicBezTo>
                  <a:cubicBezTo>
                    <a:pt x="737" y="13398"/>
                    <a:pt x="939" y="13422"/>
                    <a:pt x="1138" y="13422"/>
                  </a:cubicBezTo>
                  <a:cubicBezTo>
                    <a:pt x="1254" y="13422"/>
                    <a:pt x="1368" y="13414"/>
                    <a:pt x="1477" y="13396"/>
                  </a:cubicBezTo>
                  <a:cubicBezTo>
                    <a:pt x="2084" y="13301"/>
                    <a:pt x="2691" y="13170"/>
                    <a:pt x="3310" y="13063"/>
                  </a:cubicBezTo>
                  <a:cubicBezTo>
                    <a:pt x="4203" y="12920"/>
                    <a:pt x="5073" y="12682"/>
                    <a:pt x="5989" y="12682"/>
                  </a:cubicBezTo>
                  <a:cubicBezTo>
                    <a:pt x="6489" y="12682"/>
                    <a:pt x="6894" y="12825"/>
                    <a:pt x="7216" y="13206"/>
                  </a:cubicBezTo>
                  <a:cubicBezTo>
                    <a:pt x="7418" y="13408"/>
                    <a:pt x="7597" y="13635"/>
                    <a:pt x="7751" y="13849"/>
                  </a:cubicBezTo>
                  <a:cubicBezTo>
                    <a:pt x="8156" y="14420"/>
                    <a:pt x="8549" y="15004"/>
                    <a:pt x="8942" y="15563"/>
                  </a:cubicBezTo>
                  <a:cubicBezTo>
                    <a:pt x="9264" y="15992"/>
                    <a:pt x="9597" y="16433"/>
                    <a:pt x="9954" y="16849"/>
                  </a:cubicBezTo>
                  <a:cubicBezTo>
                    <a:pt x="10173" y="17101"/>
                    <a:pt x="10462" y="17282"/>
                    <a:pt x="10803" y="17282"/>
                  </a:cubicBezTo>
                  <a:cubicBezTo>
                    <a:pt x="10833" y="17282"/>
                    <a:pt x="10864" y="17281"/>
                    <a:pt x="10895" y="17278"/>
                  </a:cubicBezTo>
                  <a:cubicBezTo>
                    <a:pt x="11288" y="16873"/>
                    <a:pt x="11347" y="16385"/>
                    <a:pt x="11383" y="15909"/>
                  </a:cubicBezTo>
                  <a:cubicBezTo>
                    <a:pt x="11478" y="15016"/>
                    <a:pt x="11502" y="14111"/>
                    <a:pt x="11585" y="13206"/>
                  </a:cubicBezTo>
                  <a:cubicBezTo>
                    <a:pt x="11609" y="12742"/>
                    <a:pt x="11669" y="12277"/>
                    <a:pt x="11740" y="11813"/>
                  </a:cubicBezTo>
                  <a:cubicBezTo>
                    <a:pt x="11823" y="11396"/>
                    <a:pt x="12097" y="11134"/>
                    <a:pt x="12514" y="11039"/>
                  </a:cubicBezTo>
                  <a:cubicBezTo>
                    <a:pt x="12669" y="11015"/>
                    <a:pt x="12823" y="10991"/>
                    <a:pt x="12978" y="10968"/>
                  </a:cubicBezTo>
                  <a:cubicBezTo>
                    <a:pt x="13585" y="10860"/>
                    <a:pt x="14205" y="10789"/>
                    <a:pt x="14812" y="10670"/>
                  </a:cubicBezTo>
                  <a:cubicBezTo>
                    <a:pt x="15133" y="10599"/>
                    <a:pt x="15490" y="10503"/>
                    <a:pt x="15788" y="10206"/>
                  </a:cubicBezTo>
                  <a:cubicBezTo>
                    <a:pt x="15788" y="9646"/>
                    <a:pt x="15538" y="9253"/>
                    <a:pt x="15205" y="8920"/>
                  </a:cubicBezTo>
                  <a:cubicBezTo>
                    <a:pt x="14836" y="8515"/>
                    <a:pt x="14431" y="8158"/>
                    <a:pt x="14014" y="7801"/>
                  </a:cubicBezTo>
                  <a:cubicBezTo>
                    <a:pt x="13657" y="7503"/>
                    <a:pt x="13288" y="7217"/>
                    <a:pt x="12931" y="6931"/>
                  </a:cubicBezTo>
                  <a:cubicBezTo>
                    <a:pt x="12514" y="6598"/>
                    <a:pt x="12252" y="6157"/>
                    <a:pt x="12181" y="5622"/>
                  </a:cubicBezTo>
                  <a:cubicBezTo>
                    <a:pt x="12085" y="5122"/>
                    <a:pt x="12014" y="4598"/>
                    <a:pt x="12002" y="4098"/>
                  </a:cubicBezTo>
                  <a:cubicBezTo>
                    <a:pt x="11954" y="3110"/>
                    <a:pt x="11931" y="2133"/>
                    <a:pt x="11907" y="1145"/>
                  </a:cubicBezTo>
                  <a:cubicBezTo>
                    <a:pt x="11907" y="966"/>
                    <a:pt x="11895" y="788"/>
                    <a:pt x="11859" y="609"/>
                  </a:cubicBezTo>
                  <a:cubicBezTo>
                    <a:pt x="11799" y="196"/>
                    <a:pt x="11608" y="1"/>
                    <a:pt x="11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2" name="Google Shape;1452;p39"/>
            <p:cNvSpPr/>
            <p:nvPr/>
          </p:nvSpPr>
          <p:spPr>
            <a:xfrm>
              <a:off x="4421750" y="2020850"/>
              <a:ext cx="73550" cy="47250"/>
            </a:xfrm>
            <a:custGeom>
              <a:avLst/>
              <a:gdLst/>
              <a:ahLst/>
              <a:cxnLst/>
              <a:rect l="l" t="t" r="r" b="b"/>
              <a:pathLst>
                <a:path w="2942" h="1890" extrusionOk="0">
                  <a:moveTo>
                    <a:pt x="335" y="0"/>
                  </a:moveTo>
                  <a:cubicBezTo>
                    <a:pt x="290" y="0"/>
                    <a:pt x="245" y="14"/>
                    <a:pt x="203" y="44"/>
                  </a:cubicBezTo>
                  <a:cubicBezTo>
                    <a:pt x="96" y="127"/>
                    <a:pt x="1" y="306"/>
                    <a:pt x="1" y="425"/>
                  </a:cubicBezTo>
                  <a:cubicBezTo>
                    <a:pt x="1" y="604"/>
                    <a:pt x="96" y="782"/>
                    <a:pt x="179" y="925"/>
                  </a:cubicBezTo>
                  <a:cubicBezTo>
                    <a:pt x="560" y="1568"/>
                    <a:pt x="1167" y="1806"/>
                    <a:pt x="1882" y="1890"/>
                  </a:cubicBezTo>
                  <a:cubicBezTo>
                    <a:pt x="2191" y="1866"/>
                    <a:pt x="2537" y="1806"/>
                    <a:pt x="2787" y="1568"/>
                  </a:cubicBezTo>
                  <a:cubicBezTo>
                    <a:pt x="2882" y="1473"/>
                    <a:pt x="2941" y="1294"/>
                    <a:pt x="2929" y="1163"/>
                  </a:cubicBezTo>
                  <a:cubicBezTo>
                    <a:pt x="2909" y="1020"/>
                    <a:pt x="2774" y="956"/>
                    <a:pt x="2631" y="956"/>
                  </a:cubicBezTo>
                  <a:cubicBezTo>
                    <a:pt x="2607" y="956"/>
                    <a:pt x="2584" y="958"/>
                    <a:pt x="2560" y="961"/>
                  </a:cubicBezTo>
                  <a:cubicBezTo>
                    <a:pt x="2489" y="973"/>
                    <a:pt x="2417" y="997"/>
                    <a:pt x="2346" y="1020"/>
                  </a:cubicBezTo>
                  <a:cubicBezTo>
                    <a:pt x="2145" y="1065"/>
                    <a:pt x="1973" y="1089"/>
                    <a:pt x="1820" y="1089"/>
                  </a:cubicBezTo>
                  <a:cubicBezTo>
                    <a:pt x="1357" y="1089"/>
                    <a:pt x="1073" y="870"/>
                    <a:pt x="715" y="342"/>
                  </a:cubicBezTo>
                  <a:cubicBezTo>
                    <a:pt x="679" y="282"/>
                    <a:pt x="643" y="211"/>
                    <a:pt x="596" y="151"/>
                  </a:cubicBezTo>
                  <a:cubicBezTo>
                    <a:pt x="531" y="62"/>
                    <a:pt x="433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3" name="Google Shape;1453;p39"/>
            <p:cNvSpPr/>
            <p:nvPr/>
          </p:nvSpPr>
          <p:spPr>
            <a:xfrm>
              <a:off x="4419675" y="1964775"/>
              <a:ext cx="18775" cy="18200"/>
            </a:xfrm>
            <a:custGeom>
              <a:avLst/>
              <a:gdLst/>
              <a:ahLst/>
              <a:cxnLst/>
              <a:rect l="l" t="t" r="r" b="b"/>
              <a:pathLst>
                <a:path w="751" h="728" extrusionOk="0">
                  <a:moveTo>
                    <a:pt x="401" y="1"/>
                  </a:moveTo>
                  <a:cubicBezTo>
                    <a:pt x="226" y="1"/>
                    <a:pt x="35" y="185"/>
                    <a:pt x="12" y="370"/>
                  </a:cubicBezTo>
                  <a:cubicBezTo>
                    <a:pt x="0" y="537"/>
                    <a:pt x="179" y="716"/>
                    <a:pt x="345" y="727"/>
                  </a:cubicBezTo>
                  <a:cubicBezTo>
                    <a:pt x="351" y="728"/>
                    <a:pt x="357" y="728"/>
                    <a:pt x="363" y="728"/>
                  </a:cubicBezTo>
                  <a:cubicBezTo>
                    <a:pt x="548" y="728"/>
                    <a:pt x="739" y="543"/>
                    <a:pt x="750" y="370"/>
                  </a:cubicBezTo>
                  <a:cubicBezTo>
                    <a:pt x="750" y="204"/>
                    <a:pt x="584" y="13"/>
                    <a:pt x="417" y="1"/>
                  </a:cubicBezTo>
                  <a:cubicBezTo>
                    <a:pt x="412" y="1"/>
                    <a:pt x="406" y="1"/>
                    <a:pt x="4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4" name="Google Shape;1454;p39"/>
            <p:cNvSpPr/>
            <p:nvPr/>
          </p:nvSpPr>
          <p:spPr>
            <a:xfrm>
              <a:off x="4518775" y="2013550"/>
              <a:ext cx="18200" cy="17350"/>
            </a:xfrm>
            <a:custGeom>
              <a:avLst/>
              <a:gdLst/>
              <a:ahLst/>
              <a:cxnLst/>
              <a:rect l="l" t="t" r="r" b="b"/>
              <a:pathLst>
                <a:path w="728" h="694" extrusionOk="0">
                  <a:moveTo>
                    <a:pt x="374" y="0"/>
                  </a:moveTo>
                  <a:cubicBezTo>
                    <a:pt x="361" y="0"/>
                    <a:pt x="347" y="1"/>
                    <a:pt x="334" y="3"/>
                  </a:cubicBezTo>
                  <a:cubicBezTo>
                    <a:pt x="132" y="27"/>
                    <a:pt x="1" y="217"/>
                    <a:pt x="37" y="443"/>
                  </a:cubicBezTo>
                  <a:cubicBezTo>
                    <a:pt x="72" y="610"/>
                    <a:pt x="168" y="693"/>
                    <a:pt x="346" y="693"/>
                  </a:cubicBezTo>
                  <a:cubicBezTo>
                    <a:pt x="572" y="693"/>
                    <a:pt x="727" y="515"/>
                    <a:pt x="715" y="300"/>
                  </a:cubicBezTo>
                  <a:cubicBezTo>
                    <a:pt x="693" y="135"/>
                    <a:pt x="538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55" name="Google Shape;1455;p39"/>
          <p:cNvGrpSpPr/>
          <p:nvPr/>
        </p:nvGrpSpPr>
        <p:grpSpPr>
          <a:xfrm>
            <a:off x="10379999" y="2359643"/>
            <a:ext cx="468646" cy="457134"/>
            <a:chOff x="1959000" y="1291425"/>
            <a:chExt cx="286025" cy="279000"/>
          </a:xfrm>
        </p:grpSpPr>
        <p:sp>
          <p:nvSpPr>
            <p:cNvPr id="1456" name="Google Shape;1456;p39"/>
            <p:cNvSpPr/>
            <p:nvPr/>
          </p:nvSpPr>
          <p:spPr>
            <a:xfrm>
              <a:off x="1959000" y="1291425"/>
              <a:ext cx="286025" cy="279000"/>
            </a:xfrm>
            <a:custGeom>
              <a:avLst/>
              <a:gdLst/>
              <a:ahLst/>
              <a:cxnLst/>
              <a:rect l="l" t="t" r="r" b="b"/>
              <a:pathLst>
                <a:path w="11441" h="11160" extrusionOk="0">
                  <a:moveTo>
                    <a:pt x="5924" y="1014"/>
                  </a:moveTo>
                  <a:cubicBezTo>
                    <a:pt x="8501" y="1014"/>
                    <a:pt x="10513" y="3281"/>
                    <a:pt x="10142" y="5897"/>
                  </a:cubicBezTo>
                  <a:cubicBezTo>
                    <a:pt x="9845" y="8016"/>
                    <a:pt x="8356" y="9647"/>
                    <a:pt x="6320" y="10052"/>
                  </a:cubicBezTo>
                  <a:cubicBezTo>
                    <a:pt x="6035" y="10112"/>
                    <a:pt x="5737" y="10112"/>
                    <a:pt x="5439" y="10147"/>
                  </a:cubicBezTo>
                  <a:cubicBezTo>
                    <a:pt x="5432" y="10147"/>
                    <a:pt x="5425" y="10147"/>
                    <a:pt x="5418" y="10147"/>
                  </a:cubicBezTo>
                  <a:cubicBezTo>
                    <a:pt x="2821" y="10147"/>
                    <a:pt x="832" y="7973"/>
                    <a:pt x="1094" y="5409"/>
                  </a:cubicBezTo>
                  <a:cubicBezTo>
                    <a:pt x="1332" y="3063"/>
                    <a:pt x="3094" y="1289"/>
                    <a:pt x="5451" y="1039"/>
                  </a:cubicBezTo>
                  <a:cubicBezTo>
                    <a:pt x="5611" y="1022"/>
                    <a:pt x="5768" y="1014"/>
                    <a:pt x="5924" y="1014"/>
                  </a:cubicBezTo>
                  <a:close/>
                  <a:moveTo>
                    <a:pt x="5770" y="0"/>
                  </a:moveTo>
                  <a:cubicBezTo>
                    <a:pt x="2753" y="0"/>
                    <a:pt x="1" y="2577"/>
                    <a:pt x="58" y="5897"/>
                  </a:cubicBezTo>
                  <a:cubicBezTo>
                    <a:pt x="93" y="8838"/>
                    <a:pt x="2439" y="11100"/>
                    <a:pt x="5368" y="11159"/>
                  </a:cubicBezTo>
                  <a:cubicBezTo>
                    <a:pt x="5749" y="11112"/>
                    <a:pt x="6130" y="11088"/>
                    <a:pt x="6499" y="10993"/>
                  </a:cubicBezTo>
                  <a:cubicBezTo>
                    <a:pt x="9011" y="10505"/>
                    <a:pt x="11011" y="8302"/>
                    <a:pt x="11202" y="5849"/>
                  </a:cubicBezTo>
                  <a:cubicBezTo>
                    <a:pt x="11440" y="2754"/>
                    <a:pt x="9285" y="241"/>
                    <a:pt x="6166" y="15"/>
                  </a:cubicBezTo>
                  <a:cubicBezTo>
                    <a:pt x="6033" y="5"/>
                    <a:pt x="5901" y="0"/>
                    <a:pt x="57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7" name="Google Shape;1457;p39"/>
            <p:cNvSpPr/>
            <p:nvPr/>
          </p:nvSpPr>
          <p:spPr>
            <a:xfrm>
              <a:off x="1979800" y="1316750"/>
              <a:ext cx="242025" cy="228375"/>
            </a:xfrm>
            <a:custGeom>
              <a:avLst/>
              <a:gdLst/>
              <a:ahLst/>
              <a:cxnLst/>
              <a:rect l="l" t="t" r="r" b="b"/>
              <a:pathLst>
                <a:path w="9681" h="9135" extrusionOk="0">
                  <a:moveTo>
                    <a:pt x="5092" y="1"/>
                  </a:moveTo>
                  <a:cubicBezTo>
                    <a:pt x="4936" y="1"/>
                    <a:pt x="4779" y="9"/>
                    <a:pt x="4619" y="26"/>
                  </a:cubicBezTo>
                  <a:cubicBezTo>
                    <a:pt x="2262" y="276"/>
                    <a:pt x="500" y="2050"/>
                    <a:pt x="262" y="4396"/>
                  </a:cubicBezTo>
                  <a:cubicBezTo>
                    <a:pt x="0" y="6960"/>
                    <a:pt x="1989" y="9134"/>
                    <a:pt x="4586" y="9134"/>
                  </a:cubicBezTo>
                  <a:cubicBezTo>
                    <a:pt x="4593" y="9134"/>
                    <a:pt x="4600" y="9134"/>
                    <a:pt x="4607" y="9134"/>
                  </a:cubicBezTo>
                  <a:cubicBezTo>
                    <a:pt x="4905" y="9099"/>
                    <a:pt x="5203" y="9099"/>
                    <a:pt x="5488" y="9039"/>
                  </a:cubicBezTo>
                  <a:cubicBezTo>
                    <a:pt x="7524" y="8634"/>
                    <a:pt x="9013" y="7003"/>
                    <a:pt x="9310" y="4884"/>
                  </a:cubicBezTo>
                  <a:cubicBezTo>
                    <a:pt x="9681" y="2268"/>
                    <a:pt x="7669" y="1"/>
                    <a:pt x="5092" y="1"/>
                  </a:cubicBezTo>
                  <a:close/>
                </a:path>
              </a:pathLst>
            </a:custGeom>
            <a:solidFill>
              <a:srgbClr val="FCC63D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8" name="Google Shape;1458;p39"/>
            <p:cNvSpPr/>
            <p:nvPr/>
          </p:nvSpPr>
          <p:spPr>
            <a:xfrm>
              <a:off x="2042875" y="1454000"/>
              <a:ext cx="96025" cy="43500"/>
            </a:xfrm>
            <a:custGeom>
              <a:avLst/>
              <a:gdLst/>
              <a:ahLst/>
              <a:cxnLst/>
              <a:rect l="l" t="t" r="r" b="b"/>
              <a:pathLst>
                <a:path w="3841" h="1740" extrusionOk="0">
                  <a:moveTo>
                    <a:pt x="3404" y="0"/>
                  </a:moveTo>
                  <a:cubicBezTo>
                    <a:pt x="3345" y="0"/>
                    <a:pt x="3281" y="12"/>
                    <a:pt x="3215" y="37"/>
                  </a:cubicBezTo>
                  <a:cubicBezTo>
                    <a:pt x="3037" y="120"/>
                    <a:pt x="2894" y="239"/>
                    <a:pt x="2739" y="358"/>
                  </a:cubicBezTo>
                  <a:cubicBezTo>
                    <a:pt x="2464" y="577"/>
                    <a:pt x="2185" y="688"/>
                    <a:pt x="1902" y="688"/>
                  </a:cubicBezTo>
                  <a:cubicBezTo>
                    <a:pt x="1648" y="688"/>
                    <a:pt x="1391" y="598"/>
                    <a:pt x="1132" y="418"/>
                  </a:cubicBezTo>
                  <a:cubicBezTo>
                    <a:pt x="1013" y="323"/>
                    <a:pt x="894" y="215"/>
                    <a:pt x="775" y="144"/>
                  </a:cubicBezTo>
                  <a:cubicBezTo>
                    <a:pt x="666" y="76"/>
                    <a:pt x="549" y="19"/>
                    <a:pt x="433" y="19"/>
                  </a:cubicBezTo>
                  <a:cubicBezTo>
                    <a:pt x="346" y="19"/>
                    <a:pt x="261" y="51"/>
                    <a:pt x="179" y="132"/>
                  </a:cubicBezTo>
                  <a:cubicBezTo>
                    <a:pt x="1" y="311"/>
                    <a:pt x="1" y="537"/>
                    <a:pt x="120" y="739"/>
                  </a:cubicBezTo>
                  <a:cubicBezTo>
                    <a:pt x="227" y="894"/>
                    <a:pt x="346" y="1049"/>
                    <a:pt x="477" y="1168"/>
                  </a:cubicBezTo>
                  <a:cubicBezTo>
                    <a:pt x="882" y="1525"/>
                    <a:pt x="1358" y="1692"/>
                    <a:pt x="1965" y="1739"/>
                  </a:cubicBezTo>
                  <a:cubicBezTo>
                    <a:pt x="2537" y="1704"/>
                    <a:pt x="3096" y="1513"/>
                    <a:pt x="3513" y="1013"/>
                  </a:cubicBezTo>
                  <a:cubicBezTo>
                    <a:pt x="3632" y="858"/>
                    <a:pt x="3716" y="680"/>
                    <a:pt x="3763" y="501"/>
                  </a:cubicBezTo>
                  <a:cubicBezTo>
                    <a:pt x="3840" y="212"/>
                    <a:pt x="3659" y="0"/>
                    <a:pt x="3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9" name="Google Shape;1459;p39"/>
            <p:cNvSpPr/>
            <p:nvPr/>
          </p:nvSpPr>
          <p:spPr>
            <a:xfrm>
              <a:off x="2140800" y="1387925"/>
              <a:ext cx="24450" cy="25950"/>
            </a:xfrm>
            <a:custGeom>
              <a:avLst/>
              <a:gdLst/>
              <a:ahLst/>
              <a:cxnLst/>
              <a:rect l="l" t="t" r="r" b="b"/>
              <a:pathLst>
                <a:path w="978" h="1038" extrusionOk="0">
                  <a:moveTo>
                    <a:pt x="471" y="0"/>
                  </a:moveTo>
                  <a:cubicBezTo>
                    <a:pt x="228" y="0"/>
                    <a:pt x="1" y="234"/>
                    <a:pt x="1" y="513"/>
                  </a:cubicBezTo>
                  <a:cubicBezTo>
                    <a:pt x="1" y="775"/>
                    <a:pt x="227" y="1013"/>
                    <a:pt x="477" y="1037"/>
                  </a:cubicBezTo>
                  <a:cubicBezTo>
                    <a:pt x="483" y="1037"/>
                    <a:pt x="489" y="1037"/>
                    <a:pt x="495" y="1037"/>
                  </a:cubicBezTo>
                  <a:cubicBezTo>
                    <a:pt x="750" y="1037"/>
                    <a:pt x="977" y="792"/>
                    <a:pt x="977" y="525"/>
                  </a:cubicBezTo>
                  <a:cubicBezTo>
                    <a:pt x="977" y="275"/>
                    <a:pt x="739" y="25"/>
                    <a:pt x="489" y="1"/>
                  </a:cubicBezTo>
                  <a:cubicBezTo>
                    <a:pt x="483" y="1"/>
                    <a:pt x="477" y="0"/>
                    <a:pt x="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0" name="Google Shape;1460;p39"/>
            <p:cNvSpPr/>
            <p:nvPr/>
          </p:nvSpPr>
          <p:spPr>
            <a:xfrm>
              <a:off x="2035150" y="1384650"/>
              <a:ext cx="22350" cy="22650"/>
            </a:xfrm>
            <a:custGeom>
              <a:avLst/>
              <a:gdLst/>
              <a:ahLst/>
              <a:cxnLst/>
              <a:rect l="l" t="t" r="r" b="b"/>
              <a:pathLst>
                <a:path w="894" h="906" extrusionOk="0">
                  <a:moveTo>
                    <a:pt x="441" y="1"/>
                  </a:moveTo>
                  <a:cubicBezTo>
                    <a:pt x="203" y="1"/>
                    <a:pt x="0" y="191"/>
                    <a:pt x="0" y="441"/>
                  </a:cubicBezTo>
                  <a:cubicBezTo>
                    <a:pt x="0" y="680"/>
                    <a:pt x="203" y="906"/>
                    <a:pt x="441" y="906"/>
                  </a:cubicBezTo>
                  <a:cubicBezTo>
                    <a:pt x="667" y="906"/>
                    <a:pt x="893" y="703"/>
                    <a:pt x="893" y="465"/>
                  </a:cubicBezTo>
                  <a:cubicBezTo>
                    <a:pt x="893" y="227"/>
                    <a:pt x="679" y="13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61" name="Google Shape;1461;p39"/>
          <p:cNvGrpSpPr/>
          <p:nvPr/>
        </p:nvGrpSpPr>
        <p:grpSpPr>
          <a:xfrm>
            <a:off x="10155258" y="3834378"/>
            <a:ext cx="1310750" cy="827508"/>
            <a:chOff x="6096075" y="734650"/>
            <a:chExt cx="709025" cy="447625"/>
          </a:xfrm>
        </p:grpSpPr>
        <p:sp>
          <p:nvSpPr>
            <p:cNvPr id="1462" name="Google Shape;1462;p39"/>
            <p:cNvSpPr/>
            <p:nvPr/>
          </p:nvSpPr>
          <p:spPr>
            <a:xfrm>
              <a:off x="6107675" y="747100"/>
              <a:ext cx="697425" cy="423575"/>
            </a:xfrm>
            <a:custGeom>
              <a:avLst/>
              <a:gdLst/>
              <a:ahLst/>
              <a:cxnLst/>
              <a:rect l="l" t="t" r="r" b="b"/>
              <a:pathLst>
                <a:path w="27897" h="16943" extrusionOk="0">
                  <a:moveTo>
                    <a:pt x="14333" y="1"/>
                  </a:moveTo>
                  <a:cubicBezTo>
                    <a:pt x="14082" y="1"/>
                    <a:pt x="13829" y="12"/>
                    <a:pt x="13574" y="36"/>
                  </a:cubicBezTo>
                  <a:cubicBezTo>
                    <a:pt x="12085" y="190"/>
                    <a:pt x="10776" y="726"/>
                    <a:pt x="9740" y="1845"/>
                  </a:cubicBezTo>
                  <a:cubicBezTo>
                    <a:pt x="9168" y="2452"/>
                    <a:pt x="8656" y="3072"/>
                    <a:pt x="8299" y="3845"/>
                  </a:cubicBezTo>
                  <a:cubicBezTo>
                    <a:pt x="8169" y="4112"/>
                    <a:pt x="8071" y="4229"/>
                    <a:pt x="7936" y="4229"/>
                  </a:cubicBezTo>
                  <a:cubicBezTo>
                    <a:pt x="7836" y="4229"/>
                    <a:pt x="7717" y="4165"/>
                    <a:pt x="7549" y="4048"/>
                  </a:cubicBezTo>
                  <a:cubicBezTo>
                    <a:pt x="7263" y="3834"/>
                    <a:pt x="6966" y="3595"/>
                    <a:pt x="6644" y="3476"/>
                  </a:cubicBezTo>
                  <a:cubicBezTo>
                    <a:pt x="5969" y="3222"/>
                    <a:pt x="5305" y="3093"/>
                    <a:pt x="4658" y="3093"/>
                  </a:cubicBezTo>
                  <a:cubicBezTo>
                    <a:pt x="3605" y="3093"/>
                    <a:pt x="2595" y="3435"/>
                    <a:pt x="1644" y="4143"/>
                  </a:cubicBezTo>
                  <a:cubicBezTo>
                    <a:pt x="524" y="4965"/>
                    <a:pt x="1" y="6131"/>
                    <a:pt x="60" y="7513"/>
                  </a:cubicBezTo>
                  <a:cubicBezTo>
                    <a:pt x="120" y="9108"/>
                    <a:pt x="917" y="10025"/>
                    <a:pt x="2417" y="10334"/>
                  </a:cubicBezTo>
                  <a:cubicBezTo>
                    <a:pt x="3453" y="10513"/>
                    <a:pt x="3453" y="10537"/>
                    <a:pt x="3441" y="11680"/>
                  </a:cubicBezTo>
                  <a:cubicBezTo>
                    <a:pt x="3418" y="12478"/>
                    <a:pt x="3560" y="13299"/>
                    <a:pt x="3894" y="14061"/>
                  </a:cubicBezTo>
                  <a:cubicBezTo>
                    <a:pt x="4489" y="15430"/>
                    <a:pt x="5418" y="16454"/>
                    <a:pt x="6942" y="16799"/>
                  </a:cubicBezTo>
                  <a:cubicBezTo>
                    <a:pt x="7369" y="16892"/>
                    <a:pt x="7791" y="16942"/>
                    <a:pt x="8203" y="16942"/>
                  </a:cubicBezTo>
                  <a:cubicBezTo>
                    <a:pt x="9168" y="16942"/>
                    <a:pt x="10084" y="16668"/>
                    <a:pt x="10919" y="16026"/>
                  </a:cubicBezTo>
                  <a:cubicBezTo>
                    <a:pt x="11097" y="15871"/>
                    <a:pt x="11288" y="15740"/>
                    <a:pt x="11466" y="15597"/>
                  </a:cubicBezTo>
                  <a:cubicBezTo>
                    <a:pt x="11647" y="15460"/>
                    <a:pt x="11752" y="15388"/>
                    <a:pt x="11858" y="15388"/>
                  </a:cubicBezTo>
                  <a:cubicBezTo>
                    <a:pt x="11954" y="15388"/>
                    <a:pt x="12051" y="15448"/>
                    <a:pt x="12204" y="15573"/>
                  </a:cubicBezTo>
                  <a:cubicBezTo>
                    <a:pt x="12669" y="15930"/>
                    <a:pt x="13181" y="16168"/>
                    <a:pt x="13728" y="16335"/>
                  </a:cubicBezTo>
                  <a:cubicBezTo>
                    <a:pt x="14328" y="16517"/>
                    <a:pt x="14933" y="16593"/>
                    <a:pt x="15540" y="16593"/>
                  </a:cubicBezTo>
                  <a:cubicBezTo>
                    <a:pt x="15884" y="16593"/>
                    <a:pt x="16229" y="16569"/>
                    <a:pt x="16574" y="16526"/>
                  </a:cubicBezTo>
                  <a:cubicBezTo>
                    <a:pt x="18193" y="16311"/>
                    <a:pt x="19396" y="15478"/>
                    <a:pt x="20086" y="13942"/>
                  </a:cubicBezTo>
                  <a:cubicBezTo>
                    <a:pt x="20170" y="13751"/>
                    <a:pt x="20241" y="13549"/>
                    <a:pt x="20336" y="13370"/>
                  </a:cubicBezTo>
                  <a:cubicBezTo>
                    <a:pt x="20534" y="12966"/>
                    <a:pt x="20664" y="12833"/>
                    <a:pt x="20961" y="12833"/>
                  </a:cubicBezTo>
                  <a:cubicBezTo>
                    <a:pt x="21058" y="12833"/>
                    <a:pt x="21173" y="12847"/>
                    <a:pt x="21313" y="12870"/>
                  </a:cubicBezTo>
                  <a:cubicBezTo>
                    <a:pt x="21456" y="12882"/>
                    <a:pt x="21575" y="12930"/>
                    <a:pt x="21694" y="12954"/>
                  </a:cubicBezTo>
                  <a:cubicBezTo>
                    <a:pt x="21983" y="13001"/>
                    <a:pt x="22267" y="13024"/>
                    <a:pt x="22546" y="13024"/>
                  </a:cubicBezTo>
                  <a:cubicBezTo>
                    <a:pt x="23474" y="13024"/>
                    <a:pt x="24349" y="12767"/>
                    <a:pt x="25182" y="12263"/>
                  </a:cubicBezTo>
                  <a:cubicBezTo>
                    <a:pt x="27075" y="11108"/>
                    <a:pt x="27897" y="8013"/>
                    <a:pt x="25944" y="6155"/>
                  </a:cubicBezTo>
                  <a:cubicBezTo>
                    <a:pt x="25018" y="5283"/>
                    <a:pt x="23981" y="4651"/>
                    <a:pt x="22707" y="4651"/>
                  </a:cubicBezTo>
                  <a:cubicBezTo>
                    <a:pt x="22590" y="4651"/>
                    <a:pt x="22470" y="4656"/>
                    <a:pt x="22349" y="4667"/>
                  </a:cubicBezTo>
                  <a:cubicBezTo>
                    <a:pt x="22279" y="4674"/>
                    <a:pt x="22214" y="4678"/>
                    <a:pt x="22152" y="4678"/>
                  </a:cubicBezTo>
                  <a:cubicBezTo>
                    <a:pt x="21700" y="4678"/>
                    <a:pt x="21427" y="4482"/>
                    <a:pt x="21217" y="4000"/>
                  </a:cubicBezTo>
                  <a:cubicBezTo>
                    <a:pt x="20622" y="2691"/>
                    <a:pt x="19646" y="1702"/>
                    <a:pt x="18372" y="1036"/>
                  </a:cubicBezTo>
                  <a:cubicBezTo>
                    <a:pt x="17097" y="368"/>
                    <a:pt x="15753" y="1"/>
                    <a:pt x="143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3" name="Google Shape;1463;p39"/>
            <p:cNvSpPr/>
            <p:nvPr/>
          </p:nvSpPr>
          <p:spPr>
            <a:xfrm>
              <a:off x="6096075" y="734650"/>
              <a:ext cx="703075" cy="447625"/>
            </a:xfrm>
            <a:custGeom>
              <a:avLst/>
              <a:gdLst/>
              <a:ahLst/>
              <a:cxnLst/>
              <a:rect l="l" t="t" r="r" b="b"/>
              <a:pathLst>
                <a:path w="28123" h="17905" extrusionOk="0">
                  <a:moveTo>
                    <a:pt x="14866" y="931"/>
                  </a:moveTo>
                  <a:cubicBezTo>
                    <a:pt x="16123" y="931"/>
                    <a:pt x="17387" y="1262"/>
                    <a:pt x="18610" y="1903"/>
                  </a:cubicBezTo>
                  <a:cubicBezTo>
                    <a:pt x="19836" y="2558"/>
                    <a:pt x="20705" y="3486"/>
                    <a:pt x="21241" y="4665"/>
                  </a:cubicBezTo>
                  <a:cubicBezTo>
                    <a:pt x="21542" y="5300"/>
                    <a:pt x="21980" y="5604"/>
                    <a:pt x="22632" y="5604"/>
                  </a:cubicBezTo>
                  <a:cubicBezTo>
                    <a:pt x="22702" y="5604"/>
                    <a:pt x="22774" y="5601"/>
                    <a:pt x="22848" y="5594"/>
                  </a:cubicBezTo>
                  <a:cubicBezTo>
                    <a:pt x="22973" y="5581"/>
                    <a:pt x="23096" y="5574"/>
                    <a:pt x="23217" y="5574"/>
                  </a:cubicBezTo>
                  <a:cubicBezTo>
                    <a:pt x="24218" y="5574"/>
                    <a:pt x="25111" y="6016"/>
                    <a:pt x="26099" y="6951"/>
                  </a:cubicBezTo>
                  <a:cubicBezTo>
                    <a:pt x="26825" y="7653"/>
                    <a:pt x="27158" y="8582"/>
                    <a:pt x="27051" y="9630"/>
                  </a:cubicBezTo>
                  <a:cubicBezTo>
                    <a:pt x="26932" y="10761"/>
                    <a:pt x="26301" y="11785"/>
                    <a:pt x="25420" y="12321"/>
                  </a:cubicBezTo>
                  <a:cubicBezTo>
                    <a:pt x="24661" y="12796"/>
                    <a:pt x="23867" y="13026"/>
                    <a:pt x="23021" y="13026"/>
                  </a:cubicBezTo>
                  <a:cubicBezTo>
                    <a:pt x="22766" y="13026"/>
                    <a:pt x="22506" y="13005"/>
                    <a:pt x="22241" y="12964"/>
                  </a:cubicBezTo>
                  <a:cubicBezTo>
                    <a:pt x="22193" y="12964"/>
                    <a:pt x="22134" y="12952"/>
                    <a:pt x="22086" y="12940"/>
                  </a:cubicBezTo>
                  <a:lnTo>
                    <a:pt x="21872" y="12892"/>
                  </a:lnTo>
                  <a:cubicBezTo>
                    <a:pt x="21720" y="12869"/>
                    <a:pt x="21584" y="12856"/>
                    <a:pt x="21462" y="12856"/>
                  </a:cubicBezTo>
                  <a:cubicBezTo>
                    <a:pt x="20962" y="12856"/>
                    <a:pt x="20683" y="13071"/>
                    <a:pt x="20396" y="13654"/>
                  </a:cubicBezTo>
                  <a:cubicBezTo>
                    <a:pt x="20324" y="13797"/>
                    <a:pt x="20265" y="13928"/>
                    <a:pt x="20205" y="14083"/>
                  </a:cubicBezTo>
                  <a:lnTo>
                    <a:pt x="20122" y="14249"/>
                  </a:lnTo>
                  <a:cubicBezTo>
                    <a:pt x="19526" y="15595"/>
                    <a:pt x="18502" y="16357"/>
                    <a:pt x="16990" y="16559"/>
                  </a:cubicBezTo>
                  <a:cubicBezTo>
                    <a:pt x="16664" y="16605"/>
                    <a:pt x="16342" y="16627"/>
                    <a:pt x="16028" y="16627"/>
                  </a:cubicBezTo>
                  <a:cubicBezTo>
                    <a:pt x="15438" y="16627"/>
                    <a:pt x="14871" y="16548"/>
                    <a:pt x="14335" y="16393"/>
                  </a:cubicBezTo>
                  <a:cubicBezTo>
                    <a:pt x="13811" y="16226"/>
                    <a:pt x="13359" y="16000"/>
                    <a:pt x="12966" y="15702"/>
                  </a:cubicBezTo>
                  <a:cubicBezTo>
                    <a:pt x="12715" y="15507"/>
                    <a:pt x="12513" y="15421"/>
                    <a:pt x="12322" y="15421"/>
                  </a:cubicBezTo>
                  <a:cubicBezTo>
                    <a:pt x="12106" y="15421"/>
                    <a:pt x="11903" y="15531"/>
                    <a:pt x="11656" y="15714"/>
                  </a:cubicBezTo>
                  <a:lnTo>
                    <a:pt x="11299" y="15988"/>
                  </a:lnTo>
                  <a:lnTo>
                    <a:pt x="11097" y="16154"/>
                  </a:lnTo>
                  <a:cubicBezTo>
                    <a:pt x="10381" y="16702"/>
                    <a:pt x="9587" y="16969"/>
                    <a:pt x="8683" y="16969"/>
                  </a:cubicBezTo>
                  <a:cubicBezTo>
                    <a:pt x="8309" y="16969"/>
                    <a:pt x="7916" y="16924"/>
                    <a:pt x="7501" y="16833"/>
                  </a:cubicBezTo>
                  <a:cubicBezTo>
                    <a:pt x="6287" y="16547"/>
                    <a:pt x="5394" y="15750"/>
                    <a:pt x="4786" y="14369"/>
                  </a:cubicBezTo>
                  <a:cubicBezTo>
                    <a:pt x="4489" y="13678"/>
                    <a:pt x="4334" y="12916"/>
                    <a:pt x="4370" y="12190"/>
                  </a:cubicBezTo>
                  <a:lnTo>
                    <a:pt x="4370" y="12178"/>
                  </a:lnTo>
                  <a:cubicBezTo>
                    <a:pt x="4382" y="10809"/>
                    <a:pt x="4227" y="10594"/>
                    <a:pt x="2965" y="10344"/>
                  </a:cubicBezTo>
                  <a:cubicBezTo>
                    <a:pt x="1667" y="10082"/>
                    <a:pt x="1048" y="9320"/>
                    <a:pt x="988" y="7951"/>
                  </a:cubicBezTo>
                  <a:cubicBezTo>
                    <a:pt x="941" y="6701"/>
                    <a:pt x="1405" y="5701"/>
                    <a:pt x="2381" y="4975"/>
                  </a:cubicBezTo>
                  <a:cubicBezTo>
                    <a:pt x="3251" y="4332"/>
                    <a:pt x="4155" y="4022"/>
                    <a:pt x="5132" y="4022"/>
                  </a:cubicBezTo>
                  <a:cubicBezTo>
                    <a:pt x="5703" y="4022"/>
                    <a:pt x="6322" y="4141"/>
                    <a:pt x="6930" y="4367"/>
                  </a:cubicBezTo>
                  <a:cubicBezTo>
                    <a:pt x="7156" y="4439"/>
                    <a:pt x="7370" y="4605"/>
                    <a:pt x="7608" y="4784"/>
                  </a:cubicBezTo>
                  <a:lnTo>
                    <a:pt x="7727" y="4867"/>
                  </a:lnTo>
                  <a:cubicBezTo>
                    <a:pt x="7869" y="4979"/>
                    <a:pt x="8114" y="5159"/>
                    <a:pt x="8404" y="5159"/>
                  </a:cubicBezTo>
                  <a:cubicBezTo>
                    <a:pt x="8455" y="5159"/>
                    <a:pt x="8507" y="5154"/>
                    <a:pt x="8561" y="5141"/>
                  </a:cubicBezTo>
                  <a:cubicBezTo>
                    <a:pt x="8870" y="5046"/>
                    <a:pt x="9037" y="4772"/>
                    <a:pt x="9168" y="4498"/>
                  </a:cubicBezTo>
                  <a:cubicBezTo>
                    <a:pt x="9513" y="3748"/>
                    <a:pt x="10049" y="3129"/>
                    <a:pt x="10525" y="2617"/>
                  </a:cubicBezTo>
                  <a:cubicBezTo>
                    <a:pt x="11430" y="1653"/>
                    <a:pt x="12597" y="1117"/>
                    <a:pt x="14085" y="974"/>
                  </a:cubicBezTo>
                  <a:cubicBezTo>
                    <a:pt x="14345" y="945"/>
                    <a:pt x="14606" y="931"/>
                    <a:pt x="14866" y="931"/>
                  </a:cubicBezTo>
                  <a:close/>
                  <a:moveTo>
                    <a:pt x="14849" y="1"/>
                  </a:moveTo>
                  <a:cubicBezTo>
                    <a:pt x="14563" y="1"/>
                    <a:pt x="14277" y="15"/>
                    <a:pt x="13990" y="45"/>
                  </a:cubicBezTo>
                  <a:cubicBezTo>
                    <a:pt x="12287" y="224"/>
                    <a:pt x="10930" y="855"/>
                    <a:pt x="9859" y="1998"/>
                  </a:cubicBezTo>
                  <a:cubicBezTo>
                    <a:pt x="9335" y="2558"/>
                    <a:pt x="8739" y="3260"/>
                    <a:pt x="8335" y="4129"/>
                  </a:cubicBezTo>
                  <a:cubicBezTo>
                    <a:pt x="8335" y="4129"/>
                    <a:pt x="8323" y="4141"/>
                    <a:pt x="8323" y="4153"/>
                  </a:cubicBezTo>
                  <a:cubicBezTo>
                    <a:pt x="8323" y="4141"/>
                    <a:pt x="8311" y="4141"/>
                    <a:pt x="8299" y="4129"/>
                  </a:cubicBezTo>
                  <a:lnTo>
                    <a:pt x="8180" y="4034"/>
                  </a:lnTo>
                  <a:cubicBezTo>
                    <a:pt x="7906" y="3843"/>
                    <a:pt x="7608" y="3617"/>
                    <a:pt x="7275" y="3486"/>
                  </a:cubicBezTo>
                  <a:cubicBezTo>
                    <a:pt x="6554" y="3215"/>
                    <a:pt x="5840" y="3080"/>
                    <a:pt x="5143" y="3080"/>
                  </a:cubicBezTo>
                  <a:cubicBezTo>
                    <a:pt x="3975" y="3080"/>
                    <a:pt x="2855" y="3459"/>
                    <a:pt x="1834" y="4213"/>
                  </a:cubicBezTo>
                  <a:cubicBezTo>
                    <a:pt x="619" y="5117"/>
                    <a:pt x="0" y="6427"/>
                    <a:pt x="72" y="7975"/>
                  </a:cubicBezTo>
                  <a:cubicBezTo>
                    <a:pt x="143" y="9761"/>
                    <a:pt x="1084" y="10892"/>
                    <a:pt x="2786" y="11249"/>
                  </a:cubicBezTo>
                  <a:cubicBezTo>
                    <a:pt x="3060" y="11297"/>
                    <a:pt x="3370" y="11368"/>
                    <a:pt x="3417" y="11404"/>
                  </a:cubicBezTo>
                  <a:cubicBezTo>
                    <a:pt x="3441" y="11487"/>
                    <a:pt x="3441" y="11844"/>
                    <a:pt x="3441" y="12166"/>
                  </a:cubicBezTo>
                  <a:cubicBezTo>
                    <a:pt x="3417" y="13023"/>
                    <a:pt x="3572" y="13916"/>
                    <a:pt x="3941" y="14738"/>
                  </a:cubicBezTo>
                  <a:cubicBezTo>
                    <a:pt x="4656" y="16393"/>
                    <a:pt x="5799" y="17405"/>
                    <a:pt x="7311" y="17738"/>
                  </a:cubicBezTo>
                  <a:cubicBezTo>
                    <a:pt x="7787" y="17845"/>
                    <a:pt x="8251" y="17905"/>
                    <a:pt x="8680" y="17905"/>
                  </a:cubicBezTo>
                  <a:cubicBezTo>
                    <a:pt x="9799" y="17905"/>
                    <a:pt x="10799" y="17559"/>
                    <a:pt x="11680" y="16845"/>
                  </a:cubicBezTo>
                  <a:lnTo>
                    <a:pt x="11883" y="16690"/>
                  </a:lnTo>
                  <a:cubicBezTo>
                    <a:pt x="12002" y="16595"/>
                    <a:pt x="12109" y="16500"/>
                    <a:pt x="12228" y="16416"/>
                  </a:cubicBezTo>
                  <a:cubicBezTo>
                    <a:pt x="12276" y="16393"/>
                    <a:pt x="12299" y="16357"/>
                    <a:pt x="12335" y="16345"/>
                  </a:cubicBezTo>
                  <a:cubicBezTo>
                    <a:pt x="12347" y="16357"/>
                    <a:pt x="12371" y="16369"/>
                    <a:pt x="12406" y="16404"/>
                  </a:cubicBezTo>
                  <a:cubicBezTo>
                    <a:pt x="12895" y="16774"/>
                    <a:pt x="13430" y="17036"/>
                    <a:pt x="14073" y="17238"/>
                  </a:cubicBezTo>
                  <a:cubicBezTo>
                    <a:pt x="14689" y="17425"/>
                    <a:pt x="15341" y="17520"/>
                    <a:pt x="16018" y="17520"/>
                  </a:cubicBezTo>
                  <a:cubicBezTo>
                    <a:pt x="16375" y="17520"/>
                    <a:pt x="16739" y="17494"/>
                    <a:pt x="17109" y="17440"/>
                  </a:cubicBezTo>
                  <a:cubicBezTo>
                    <a:pt x="18943" y="17202"/>
                    <a:pt x="20253" y="16238"/>
                    <a:pt x="20979" y="14583"/>
                  </a:cubicBezTo>
                  <a:lnTo>
                    <a:pt x="21050" y="14428"/>
                  </a:lnTo>
                  <a:cubicBezTo>
                    <a:pt x="21098" y="14309"/>
                    <a:pt x="21158" y="14166"/>
                    <a:pt x="21217" y="14047"/>
                  </a:cubicBezTo>
                  <a:cubicBezTo>
                    <a:pt x="21324" y="13833"/>
                    <a:pt x="21384" y="13773"/>
                    <a:pt x="21384" y="13773"/>
                  </a:cubicBezTo>
                  <a:cubicBezTo>
                    <a:pt x="21396" y="13773"/>
                    <a:pt x="21417" y="13767"/>
                    <a:pt x="21464" y="13767"/>
                  </a:cubicBezTo>
                  <a:cubicBezTo>
                    <a:pt x="21512" y="13767"/>
                    <a:pt x="21586" y="13773"/>
                    <a:pt x="21705" y="13797"/>
                  </a:cubicBezTo>
                  <a:cubicBezTo>
                    <a:pt x="21765" y="13797"/>
                    <a:pt x="21812" y="13809"/>
                    <a:pt x="21860" y="13821"/>
                  </a:cubicBezTo>
                  <a:cubicBezTo>
                    <a:pt x="21931" y="13845"/>
                    <a:pt x="22015" y="13857"/>
                    <a:pt x="22098" y="13868"/>
                  </a:cubicBezTo>
                  <a:cubicBezTo>
                    <a:pt x="22409" y="13918"/>
                    <a:pt x="22716" y="13943"/>
                    <a:pt x="23019" y="13943"/>
                  </a:cubicBezTo>
                  <a:cubicBezTo>
                    <a:pt x="24031" y="13943"/>
                    <a:pt x="24999" y="13668"/>
                    <a:pt x="25896" y="13118"/>
                  </a:cubicBezTo>
                  <a:cubicBezTo>
                    <a:pt x="27015" y="12428"/>
                    <a:pt x="27825" y="11130"/>
                    <a:pt x="27968" y="9737"/>
                  </a:cubicBezTo>
                  <a:cubicBezTo>
                    <a:pt x="28123" y="8415"/>
                    <a:pt x="27670" y="7177"/>
                    <a:pt x="26742" y="6284"/>
                  </a:cubicBezTo>
                  <a:cubicBezTo>
                    <a:pt x="25577" y="5173"/>
                    <a:pt x="24442" y="4657"/>
                    <a:pt x="23197" y="4657"/>
                  </a:cubicBezTo>
                  <a:cubicBezTo>
                    <a:pt x="23055" y="4657"/>
                    <a:pt x="22911" y="4663"/>
                    <a:pt x="22765" y="4677"/>
                  </a:cubicBezTo>
                  <a:cubicBezTo>
                    <a:pt x="22714" y="4680"/>
                    <a:pt x="22668" y="4683"/>
                    <a:pt x="22625" y="4683"/>
                  </a:cubicBezTo>
                  <a:cubicBezTo>
                    <a:pt x="22374" y="4683"/>
                    <a:pt x="22242" y="4607"/>
                    <a:pt x="22110" y="4272"/>
                  </a:cubicBezTo>
                  <a:cubicBezTo>
                    <a:pt x="21503" y="2903"/>
                    <a:pt x="20467" y="1831"/>
                    <a:pt x="19050" y="1093"/>
                  </a:cubicBezTo>
                  <a:cubicBezTo>
                    <a:pt x="17682" y="369"/>
                    <a:pt x="16272" y="1"/>
                    <a:pt x="148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4" name="Google Shape;1464;p39"/>
            <p:cNvSpPr/>
            <p:nvPr/>
          </p:nvSpPr>
          <p:spPr>
            <a:xfrm>
              <a:off x="6357700" y="1003450"/>
              <a:ext cx="136650" cy="47850"/>
            </a:xfrm>
            <a:custGeom>
              <a:avLst/>
              <a:gdLst/>
              <a:ahLst/>
              <a:cxnLst/>
              <a:rect l="l" t="t" r="r" b="b"/>
              <a:pathLst>
                <a:path w="5466" h="1914" extrusionOk="0">
                  <a:moveTo>
                    <a:pt x="421" y="0"/>
                  </a:moveTo>
                  <a:cubicBezTo>
                    <a:pt x="354" y="0"/>
                    <a:pt x="292" y="24"/>
                    <a:pt x="227" y="68"/>
                  </a:cubicBezTo>
                  <a:cubicBezTo>
                    <a:pt x="1" y="235"/>
                    <a:pt x="36" y="521"/>
                    <a:pt x="334" y="854"/>
                  </a:cubicBezTo>
                  <a:cubicBezTo>
                    <a:pt x="953" y="1604"/>
                    <a:pt x="1811" y="1854"/>
                    <a:pt x="2644" y="1914"/>
                  </a:cubicBezTo>
                  <a:cubicBezTo>
                    <a:pt x="3561" y="1902"/>
                    <a:pt x="4430" y="1569"/>
                    <a:pt x="5001" y="1021"/>
                  </a:cubicBezTo>
                  <a:cubicBezTo>
                    <a:pt x="5168" y="878"/>
                    <a:pt x="5299" y="700"/>
                    <a:pt x="5406" y="497"/>
                  </a:cubicBezTo>
                  <a:cubicBezTo>
                    <a:pt x="5466" y="402"/>
                    <a:pt x="5454" y="199"/>
                    <a:pt x="5382" y="128"/>
                  </a:cubicBezTo>
                  <a:cubicBezTo>
                    <a:pt x="5322" y="77"/>
                    <a:pt x="5207" y="37"/>
                    <a:pt x="5106" y="37"/>
                  </a:cubicBezTo>
                  <a:cubicBezTo>
                    <a:pt x="5068" y="37"/>
                    <a:pt x="5031" y="43"/>
                    <a:pt x="5001" y="57"/>
                  </a:cubicBezTo>
                  <a:cubicBezTo>
                    <a:pt x="4799" y="128"/>
                    <a:pt x="4632" y="283"/>
                    <a:pt x="4454" y="414"/>
                  </a:cubicBezTo>
                  <a:cubicBezTo>
                    <a:pt x="3885" y="846"/>
                    <a:pt x="3313" y="1061"/>
                    <a:pt x="2749" y="1061"/>
                  </a:cubicBezTo>
                  <a:cubicBezTo>
                    <a:pt x="2133" y="1061"/>
                    <a:pt x="1526" y="804"/>
                    <a:pt x="941" y="295"/>
                  </a:cubicBezTo>
                  <a:cubicBezTo>
                    <a:pt x="706" y="90"/>
                    <a:pt x="553" y="0"/>
                    <a:pt x="4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5" name="Google Shape;1465;p39"/>
            <p:cNvSpPr/>
            <p:nvPr/>
          </p:nvSpPr>
          <p:spPr>
            <a:xfrm>
              <a:off x="6339550" y="940550"/>
              <a:ext cx="20550" cy="23300"/>
            </a:xfrm>
            <a:custGeom>
              <a:avLst/>
              <a:gdLst/>
              <a:ahLst/>
              <a:cxnLst/>
              <a:rect l="l" t="t" r="r" b="b"/>
              <a:pathLst>
                <a:path w="822" h="932" extrusionOk="0">
                  <a:moveTo>
                    <a:pt x="358" y="1"/>
                  </a:moveTo>
                  <a:cubicBezTo>
                    <a:pt x="155" y="13"/>
                    <a:pt x="0" y="239"/>
                    <a:pt x="0" y="501"/>
                  </a:cubicBezTo>
                  <a:cubicBezTo>
                    <a:pt x="34" y="758"/>
                    <a:pt x="194" y="932"/>
                    <a:pt x="391" y="932"/>
                  </a:cubicBezTo>
                  <a:cubicBezTo>
                    <a:pt x="404" y="932"/>
                    <a:pt x="416" y="931"/>
                    <a:pt x="429" y="930"/>
                  </a:cubicBezTo>
                  <a:cubicBezTo>
                    <a:pt x="632" y="918"/>
                    <a:pt x="810" y="715"/>
                    <a:pt x="810" y="513"/>
                  </a:cubicBezTo>
                  <a:cubicBezTo>
                    <a:pt x="822" y="251"/>
                    <a:pt x="584" y="1"/>
                    <a:pt x="3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6" name="Google Shape;1466;p39"/>
            <p:cNvSpPr/>
            <p:nvPr/>
          </p:nvSpPr>
          <p:spPr>
            <a:xfrm>
              <a:off x="6513375" y="940450"/>
              <a:ext cx="22050" cy="22875"/>
            </a:xfrm>
            <a:custGeom>
              <a:avLst/>
              <a:gdLst/>
              <a:ahLst/>
              <a:cxnLst/>
              <a:rect l="l" t="t" r="r" b="b"/>
              <a:pathLst>
                <a:path w="882" h="915" extrusionOk="0">
                  <a:moveTo>
                    <a:pt x="467" y="1"/>
                  </a:moveTo>
                  <a:cubicBezTo>
                    <a:pt x="249" y="1"/>
                    <a:pt x="46" y="182"/>
                    <a:pt x="25" y="433"/>
                  </a:cubicBezTo>
                  <a:cubicBezTo>
                    <a:pt x="1" y="672"/>
                    <a:pt x="167" y="874"/>
                    <a:pt x="370" y="910"/>
                  </a:cubicBezTo>
                  <a:cubicBezTo>
                    <a:pt x="390" y="913"/>
                    <a:pt x="410" y="914"/>
                    <a:pt x="430" y="914"/>
                  </a:cubicBezTo>
                  <a:cubicBezTo>
                    <a:pt x="655" y="914"/>
                    <a:pt x="847" y="734"/>
                    <a:pt x="858" y="493"/>
                  </a:cubicBezTo>
                  <a:cubicBezTo>
                    <a:pt x="882" y="255"/>
                    <a:pt x="727" y="64"/>
                    <a:pt x="525" y="5"/>
                  </a:cubicBezTo>
                  <a:cubicBezTo>
                    <a:pt x="505" y="2"/>
                    <a:pt x="486" y="1"/>
                    <a:pt x="4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67" name="Google Shape;1467;p39"/>
          <p:cNvGrpSpPr/>
          <p:nvPr/>
        </p:nvGrpSpPr>
        <p:grpSpPr>
          <a:xfrm>
            <a:off x="3033859" y="1598081"/>
            <a:ext cx="364236" cy="392291"/>
            <a:chOff x="713250" y="2576650"/>
            <a:chExt cx="273275" cy="294325"/>
          </a:xfrm>
        </p:grpSpPr>
        <p:sp>
          <p:nvSpPr>
            <p:cNvPr id="1468" name="Google Shape;1468;p39"/>
            <p:cNvSpPr/>
            <p:nvPr/>
          </p:nvSpPr>
          <p:spPr>
            <a:xfrm>
              <a:off x="713250" y="2576650"/>
              <a:ext cx="273275" cy="294325"/>
            </a:xfrm>
            <a:custGeom>
              <a:avLst/>
              <a:gdLst/>
              <a:ahLst/>
              <a:cxnLst/>
              <a:rect l="l" t="t" r="r" b="b"/>
              <a:pathLst>
                <a:path w="10931" h="11773" extrusionOk="0">
                  <a:moveTo>
                    <a:pt x="4739" y="1065"/>
                  </a:moveTo>
                  <a:cubicBezTo>
                    <a:pt x="4894" y="1172"/>
                    <a:pt x="5049" y="1244"/>
                    <a:pt x="5156" y="1375"/>
                  </a:cubicBezTo>
                  <a:cubicBezTo>
                    <a:pt x="5382" y="1660"/>
                    <a:pt x="5585" y="1958"/>
                    <a:pt x="5799" y="2256"/>
                  </a:cubicBezTo>
                  <a:cubicBezTo>
                    <a:pt x="6137" y="2751"/>
                    <a:pt x="6344" y="2943"/>
                    <a:pt x="6724" y="2943"/>
                  </a:cubicBezTo>
                  <a:cubicBezTo>
                    <a:pt x="6893" y="2943"/>
                    <a:pt x="7095" y="2905"/>
                    <a:pt x="7359" y="2839"/>
                  </a:cubicBezTo>
                  <a:cubicBezTo>
                    <a:pt x="7656" y="2756"/>
                    <a:pt x="7954" y="2660"/>
                    <a:pt x="8252" y="2577"/>
                  </a:cubicBezTo>
                  <a:cubicBezTo>
                    <a:pt x="8496" y="2516"/>
                    <a:pt x="8659" y="2486"/>
                    <a:pt x="8827" y="2486"/>
                  </a:cubicBezTo>
                  <a:cubicBezTo>
                    <a:pt x="8987" y="2486"/>
                    <a:pt x="9151" y="2513"/>
                    <a:pt x="9395" y="2565"/>
                  </a:cubicBezTo>
                  <a:cubicBezTo>
                    <a:pt x="9549" y="2756"/>
                    <a:pt x="9478" y="2970"/>
                    <a:pt x="9383" y="3149"/>
                  </a:cubicBezTo>
                  <a:cubicBezTo>
                    <a:pt x="9204" y="3518"/>
                    <a:pt x="9025" y="3911"/>
                    <a:pt x="8799" y="4244"/>
                  </a:cubicBezTo>
                  <a:cubicBezTo>
                    <a:pt x="8347" y="4923"/>
                    <a:pt x="8406" y="5542"/>
                    <a:pt x="8847" y="6185"/>
                  </a:cubicBezTo>
                  <a:cubicBezTo>
                    <a:pt x="9121" y="6554"/>
                    <a:pt x="9335" y="6970"/>
                    <a:pt x="9549" y="7387"/>
                  </a:cubicBezTo>
                  <a:cubicBezTo>
                    <a:pt x="9740" y="7744"/>
                    <a:pt x="9930" y="8113"/>
                    <a:pt x="9907" y="8590"/>
                  </a:cubicBezTo>
                  <a:cubicBezTo>
                    <a:pt x="9795" y="8590"/>
                    <a:pt x="9684" y="8606"/>
                    <a:pt x="9584" y="8606"/>
                  </a:cubicBezTo>
                  <a:cubicBezTo>
                    <a:pt x="9533" y="8606"/>
                    <a:pt x="9486" y="8602"/>
                    <a:pt x="9442" y="8590"/>
                  </a:cubicBezTo>
                  <a:cubicBezTo>
                    <a:pt x="8621" y="8399"/>
                    <a:pt x="7775" y="8221"/>
                    <a:pt x="6978" y="7959"/>
                  </a:cubicBezTo>
                  <a:cubicBezTo>
                    <a:pt x="6774" y="7888"/>
                    <a:pt x="6584" y="7854"/>
                    <a:pt x="6406" y="7854"/>
                  </a:cubicBezTo>
                  <a:cubicBezTo>
                    <a:pt x="6011" y="7854"/>
                    <a:pt x="5674" y="8024"/>
                    <a:pt x="5370" y="8352"/>
                  </a:cubicBezTo>
                  <a:cubicBezTo>
                    <a:pt x="4858" y="8911"/>
                    <a:pt x="4358" y="9471"/>
                    <a:pt x="3834" y="10007"/>
                  </a:cubicBezTo>
                  <a:cubicBezTo>
                    <a:pt x="3608" y="10245"/>
                    <a:pt x="3406" y="10519"/>
                    <a:pt x="3060" y="10673"/>
                  </a:cubicBezTo>
                  <a:cubicBezTo>
                    <a:pt x="2906" y="10364"/>
                    <a:pt x="2894" y="10054"/>
                    <a:pt x="2894" y="9757"/>
                  </a:cubicBezTo>
                  <a:cubicBezTo>
                    <a:pt x="2894" y="9233"/>
                    <a:pt x="2929" y="8733"/>
                    <a:pt x="2953" y="8209"/>
                  </a:cubicBezTo>
                  <a:cubicBezTo>
                    <a:pt x="2977" y="7971"/>
                    <a:pt x="3001" y="7744"/>
                    <a:pt x="2989" y="7506"/>
                  </a:cubicBezTo>
                  <a:cubicBezTo>
                    <a:pt x="2953" y="7018"/>
                    <a:pt x="2703" y="6768"/>
                    <a:pt x="2215" y="6685"/>
                  </a:cubicBezTo>
                  <a:cubicBezTo>
                    <a:pt x="1929" y="6649"/>
                    <a:pt x="1644" y="6625"/>
                    <a:pt x="1370" y="6589"/>
                  </a:cubicBezTo>
                  <a:cubicBezTo>
                    <a:pt x="1322" y="6566"/>
                    <a:pt x="1275" y="6530"/>
                    <a:pt x="1215" y="6482"/>
                  </a:cubicBezTo>
                  <a:cubicBezTo>
                    <a:pt x="1346" y="6197"/>
                    <a:pt x="1608" y="6066"/>
                    <a:pt x="1858" y="5911"/>
                  </a:cubicBezTo>
                  <a:cubicBezTo>
                    <a:pt x="2275" y="5673"/>
                    <a:pt x="2703" y="5435"/>
                    <a:pt x="3144" y="5232"/>
                  </a:cubicBezTo>
                  <a:cubicBezTo>
                    <a:pt x="3668" y="4982"/>
                    <a:pt x="3918" y="4625"/>
                    <a:pt x="3953" y="4030"/>
                  </a:cubicBezTo>
                  <a:cubicBezTo>
                    <a:pt x="4001" y="3315"/>
                    <a:pt x="4144" y="2601"/>
                    <a:pt x="4275" y="1887"/>
                  </a:cubicBezTo>
                  <a:cubicBezTo>
                    <a:pt x="4334" y="1601"/>
                    <a:pt x="4418" y="1267"/>
                    <a:pt x="4739" y="1065"/>
                  </a:cubicBezTo>
                  <a:close/>
                  <a:moveTo>
                    <a:pt x="4667" y="0"/>
                  </a:moveTo>
                  <a:cubicBezTo>
                    <a:pt x="4298" y="0"/>
                    <a:pt x="3961" y="223"/>
                    <a:pt x="3691" y="648"/>
                  </a:cubicBezTo>
                  <a:cubicBezTo>
                    <a:pt x="3584" y="803"/>
                    <a:pt x="3477" y="1005"/>
                    <a:pt x="3418" y="1196"/>
                  </a:cubicBezTo>
                  <a:cubicBezTo>
                    <a:pt x="3299" y="1577"/>
                    <a:pt x="3168" y="1982"/>
                    <a:pt x="3096" y="2387"/>
                  </a:cubicBezTo>
                  <a:cubicBezTo>
                    <a:pt x="2989" y="2970"/>
                    <a:pt x="2929" y="3565"/>
                    <a:pt x="2822" y="4256"/>
                  </a:cubicBezTo>
                  <a:cubicBezTo>
                    <a:pt x="2560" y="4399"/>
                    <a:pt x="2275" y="4530"/>
                    <a:pt x="2025" y="4708"/>
                  </a:cubicBezTo>
                  <a:cubicBezTo>
                    <a:pt x="1608" y="4958"/>
                    <a:pt x="1191" y="5208"/>
                    <a:pt x="786" y="5494"/>
                  </a:cubicBezTo>
                  <a:cubicBezTo>
                    <a:pt x="489" y="5708"/>
                    <a:pt x="262" y="6006"/>
                    <a:pt x="143" y="6363"/>
                  </a:cubicBezTo>
                  <a:cubicBezTo>
                    <a:pt x="1" y="6804"/>
                    <a:pt x="132" y="7197"/>
                    <a:pt x="548" y="7399"/>
                  </a:cubicBezTo>
                  <a:cubicBezTo>
                    <a:pt x="739" y="7506"/>
                    <a:pt x="977" y="7554"/>
                    <a:pt x="1203" y="7613"/>
                  </a:cubicBezTo>
                  <a:cubicBezTo>
                    <a:pt x="1405" y="7673"/>
                    <a:pt x="1632" y="7697"/>
                    <a:pt x="1882" y="7756"/>
                  </a:cubicBezTo>
                  <a:cubicBezTo>
                    <a:pt x="1882" y="8066"/>
                    <a:pt x="1870" y="8352"/>
                    <a:pt x="1882" y="8637"/>
                  </a:cubicBezTo>
                  <a:cubicBezTo>
                    <a:pt x="1917" y="9280"/>
                    <a:pt x="1941" y="9935"/>
                    <a:pt x="2001" y="10566"/>
                  </a:cubicBezTo>
                  <a:cubicBezTo>
                    <a:pt x="2025" y="10780"/>
                    <a:pt x="2084" y="10983"/>
                    <a:pt x="2167" y="11161"/>
                  </a:cubicBezTo>
                  <a:cubicBezTo>
                    <a:pt x="2354" y="11558"/>
                    <a:pt x="2650" y="11773"/>
                    <a:pt x="2996" y="11773"/>
                  </a:cubicBezTo>
                  <a:cubicBezTo>
                    <a:pt x="3159" y="11773"/>
                    <a:pt x="3334" y="11725"/>
                    <a:pt x="3513" y="11626"/>
                  </a:cubicBezTo>
                  <a:cubicBezTo>
                    <a:pt x="3846" y="11435"/>
                    <a:pt x="4144" y="11185"/>
                    <a:pt x="4418" y="10900"/>
                  </a:cubicBezTo>
                  <a:cubicBezTo>
                    <a:pt x="4918" y="10352"/>
                    <a:pt x="5394" y="9768"/>
                    <a:pt x="5894" y="9197"/>
                  </a:cubicBezTo>
                  <a:cubicBezTo>
                    <a:pt x="5989" y="9066"/>
                    <a:pt x="6108" y="8947"/>
                    <a:pt x="6251" y="8804"/>
                  </a:cubicBezTo>
                  <a:cubicBezTo>
                    <a:pt x="6549" y="8887"/>
                    <a:pt x="6811" y="8983"/>
                    <a:pt x="7085" y="9054"/>
                  </a:cubicBezTo>
                  <a:cubicBezTo>
                    <a:pt x="7859" y="9245"/>
                    <a:pt x="8633" y="9435"/>
                    <a:pt x="9418" y="9602"/>
                  </a:cubicBezTo>
                  <a:cubicBezTo>
                    <a:pt x="9553" y="9624"/>
                    <a:pt x="9691" y="9636"/>
                    <a:pt x="9826" y="9636"/>
                  </a:cubicBezTo>
                  <a:cubicBezTo>
                    <a:pt x="9977" y="9636"/>
                    <a:pt x="10125" y="9621"/>
                    <a:pt x="10264" y="9590"/>
                  </a:cubicBezTo>
                  <a:cubicBezTo>
                    <a:pt x="10692" y="9518"/>
                    <a:pt x="10930" y="9221"/>
                    <a:pt x="10930" y="8768"/>
                  </a:cubicBezTo>
                  <a:cubicBezTo>
                    <a:pt x="10930" y="8471"/>
                    <a:pt x="10907" y="8149"/>
                    <a:pt x="10800" y="7863"/>
                  </a:cubicBezTo>
                  <a:cubicBezTo>
                    <a:pt x="10597" y="7328"/>
                    <a:pt x="10359" y="6816"/>
                    <a:pt x="10085" y="6316"/>
                  </a:cubicBezTo>
                  <a:cubicBezTo>
                    <a:pt x="9859" y="5899"/>
                    <a:pt x="9609" y="5506"/>
                    <a:pt x="9359" y="5089"/>
                  </a:cubicBezTo>
                  <a:cubicBezTo>
                    <a:pt x="9502" y="4851"/>
                    <a:pt x="9668" y="4649"/>
                    <a:pt x="9787" y="4423"/>
                  </a:cubicBezTo>
                  <a:cubicBezTo>
                    <a:pt x="10002" y="4018"/>
                    <a:pt x="10252" y="3601"/>
                    <a:pt x="10383" y="3172"/>
                  </a:cubicBezTo>
                  <a:cubicBezTo>
                    <a:pt x="10680" y="2172"/>
                    <a:pt x="10145" y="1494"/>
                    <a:pt x="9109" y="1458"/>
                  </a:cubicBezTo>
                  <a:cubicBezTo>
                    <a:pt x="8954" y="1458"/>
                    <a:pt x="8787" y="1482"/>
                    <a:pt x="8644" y="1506"/>
                  </a:cubicBezTo>
                  <a:cubicBezTo>
                    <a:pt x="8228" y="1601"/>
                    <a:pt x="7799" y="1696"/>
                    <a:pt x="7359" y="1791"/>
                  </a:cubicBezTo>
                  <a:cubicBezTo>
                    <a:pt x="7168" y="1839"/>
                    <a:pt x="6978" y="1863"/>
                    <a:pt x="6763" y="1898"/>
                  </a:cubicBezTo>
                  <a:cubicBezTo>
                    <a:pt x="6573" y="1625"/>
                    <a:pt x="6430" y="1375"/>
                    <a:pt x="6251" y="1160"/>
                  </a:cubicBezTo>
                  <a:cubicBezTo>
                    <a:pt x="6013" y="863"/>
                    <a:pt x="5751" y="553"/>
                    <a:pt x="5454" y="315"/>
                  </a:cubicBezTo>
                  <a:cubicBezTo>
                    <a:pt x="5184" y="103"/>
                    <a:pt x="4918" y="0"/>
                    <a:pt x="4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9" name="Google Shape;1469;p39"/>
            <p:cNvSpPr/>
            <p:nvPr/>
          </p:nvSpPr>
          <p:spPr>
            <a:xfrm>
              <a:off x="743600" y="2603275"/>
              <a:ext cx="217925" cy="240225"/>
            </a:xfrm>
            <a:custGeom>
              <a:avLst/>
              <a:gdLst/>
              <a:ahLst/>
              <a:cxnLst/>
              <a:rect l="l" t="t" r="r" b="b"/>
              <a:pathLst>
                <a:path w="8717" h="9609" extrusionOk="0">
                  <a:moveTo>
                    <a:pt x="3525" y="0"/>
                  </a:moveTo>
                  <a:cubicBezTo>
                    <a:pt x="3204" y="202"/>
                    <a:pt x="3120" y="536"/>
                    <a:pt x="3061" y="822"/>
                  </a:cubicBezTo>
                  <a:cubicBezTo>
                    <a:pt x="2930" y="1536"/>
                    <a:pt x="2787" y="2250"/>
                    <a:pt x="2739" y="2965"/>
                  </a:cubicBezTo>
                  <a:cubicBezTo>
                    <a:pt x="2704" y="3560"/>
                    <a:pt x="2454" y="3917"/>
                    <a:pt x="1930" y="4167"/>
                  </a:cubicBezTo>
                  <a:cubicBezTo>
                    <a:pt x="1489" y="4370"/>
                    <a:pt x="1061" y="4608"/>
                    <a:pt x="644" y="4846"/>
                  </a:cubicBezTo>
                  <a:cubicBezTo>
                    <a:pt x="394" y="5001"/>
                    <a:pt x="132" y="5132"/>
                    <a:pt x="1" y="5417"/>
                  </a:cubicBezTo>
                  <a:cubicBezTo>
                    <a:pt x="61" y="5465"/>
                    <a:pt x="108" y="5501"/>
                    <a:pt x="156" y="5524"/>
                  </a:cubicBezTo>
                  <a:cubicBezTo>
                    <a:pt x="430" y="5560"/>
                    <a:pt x="715" y="5584"/>
                    <a:pt x="1001" y="5620"/>
                  </a:cubicBezTo>
                  <a:cubicBezTo>
                    <a:pt x="1489" y="5703"/>
                    <a:pt x="1739" y="5953"/>
                    <a:pt x="1775" y="6441"/>
                  </a:cubicBezTo>
                  <a:cubicBezTo>
                    <a:pt x="1787" y="6679"/>
                    <a:pt x="1763" y="6906"/>
                    <a:pt x="1739" y="7144"/>
                  </a:cubicBezTo>
                  <a:cubicBezTo>
                    <a:pt x="1715" y="7668"/>
                    <a:pt x="1680" y="8168"/>
                    <a:pt x="1680" y="8692"/>
                  </a:cubicBezTo>
                  <a:cubicBezTo>
                    <a:pt x="1680" y="8989"/>
                    <a:pt x="1692" y="9299"/>
                    <a:pt x="1846" y="9608"/>
                  </a:cubicBezTo>
                  <a:cubicBezTo>
                    <a:pt x="2192" y="9454"/>
                    <a:pt x="2394" y="9180"/>
                    <a:pt x="2620" y="8942"/>
                  </a:cubicBezTo>
                  <a:cubicBezTo>
                    <a:pt x="3144" y="8406"/>
                    <a:pt x="3644" y="7846"/>
                    <a:pt x="4156" y="7287"/>
                  </a:cubicBezTo>
                  <a:cubicBezTo>
                    <a:pt x="4460" y="6959"/>
                    <a:pt x="4797" y="6789"/>
                    <a:pt x="5192" y="6789"/>
                  </a:cubicBezTo>
                  <a:cubicBezTo>
                    <a:pt x="5370" y="6789"/>
                    <a:pt x="5560" y="6823"/>
                    <a:pt x="5764" y="6894"/>
                  </a:cubicBezTo>
                  <a:cubicBezTo>
                    <a:pt x="6561" y="7156"/>
                    <a:pt x="7407" y="7334"/>
                    <a:pt x="8228" y="7525"/>
                  </a:cubicBezTo>
                  <a:cubicBezTo>
                    <a:pt x="8272" y="7537"/>
                    <a:pt x="8319" y="7541"/>
                    <a:pt x="8370" y="7541"/>
                  </a:cubicBezTo>
                  <a:cubicBezTo>
                    <a:pt x="8470" y="7541"/>
                    <a:pt x="8581" y="7525"/>
                    <a:pt x="8693" y="7525"/>
                  </a:cubicBezTo>
                  <a:cubicBezTo>
                    <a:pt x="8716" y="7048"/>
                    <a:pt x="8526" y="6679"/>
                    <a:pt x="8335" y="6322"/>
                  </a:cubicBezTo>
                  <a:cubicBezTo>
                    <a:pt x="8121" y="5905"/>
                    <a:pt x="7907" y="5489"/>
                    <a:pt x="7633" y="5120"/>
                  </a:cubicBezTo>
                  <a:cubicBezTo>
                    <a:pt x="7192" y="4477"/>
                    <a:pt x="7133" y="3858"/>
                    <a:pt x="7585" y="3179"/>
                  </a:cubicBezTo>
                  <a:cubicBezTo>
                    <a:pt x="7811" y="2846"/>
                    <a:pt x="7990" y="2453"/>
                    <a:pt x="8169" y="2084"/>
                  </a:cubicBezTo>
                  <a:cubicBezTo>
                    <a:pt x="8264" y="1905"/>
                    <a:pt x="8335" y="1691"/>
                    <a:pt x="8181" y="1500"/>
                  </a:cubicBezTo>
                  <a:cubicBezTo>
                    <a:pt x="7937" y="1448"/>
                    <a:pt x="7773" y="1421"/>
                    <a:pt x="7613" y="1421"/>
                  </a:cubicBezTo>
                  <a:cubicBezTo>
                    <a:pt x="7445" y="1421"/>
                    <a:pt x="7282" y="1451"/>
                    <a:pt x="7038" y="1512"/>
                  </a:cubicBezTo>
                  <a:cubicBezTo>
                    <a:pt x="6740" y="1595"/>
                    <a:pt x="6442" y="1691"/>
                    <a:pt x="6145" y="1774"/>
                  </a:cubicBezTo>
                  <a:cubicBezTo>
                    <a:pt x="5881" y="1840"/>
                    <a:pt x="5679" y="1878"/>
                    <a:pt x="5510" y="1878"/>
                  </a:cubicBezTo>
                  <a:cubicBezTo>
                    <a:pt x="5130" y="1878"/>
                    <a:pt x="4923" y="1686"/>
                    <a:pt x="4585" y="1191"/>
                  </a:cubicBezTo>
                  <a:cubicBezTo>
                    <a:pt x="4371" y="893"/>
                    <a:pt x="4168" y="595"/>
                    <a:pt x="3942" y="310"/>
                  </a:cubicBezTo>
                  <a:cubicBezTo>
                    <a:pt x="3835" y="179"/>
                    <a:pt x="3680" y="107"/>
                    <a:pt x="3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71" name="Google Shape;1471;p39"/>
          <p:cNvGrpSpPr/>
          <p:nvPr/>
        </p:nvGrpSpPr>
        <p:grpSpPr>
          <a:xfrm>
            <a:off x="7816948" y="480368"/>
            <a:ext cx="986288" cy="933087"/>
            <a:chOff x="1826475" y="2921600"/>
            <a:chExt cx="564700" cy="534200"/>
          </a:xfrm>
        </p:grpSpPr>
        <p:sp>
          <p:nvSpPr>
            <p:cNvPr id="1472" name="Google Shape;1472;p39"/>
            <p:cNvSpPr/>
            <p:nvPr/>
          </p:nvSpPr>
          <p:spPr>
            <a:xfrm>
              <a:off x="1826475" y="2921600"/>
              <a:ext cx="564700" cy="534200"/>
            </a:xfrm>
            <a:custGeom>
              <a:avLst/>
              <a:gdLst/>
              <a:ahLst/>
              <a:cxnLst/>
              <a:rect l="l" t="t" r="r" b="b"/>
              <a:pathLst>
                <a:path w="22588" h="21368" extrusionOk="0">
                  <a:moveTo>
                    <a:pt x="10734" y="761"/>
                  </a:moveTo>
                  <a:cubicBezTo>
                    <a:pt x="11958" y="761"/>
                    <a:pt x="13125" y="1562"/>
                    <a:pt x="13645" y="2709"/>
                  </a:cubicBezTo>
                  <a:cubicBezTo>
                    <a:pt x="14074" y="3698"/>
                    <a:pt x="14134" y="4710"/>
                    <a:pt x="13872" y="5745"/>
                  </a:cubicBezTo>
                  <a:cubicBezTo>
                    <a:pt x="13776" y="6091"/>
                    <a:pt x="13657" y="6436"/>
                    <a:pt x="13586" y="6793"/>
                  </a:cubicBezTo>
                  <a:cubicBezTo>
                    <a:pt x="13538" y="6936"/>
                    <a:pt x="13586" y="7115"/>
                    <a:pt x="13765" y="7162"/>
                  </a:cubicBezTo>
                  <a:cubicBezTo>
                    <a:pt x="13784" y="7164"/>
                    <a:pt x="13805" y="7165"/>
                    <a:pt x="13826" y="7165"/>
                  </a:cubicBezTo>
                  <a:cubicBezTo>
                    <a:pt x="13930" y="7165"/>
                    <a:pt x="14042" y="7140"/>
                    <a:pt x="14122" y="7091"/>
                  </a:cubicBezTo>
                  <a:cubicBezTo>
                    <a:pt x="14300" y="6984"/>
                    <a:pt x="14431" y="6817"/>
                    <a:pt x="14598" y="6686"/>
                  </a:cubicBezTo>
                  <a:cubicBezTo>
                    <a:pt x="15411" y="6039"/>
                    <a:pt x="16272" y="5775"/>
                    <a:pt x="17091" y="5775"/>
                  </a:cubicBezTo>
                  <a:cubicBezTo>
                    <a:pt x="18623" y="5775"/>
                    <a:pt x="20011" y="6699"/>
                    <a:pt x="20670" y="7770"/>
                  </a:cubicBezTo>
                  <a:cubicBezTo>
                    <a:pt x="21599" y="9294"/>
                    <a:pt x="21206" y="11008"/>
                    <a:pt x="19682" y="11937"/>
                  </a:cubicBezTo>
                  <a:cubicBezTo>
                    <a:pt x="18978" y="12375"/>
                    <a:pt x="18219" y="12556"/>
                    <a:pt x="17392" y="12556"/>
                  </a:cubicBezTo>
                  <a:cubicBezTo>
                    <a:pt x="17366" y="12556"/>
                    <a:pt x="17339" y="12556"/>
                    <a:pt x="17313" y="12556"/>
                  </a:cubicBezTo>
                  <a:cubicBezTo>
                    <a:pt x="17179" y="12545"/>
                    <a:pt x="17043" y="12539"/>
                    <a:pt x="16905" y="12539"/>
                  </a:cubicBezTo>
                  <a:cubicBezTo>
                    <a:pt x="16737" y="12539"/>
                    <a:pt x="16566" y="12548"/>
                    <a:pt x="16396" y="12568"/>
                  </a:cubicBezTo>
                  <a:cubicBezTo>
                    <a:pt x="16086" y="12615"/>
                    <a:pt x="15967" y="12877"/>
                    <a:pt x="16122" y="13151"/>
                  </a:cubicBezTo>
                  <a:cubicBezTo>
                    <a:pt x="16217" y="13294"/>
                    <a:pt x="16348" y="13425"/>
                    <a:pt x="16455" y="13580"/>
                  </a:cubicBezTo>
                  <a:cubicBezTo>
                    <a:pt x="18229" y="15949"/>
                    <a:pt x="16979" y="18961"/>
                    <a:pt x="15229" y="20069"/>
                  </a:cubicBezTo>
                  <a:cubicBezTo>
                    <a:pt x="14660" y="20433"/>
                    <a:pt x="14070" y="20624"/>
                    <a:pt x="13459" y="20624"/>
                  </a:cubicBezTo>
                  <a:cubicBezTo>
                    <a:pt x="13072" y="20624"/>
                    <a:pt x="12678" y="20547"/>
                    <a:pt x="12276" y="20390"/>
                  </a:cubicBezTo>
                  <a:cubicBezTo>
                    <a:pt x="11229" y="19997"/>
                    <a:pt x="10443" y="19319"/>
                    <a:pt x="9966" y="18307"/>
                  </a:cubicBezTo>
                  <a:cubicBezTo>
                    <a:pt x="9800" y="17985"/>
                    <a:pt x="9681" y="17640"/>
                    <a:pt x="9538" y="17318"/>
                  </a:cubicBezTo>
                  <a:cubicBezTo>
                    <a:pt x="9431" y="17080"/>
                    <a:pt x="9300" y="16854"/>
                    <a:pt x="8943" y="16794"/>
                  </a:cubicBezTo>
                  <a:cubicBezTo>
                    <a:pt x="8883" y="16937"/>
                    <a:pt x="8812" y="17092"/>
                    <a:pt x="8728" y="17295"/>
                  </a:cubicBezTo>
                  <a:cubicBezTo>
                    <a:pt x="8657" y="17628"/>
                    <a:pt x="8645" y="17961"/>
                    <a:pt x="8526" y="18283"/>
                  </a:cubicBezTo>
                  <a:cubicBezTo>
                    <a:pt x="8029" y="19652"/>
                    <a:pt x="6970" y="20399"/>
                    <a:pt x="5630" y="20399"/>
                  </a:cubicBezTo>
                  <a:cubicBezTo>
                    <a:pt x="5397" y="20399"/>
                    <a:pt x="5155" y="20376"/>
                    <a:pt x="4906" y="20331"/>
                  </a:cubicBezTo>
                  <a:cubicBezTo>
                    <a:pt x="2561" y="19902"/>
                    <a:pt x="1513" y="17771"/>
                    <a:pt x="1573" y="16235"/>
                  </a:cubicBezTo>
                  <a:cubicBezTo>
                    <a:pt x="1608" y="15330"/>
                    <a:pt x="1930" y="14580"/>
                    <a:pt x="2561" y="13949"/>
                  </a:cubicBezTo>
                  <a:cubicBezTo>
                    <a:pt x="2989" y="13520"/>
                    <a:pt x="3454" y="13163"/>
                    <a:pt x="4001" y="12901"/>
                  </a:cubicBezTo>
                  <a:cubicBezTo>
                    <a:pt x="4311" y="12758"/>
                    <a:pt x="4597" y="12580"/>
                    <a:pt x="4859" y="12389"/>
                  </a:cubicBezTo>
                  <a:cubicBezTo>
                    <a:pt x="4942" y="12330"/>
                    <a:pt x="5002" y="12139"/>
                    <a:pt x="4966" y="12044"/>
                  </a:cubicBezTo>
                  <a:cubicBezTo>
                    <a:pt x="4942" y="11961"/>
                    <a:pt x="4787" y="11853"/>
                    <a:pt x="4680" y="11841"/>
                  </a:cubicBezTo>
                  <a:cubicBezTo>
                    <a:pt x="4631" y="11830"/>
                    <a:pt x="4577" y="11826"/>
                    <a:pt x="4521" y="11826"/>
                  </a:cubicBezTo>
                  <a:cubicBezTo>
                    <a:pt x="4399" y="11826"/>
                    <a:pt x="4266" y="11845"/>
                    <a:pt x="4144" y="11853"/>
                  </a:cubicBezTo>
                  <a:cubicBezTo>
                    <a:pt x="4080" y="11857"/>
                    <a:pt x="4017" y="11859"/>
                    <a:pt x="3954" y="11859"/>
                  </a:cubicBezTo>
                  <a:cubicBezTo>
                    <a:pt x="3075" y="11859"/>
                    <a:pt x="2340" y="11473"/>
                    <a:pt x="1751" y="10806"/>
                  </a:cubicBezTo>
                  <a:cubicBezTo>
                    <a:pt x="870" y="9794"/>
                    <a:pt x="561" y="8591"/>
                    <a:pt x="799" y="7269"/>
                  </a:cubicBezTo>
                  <a:cubicBezTo>
                    <a:pt x="1102" y="5556"/>
                    <a:pt x="2324" y="5077"/>
                    <a:pt x="3448" y="5077"/>
                  </a:cubicBezTo>
                  <a:cubicBezTo>
                    <a:pt x="3558" y="5077"/>
                    <a:pt x="3668" y="5082"/>
                    <a:pt x="3775" y="5091"/>
                  </a:cubicBezTo>
                  <a:cubicBezTo>
                    <a:pt x="4430" y="5138"/>
                    <a:pt x="5037" y="5364"/>
                    <a:pt x="5597" y="5722"/>
                  </a:cubicBezTo>
                  <a:cubicBezTo>
                    <a:pt x="5918" y="5924"/>
                    <a:pt x="6228" y="6162"/>
                    <a:pt x="6549" y="6388"/>
                  </a:cubicBezTo>
                  <a:cubicBezTo>
                    <a:pt x="6692" y="6484"/>
                    <a:pt x="6847" y="6615"/>
                    <a:pt x="7002" y="6662"/>
                  </a:cubicBezTo>
                  <a:cubicBezTo>
                    <a:pt x="7062" y="6675"/>
                    <a:pt x="7128" y="6682"/>
                    <a:pt x="7194" y="6682"/>
                  </a:cubicBezTo>
                  <a:cubicBezTo>
                    <a:pt x="7312" y="6682"/>
                    <a:pt x="7430" y="6660"/>
                    <a:pt x="7514" y="6615"/>
                  </a:cubicBezTo>
                  <a:cubicBezTo>
                    <a:pt x="7704" y="6507"/>
                    <a:pt x="7645" y="6305"/>
                    <a:pt x="7585" y="6126"/>
                  </a:cubicBezTo>
                  <a:cubicBezTo>
                    <a:pt x="7049" y="4591"/>
                    <a:pt x="7383" y="3221"/>
                    <a:pt x="8371" y="1983"/>
                  </a:cubicBezTo>
                  <a:cubicBezTo>
                    <a:pt x="9065" y="1122"/>
                    <a:pt x="9912" y="761"/>
                    <a:pt x="10734" y="761"/>
                  </a:cubicBezTo>
                  <a:close/>
                  <a:moveTo>
                    <a:pt x="10725" y="1"/>
                  </a:moveTo>
                  <a:cubicBezTo>
                    <a:pt x="9731" y="1"/>
                    <a:pt x="8697" y="427"/>
                    <a:pt x="7823" y="1459"/>
                  </a:cubicBezTo>
                  <a:cubicBezTo>
                    <a:pt x="7038" y="2412"/>
                    <a:pt x="6621" y="3507"/>
                    <a:pt x="6573" y="4733"/>
                  </a:cubicBezTo>
                  <a:cubicBezTo>
                    <a:pt x="6573" y="4924"/>
                    <a:pt x="6561" y="5126"/>
                    <a:pt x="6537" y="5388"/>
                  </a:cubicBezTo>
                  <a:cubicBezTo>
                    <a:pt x="6264" y="5233"/>
                    <a:pt x="6037" y="5114"/>
                    <a:pt x="5811" y="4972"/>
                  </a:cubicBezTo>
                  <a:cubicBezTo>
                    <a:pt x="5076" y="4541"/>
                    <a:pt x="4294" y="4342"/>
                    <a:pt x="3466" y="4342"/>
                  </a:cubicBezTo>
                  <a:cubicBezTo>
                    <a:pt x="3356" y="4342"/>
                    <a:pt x="3244" y="4345"/>
                    <a:pt x="3132" y="4352"/>
                  </a:cubicBezTo>
                  <a:cubicBezTo>
                    <a:pt x="1739" y="4424"/>
                    <a:pt x="632" y="5269"/>
                    <a:pt x="203" y="6615"/>
                  </a:cubicBezTo>
                  <a:cubicBezTo>
                    <a:pt x="13" y="7234"/>
                    <a:pt x="1" y="7889"/>
                    <a:pt x="49" y="8532"/>
                  </a:cubicBezTo>
                  <a:cubicBezTo>
                    <a:pt x="227" y="10294"/>
                    <a:pt x="1084" y="11580"/>
                    <a:pt x="2704" y="12342"/>
                  </a:cubicBezTo>
                  <a:cubicBezTo>
                    <a:pt x="2811" y="12389"/>
                    <a:pt x="2906" y="12449"/>
                    <a:pt x="3061" y="12520"/>
                  </a:cubicBezTo>
                  <a:cubicBezTo>
                    <a:pt x="2751" y="12794"/>
                    <a:pt x="2466" y="13008"/>
                    <a:pt x="2192" y="13270"/>
                  </a:cubicBezTo>
                  <a:cubicBezTo>
                    <a:pt x="1180" y="14199"/>
                    <a:pt x="703" y="15366"/>
                    <a:pt x="858" y="16747"/>
                  </a:cubicBezTo>
                  <a:cubicBezTo>
                    <a:pt x="1025" y="18211"/>
                    <a:pt x="1704" y="19402"/>
                    <a:pt x="2894" y="20259"/>
                  </a:cubicBezTo>
                  <a:cubicBezTo>
                    <a:pt x="3688" y="20843"/>
                    <a:pt x="4630" y="21129"/>
                    <a:pt x="5608" y="21129"/>
                  </a:cubicBezTo>
                  <a:cubicBezTo>
                    <a:pt x="5628" y="21129"/>
                    <a:pt x="5648" y="21129"/>
                    <a:pt x="5668" y="21128"/>
                  </a:cubicBezTo>
                  <a:cubicBezTo>
                    <a:pt x="7014" y="21093"/>
                    <a:pt x="8109" y="20533"/>
                    <a:pt x="8835" y="19354"/>
                  </a:cubicBezTo>
                  <a:cubicBezTo>
                    <a:pt x="8954" y="19152"/>
                    <a:pt x="9002" y="18878"/>
                    <a:pt x="9300" y="18747"/>
                  </a:cubicBezTo>
                  <a:cubicBezTo>
                    <a:pt x="9705" y="19592"/>
                    <a:pt x="10336" y="20200"/>
                    <a:pt x="11098" y="20664"/>
                  </a:cubicBezTo>
                  <a:cubicBezTo>
                    <a:pt x="11857" y="21122"/>
                    <a:pt x="12630" y="21368"/>
                    <a:pt x="13416" y="21368"/>
                  </a:cubicBezTo>
                  <a:cubicBezTo>
                    <a:pt x="14060" y="21368"/>
                    <a:pt x="14712" y="21203"/>
                    <a:pt x="15372" y="20854"/>
                  </a:cubicBezTo>
                  <a:cubicBezTo>
                    <a:pt x="17301" y="19831"/>
                    <a:pt x="18825" y="16794"/>
                    <a:pt x="17622" y="14116"/>
                  </a:cubicBezTo>
                  <a:cubicBezTo>
                    <a:pt x="17527" y="13901"/>
                    <a:pt x="17420" y="13699"/>
                    <a:pt x="17277" y="13389"/>
                  </a:cubicBezTo>
                  <a:cubicBezTo>
                    <a:pt x="17603" y="13335"/>
                    <a:pt x="17840" y="13281"/>
                    <a:pt x="18051" y="13281"/>
                  </a:cubicBezTo>
                  <a:cubicBezTo>
                    <a:pt x="18071" y="13281"/>
                    <a:pt x="18091" y="13281"/>
                    <a:pt x="18110" y="13282"/>
                  </a:cubicBezTo>
                  <a:cubicBezTo>
                    <a:pt x="18670" y="13246"/>
                    <a:pt x="19182" y="13092"/>
                    <a:pt x="19670" y="12853"/>
                  </a:cubicBezTo>
                  <a:cubicBezTo>
                    <a:pt x="21944" y="11746"/>
                    <a:pt x="22587" y="9234"/>
                    <a:pt x="21146" y="7162"/>
                  </a:cubicBezTo>
                  <a:cubicBezTo>
                    <a:pt x="20317" y="5967"/>
                    <a:pt x="18753" y="5053"/>
                    <a:pt x="17072" y="5053"/>
                  </a:cubicBezTo>
                  <a:cubicBezTo>
                    <a:pt x="16459" y="5053"/>
                    <a:pt x="15831" y="5174"/>
                    <a:pt x="15217" y="5448"/>
                  </a:cubicBezTo>
                  <a:cubicBezTo>
                    <a:pt x="15074" y="5531"/>
                    <a:pt x="14908" y="5567"/>
                    <a:pt x="14693" y="5650"/>
                  </a:cubicBezTo>
                  <a:cubicBezTo>
                    <a:pt x="14717" y="5388"/>
                    <a:pt x="14729" y="5210"/>
                    <a:pt x="14741" y="5031"/>
                  </a:cubicBezTo>
                  <a:cubicBezTo>
                    <a:pt x="14812" y="4114"/>
                    <a:pt x="14693" y="3233"/>
                    <a:pt x="14324" y="2388"/>
                  </a:cubicBezTo>
                  <a:cubicBezTo>
                    <a:pt x="13709" y="1021"/>
                    <a:pt x="12264" y="1"/>
                    <a:pt x="10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3" name="Google Shape;1473;p39"/>
            <p:cNvSpPr/>
            <p:nvPr/>
          </p:nvSpPr>
          <p:spPr>
            <a:xfrm>
              <a:off x="1840475" y="2940600"/>
              <a:ext cx="525975" cy="496600"/>
            </a:xfrm>
            <a:custGeom>
              <a:avLst/>
              <a:gdLst/>
              <a:ahLst/>
              <a:cxnLst/>
              <a:rect l="l" t="t" r="r" b="b"/>
              <a:pathLst>
                <a:path w="21039" h="19864" extrusionOk="0">
                  <a:moveTo>
                    <a:pt x="10174" y="1"/>
                  </a:moveTo>
                  <a:cubicBezTo>
                    <a:pt x="9352" y="1"/>
                    <a:pt x="8505" y="362"/>
                    <a:pt x="7811" y="1223"/>
                  </a:cubicBezTo>
                  <a:cubicBezTo>
                    <a:pt x="6823" y="2461"/>
                    <a:pt x="6489" y="3831"/>
                    <a:pt x="7025" y="5366"/>
                  </a:cubicBezTo>
                  <a:cubicBezTo>
                    <a:pt x="7085" y="5545"/>
                    <a:pt x="7144" y="5747"/>
                    <a:pt x="6954" y="5855"/>
                  </a:cubicBezTo>
                  <a:cubicBezTo>
                    <a:pt x="6870" y="5900"/>
                    <a:pt x="6752" y="5922"/>
                    <a:pt x="6634" y="5922"/>
                  </a:cubicBezTo>
                  <a:cubicBezTo>
                    <a:pt x="6568" y="5922"/>
                    <a:pt x="6502" y="5915"/>
                    <a:pt x="6442" y="5902"/>
                  </a:cubicBezTo>
                  <a:cubicBezTo>
                    <a:pt x="6287" y="5855"/>
                    <a:pt x="6132" y="5724"/>
                    <a:pt x="5989" y="5628"/>
                  </a:cubicBezTo>
                  <a:cubicBezTo>
                    <a:pt x="5668" y="5402"/>
                    <a:pt x="5358" y="5164"/>
                    <a:pt x="5037" y="4962"/>
                  </a:cubicBezTo>
                  <a:cubicBezTo>
                    <a:pt x="4477" y="4604"/>
                    <a:pt x="3870" y="4378"/>
                    <a:pt x="3215" y="4331"/>
                  </a:cubicBezTo>
                  <a:cubicBezTo>
                    <a:pt x="3108" y="4322"/>
                    <a:pt x="2998" y="4317"/>
                    <a:pt x="2888" y="4317"/>
                  </a:cubicBezTo>
                  <a:cubicBezTo>
                    <a:pt x="1764" y="4317"/>
                    <a:pt x="542" y="4796"/>
                    <a:pt x="239" y="6509"/>
                  </a:cubicBezTo>
                  <a:cubicBezTo>
                    <a:pt x="1" y="7831"/>
                    <a:pt x="310" y="9034"/>
                    <a:pt x="1191" y="10046"/>
                  </a:cubicBezTo>
                  <a:cubicBezTo>
                    <a:pt x="1780" y="10713"/>
                    <a:pt x="2515" y="11099"/>
                    <a:pt x="3394" y="11099"/>
                  </a:cubicBezTo>
                  <a:cubicBezTo>
                    <a:pt x="3457" y="11099"/>
                    <a:pt x="3520" y="11097"/>
                    <a:pt x="3584" y="11093"/>
                  </a:cubicBezTo>
                  <a:cubicBezTo>
                    <a:pt x="3706" y="11085"/>
                    <a:pt x="3839" y="11066"/>
                    <a:pt x="3961" y="11066"/>
                  </a:cubicBezTo>
                  <a:cubicBezTo>
                    <a:pt x="4017" y="11066"/>
                    <a:pt x="4071" y="11070"/>
                    <a:pt x="4120" y="11081"/>
                  </a:cubicBezTo>
                  <a:cubicBezTo>
                    <a:pt x="4227" y="11093"/>
                    <a:pt x="4382" y="11201"/>
                    <a:pt x="4406" y="11284"/>
                  </a:cubicBezTo>
                  <a:cubicBezTo>
                    <a:pt x="4442" y="11379"/>
                    <a:pt x="4382" y="11570"/>
                    <a:pt x="4299" y="11629"/>
                  </a:cubicBezTo>
                  <a:cubicBezTo>
                    <a:pt x="4037" y="11820"/>
                    <a:pt x="3751" y="11998"/>
                    <a:pt x="3441" y="12141"/>
                  </a:cubicBezTo>
                  <a:cubicBezTo>
                    <a:pt x="2894" y="12403"/>
                    <a:pt x="2429" y="12760"/>
                    <a:pt x="2001" y="13189"/>
                  </a:cubicBezTo>
                  <a:cubicBezTo>
                    <a:pt x="1370" y="13820"/>
                    <a:pt x="1048" y="14570"/>
                    <a:pt x="1013" y="15475"/>
                  </a:cubicBezTo>
                  <a:cubicBezTo>
                    <a:pt x="953" y="17011"/>
                    <a:pt x="2001" y="19142"/>
                    <a:pt x="4346" y="19571"/>
                  </a:cubicBezTo>
                  <a:cubicBezTo>
                    <a:pt x="4595" y="19616"/>
                    <a:pt x="4837" y="19639"/>
                    <a:pt x="5070" y="19639"/>
                  </a:cubicBezTo>
                  <a:cubicBezTo>
                    <a:pt x="6410" y="19639"/>
                    <a:pt x="7469" y="18892"/>
                    <a:pt x="7966" y="17523"/>
                  </a:cubicBezTo>
                  <a:cubicBezTo>
                    <a:pt x="8085" y="17201"/>
                    <a:pt x="8097" y="16868"/>
                    <a:pt x="8168" y="16535"/>
                  </a:cubicBezTo>
                  <a:cubicBezTo>
                    <a:pt x="8252" y="16332"/>
                    <a:pt x="8323" y="16177"/>
                    <a:pt x="8383" y="16034"/>
                  </a:cubicBezTo>
                  <a:cubicBezTo>
                    <a:pt x="8740" y="16094"/>
                    <a:pt x="8871" y="16320"/>
                    <a:pt x="8978" y="16558"/>
                  </a:cubicBezTo>
                  <a:cubicBezTo>
                    <a:pt x="9121" y="16880"/>
                    <a:pt x="9240" y="17225"/>
                    <a:pt x="9406" y="17547"/>
                  </a:cubicBezTo>
                  <a:cubicBezTo>
                    <a:pt x="9883" y="18559"/>
                    <a:pt x="10669" y="19237"/>
                    <a:pt x="11716" y="19630"/>
                  </a:cubicBezTo>
                  <a:cubicBezTo>
                    <a:pt x="12118" y="19787"/>
                    <a:pt x="12512" y="19864"/>
                    <a:pt x="12899" y="19864"/>
                  </a:cubicBezTo>
                  <a:cubicBezTo>
                    <a:pt x="13510" y="19864"/>
                    <a:pt x="14100" y="19673"/>
                    <a:pt x="14669" y="19309"/>
                  </a:cubicBezTo>
                  <a:cubicBezTo>
                    <a:pt x="16419" y="18201"/>
                    <a:pt x="17669" y="15189"/>
                    <a:pt x="15895" y="12820"/>
                  </a:cubicBezTo>
                  <a:cubicBezTo>
                    <a:pt x="15788" y="12665"/>
                    <a:pt x="15657" y="12534"/>
                    <a:pt x="15562" y="12391"/>
                  </a:cubicBezTo>
                  <a:cubicBezTo>
                    <a:pt x="15407" y="12117"/>
                    <a:pt x="15526" y="11855"/>
                    <a:pt x="15836" y="11808"/>
                  </a:cubicBezTo>
                  <a:cubicBezTo>
                    <a:pt x="16006" y="11788"/>
                    <a:pt x="16177" y="11779"/>
                    <a:pt x="16345" y="11779"/>
                  </a:cubicBezTo>
                  <a:cubicBezTo>
                    <a:pt x="16483" y="11779"/>
                    <a:pt x="16619" y="11785"/>
                    <a:pt x="16753" y="11796"/>
                  </a:cubicBezTo>
                  <a:cubicBezTo>
                    <a:pt x="16779" y="11796"/>
                    <a:pt x="16806" y="11796"/>
                    <a:pt x="16832" y="11796"/>
                  </a:cubicBezTo>
                  <a:cubicBezTo>
                    <a:pt x="17659" y="11796"/>
                    <a:pt x="18418" y="11615"/>
                    <a:pt x="19122" y="11177"/>
                  </a:cubicBezTo>
                  <a:cubicBezTo>
                    <a:pt x="20646" y="10248"/>
                    <a:pt x="21039" y="8534"/>
                    <a:pt x="20110" y="7010"/>
                  </a:cubicBezTo>
                  <a:cubicBezTo>
                    <a:pt x="19451" y="5939"/>
                    <a:pt x="18063" y="5015"/>
                    <a:pt x="16531" y="5015"/>
                  </a:cubicBezTo>
                  <a:cubicBezTo>
                    <a:pt x="15712" y="5015"/>
                    <a:pt x="14851" y="5279"/>
                    <a:pt x="14038" y="5926"/>
                  </a:cubicBezTo>
                  <a:cubicBezTo>
                    <a:pt x="13871" y="6057"/>
                    <a:pt x="13740" y="6224"/>
                    <a:pt x="13562" y="6331"/>
                  </a:cubicBezTo>
                  <a:cubicBezTo>
                    <a:pt x="13482" y="6380"/>
                    <a:pt x="13370" y="6405"/>
                    <a:pt x="13266" y="6405"/>
                  </a:cubicBezTo>
                  <a:cubicBezTo>
                    <a:pt x="13245" y="6405"/>
                    <a:pt x="13224" y="6404"/>
                    <a:pt x="13205" y="6402"/>
                  </a:cubicBezTo>
                  <a:cubicBezTo>
                    <a:pt x="13026" y="6355"/>
                    <a:pt x="12978" y="6176"/>
                    <a:pt x="13026" y="6033"/>
                  </a:cubicBezTo>
                  <a:cubicBezTo>
                    <a:pt x="13097" y="5676"/>
                    <a:pt x="13216" y="5331"/>
                    <a:pt x="13312" y="4985"/>
                  </a:cubicBezTo>
                  <a:cubicBezTo>
                    <a:pt x="13574" y="3950"/>
                    <a:pt x="13514" y="2938"/>
                    <a:pt x="13085" y="1949"/>
                  </a:cubicBezTo>
                  <a:cubicBezTo>
                    <a:pt x="12565" y="802"/>
                    <a:pt x="11398" y="1"/>
                    <a:pt x="101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4" name="Google Shape;1474;p39"/>
            <p:cNvSpPr/>
            <p:nvPr/>
          </p:nvSpPr>
          <p:spPr>
            <a:xfrm>
              <a:off x="2036925" y="3220875"/>
              <a:ext cx="102425" cy="41725"/>
            </a:xfrm>
            <a:custGeom>
              <a:avLst/>
              <a:gdLst/>
              <a:ahLst/>
              <a:cxnLst/>
              <a:rect l="l" t="t" r="r" b="b"/>
              <a:pathLst>
                <a:path w="4097" h="1669" extrusionOk="0">
                  <a:moveTo>
                    <a:pt x="390" y="1"/>
                  </a:moveTo>
                  <a:cubicBezTo>
                    <a:pt x="317" y="1"/>
                    <a:pt x="245" y="16"/>
                    <a:pt x="191" y="49"/>
                  </a:cubicBezTo>
                  <a:cubicBezTo>
                    <a:pt x="60" y="120"/>
                    <a:pt x="1" y="299"/>
                    <a:pt x="84" y="442"/>
                  </a:cubicBezTo>
                  <a:cubicBezTo>
                    <a:pt x="167" y="597"/>
                    <a:pt x="274" y="763"/>
                    <a:pt x="405" y="882"/>
                  </a:cubicBezTo>
                  <a:cubicBezTo>
                    <a:pt x="941" y="1383"/>
                    <a:pt x="1560" y="1633"/>
                    <a:pt x="2334" y="1668"/>
                  </a:cubicBezTo>
                  <a:cubicBezTo>
                    <a:pt x="2775" y="1633"/>
                    <a:pt x="3227" y="1561"/>
                    <a:pt x="3632" y="1311"/>
                  </a:cubicBezTo>
                  <a:cubicBezTo>
                    <a:pt x="3775" y="1216"/>
                    <a:pt x="3930" y="1097"/>
                    <a:pt x="4037" y="966"/>
                  </a:cubicBezTo>
                  <a:cubicBezTo>
                    <a:pt x="4073" y="882"/>
                    <a:pt x="4096" y="704"/>
                    <a:pt x="4037" y="609"/>
                  </a:cubicBezTo>
                  <a:cubicBezTo>
                    <a:pt x="3989" y="537"/>
                    <a:pt x="3823" y="466"/>
                    <a:pt x="3715" y="466"/>
                  </a:cubicBezTo>
                  <a:cubicBezTo>
                    <a:pt x="3573" y="478"/>
                    <a:pt x="3418" y="549"/>
                    <a:pt x="3287" y="621"/>
                  </a:cubicBezTo>
                  <a:cubicBezTo>
                    <a:pt x="2945" y="793"/>
                    <a:pt x="2618" y="876"/>
                    <a:pt x="2302" y="876"/>
                  </a:cubicBezTo>
                  <a:cubicBezTo>
                    <a:pt x="1791" y="876"/>
                    <a:pt x="1309" y="661"/>
                    <a:pt x="846" y="263"/>
                  </a:cubicBezTo>
                  <a:cubicBezTo>
                    <a:pt x="763" y="180"/>
                    <a:pt x="667" y="73"/>
                    <a:pt x="548" y="25"/>
                  </a:cubicBezTo>
                  <a:cubicBezTo>
                    <a:pt x="502" y="10"/>
                    <a:pt x="446" y="1"/>
                    <a:pt x="3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5" name="Google Shape;1475;p39"/>
            <p:cNvSpPr/>
            <p:nvPr/>
          </p:nvSpPr>
          <p:spPr>
            <a:xfrm>
              <a:off x="2011925" y="3155700"/>
              <a:ext cx="18775" cy="19275"/>
            </a:xfrm>
            <a:custGeom>
              <a:avLst/>
              <a:gdLst/>
              <a:ahLst/>
              <a:cxnLst/>
              <a:rect l="l" t="t" r="r" b="b"/>
              <a:pathLst>
                <a:path w="751" h="771" extrusionOk="0">
                  <a:moveTo>
                    <a:pt x="375" y="0"/>
                  </a:moveTo>
                  <a:cubicBezTo>
                    <a:pt x="369" y="0"/>
                    <a:pt x="363" y="1"/>
                    <a:pt x="358" y="1"/>
                  </a:cubicBezTo>
                  <a:cubicBezTo>
                    <a:pt x="167" y="13"/>
                    <a:pt x="1" y="215"/>
                    <a:pt x="1" y="418"/>
                  </a:cubicBezTo>
                  <a:cubicBezTo>
                    <a:pt x="1" y="608"/>
                    <a:pt x="151" y="771"/>
                    <a:pt x="335" y="771"/>
                  </a:cubicBezTo>
                  <a:cubicBezTo>
                    <a:pt x="358" y="771"/>
                    <a:pt x="382" y="768"/>
                    <a:pt x="405" y="763"/>
                  </a:cubicBezTo>
                  <a:cubicBezTo>
                    <a:pt x="620" y="715"/>
                    <a:pt x="751" y="525"/>
                    <a:pt x="715" y="311"/>
                  </a:cubicBezTo>
                  <a:cubicBezTo>
                    <a:pt x="703" y="161"/>
                    <a:pt x="536" y="0"/>
                    <a:pt x="3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6" name="Google Shape;1476;p39"/>
            <p:cNvSpPr/>
            <p:nvPr/>
          </p:nvSpPr>
          <p:spPr>
            <a:xfrm>
              <a:off x="2153300" y="3182800"/>
              <a:ext cx="17900" cy="18775"/>
            </a:xfrm>
            <a:custGeom>
              <a:avLst/>
              <a:gdLst/>
              <a:ahLst/>
              <a:cxnLst/>
              <a:rect l="l" t="t" r="r" b="b"/>
              <a:pathLst>
                <a:path w="716" h="751" extrusionOk="0">
                  <a:moveTo>
                    <a:pt x="382" y="0"/>
                  </a:moveTo>
                  <a:cubicBezTo>
                    <a:pt x="180" y="0"/>
                    <a:pt x="1" y="179"/>
                    <a:pt x="25" y="405"/>
                  </a:cubicBezTo>
                  <a:cubicBezTo>
                    <a:pt x="25" y="596"/>
                    <a:pt x="168" y="751"/>
                    <a:pt x="346" y="751"/>
                  </a:cubicBezTo>
                  <a:cubicBezTo>
                    <a:pt x="561" y="751"/>
                    <a:pt x="715" y="572"/>
                    <a:pt x="703" y="346"/>
                  </a:cubicBezTo>
                  <a:cubicBezTo>
                    <a:pt x="692" y="167"/>
                    <a:pt x="537" y="0"/>
                    <a:pt x="3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2" b="93936" l="9947" r="899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7302" y="2572678"/>
            <a:ext cx="5810684" cy="46483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A8E845-665F-00EB-C731-06034C5AB69F}"/>
              </a:ext>
            </a:extLst>
          </p:cNvPr>
          <p:cNvSpPr txBox="1"/>
          <p:nvPr/>
        </p:nvSpPr>
        <p:spPr>
          <a:xfrm>
            <a:off x="2979506" y="2229492"/>
            <a:ext cx="76645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40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Chúng ta hãy tìm hiểu các thông tin về cảnh quan đó để lập được một kế hoạch tới tham quan phù hợp.</a:t>
            </a:r>
            <a:endParaRPr lang="en-US" sz="4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023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2713B4C4-41BE-426A-9549-FB5557C2EA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-2666999"/>
            <a:ext cx="6858002" cy="12192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9547D21E-7481-4A31-BFA6-61AE679B0FA5}"/>
              </a:ext>
            </a:extLst>
          </p:cNvPr>
          <p:cNvSpPr/>
          <p:nvPr/>
        </p:nvSpPr>
        <p:spPr>
          <a:xfrm>
            <a:off x="519474" y="684780"/>
            <a:ext cx="11234050" cy="58927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1D84085-DE03-4E06-BAFD-8E951F5F1F6F}"/>
              </a:ext>
            </a:extLst>
          </p:cNvPr>
          <p:cNvSpPr/>
          <p:nvPr/>
        </p:nvSpPr>
        <p:spPr>
          <a:xfrm>
            <a:off x="794410" y="791027"/>
            <a:ext cx="10584790" cy="5261430"/>
          </a:xfrm>
          <a:prstGeom prst="rect">
            <a:avLst/>
          </a:prstGeom>
          <a:noFill/>
          <a:ln w="952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C9859693-471B-4B23-8605-EF94196587B5}"/>
              </a:ext>
            </a:extLst>
          </p:cNvPr>
          <p:cNvSpPr/>
          <p:nvPr/>
        </p:nvSpPr>
        <p:spPr>
          <a:xfrm>
            <a:off x="984910" y="956127"/>
            <a:ext cx="10216490" cy="4923973"/>
          </a:xfrm>
          <a:prstGeom prst="rect">
            <a:avLst/>
          </a:prstGeom>
          <a:noFill/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6D4FC675-0695-42C2-B7B8-CFFFE2165889}"/>
              </a:ext>
            </a:extLst>
          </p:cNvPr>
          <p:cNvSpPr/>
          <p:nvPr/>
        </p:nvSpPr>
        <p:spPr>
          <a:xfrm>
            <a:off x="628337" y="2173502"/>
            <a:ext cx="505931" cy="780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包图简圆体" panose="02010601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F318A526-FE29-4B00-B76F-85D492B4B0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152" y="2090591"/>
            <a:ext cx="1338262" cy="780299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467AB7D8-B332-4C5C-B531-4E8B7B8CD0EC}"/>
              </a:ext>
            </a:extLst>
          </p:cNvPr>
          <p:cNvSpPr/>
          <p:nvPr/>
        </p:nvSpPr>
        <p:spPr>
          <a:xfrm>
            <a:off x="11112383" y="4354349"/>
            <a:ext cx="505931" cy="780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39AC271E-D9F1-44C2-BBDF-F80D91AF38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360" y="4315966"/>
            <a:ext cx="1338262" cy="780299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3006" y="247994"/>
            <a:ext cx="2236787" cy="284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1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7541" y="558800"/>
            <a:ext cx="777936" cy="665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78D028A-F95D-47AE-8D8A-61BED8264B00}"/>
              </a:ext>
            </a:extLst>
          </p:cNvPr>
          <p:cNvSpPr txBox="1"/>
          <p:nvPr/>
        </p:nvSpPr>
        <p:spPr>
          <a:xfrm>
            <a:off x="1428626" y="1009467"/>
            <a:ext cx="83934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Sáng tạo tác phẩm theo chủ đề “Quê hương tươi đẹp”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7CB7E07-1512-7B76-68C4-2F579C97341F}"/>
              </a:ext>
            </a:extLst>
          </p:cNvPr>
          <p:cNvSpPr txBox="1"/>
          <p:nvPr/>
        </p:nvSpPr>
        <p:spPr>
          <a:xfrm>
            <a:off x="1541123" y="2260315"/>
            <a:ext cx="88460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vi-VN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ỗi tổ hoặc nhóm chọn một hình thức sáng tạo tác phẩm về cảnh đẹp của địa phương</a:t>
            </a:r>
            <a:endParaRPr lang="en-US" sz="32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ounded Rectangle 55">
            <a:extLst>
              <a:ext uri="{FF2B5EF4-FFF2-40B4-BE49-F238E27FC236}">
                <a16:creationId xmlns:a16="http://schemas.microsoft.com/office/drawing/2014/main" id="{BEBC0B4E-E3A1-C09B-E873-2727A6FD62B7}"/>
              </a:ext>
            </a:extLst>
          </p:cNvPr>
          <p:cNvSpPr/>
          <p:nvPr/>
        </p:nvSpPr>
        <p:spPr>
          <a:xfrm>
            <a:off x="1899281" y="3435366"/>
            <a:ext cx="8929681" cy="910603"/>
          </a:xfrm>
          <a:prstGeom prst="roundRect">
            <a:avLst/>
          </a:prstGeom>
          <a:solidFill>
            <a:srgbClr val="FFFF00"/>
          </a:solidFill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r>
              <a:rPr lang="vi-VN" sz="3200" dirty="0">
                <a:solidFill>
                  <a:srgbClr val="0070C0"/>
                </a:solidFill>
                <a:latin typeface="Calibri"/>
                <a:ea typeface="字魂59号-创粗黑"/>
              </a:rPr>
              <a:t>Làm bức tranh bằng chất liệu yêu thích: lá khô, màu vẽ, giấy vụn, các loại hạt,...</a:t>
            </a:r>
            <a:endParaRPr lang="en-GB" sz="3200" dirty="0">
              <a:solidFill>
                <a:srgbClr val="0070C0"/>
              </a:solidFill>
              <a:latin typeface="Calibri"/>
              <a:ea typeface="字魂59号-创粗黑"/>
            </a:endParaRPr>
          </a:p>
        </p:txBody>
      </p:sp>
      <p:sp>
        <p:nvSpPr>
          <p:cNvPr id="7" name="Rounded Rectangle 55">
            <a:extLst>
              <a:ext uri="{FF2B5EF4-FFF2-40B4-BE49-F238E27FC236}">
                <a16:creationId xmlns:a16="http://schemas.microsoft.com/office/drawing/2014/main" id="{E3D7AC86-FB0B-8494-F757-7599936488B7}"/>
              </a:ext>
            </a:extLst>
          </p:cNvPr>
          <p:cNvSpPr/>
          <p:nvPr/>
        </p:nvSpPr>
        <p:spPr>
          <a:xfrm>
            <a:off x="1899282" y="4596345"/>
            <a:ext cx="8929681" cy="735943"/>
          </a:xfrm>
          <a:prstGeom prst="roundRect">
            <a:avLst/>
          </a:prstGeom>
          <a:solidFill>
            <a:srgbClr val="FFFF00"/>
          </a:solidFill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r>
              <a:rPr lang="vi-VN" sz="3200" dirty="0">
                <a:solidFill>
                  <a:srgbClr val="0070C0"/>
                </a:solidFill>
                <a:latin typeface="Calibri"/>
                <a:ea typeface="字魂59号-创粗黑"/>
              </a:rPr>
              <a:t>Làm thơ hoặc viết đoạn văn và tự minh họa.</a:t>
            </a:r>
            <a:endParaRPr lang="en-GB" sz="3200" dirty="0">
              <a:solidFill>
                <a:srgbClr val="0070C0"/>
              </a:solidFill>
              <a:latin typeface="Calibri"/>
              <a:ea typeface="字魂59号-创粗黑"/>
            </a:endParaRPr>
          </a:p>
        </p:txBody>
      </p:sp>
    </p:spTree>
    <p:extLst>
      <p:ext uri="{BB962C8B-B14F-4D97-AF65-F5344CB8AC3E}">
        <p14:creationId xmlns:p14="http://schemas.microsoft.com/office/powerpoint/2010/main" val="935470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2713B4C4-41BE-426A-9549-FB5557C2EA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-2666999"/>
            <a:ext cx="6858002" cy="12192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9547D21E-7481-4A31-BFA6-61AE679B0FA5}"/>
              </a:ext>
            </a:extLst>
          </p:cNvPr>
          <p:cNvSpPr/>
          <p:nvPr/>
        </p:nvSpPr>
        <p:spPr>
          <a:xfrm>
            <a:off x="519474" y="684780"/>
            <a:ext cx="11234050" cy="58927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3006" y="247994"/>
            <a:ext cx="2236787" cy="284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1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7541" y="558800"/>
            <a:ext cx="777936" cy="665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CAED368-A324-2781-647B-E1C1E94F7E8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949" y="1695804"/>
            <a:ext cx="6550369" cy="54702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3F6B309-9E6B-316A-8B5D-C862B311A75A}"/>
              </a:ext>
            </a:extLst>
          </p:cNvPr>
          <p:cNvSpPr txBox="1"/>
          <p:nvPr/>
        </p:nvSpPr>
        <p:spPr>
          <a:xfrm>
            <a:off x="863029" y="883578"/>
            <a:ext cx="9215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vi-VN" sz="3600" b="1" dirty="0">
                <a:latin typeface="Calibri" panose="020F0502020204030204" pitchFamily="34" charset="0"/>
                <a:cs typeface="Calibri" panose="020F0502020204030204" pitchFamily="34" charset="0"/>
              </a:rPr>
              <a:t>huyết trình trước lớp về sản phẩm của mình. </a:t>
            </a:r>
            <a:endParaRPr 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09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9" name="Google Shape;1449;p39"/>
          <p:cNvGrpSpPr/>
          <p:nvPr/>
        </p:nvGrpSpPr>
        <p:grpSpPr>
          <a:xfrm>
            <a:off x="1814175" y="3684833"/>
            <a:ext cx="821135" cy="882321"/>
            <a:chOff x="4243450" y="1793000"/>
            <a:chExt cx="438175" cy="470825"/>
          </a:xfrm>
        </p:grpSpPr>
        <p:sp>
          <p:nvSpPr>
            <p:cNvPr id="1450" name="Google Shape;1450;p39"/>
            <p:cNvSpPr/>
            <p:nvPr/>
          </p:nvSpPr>
          <p:spPr>
            <a:xfrm>
              <a:off x="4243450" y="1793000"/>
              <a:ext cx="438175" cy="470825"/>
            </a:xfrm>
            <a:custGeom>
              <a:avLst/>
              <a:gdLst/>
              <a:ahLst/>
              <a:cxnLst/>
              <a:rect l="l" t="t" r="r" b="b"/>
              <a:pathLst>
                <a:path w="17527" h="18833" extrusionOk="0">
                  <a:moveTo>
                    <a:pt x="12221" y="799"/>
                  </a:moveTo>
                  <a:cubicBezTo>
                    <a:pt x="12525" y="799"/>
                    <a:pt x="12716" y="994"/>
                    <a:pt x="12776" y="1407"/>
                  </a:cubicBezTo>
                  <a:cubicBezTo>
                    <a:pt x="12812" y="1586"/>
                    <a:pt x="12824" y="1764"/>
                    <a:pt x="12824" y="1943"/>
                  </a:cubicBezTo>
                  <a:cubicBezTo>
                    <a:pt x="12848" y="2931"/>
                    <a:pt x="12871" y="3908"/>
                    <a:pt x="12919" y="4896"/>
                  </a:cubicBezTo>
                  <a:cubicBezTo>
                    <a:pt x="12931" y="5396"/>
                    <a:pt x="13002" y="5920"/>
                    <a:pt x="13098" y="6420"/>
                  </a:cubicBezTo>
                  <a:cubicBezTo>
                    <a:pt x="13169" y="6955"/>
                    <a:pt x="13431" y="7396"/>
                    <a:pt x="13848" y="7729"/>
                  </a:cubicBezTo>
                  <a:cubicBezTo>
                    <a:pt x="14205" y="8015"/>
                    <a:pt x="14574" y="8301"/>
                    <a:pt x="14931" y="8599"/>
                  </a:cubicBezTo>
                  <a:cubicBezTo>
                    <a:pt x="15348" y="8956"/>
                    <a:pt x="15753" y="9313"/>
                    <a:pt x="16122" y="9718"/>
                  </a:cubicBezTo>
                  <a:cubicBezTo>
                    <a:pt x="16455" y="10051"/>
                    <a:pt x="16705" y="10444"/>
                    <a:pt x="16705" y="11004"/>
                  </a:cubicBezTo>
                  <a:cubicBezTo>
                    <a:pt x="16407" y="11301"/>
                    <a:pt x="16050" y="11397"/>
                    <a:pt x="15729" y="11468"/>
                  </a:cubicBezTo>
                  <a:cubicBezTo>
                    <a:pt x="15122" y="11587"/>
                    <a:pt x="14502" y="11658"/>
                    <a:pt x="13895" y="11766"/>
                  </a:cubicBezTo>
                  <a:cubicBezTo>
                    <a:pt x="13740" y="11789"/>
                    <a:pt x="13586" y="11813"/>
                    <a:pt x="13431" y="11837"/>
                  </a:cubicBezTo>
                  <a:cubicBezTo>
                    <a:pt x="13014" y="11932"/>
                    <a:pt x="12740" y="12194"/>
                    <a:pt x="12657" y="12611"/>
                  </a:cubicBezTo>
                  <a:cubicBezTo>
                    <a:pt x="12586" y="13075"/>
                    <a:pt x="12526" y="13540"/>
                    <a:pt x="12502" y="14004"/>
                  </a:cubicBezTo>
                  <a:cubicBezTo>
                    <a:pt x="12419" y="14909"/>
                    <a:pt x="12395" y="15814"/>
                    <a:pt x="12300" y="16707"/>
                  </a:cubicBezTo>
                  <a:cubicBezTo>
                    <a:pt x="12264" y="17183"/>
                    <a:pt x="12205" y="17671"/>
                    <a:pt x="11812" y="18076"/>
                  </a:cubicBezTo>
                  <a:cubicBezTo>
                    <a:pt x="11781" y="18079"/>
                    <a:pt x="11750" y="18080"/>
                    <a:pt x="11720" y="18080"/>
                  </a:cubicBezTo>
                  <a:cubicBezTo>
                    <a:pt x="11379" y="18080"/>
                    <a:pt x="11090" y="17899"/>
                    <a:pt x="10871" y="17647"/>
                  </a:cubicBezTo>
                  <a:cubicBezTo>
                    <a:pt x="10514" y="17231"/>
                    <a:pt x="10181" y="16790"/>
                    <a:pt x="9859" y="16361"/>
                  </a:cubicBezTo>
                  <a:cubicBezTo>
                    <a:pt x="9466" y="15802"/>
                    <a:pt x="9073" y="15218"/>
                    <a:pt x="8668" y="14647"/>
                  </a:cubicBezTo>
                  <a:cubicBezTo>
                    <a:pt x="8514" y="14433"/>
                    <a:pt x="8335" y="14206"/>
                    <a:pt x="8133" y="14004"/>
                  </a:cubicBezTo>
                  <a:cubicBezTo>
                    <a:pt x="7811" y="13623"/>
                    <a:pt x="7406" y="13480"/>
                    <a:pt x="6906" y="13480"/>
                  </a:cubicBezTo>
                  <a:cubicBezTo>
                    <a:pt x="5990" y="13480"/>
                    <a:pt x="5120" y="13718"/>
                    <a:pt x="4227" y="13861"/>
                  </a:cubicBezTo>
                  <a:cubicBezTo>
                    <a:pt x="3608" y="13968"/>
                    <a:pt x="3001" y="14099"/>
                    <a:pt x="2394" y="14194"/>
                  </a:cubicBezTo>
                  <a:cubicBezTo>
                    <a:pt x="2285" y="14212"/>
                    <a:pt x="2171" y="14220"/>
                    <a:pt x="2055" y="14220"/>
                  </a:cubicBezTo>
                  <a:cubicBezTo>
                    <a:pt x="1856" y="14220"/>
                    <a:pt x="1654" y="14196"/>
                    <a:pt x="1465" y="14159"/>
                  </a:cubicBezTo>
                  <a:cubicBezTo>
                    <a:pt x="1048" y="14087"/>
                    <a:pt x="917" y="13837"/>
                    <a:pt x="1037" y="13421"/>
                  </a:cubicBezTo>
                  <a:cubicBezTo>
                    <a:pt x="1108" y="13171"/>
                    <a:pt x="1227" y="12932"/>
                    <a:pt x="1370" y="12718"/>
                  </a:cubicBezTo>
                  <a:cubicBezTo>
                    <a:pt x="1644" y="12301"/>
                    <a:pt x="1965" y="11885"/>
                    <a:pt x="2275" y="11468"/>
                  </a:cubicBezTo>
                  <a:cubicBezTo>
                    <a:pt x="2834" y="10694"/>
                    <a:pt x="3394" y="9920"/>
                    <a:pt x="3989" y="9158"/>
                  </a:cubicBezTo>
                  <a:cubicBezTo>
                    <a:pt x="4489" y="8503"/>
                    <a:pt x="4489" y="7848"/>
                    <a:pt x="4180" y="7122"/>
                  </a:cubicBezTo>
                  <a:cubicBezTo>
                    <a:pt x="3870" y="6384"/>
                    <a:pt x="3596" y="5634"/>
                    <a:pt x="3334" y="4872"/>
                  </a:cubicBezTo>
                  <a:cubicBezTo>
                    <a:pt x="3275" y="4681"/>
                    <a:pt x="3239" y="4479"/>
                    <a:pt x="3227" y="4265"/>
                  </a:cubicBezTo>
                  <a:cubicBezTo>
                    <a:pt x="3192" y="3646"/>
                    <a:pt x="3358" y="3467"/>
                    <a:pt x="3965" y="3467"/>
                  </a:cubicBezTo>
                  <a:cubicBezTo>
                    <a:pt x="4180" y="3467"/>
                    <a:pt x="4382" y="3479"/>
                    <a:pt x="4585" y="3527"/>
                  </a:cubicBezTo>
                  <a:cubicBezTo>
                    <a:pt x="5013" y="3622"/>
                    <a:pt x="5430" y="3729"/>
                    <a:pt x="5859" y="3836"/>
                  </a:cubicBezTo>
                  <a:cubicBezTo>
                    <a:pt x="6204" y="3919"/>
                    <a:pt x="6561" y="4015"/>
                    <a:pt x="6894" y="4122"/>
                  </a:cubicBezTo>
                  <a:cubicBezTo>
                    <a:pt x="7104" y="4189"/>
                    <a:pt x="7301" y="4221"/>
                    <a:pt x="7487" y="4221"/>
                  </a:cubicBezTo>
                  <a:cubicBezTo>
                    <a:pt x="7998" y="4221"/>
                    <a:pt x="8424" y="3974"/>
                    <a:pt x="8799" y="3503"/>
                  </a:cubicBezTo>
                  <a:cubicBezTo>
                    <a:pt x="9311" y="2895"/>
                    <a:pt x="9895" y="2324"/>
                    <a:pt x="10466" y="1776"/>
                  </a:cubicBezTo>
                  <a:cubicBezTo>
                    <a:pt x="10728" y="1526"/>
                    <a:pt x="11050" y="1348"/>
                    <a:pt x="11347" y="1133"/>
                  </a:cubicBezTo>
                  <a:cubicBezTo>
                    <a:pt x="11502" y="1038"/>
                    <a:pt x="11669" y="943"/>
                    <a:pt x="11824" y="883"/>
                  </a:cubicBezTo>
                  <a:cubicBezTo>
                    <a:pt x="11972" y="827"/>
                    <a:pt x="12105" y="799"/>
                    <a:pt x="12221" y="799"/>
                  </a:cubicBezTo>
                  <a:close/>
                  <a:moveTo>
                    <a:pt x="12280" y="1"/>
                  </a:moveTo>
                  <a:cubicBezTo>
                    <a:pt x="12068" y="1"/>
                    <a:pt x="11832" y="53"/>
                    <a:pt x="11574" y="157"/>
                  </a:cubicBezTo>
                  <a:cubicBezTo>
                    <a:pt x="11324" y="264"/>
                    <a:pt x="11050" y="395"/>
                    <a:pt x="10835" y="562"/>
                  </a:cubicBezTo>
                  <a:cubicBezTo>
                    <a:pt x="10395" y="871"/>
                    <a:pt x="9954" y="1205"/>
                    <a:pt x="9561" y="1574"/>
                  </a:cubicBezTo>
                  <a:cubicBezTo>
                    <a:pt x="9073" y="2062"/>
                    <a:pt x="8609" y="2586"/>
                    <a:pt x="8168" y="3122"/>
                  </a:cubicBezTo>
                  <a:cubicBezTo>
                    <a:pt x="7962" y="3355"/>
                    <a:pt x="7756" y="3487"/>
                    <a:pt x="7494" y="3487"/>
                  </a:cubicBezTo>
                  <a:cubicBezTo>
                    <a:pt x="7408" y="3487"/>
                    <a:pt x="7316" y="3473"/>
                    <a:pt x="7216" y="3443"/>
                  </a:cubicBezTo>
                  <a:cubicBezTo>
                    <a:pt x="6704" y="3300"/>
                    <a:pt x="6216" y="3169"/>
                    <a:pt x="5716" y="3050"/>
                  </a:cubicBezTo>
                  <a:cubicBezTo>
                    <a:pt x="5132" y="2907"/>
                    <a:pt x="4549" y="2788"/>
                    <a:pt x="4168" y="2705"/>
                  </a:cubicBezTo>
                  <a:cubicBezTo>
                    <a:pt x="4152" y="2705"/>
                    <a:pt x="4135" y="2705"/>
                    <a:pt x="4119" y="2705"/>
                  </a:cubicBezTo>
                  <a:cubicBezTo>
                    <a:pt x="3246" y="2705"/>
                    <a:pt x="2477" y="3022"/>
                    <a:pt x="2477" y="4062"/>
                  </a:cubicBezTo>
                  <a:cubicBezTo>
                    <a:pt x="2501" y="4419"/>
                    <a:pt x="2501" y="4789"/>
                    <a:pt x="2596" y="5134"/>
                  </a:cubicBezTo>
                  <a:cubicBezTo>
                    <a:pt x="2834" y="5884"/>
                    <a:pt x="3108" y="6646"/>
                    <a:pt x="3430" y="7372"/>
                  </a:cubicBezTo>
                  <a:cubicBezTo>
                    <a:pt x="3644" y="7872"/>
                    <a:pt x="3644" y="8289"/>
                    <a:pt x="3358" y="8706"/>
                  </a:cubicBezTo>
                  <a:cubicBezTo>
                    <a:pt x="3108" y="9087"/>
                    <a:pt x="2858" y="9480"/>
                    <a:pt x="2572" y="9849"/>
                  </a:cubicBezTo>
                  <a:cubicBezTo>
                    <a:pt x="2049" y="10551"/>
                    <a:pt x="1489" y="11230"/>
                    <a:pt x="977" y="11944"/>
                  </a:cubicBezTo>
                  <a:cubicBezTo>
                    <a:pt x="727" y="12337"/>
                    <a:pt x="501" y="12754"/>
                    <a:pt x="334" y="13182"/>
                  </a:cubicBezTo>
                  <a:cubicBezTo>
                    <a:pt x="1" y="14075"/>
                    <a:pt x="632" y="14778"/>
                    <a:pt x="1322" y="14861"/>
                  </a:cubicBezTo>
                  <a:cubicBezTo>
                    <a:pt x="1567" y="14886"/>
                    <a:pt x="1815" y="14902"/>
                    <a:pt x="2060" y="14902"/>
                  </a:cubicBezTo>
                  <a:cubicBezTo>
                    <a:pt x="2279" y="14902"/>
                    <a:pt x="2495" y="14889"/>
                    <a:pt x="2703" y="14861"/>
                  </a:cubicBezTo>
                  <a:cubicBezTo>
                    <a:pt x="3465" y="14754"/>
                    <a:pt x="4227" y="14564"/>
                    <a:pt x="4977" y="14421"/>
                  </a:cubicBezTo>
                  <a:cubicBezTo>
                    <a:pt x="5537" y="14314"/>
                    <a:pt x="6097" y="14242"/>
                    <a:pt x="6668" y="14147"/>
                  </a:cubicBezTo>
                  <a:cubicBezTo>
                    <a:pt x="6728" y="14138"/>
                    <a:pt x="6787" y="14134"/>
                    <a:pt x="6843" y="14134"/>
                  </a:cubicBezTo>
                  <a:cubicBezTo>
                    <a:pt x="7186" y="14134"/>
                    <a:pt x="7455" y="14289"/>
                    <a:pt x="7680" y="14575"/>
                  </a:cubicBezTo>
                  <a:cubicBezTo>
                    <a:pt x="8014" y="15040"/>
                    <a:pt x="8359" y="15504"/>
                    <a:pt x="8692" y="15969"/>
                  </a:cubicBezTo>
                  <a:cubicBezTo>
                    <a:pt x="9121" y="16540"/>
                    <a:pt x="9538" y="17135"/>
                    <a:pt x="9966" y="17719"/>
                  </a:cubicBezTo>
                  <a:cubicBezTo>
                    <a:pt x="10311" y="18147"/>
                    <a:pt x="10740" y="18481"/>
                    <a:pt x="11252" y="18707"/>
                  </a:cubicBezTo>
                  <a:cubicBezTo>
                    <a:pt x="11446" y="18791"/>
                    <a:pt x="11625" y="18833"/>
                    <a:pt x="11789" y="18833"/>
                  </a:cubicBezTo>
                  <a:cubicBezTo>
                    <a:pt x="12139" y="18833"/>
                    <a:pt x="12419" y="18640"/>
                    <a:pt x="12621" y="18243"/>
                  </a:cubicBezTo>
                  <a:cubicBezTo>
                    <a:pt x="12800" y="17897"/>
                    <a:pt x="12919" y="17516"/>
                    <a:pt x="12978" y="17135"/>
                  </a:cubicBezTo>
                  <a:cubicBezTo>
                    <a:pt x="13062" y="16457"/>
                    <a:pt x="13109" y="15754"/>
                    <a:pt x="13157" y="15052"/>
                  </a:cubicBezTo>
                  <a:cubicBezTo>
                    <a:pt x="13193" y="14385"/>
                    <a:pt x="13229" y="13718"/>
                    <a:pt x="13288" y="13051"/>
                  </a:cubicBezTo>
                  <a:cubicBezTo>
                    <a:pt x="13336" y="12647"/>
                    <a:pt x="13419" y="12551"/>
                    <a:pt x="13812" y="12492"/>
                  </a:cubicBezTo>
                  <a:cubicBezTo>
                    <a:pt x="14264" y="12432"/>
                    <a:pt x="14729" y="12409"/>
                    <a:pt x="15193" y="12313"/>
                  </a:cubicBezTo>
                  <a:cubicBezTo>
                    <a:pt x="15681" y="12230"/>
                    <a:pt x="16157" y="12111"/>
                    <a:pt x="16622" y="11956"/>
                  </a:cubicBezTo>
                  <a:cubicBezTo>
                    <a:pt x="17241" y="11742"/>
                    <a:pt x="17527" y="11266"/>
                    <a:pt x="17348" y="10456"/>
                  </a:cubicBezTo>
                  <a:cubicBezTo>
                    <a:pt x="17241" y="10015"/>
                    <a:pt x="17039" y="9611"/>
                    <a:pt x="16741" y="9301"/>
                  </a:cubicBezTo>
                  <a:cubicBezTo>
                    <a:pt x="16312" y="8849"/>
                    <a:pt x="15848" y="8432"/>
                    <a:pt x="15384" y="8015"/>
                  </a:cubicBezTo>
                  <a:cubicBezTo>
                    <a:pt x="15098" y="7753"/>
                    <a:pt x="14776" y="7539"/>
                    <a:pt x="14467" y="7301"/>
                  </a:cubicBezTo>
                  <a:cubicBezTo>
                    <a:pt x="14026" y="6979"/>
                    <a:pt x="13752" y="6574"/>
                    <a:pt x="13717" y="6003"/>
                  </a:cubicBezTo>
                  <a:cubicBezTo>
                    <a:pt x="13693" y="5622"/>
                    <a:pt x="13633" y="5229"/>
                    <a:pt x="13610" y="4848"/>
                  </a:cubicBezTo>
                  <a:cubicBezTo>
                    <a:pt x="13598" y="4098"/>
                    <a:pt x="13610" y="3348"/>
                    <a:pt x="13586" y="2598"/>
                  </a:cubicBezTo>
                  <a:cubicBezTo>
                    <a:pt x="13550" y="2098"/>
                    <a:pt x="13490" y="1574"/>
                    <a:pt x="13395" y="1062"/>
                  </a:cubicBezTo>
                  <a:cubicBezTo>
                    <a:pt x="13231" y="362"/>
                    <a:pt x="12841" y="1"/>
                    <a:pt x="122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1" name="Google Shape;1451;p39"/>
            <p:cNvSpPr/>
            <p:nvPr/>
          </p:nvSpPr>
          <p:spPr>
            <a:xfrm>
              <a:off x="4266375" y="1812950"/>
              <a:ext cx="394725" cy="432075"/>
            </a:xfrm>
            <a:custGeom>
              <a:avLst/>
              <a:gdLst/>
              <a:ahLst/>
              <a:cxnLst/>
              <a:rect l="l" t="t" r="r" b="b"/>
              <a:pathLst>
                <a:path w="15789" h="17283" extrusionOk="0">
                  <a:moveTo>
                    <a:pt x="11304" y="1"/>
                  </a:moveTo>
                  <a:cubicBezTo>
                    <a:pt x="11188" y="1"/>
                    <a:pt x="11055" y="29"/>
                    <a:pt x="10907" y="85"/>
                  </a:cubicBezTo>
                  <a:cubicBezTo>
                    <a:pt x="10752" y="145"/>
                    <a:pt x="10585" y="240"/>
                    <a:pt x="10430" y="335"/>
                  </a:cubicBezTo>
                  <a:cubicBezTo>
                    <a:pt x="10133" y="550"/>
                    <a:pt x="9811" y="728"/>
                    <a:pt x="9549" y="978"/>
                  </a:cubicBezTo>
                  <a:cubicBezTo>
                    <a:pt x="8978" y="1526"/>
                    <a:pt x="8394" y="2097"/>
                    <a:pt x="7882" y="2705"/>
                  </a:cubicBezTo>
                  <a:cubicBezTo>
                    <a:pt x="7507" y="3176"/>
                    <a:pt x="7081" y="3423"/>
                    <a:pt x="6570" y="3423"/>
                  </a:cubicBezTo>
                  <a:cubicBezTo>
                    <a:pt x="6384" y="3423"/>
                    <a:pt x="6187" y="3391"/>
                    <a:pt x="5977" y="3324"/>
                  </a:cubicBezTo>
                  <a:cubicBezTo>
                    <a:pt x="5644" y="3217"/>
                    <a:pt x="5287" y="3121"/>
                    <a:pt x="4942" y="3038"/>
                  </a:cubicBezTo>
                  <a:cubicBezTo>
                    <a:pt x="4513" y="2931"/>
                    <a:pt x="4096" y="2824"/>
                    <a:pt x="3668" y="2729"/>
                  </a:cubicBezTo>
                  <a:cubicBezTo>
                    <a:pt x="3465" y="2681"/>
                    <a:pt x="3263" y="2669"/>
                    <a:pt x="3048" y="2669"/>
                  </a:cubicBezTo>
                  <a:cubicBezTo>
                    <a:pt x="2441" y="2669"/>
                    <a:pt x="2275" y="2848"/>
                    <a:pt x="2310" y="3467"/>
                  </a:cubicBezTo>
                  <a:cubicBezTo>
                    <a:pt x="2322" y="3681"/>
                    <a:pt x="2358" y="3883"/>
                    <a:pt x="2417" y="4074"/>
                  </a:cubicBezTo>
                  <a:cubicBezTo>
                    <a:pt x="2679" y="4836"/>
                    <a:pt x="2953" y="5586"/>
                    <a:pt x="3263" y="6324"/>
                  </a:cubicBezTo>
                  <a:cubicBezTo>
                    <a:pt x="3572" y="7050"/>
                    <a:pt x="3572" y="7705"/>
                    <a:pt x="3072" y="8360"/>
                  </a:cubicBezTo>
                  <a:cubicBezTo>
                    <a:pt x="2477" y="9122"/>
                    <a:pt x="1917" y="9896"/>
                    <a:pt x="1358" y="10670"/>
                  </a:cubicBezTo>
                  <a:cubicBezTo>
                    <a:pt x="1048" y="11087"/>
                    <a:pt x="727" y="11503"/>
                    <a:pt x="453" y="11920"/>
                  </a:cubicBezTo>
                  <a:cubicBezTo>
                    <a:pt x="310" y="12134"/>
                    <a:pt x="191" y="12373"/>
                    <a:pt x="120" y="12623"/>
                  </a:cubicBezTo>
                  <a:cubicBezTo>
                    <a:pt x="0" y="13039"/>
                    <a:pt x="131" y="13289"/>
                    <a:pt x="548" y="13361"/>
                  </a:cubicBezTo>
                  <a:cubicBezTo>
                    <a:pt x="737" y="13398"/>
                    <a:pt x="939" y="13422"/>
                    <a:pt x="1138" y="13422"/>
                  </a:cubicBezTo>
                  <a:cubicBezTo>
                    <a:pt x="1254" y="13422"/>
                    <a:pt x="1368" y="13414"/>
                    <a:pt x="1477" y="13396"/>
                  </a:cubicBezTo>
                  <a:cubicBezTo>
                    <a:pt x="2084" y="13301"/>
                    <a:pt x="2691" y="13170"/>
                    <a:pt x="3310" y="13063"/>
                  </a:cubicBezTo>
                  <a:cubicBezTo>
                    <a:pt x="4203" y="12920"/>
                    <a:pt x="5073" y="12682"/>
                    <a:pt x="5989" y="12682"/>
                  </a:cubicBezTo>
                  <a:cubicBezTo>
                    <a:pt x="6489" y="12682"/>
                    <a:pt x="6894" y="12825"/>
                    <a:pt x="7216" y="13206"/>
                  </a:cubicBezTo>
                  <a:cubicBezTo>
                    <a:pt x="7418" y="13408"/>
                    <a:pt x="7597" y="13635"/>
                    <a:pt x="7751" y="13849"/>
                  </a:cubicBezTo>
                  <a:cubicBezTo>
                    <a:pt x="8156" y="14420"/>
                    <a:pt x="8549" y="15004"/>
                    <a:pt x="8942" y="15563"/>
                  </a:cubicBezTo>
                  <a:cubicBezTo>
                    <a:pt x="9264" y="15992"/>
                    <a:pt x="9597" y="16433"/>
                    <a:pt x="9954" y="16849"/>
                  </a:cubicBezTo>
                  <a:cubicBezTo>
                    <a:pt x="10173" y="17101"/>
                    <a:pt x="10462" y="17282"/>
                    <a:pt x="10803" y="17282"/>
                  </a:cubicBezTo>
                  <a:cubicBezTo>
                    <a:pt x="10833" y="17282"/>
                    <a:pt x="10864" y="17281"/>
                    <a:pt x="10895" y="17278"/>
                  </a:cubicBezTo>
                  <a:cubicBezTo>
                    <a:pt x="11288" y="16873"/>
                    <a:pt x="11347" y="16385"/>
                    <a:pt x="11383" y="15909"/>
                  </a:cubicBezTo>
                  <a:cubicBezTo>
                    <a:pt x="11478" y="15016"/>
                    <a:pt x="11502" y="14111"/>
                    <a:pt x="11585" y="13206"/>
                  </a:cubicBezTo>
                  <a:cubicBezTo>
                    <a:pt x="11609" y="12742"/>
                    <a:pt x="11669" y="12277"/>
                    <a:pt x="11740" y="11813"/>
                  </a:cubicBezTo>
                  <a:cubicBezTo>
                    <a:pt x="11823" y="11396"/>
                    <a:pt x="12097" y="11134"/>
                    <a:pt x="12514" y="11039"/>
                  </a:cubicBezTo>
                  <a:cubicBezTo>
                    <a:pt x="12669" y="11015"/>
                    <a:pt x="12823" y="10991"/>
                    <a:pt x="12978" y="10968"/>
                  </a:cubicBezTo>
                  <a:cubicBezTo>
                    <a:pt x="13585" y="10860"/>
                    <a:pt x="14205" y="10789"/>
                    <a:pt x="14812" y="10670"/>
                  </a:cubicBezTo>
                  <a:cubicBezTo>
                    <a:pt x="15133" y="10599"/>
                    <a:pt x="15490" y="10503"/>
                    <a:pt x="15788" y="10206"/>
                  </a:cubicBezTo>
                  <a:cubicBezTo>
                    <a:pt x="15788" y="9646"/>
                    <a:pt x="15538" y="9253"/>
                    <a:pt x="15205" y="8920"/>
                  </a:cubicBezTo>
                  <a:cubicBezTo>
                    <a:pt x="14836" y="8515"/>
                    <a:pt x="14431" y="8158"/>
                    <a:pt x="14014" y="7801"/>
                  </a:cubicBezTo>
                  <a:cubicBezTo>
                    <a:pt x="13657" y="7503"/>
                    <a:pt x="13288" y="7217"/>
                    <a:pt x="12931" y="6931"/>
                  </a:cubicBezTo>
                  <a:cubicBezTo>
                    <a:pt x="12514" y="6598"/>
                    <a:pt x="12252" y="6157"/>
                    <a:pt x="12181" y="5622"/>
                  </a:cubicBezTo>
                  <a:cubicBezTo>
                    <a:pt x="12085" y="5122"/>
                    <a:pt x="12014" y="4598"/>
                    <a:pt x="12002" y="4098"/>
                  </a:cubicBezTo>
                  <a:cubicBezTo>
                    <a:pt x="11954" y="3110"/>
                    <a:pt x="11931" y="2133"/>
                    <a:pt x="11907" y="1145"/>
                  </a:cubicBezTo>
                  <a:cubicBezTo>
                    <a:pt x="11907" y="966"/>
                    <a:pt x="11895" y="788"/>
                    <a:pt x="11859" y="609"/>
                  </a:cubicBezTo>
                  <a:cubicBezTo>
                    <a:pt x="11799" y="196"/>
                    <a:pt x="11608" y="1"/>
                    <a:pt x="11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2" name="Google Shape;1452;p39"/>
            <p:cNvSpPr/>
            <p:nvPr/>
          </p:nvSpPr>
          <p:spPr>
            <a:xfrm>
              <a:off x="4421750" y="2020850"/>
              <a:ext cx="73550" cy="47250"/>
            </a:xfrm>
            <a:custGeom>
              <a:avLst/>
              <a:gdLst/>
              <a:ahLst/>
              <a:cxnLst/>
              <a:rect l="l" t="t" r="r" b="b"/>
              <a:pathLst>
                <a:path w="2942" h="1890" extrusionOk="0">
                  <a:moveTo>
                    <a:pt x="335" y="0"/>
                  </a:moveTo>
                  <a:cubicBezTo>
                    <a:pt x="290" y="0"/>
                    <a:pt x="245" y="14"/>
                    <a:pt x="203" y="44"/>
                  </a:cubicBezTo>
                  <a:cubicBezTo>
                    <a:pt x="96" y="127"/>
                    <a:pt x="1" y="306"/>
                    <a:pt x="1" y="425"/>
                  </a:cubicBezTo>
                  <a:cubicBezTo>
                    <a:pt x="1" y="604"/>
                    <a:pt x="96" y="782"/>
                    <a:pt x="179" y="925"/>
                  </a:cubicBezTo>
                  <a:cubicBezTo>
                    <a:pt x="560" y="1568"/>
                    <a:pt x="1167" y="1806"/>
                    <a:pt x="1882" y="1890"/>
                  </a:cubicBezTo>
                  <a:cubicBezTo>
                    <a:pt x="2191" y="1866"/>
                    <a:pt x="2537" y="1806"/>
                    <a:pt x="2787" y="1568"/>
                  </a:cubicBezTo>
                  <a:cubicBezTo>
                    <a:pt x="2882" y="1473"/>
                    <a:pt x="2941" y="1294"/>
                    <a:pt x="2929" y="1163"/>
                  </a:cubicBezTo>
                  <a:cubicBezTo>
                    <a:pt x="2909" y="1020"/>
                    <a:pt x="2774" y="956"/>
                    <a:pt x="2631" y="956"/>
                  </a:cubicBezTo>
                  <a:cubicBezTo>
                    <a:pt x="2607" y="956"/>
                    <a:pt x="2584" y="958"/>
                    <a:pt x="2560" y="961"/>
                  </a:cubicBezTo>
                  <a:cubicBezTo>
                    <a:pt x="2489" y="973"/>
                    <a:pt x="2417" y="997"/>
                    <a:pt x="2346" y="1020"/>
                  </a:cubicBezTo>
                  <a:cubicBezTo>
                    <a:pt x="2145" y="1065"/>
                    <a:pt x="1973" y="1089"/>
                    <a:pt x="1820" y="1089"/>
                  </a:cubicBezTo>
                  <a:cubicBezTo>
                    <a:pt x="1357" y="1089"/>
                    <a:pt x="1073" y="870"/>
                    <a:pt x="715" y="342"/>
                  </a:cubicBezTo>
                  <a:cubicBezTo>
                    <a:pt x="679" y="282"/>
                    <a:pt x="643" y="211"/>
                    <a:pt x="596" y="151"/>
                  </a:cubicBezTo>
                  <a:cubicBezTo>
                    <a:pt x="531" y="62"/>
                    <a:pt x="433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3" name="Google Shape;1453;p39"/>
            <p:cNvSpPr/>
            <p:nvPr/>
          </p:nvSpPr>
          <p:spPr>
            <a:xfrm>
              <a:off x="4419675" y="1964775"/>
              <a:ext cx="18775" cy="18200"/>
            </a:xfrm>
            <a:custGeom>
              <a:avLst/>
              <a:gdLst/>
              <a:ahLst/>
              <a:cxnLst/>
              <a:rect l="l" t="t" r="r" b="b"/>
              <a:pathLst>
                <a:path w="751" h="728" extrusionOk="0">
                  <a:moveTo>
                    <a:pt x="401" y="1"/>
                  </a:moveTo>
                  <a:cubicBezTo>
                    <a:pt x="226" y="1"/>
                    <a:pt x="35" y="185"/>
                    <a:pt x="12" y="370"/>
                  </a:cubicBezTo>
                  <a:cubicBezTo>
                    <a:pt x="0" y="537"/>
                    <a:pt x="179" y="716"/>
                    <a:pt x="345" y="727"/>
                  </a:cubicBezTo>
                  <a:cubicBezTo>
                    <a:pt x="351" y="728"/>
                    <a:pt x="357" y="728"/>
                    <a:pt x="363" y="728"/>
                  </a:cubicBezTo>
                  <a:cubicBezTo>
                    <a:pt x="548" y="728"/>
                    <a:pt x="739" y="543"/>
                    <a:pt x="750" y="370"/>
                  </a:cubicBezTo>
                  <a:cubicBezTo>
                    <a:pt x="750" y="204"/>
                    <a:pt x="584" y="13"/>
                    <a:pt x="417" y="1"/>
                  </a:cubicBezTo>
                  <a:cubicBezTo>
                    <a:pt x="412" y="1"/>
                    <a:pt x="406" y="1"/>
                    <a:pt x="4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4" name="Google Shape;1454;p39"/>
            <p:cNvSpPr/>
            <p:nvPr/>
          </p:nvSpPr>
          <p:spPr>
            <a:xfrm>
              <a:off x="4518775" y="2013550"/>
              <a:ext cx="18200" cy="17350"/>
            </a:xfrm>
            <a:custGeom>
              <a:avLst/>
              <a:gdLst/>
              <a:ahLst/>
              <a:cxnLst/>
              <a:rect l="l" t="t" r="r" b="b"/>
              <a:pathLst>
                <a:path w="728" h="694" extrusionOk="0">
                  <a:moveTo>
                    <a:pt x="374" y="0"/>
                  </a:moveTo>
                  <a:cubicBezTo>
                    <a:pt x="361" y="0"/>
                    <a:pt x="347" y="1"/>
                    <a:pt x="334" y="3"/>
                  </a:cubicBezTo>
                  <a:cubicBezTo>
                    <a:pt x="132" y="27"/>
                    <a:pt x="1" y="217"/>
                    <a:pt x="37" y="443"/>
                  </a:cubicBezTo>
                  <a:cubicBezTo>
                    <a:pt x="72" y="610"/>
                    <a:pt x="168" y="693"/>
                    <a:pt x="346" y="693"/>
                  </a:cubicBezTo>
                  <a:cubicBezTo>
                    <a:pt x="572" y="693"/>
                    <a:pt x="727" y="515"/>
                    <a:pt x="715" y="300"/>
                  </a:cubicBezTo>
                  <a:cubicBezTo>
                    <a:pt x="693" y="135"/>
                    <a:pt x="538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55" name="Google Shape;1455;p39"/>
          <p:cNvGrpSpPr/>
          <p:nvPr/>
        </p:nvGrpSpPr>
        <p:grpSpPr>
          <a:xfrm>
            <a:off x="10379999" y="2359643"/>
            <a:ext cx="468646" cy="457134"/>
            <a:chOff x="1959000" y="1291425"/>
            <a:chExt cx="286025" cy="279000"/>
          </a:xfrm>
        </p:grpSpPr>
        <p:sp>
          <p:nvSpPr>
            <p:cNvPr id="1456" name="Google Shape;1456;p39"/>
            <p:cNvSpPr/>
            <p:nvPr/>
          </p:nvSpPr>
          <p:spPr>
            <a:xfrm>
              <a:off x="1959000" y="1291425"/>
              <a:ext cx="286025" cy="279000"/>
            </a:xfrm>
            <a:custGeom>
              <a:avLst/>
              <a:gdLst/>
              <a:ahLst/>
              <a:cxnLst/>
              <a:rect l="l" t="t" r="r" b="b"/>
              <a:pathLst>
                <a:path w="11441" h="11160" extrusionOk="0">
                  <a:moveTo>
                    <a:pt x="5924" y="1014"/>
                  </a:moveTo>
                  <a:cubicBezTo>
                    <a:pt x="8501" y="1014"/>
                    <a:pt x="10513" y="3281"/>
                    <a:pt x="10142" y="5897"/>
                  </a:cubicBezTo>
                  <a:cubicBezTo>
                    <a:pt x="9845" y="8016"/>
                    <a:pt x="8356" y="9647"/>
                    <a:pt x="6320" y="10052"/>
                  </a:cubicBezTo>
                  <a:cubicBezTo>
                    <a:pt x="6035" y="10112"/>
                    <a:pt x="5737" y="10112"/>
                    <a:pt x="5439" y="10147"/>
                  </a:cubicBezTo>
                  <a:cubicBezTo>
                    <a:pt x="5432" y="10147"/>
                    <a:pt x="5425" y="10147"/>
                    <a:pt x="5418" y="10147"/>
                  </a:cubicBezTo>
                  <a:cubicBezTo>
                    <a:pt x="2821" y="10147"/>
                    <a:pt x="832" y="7973"/>
                    <a:pt x="1094" y="5409"/>
                  </a:cubicBezTo>
                  <a:cubicBezTo>
                    <a:pt x="1332" y="3063"/>
                    <a:pt x="3094" y="1289"/>
                    <a:pt x="5451" y="1039"/>
                  </a:cubicBezTo>
                  <a:cubicBezTo>
                    <a:pt x="5611" y="1022"/>
                    <a:pt x="5768" y="1014"/>
                    <a:pt x="5924" y="1014"/>
                  </a:cubicBezTo>
                  <a:close/>
                  <a:moveTo>
                    <a:pt x="5770" y="0"/>
                  </a:moveTo>
                  <a:cubicBezTo>
                    <a:pt x="2753" y="0"/>
                    <a:pt x="1" y="2577"/>
                    <a:pt x="58" y="5897"/>
                  </a:cubicBezTo>
                  <a:cubicBezTo>
                    <a:pt x="93" y="8838"/>
                    <a:pt x="2439" y="11100"/>
                    <a:pt x="5368" y="11159"/>
                  </a:cubicBezTo>
                  <a:cubicBezTo>
                    <a:pt x="5749" y="11112"/>
                    <a:pt x="6130" y="11088"/>
                    <a:pt x="6499" y="10993"/>
                  </a:cubicBezTo>
                  <a:cubicBezTo>
                    <a:pt x="9011" y="10505"/>
                    <a:pt x="11011" y="8302"/>
                    <a:pt x="11202" y="5849"/>
                  </a:cubicBezTo>
                  <a:cubicBezTo>
                    <a:pt x="11440" y="2754"/>
                    <a:pt x="9285" y="241"/>
                    <a:pt x="6166" y="15"/>
                  </a:cubicBezTo>
                  <a:cubicBezTo>
                    <a:pt x="6033" y="5"/>
                    <a:pt x="5901" y="0"/>
                    <a:pt x="57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7" name="Google Shape;1457;p39"/>
            <p:cNvSpPr/>
            <p:nvPr/>
          </p:nvSpPr>
          <p:spPr>
            <a:xfrm>
              <a:off x="1979800" y="1316750"/>
              <a:ext cx="242025" cy="228375"/>
            </a:xfrm>
            <a:custGeom>
              <a:avLst/>
              <a:gdLst/>
              <a:ahLst/>
              <a:cxnLst/>
              <a:rect l="l" t="t" r="r" b="b"/>
              <a:pathLst>
                <a:path w="9681" h="9135" extrusionOk="0">
                  <a:moveTo>
                    <a:pt x="5092" y="1"/>
                  </a:moveTo>
                  <a:cubicBezTo>
                    <a:pt x="4936" y="1"/>
                    <a:pt x="4779" y="9"/>
                    <a:pt x="4619" y="26"/>
                  </a:cubicBezTo>
                  <a:cubicBezTo>
                    <a:pt x="2262" y="276"/>
                    <a:pt x="500" y="2050"/>
                    <a:pt x="262" y="4396"/>
                  </a:cubicBezTo>
                  <a:cubicBezTo>
                    <a:pt x="0" y="6960"/>
                    <a:pt x="1989" y="9134"/>
                    <a:pt x="4586" y="9134"/>
                  </a:cubicBezTo>
                  <a:cubicBezTo>
                    <a:pt x="4593" y="9134"/>
                    <a:pt x="4600" y="9134"/>
                    <a:pt x="4607" y="9134"/>
                  </a:cubicBezTo>
                  <a:cubicBezTo>
                    <a:pt x="4905" y="9099"/>
                    <a:pt x="5203" y="9099"/>
                    <a:pt x="5488" y="9039"/>
                  </a:cubicBezTo>
                  <a:cubicBezTo>
                    <a:pt x="7524" y="8634"/>
                    <a:pt x="9013" y="7003"/>
                    <a:pt x="9310" y="4884"/>
                  </a:cubicBezTo>
                  <a:cubicBezTo>
                    <a:pt x="9681" y="2268"/>
                    <a:pt x="7669" y="1"/>
                    <a:pt x="5092" y="1"/>
                  </a:cubicBezTo>
                  <a:close/>
                </a:path>
              </a:pathLst>
            </a:custGeom>
            <a:solidFill>
              <a:srgbClr val="FCC63D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8" name="Google Shape;1458;p39"/>
            <p:cNvSpPr/>
            <p:nvPr/>
          </p:nvSpPr>
          <p:spPr>
            <a:xfrm>
              <a:off x="2042875" y="1454000"/>
              <a:ext cx="96025" cy="43500"/>
            </a:xfrm>
            <a:custGeom>
              <a:avLst/>
              <a:gdLst/>
              <a:ahLst/>
              <a:cxnLst/>
              <a:rect l="l" t="t" r="r" b="b"/>
              <a:pathLst>
                <a:path w="3841" h="1740" extrusionOk="0">
                  <a:moveTo>
                    <a:pt x="3404" y="0"/>
                  </a:moveTo>
                  <a:cubicBezTo>
                    <a:pt x="3345" y="0"/>
                    <a:pt x="3281" y="12"/>
                    <a:pt x="3215" y="37"/>
                  </a:cubicBezTo>
                  <a:cubicBezTo>
                    <a:pt x="3037" y="120"/>
                    <a:pt x="2894" y="239"/>
                    <a:pt x="2739" y="358"/>
                  </a:cubicBezTo>
                  <a:cubicBezTo>
                    <a:pt x="2464" y="577"/>
                    <a:pt x="2185" y="688"/>
                    <a:pt x="1902" y="688"/>
                  </a:cubicBezTo>
                  <a:cubicBezTo>
                    <a:pt x="1648" y="688"/>
                    <a:pt x="1391" y="598"/>
                    <a:pt x="1132" y="418"/>
                  </a:cubicBezTo>
                  <a:cubicBezTo>
                    <a:pt x="1013" y="323"/>
                    <a:pt x="894" y="215"/>
                    <a:pt x="775" y="144"/>
                  </a:cubicBezTo>
                  <a:cubicBezTo>
                    <a:pt x="666" y="76"/>
                    <a:pt x="549" y="19"/>
                    <a:pt x="433" y="19"/>
                  </a:cubicBezTo>
                  <a:cubicBezTo>
                    <a:pt x="346" y="19"/>
                    <a:pt x="261" y="51"/>
                    <a:pt x="179" y="132"/>
                  </a:cubicBezTo>
                  <a:cubicBezTo>
                    <a:pt x="1" y="311"/>
                    <a:pt x="1" y="537"/>
                    <a:pt x="120" y="739"/>
                  </a:cubicBezTo>
                  <a:cubicBezTo>
                    <a:pt x="227" y="894"/>
                    <a:pt x="346" y="1049"/>
                    <a:pt x="477" y="1168"/>
                  </a:cubicBezTo>
                  <a:cubicBezTo>
                    <a:pt x="882" y="1525"/>
                    <a:pt x="1358" y="1692"/>
                    <a:pt x="1965" y="1739"/>
                  </a:cubicBezTo>
                  <a:cubicBezTo>
                    <a:pt x="2537" y="1704"/>
                    <a:pt x="3096" y="1513"/>
                    <a:pt x="3513" y="1013"/>
                  </a:cubicBezTo>
                  <a:cubicBezTo>
                    <a:pt x="3632" y="858"/>
                    <a:pt x="3716" y="680"/>
                    <a:pt x="3763" y="501"/>
                  </a:cubicBezTo>
                  <a:cubicBezTo>
                    <a:pt x="3840" y="212"/>
                    <a:pt x="3659" y="0"/>
                    <a:pt x="3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9" name="Google Shape;1459;p39"/>
            <p:cNvSpPr/>
            <p:nvPr/>
          </p:nvSpPr>
          <p:spPr>
            <a:xfrm>
              <a:off x="2140800" y="1387925"/>
              <a:ext cx="24450" cy="25950"/>
            </a:xfrm>
            <a:custGeom>
              <a:avLst/>
              <a:gdLst/>
              <a:ahLst/>
              <a:cxnLst/>
              <a:rect l="l" t="t" r="r" b="b"/>
              <a:pathLst>
                <a:path w="978" h="1038" extrusionOk="0">
                  <a:moveTo>
                    <a:pt x="471" y="0"/>
                  </a:moveTo>
                  <a:cubicBezTo>
                    <a:pt x="228" y="0"/>
                    <a:pt x="1" y="234"/>
                    <a:pt x="1" y="513"/>
                  </a:cubicBezTo>
                  <a:cubicBezTo>
                    <a:pt x="1" y="775"/>
                    <a:pt x="227" y="1013"/>
                    <a:pt x="477" y="1037"/>
                  </a:cubicBezTo>
                  <a:cubicBezTo>
                    <a:pt x="483" y="1037"/>
                    <a:pt x="489" y="1037"/>
                    <a:pt x="495" y="1037"/>
                  </a:cubicBezTo>
                  <a:cubicBezTo>
                    <a:pt x="750" y="1037"/>
                    <a:pt x="977" y="792"/>
                    <a:pt x="977" y="525"/>
                  </a:cubicBezTo>
                  <a:cubicBezTo>
                    <a:pt x="977" y="275"/>
                    <a:pt x="739" y="25"/>
                    <a:pt x="489" y="1"/>
                  </a:cubicBezTo>
                  <a:cubicBezTo>
                    <a:pt x="483" y="1"/>
                    <a:pt x="477" y="0"/>
                    <a:pt x="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0" name="Google Shape;1460;p39"/>
            <p:cNvSpPr/>
            <p:nvPr/>
          </p:nvSpPr>
          <p:spPr>
            <a:xfrm>
              <a:off x="2035150" y="1384650"/>
              <a:ext cx="22350" cy="22650"/>
            </a:xfrm>
            <a:custGeom>
              <a:avLst/>
              <a:gdLst/>
              <a:ahLst/>
              <a:cxnLst/>
              <a:rect l="l" t="t" r="r" b="b"/>
              <a:pathLst>
                <a:path w="894" h="906" extrusionOk="0">
                  <a:moveTo>
                    <a:pt x="441" y="1"/>
                  </a:moveTo>
                  <a:cubicBezTo>
                    <a:pt x="203" y="1"/>
                    <a:pt x="0" y="191"/>
                    <a:pt x="0" y="441"/>
                  </a:cubicBezTo>
                  <a:cubicBezTo>
                    <a:pt x="0" y="680"/>
                    <a:pt x="203" y="906"/>
                    <a:pt x="441" y="906"/>
                  </a:cubicBezTo>
                  <a:cubicBezTo>
                    <a:pt x="667" y="906"/>
                    <a:pt x="893" y="703"/>
                    <a:pt x="893" y="465"/>
                  </a:cubicBezTo>
                  <a:cubicBezTo>
                    <a:pt x="893" y="227"/>
                    <a:pt x="679" y="13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61" name="Google Shape;1461;p39"/>
          <p:cNvGrpSpPr/>
          <p:nvPr/>
        </p:nvGrpSpPr>
        <p:grpSpPr>
          <a:xfrm>
            <a:off x="10155258" y="3834378"/>
            <a:ext cx="1310750" cy="827508"/>
            <a:chOff x="6096075" y="734650"/>
            <a:chExt cx="709025" cy="447625"/>
          </a:xfrm>
        </p:grpSpPr>
        <p:sp>
          <p:nvSpPr>
            <p:cNvPr id="1462" name="Google Shape;1462;p39"/>
            <p:cNvSpPr/>
            <p:nvPr/>
          </p:nvSpPr>
          <p:spPr>
            <a:xfrm>
              <a:off x="6107675" y="747100"/>
              <a:ext cx="697425" cy="423575"/>
            </a:xfrm>
            <a:custGeom>
              <a:avLst/>
              <a:gdLst/>
              <a:ahLst/>
              <a:cxnLst/>
              <a:rect l="l" t="t" r="r" b="b"/>
              <a:pathLst>
                <a:path w="27897" h="16943" extrusionOk="0">
                  <a:moveTo>
                    <a:pt x="14333" y="1"/>
                  </a:moveTo>
                  <a:cubicBezTo>
                    <a:pt x="14082" y="1"/>
                    <a:pt x="13829" y="12"/>
                    <a:pt x="13574" y="36"/>
                  </a:cubicBezTo>
                  <a:cubicBezTo>
                    <a:pt x="12085" y="190"/>
                    <a:pt x="10776" y="726"/>
                    <a:pt x="9740" y="1845"/>
                  </a:cubicBezTo>
                  <a:cubicBezTo>
                    <a:pt x="9168" y="2452"/>
                    <a:pt x="8656" y="3072"/>
                    <a:pt x="8299" y="3845"/>
                  </a:cubicBezTo>
                  <a:cubicBezTo>
                    <a:pt x="8169" y="4112"/>
                    <a:pt x="8071" y="4229"/>
                    <a:pt x="7936" y="4229"/>
                  </a:cubicBezTo>
                  <a:cubicBezTo>
                    <a:pt x="7836" y="4229"/>
                    <a:pt x="7717" y="4165"/>
                    <a:pt x="7549" y="4048"/>
                  </a:cubicBezTo>
                  <a:cubicBezTo>
                    <a:pt x="7263" y="3834"/>
                    <a:pt x="6966" y="3595"/>
                    <a:pt x="6644" y="3476"/>
                  </a:cubicBezTo>
                  <a:cubicBezTo>
                    <a:pt x="5969" y="3222"/>
                    <a:pt x="5305" y="3093"/>
                    <a:pt x="4658" y="3093"/>
                  </a:cubicBezTo>
                  <a:cubicBezTo>
                    <a:pt x="3605" y="3093"/>
                    <a:pt x="2595" y="3435"/>
                    <a:pt x="1644" y="4143"/>
                  </a:cubicBezTo>
                  <a:cubicBezTo>
                    <a:pt x="524" y="4965"/>
                    <a:pt x="1" y="6131"/>
                    <a:pt x="60" y="7513"/>
                  </a:cubicBezTo>
                  <a:cubicBezTo>
                    <a:pt x="120" y="9108"/>
                    <a:pt x="917" y="10025"/>
                    <a:pt x="2417" y="10334"/>
                  </a:cubicBezTo>
                  <a:cubicBezTo>
                    <a:pt x="3453" y="10513"/>
                    <a:pt x="3453" y="10537"/>
                    <a:pt x="3441" y="11680"/>
                  </a:cubicBezTo>
                  <a:cubicBezTo>
                    <a:pt x="3418" y="12478"/>
                    <a:pt x="3560" y="13299"/>
                    <a:pt x="3894" y="14061"/>
                  </a:cubicBezTo>
                  <a:cubicBezTo>
                    <a:pt x="4489" y="15430"/>
                    <a:pt x="5418" y="16454"/>
                    <a:pt x="6942" y="16799"/>
                  </a:cubicBezTo>
                  <a:cubicBezTo>
                    <a:pt x="7369" y="16892"/>
                    <a:pt x="7791" y="16942"/>
                    <a:pt x="8203" y="16942"/>
                  </a:cubicBezTo>
                  <a:cubicBezTo>
                    <a:pt x="9168" y="16942"/>
                    <a:pt x="10084" y="16668"/>
                    <a:pt x="10919" y="16026"/>
                  </a:cubicBezTo>
                  <a:cubicBezTo>
                    <a:pt x="11097" y="15871"/>
                    <a:pt x="11288" y="15740"/>
                    <a:pt x="11466" y="15597"/>
                  </a:cubicBezTo>
                  <a:cubicBezTo>
                    <a:pt x="11647" y="15460"/>
                    <a:pt x="11752" y="15388"/>
                    <a:pt x="11858" y="15388"/>
                  </a:cubicBezTo>
                  <a:cubicBezTo>
                    <a:pt x="11954" y="15388"/>
                    <a:pt x="12051" y="15448"/>
                    <a:pt x="12204" y="15573"/>
                  </a:cubicBezTo>
                  <a:cubicBezTo>
                    <a:pt x="12669" y="15930"/>
                    <a:pt x="13181" y="16168"/>
                    <a:pt x="13728" y="16335"/>
                  </a:cubicBezTo>
                  <a:cubicBezTo>
                    <a:pt x="14328" y="16517"/>
                    <a:pt x="14933" y="16593"/>
                    <a:pt x="15540" y="16593"/>
                  </a:cubicBezTo>
                  <a:cubicBezTo>
                    <a:pt x="15884" y="16593"/>
                    <a:pt x="16229" y="16569"/>
                    <a:pt x="16574" y="16526"/>
                  </a:cubicBezTo>
                  <a:cubicBezTo>
                    <a:pt x="18193" y="16311"/>
                    <a:pt x="19396" y="15478"/>
                    <a:pt x="20086" y="13942"/>
                  </a:cubicBezTo>
                  <a:cubicBezTo>
                    <a:pt x="20170" y="13751"/>
                    <a:pt x="20241" y="13549"/>
                    <a:pt x="20336" y="13370"/>
                  </a:cubicBezTo>
                  <a:cubicBezTo>
                    <a:pt x="20534" y="12966"/>
                    <a:pt x="20664" y="12833"/>
                    <a:pt x="20961" y="12833"/>
                  </a:cubicBezTo>
                  <a:cubicBezTo>
                    <a:pt x="21058" y="12833"/>
                    <a:pt x="21173" y="12847"/>
                    <a:pt x="21313" y="12870"/>
                  </a:cubicBezTo>
                  <a:cubicBezTo>
                    <a:pt x="21456" y="12882"/>
                    <a:pt x="21575" y="12930"/>
                    <a:pt x="21694" y="12954"/>
                  </a:cubicBezTo>
                  <a:cubicBezTo>
                    <a:pt x="21983" y="13001"/>
                    <a:pt x="22267" y="13024"/>
                    <a:pt x="22546" y="13024"/>
                  </a:cubicBezTo>
                  <a:cubicBezTo>
                    <a:pt x="23474" y="13024"/>
                    <a:pt x="24349" y="12767"/>
                    <a:pt x="25182" y="12263"/>
                  </a:cubicBezTo>
                  <a:cubicBezTo>
                    <a:pt x="27075" y="11108"/>
                    <a:pt x="27897" y="8013"/>
                    <a:pt x="25944" y="6155"/>
                  </a:cubicBezTo>
                  <a:cubicBezTo>
                    <a:pt x="25018" y="5283"/>
                    <a:pt x="23981" y="4651"/>
                    <a:pt x="22707" y="4651"/>
                  </a:cubicBezTo>
                  <a:cubicBezTo>
                    <a:pt x="22590" y="4651"/>
                    <a:pt x="22470" y="4656"/>
                    <a:pt x="22349" y="4667"/>
                  </a:cubicBezTo>
                  <a:cubicBezTo>
                    <a:pt x="22279" y="4674"/>
                    <a:pt x="22214" y="4678"/>
                    <a:pt x="22152" y="4678"/>
                  </a:cubicBezTo>
                  <a:cubicBezTo>
                    <a:pt x="21700" y="4678"/>
                    <a:pt x="21427" y="4482"/>
                    <a:pt x="21217" y="4000"/>
                  </a:cubicBezTo>
                  <a:cubicBezTo>
                    <a:pt x="20622" y="2691"/>
                    <a:pt x="19646" y="1702"/>
                    <a:pt x="18372" y="1036"/>
                  </a:cubicBezTo>
                  <a:cubicBezTo>
                    <a:pt x="17097" y="368"/>
                    <a:pt x="15753" y="1"/>
                    <a:pt x="143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3" name="Google Shape;1463;p39"/>
            <p:cNvSpPr/>
            <p:nvPr/>
          </p:nvSpPr>
          <p:spPr>
            <a:xfrm>
              <a:off x="6096075" y="734650"/>
              <a:ext cx="703075" cy="447625"/>
            </a:xfrm>
            <a:custGeom>
              <a:avLst/>
              <a:gdLst/>
              <a:ahLst/>
              <a:cxnLst/>
              <a:rect l="l" t="t" r="r" b="b"/>
              <a:pathLst>
                <a:path w="28123" h="17905" extrusionOk="0">
                  <a:moveTo>
                    <a:pt x="14866" y="931"/>
                  </a:moveTo>
                  <a:cubicBezTo>
                    <a:pt x="16123" y="931"/>
                    <a:pt x="17387" y="1262"/>
                    <a:pt x="18610" y="1903"/>
                  </a:cubicBezTo>
                  <a:cubicBezTo>
                    <a:pt x="19836" y="2558"/>
                    <a:pt x="20705" y="3486"/>
                    <a:pt x="21241" y="4665"/>
                  </a:cubicBezTo>
                  <a:cubicBezTo>
                    <a:pt x="21542" y="5300"/>
                    <a:pt x="21980" y="5604"/>
                    <a:pt x="22632" y="5604"/>
                  </a:cubicBezTo>
                  <a:cubicBezTo>
                    <a:pt x="22702" y="5604"/>
                    <a:pt x="22774" y="5601"/>
                    <a:pt x="22848" y="5594"/>
                  </a:cubicBezTo>
                  <a:cubicBezTo>
                    <a:pt x="22973" y="5581"/>
                    <a:pt x="23096" y="5574"/>
                    <a:pt x="23217" y="5574"/>
                  </a:cubicBezTo>
                  <a:cubicBezTo>
                    <a:pt x="24218" y="5574"/>
                    <a:pt x="25111" y="6016"/>
                    <a:pt x="26099" y="6951"/>
                  </a:cubicBezTo>
                  <a:cubicBezTo>
                    <a:pt x="26825" y="7653"/>
                    <a:pt x="27158" y="8582"/>
                    <a:pt x="27051" y="9630"/>
                  </a:cubicBezTo>
                  <a:cubicBezTo>
                    <a:pt x="26932" y="10761"/>
                    <a:pt x="26301" y="11785"/>
                    <a:pt x="25420" y="12321"/>
                  </a:cubicBezTo>
                  <a:cubicBezTo>
                    <a:pt x="24661" y="12796"/>
                    <a:pt x="23867" y="13026"/>
                    <a:pt x="23021" y="13026"/>
                  </a:cubicBezTo>
                  <a:cubicBezTo>
                    <a:pt x="22766" y="13026"/>
                    <a:pt x="22506" y="13005"/>
                    <a:pt x="22241" y="12964"/>
                  </a:cubicBezTo>
                  <a:cubicBezTo>
                    <a:pt x="22193" y="12964"/>
                    <a:pt x="22134" y="12952"/>
                    <a:pt x="22086" y="12940"/>
                  </a:cubicBezTo>
                  <a:lnTo>
                    <a:pt x="21872" y="12892"/>
                  </a:lnTo>
                  <a:cubicBezTo>
                    <a:pt x="21720" y="12869"/>
                    <a:pt x="21584" y="12856"/>
                    <a:pt x="21462" y="12856"/>
                  </a:cubicBezTo>
                  <a:cubicBezTo>
                    <a:pt x="20962" y="12856"/>
                    <a:pt x="20683" y="13071"/>
                    <a:pt x="20396" y="13654"/>
                  </a:cubicBezTo>
                  <a:cubicBezTo>
                    <a:pt x="20324" y="13797"/>
                    <a:pt x="20265" y="13928"/>
                    <a:pt x="20205" y="14083"/>
                  </a:cubicBezTo>
                  <a:lnTo>
                    <a:pt x="20122" y="14249"/>
                  </a:lnTo>
                  <a:cubicBezTo>
                    <a:pt x="19526" y="15595"/>
                    <a:pt x="18502" y="16357"/>
                    <a:pt x="16990" y="16559"/>
                  </a:cubicBezTo>
                  <a:cubicBezTo>
                    <a:pt x="16664" y="16605"/>
                    <a:pt x="16342" y="16627"/>
                    <a:pt x="16028" y="16627"/>
                  </a:cubicBezTo>
                  <a:cubicBezTo>
                    <a:pt x="15438" y="16627"/>
                    <a:pt x="14871" y="16548"/>
                    <a:pt x="14335" y="16393"/>
                  </a:cubicBezTo>
                  <a:cubicBezTo>
                    <a:pt x="13811" y="16226"/>
                    <a:pt x="13359" y="16000"/>
                    <a:pt x="12966" y="15702"/>
                  </a:cubicBezTo>
                  <a:cubicBezTo>
                    <a:pt x="12715" y="15507"/>
                    <a:pt x="12513" y="15421"/>
                    <a:pt x="12322" y="15421"/>
                  </a:cubicBezTo>
                  <a:cubicBezTo>
                    <a:pt x="12106" y="15421"/>
                    <a:pt x="11903" y="15531"/>
                    <a:pt x="11656" y="15714"/>
                  </a:cubicBezTo>
                  <a:lnTo>
                    <a:pt x="11299" y="15988"/>
                  </a:lnTo>
                  <a:lnTo>
                    <a:pt x="11097" y="16154"/>
                  </a:lnTo>
                  <a:cubicBezTo>
                    <a:pt x="10381" y="16702"/>
                    <a:pt x="9587" y="16969"/>
                    <a:pt x="8683" y="16969"/>
                  </a:cubicBezTo>
                  <a:cubicBezTo>
                    <a:pt x="8309" y="16969"/>
                    <a:pt x="7916" y="16924"/>
                    <a:pt x="7501" y="16833"/>
                  </a:cubicBezTo>
                  <a:cubicBezTo>
                    <a:pt x="6287" y="16547"/>
                    <a:pt x="5394" y="15750"/>
                    <a:pt x="4786" y="14369"/>
                  </a:cubicBezTo>
                  <a:cubicBezTo>
                    <a:pt x="4489" y="13678"/>
                    <a:pt x="4334" y="12916"/>
                    <a:pt x="4370" y="12190"/>
                  </a:cubicBezTo>
                  <a:lnTo>
                    <a:pt x="4370" y="12178"/>
                  </a:lnTo>
                  <a:cubicBezTo>
                    <a:pt x="4382" y="10809"/>
                    <a:pt x="4227" y="10594"/>
                    <a:pt x="2965" y="10344"/>
                  </a:cubicBezTo>
                  <a:cubicBezTo>
                    <a:pt x="1667" y="10082"/>
                    <a:pt x="1048" y="9320"/>
                    <a:pt x="988" y="7951"/>
                  </a:cubicBezTo>
                  <a:cubicBezTo>
                    <a:pt x="941" y="6701"/>
                    <a:pt x="1405" y="5701"/>
                    <a:pt x="2381" y="4975"/>
                  </a:cubicBezTo>
                  <a:cubicBezTo>
                    <a:pt x="3251" y="4332"/>
                    <a:pt x="4155" y="4022"/>
                    <a:pt x="5132" y="4022"/>
                  </a:cubicBezTo>
                  <a:cubicBezTo>
                    <a:pt x="5703" y="4022"/>
                    <a:pt x="6322" y="4141"/>
                    <a:pt x="6930" y="4367"/>
                  </a:cubicBezTo>
                  <a:cubicBezTo>
                    <a:pt x="7156" y="4439"/>
                    <a:pt x="7370" y="4605"/>
                    <a:pt x="7608" y="4784"/>
                  </a:cubicBezTo>
                  <a:lnTo>
                    <a:pt x="7727" y="4867"/>
                  </a:lnTo>
                  <a:cubicBezTo>
                    <a:pt x="7869" y="4979"/>
                    <a:pt x="8114" y="5159"/>
                    <a:pt x="8404" y="5159"/>
                  </a:cubicBezTo>
                  <a:cubicBezTo>
                    <a:pt x="8455" y="5159"/>
                    <a:pt x="8507" y="5154"/>
                    <a:pt x="8561" y="5141"/>
                  </a:cubicBezTo>
                  <a:cubicBezTo>
                    <a:pt x="8870" y="5046"/>
                    <a:pt x="9037" y="4772"/>
                    <a:pt x="9168" y="4498"/>
                  </a:cubicBezTo>
                  <a:cubicBezTo>
                    <a:pt x="9513" y="3748"/>
                    <a:pt x="10049" y="3129"/>
                    <a:pt x="10525" y="2617"/>
                  </a:cubicBezTo>
                  <a:cubicBezTo>
                    <a:pt x="11430" y="1653"/>
                    <a:pt x="12597" y="1117"/>
                    <a:pt x="14085" y="974"/>
                  </a:cubicBezTo>
                  <a:cubicBezTo>
                    <a:pt x="14345" y="945"/>
                    <a:pt x="14606" y="931"/>
                    <a:pt x="14866" y="931"/>
                  </a:cubicBezTo>
                  <a:close/>
                  <a:moveTo>
                    <a:pt x="14849" y="1"/>
                  </a:moveTo>
                  <a:cubicBezTo>
                    <a:pt x="14563" y="1"/>
                    <a:pt x="14277" y="15"/>
                    <a:pt x="13990" y="45"/>
                  </a:cubicBezTo>
                  <a:cubicBezTo>
                    <a:pt x="12287" y="224"/>
                    <a:pt x="10930" y="855"/>
                    <a:pt x="9859" y="1998"/>
                  </a:cubicBezTo>
                  <a:cubicBezTo>
                    <a:pt x="9335" y="2558"/>
                    <a:pt x="8739" y="3260"/>
                    <a:pt x="8335" y="4129"/>
                  </a:cubicBezTo>
                  <a:cubicBezTo>
                    <a:pt x="8335" y="4129"/>
                    <a:pt x="8323" y="4141"/>
                    <a:pt x="8323" y="4153"/>
                  </a:cubicBezTo>
                  <a:cubicBezTo>
                    <a:pt x="8323" y="4141"/>
                    <a:pt x="8311" y="4141"/>
                    <a:pt x="8299" y="4129"/>
                  </a:cubicBezTo>
                  <a:lnTo>
                    <a:pt x="8180" y="4034"/>
                  </a:lnTo>
                  <a:cubicBezTo>
                    <a:pt x="7906" y="3843"/>
                    <a:pt x="7608" y="3617"/>
                    <a:pt x="7275" y="3486"/>
                  </a:cubicBezTo>
                  <a:cubicBezTo>
                    <a:pt x="6554" y="3215"/>
                    <a:pt x="5840" y="3080"/>
                    <a:pt x="5143" y="3080"/>
                  </a:cubicBezTo>
                  <a:cubicBezTo>
                    <a:pt x="3975" y="3080"/>
                    <a:pt x="2855" y="3459"/>
                    <a:pt x="1834" y="4213"/>
                  </a:cubicBezTo>
                  <a:cubicBezTo>
                    <a:pt x="619" y="5117"/>
                    <a:pt x="0" y="6427"/>
                    <a:pt x="72" y="7975"/>
                  </a:cubicBezTo>
                  <a:cubicBezTo>
                    <a:pt x="143" y="9761"/>
                    <a:pt x="1084" y="10892"/>
                    <a:pt x="2786" y="11249"/>
                  </a:cubicBezTo>
                  <a:cubicBezTo>
                    <a:pt x="3060" y="11297"/>
                    <a:pt x="3370" y="11368"/>
                    <a:pt x="3417" y="11404"/>
                  </a:cubicBezTo>
                  <a:cubicBezTo>
                    <a:pt x="3441" y="11487"/>
                    <a:pt x="3441" y="11844"/>
                    <a:pt x="3441" y="12166"/>
                  </a:cubicBezTo>
                  <a:cubicBezTo>
                    <a:pt x="3417" y="13023"/>
                    <a:pt x="3572" y="13916"/>
                    <a:pt x="3941" y="14738"/>
                  </a:cubicBezTo>
                  <a:cubicBezTo>
                    <a:pt x="4656" y="16393"/>
                    <a:pt x="5799" y="17405"/>
                    <a:pt x="7311" y="17738"/>
                  </a:cubicBezTo>
                  <a:cubicBezTo>
                    <a:pt x="7787" y="17845"/>
                    <a:pt x="8251" y="17905"/>
                    <a:pt x="8680" y="17905"/>
                  </a:cubicBezTo>
                  <a:cubicBezTo>
                    <a:pt x="9799" y="17905"/>
                    <a:pt x="10799" y="17559"/>
                    <a:pt x="11680" y="16845"/>
                  </a:cubicBezTo>
                  <a:lnTo>
                    <a:pt x="11883" y="16690"/>
                  </a:lnTo>
                  <a:cubicBezTo>
                    <a:pt x="12002" y="16595"/>
                    <a:pt x="12109" y="16500"/>
                    <a:pt x="12228" y="16416"/>
                  </a:cubicBezTo>
                  <a:cubicBezTo>
                    <a:pt x="12276" y="16393"/>
                    <a:pt x="12299" y="16357"/>
                    <a:pt x="12335" y="16345"/>
                  </a:cubicBezTo>
                  <a:cubicBezTo>
                    <a:pt x="12347" y="16357"/>
                    <a:pt x="12371" y="16369"/>
                    <a:pt x="12406" y="16404"/>
                  </a:cubicBezTo>
                  <a:cubicBezTo>
                    <a:pt x="12895" y="16774"/>
                    <a:pt x="13430" y="17036"/>
                    <a:pt x="14073" y="17238"/>
                  </a:cubicBezTo>
                  <a:cubicBezTo>
                    <a:pt x="14689" y="17425"/>
                    <a:pt x="15341" y="17520"/>
                    <a:pt x="16018" y="17520"/>
                  </a:cubicBezTo>
                  <a:cubicBezTo>
                    <a:pt x="16375" y="17520"/>
                    <a:pt x="16739" y="17494"/>
                    <a:pt x="17109" y="17440"/>
                  </a:cubicBezTo>
                  <a:cubicBezTo>
                    <a:pt x="18943" y="17202"/>
                    <a:pt x="20253" y="16238"/>
                    <a:pt x="20979" y="14583"/>
                  </a:cubicBezTo>
                  <a:lnTo>
                    <a:pt x="21050" y="14428"/>
                  </a:lnTo>
                  <a:cubicBezTo>
                    <a:pt x="21098" y="14309"/>
                    <a:pt x="21158" y="14166"/>
                    <a:pt x="21217" y="14047"/>
                  </a:cubicBezTo>
                  <a:cubicBezTo>
                    <a:pt x="21324" y="13833"/>
                    <a:pt x="21384" y="13773"/>
                    <a:pt x="21384" y="13773"/>
                  </a:cubicBezTo>
                  <a:cubicBezTo>
                    <a:pt x="21396" y="13773"/>
                    <a:pt x="21417" y="13767"/>
                    <a:pt x="21464" y="13767"/>
                  </a:cubicBezTo>
                  <a:cubicBezTo>
                    <a:pt x="21512" y="13767"/>
                    <a:pt x="21586" y="13773"/>
                    <a:pt x="21705" y="13797"/>
                  </a:cubicBezTo>
                  <a:cubicBezTo>
                    <a:pt x="21765" y="13797"/>
                    <a:pt x="21812" y="13809"/>
                    <a:pt x="21860" y="13821"/>
                  </a:cubicBezTo>
                  <a:cubicBezTo>
                    <a:pt x="21931" y="13845"/>
                    <a:pt x="22015" y="13857"/>
                    <a:pt x="22098" y="13868"/>
                  </a:cubicBezTo>
                  <a:cubicBezTo>
                    <a:pt x="22409" y="13918"/>
                    <a:pt x="22716" y="13943"/>
                    <a:pt x="23019" y="13943"/>
                  </a:cubicBezTo>
                  <a:cubicBezTo>
                    <a:pt x="24031" y="13943"/>
                    <a:pt x="24999" y="13668"/>
                    <a:pt x="25896" y="13118"/>
                  </a:cubicBezTo>
                  <a:cubicBezTo>
                    <a:pt x="27015" y="12428"/>
                    <a:pt x="27825" y="11130"/>
                    <a:pt x="27968" y="9737"/>
                  </a:cubicBezTo>
                  <a:cubicBezTo>
                    <a:pt x="28123" y="8415"/>
                    <a:pt x="27670" y="7177"/>
                    <a:pt x="26742" y="6284"/>
                  </a:cubicBezTo>
                  <a:cubicBezTo>
                    <a:pt x="25577" y="5173"/>
                    <a:pt x="24442" y="4657"/>
                    <a:pt x="23197" y="4657"/>
                  </a:cubicBezTo>
                  <a:cubicBezTo>
                    <a:pt x="23055" y="4657"/>
                    <a:pt x="22911" y="4663"/>
                    <a:pt x="22765" y="4677"/>
                  </a:cubicBezTo>
                  <a:cubicBezTo>
                    <a:pt x="22714" y="4680"/>
                    <a:pt x="22668" y="4683"/>
                    <a:pt x="22625" y="4683"/>
                  </a:cubicBezTo>
                  <a:cubicBezTo>
                    <a:pt x="22374" y="4683"/>
                    <a:pt x="22242" y="4607"/>
                    <a:pt x="22110" y="4272"/>
                  </a:cubicBezTo>
                  <a:cubicBezTo>
                    <a:pt x="21503" y="2903"/>
                    <a:pt x="20467" y="1831"/>
                    <a:pt x="19050" y="1093"/>
                  </a:cubicBezTo>
                  <a:cubicBezTo>
                    <a:pt x="17682" y="369"/>
                    <a:pt x="16272" y="1"/>
                    <a:pt x="148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4" name="Google Shape;1464;p39"/>
            <p:cNvSpPr/>
            <p:nvPr/>
          </p:nvSpPr>
          <p:spPr>
            <a:xfrm>
              <a:off x="6357700" y="1003450"/>
              <a:ext cx="136650" cy="47850"/>
            </a:xfrm>
            <a:custGeom>
              <a:avLst/>
              <a:gdLst/>
              <a:ahLst/>
              <a:cxnLst/>
              <a:rect l="l" t="t" r="r" b="b"/>
              <a:pathLst>
                <a:path w="5466" h="1914" extrusionOk="0">
                  <a:moveTo>
                    <a:pt x="421" y="0"/>
                  </a:moveTo>
                  <a:cubicBezTo>
                    <a:pt x="354" y="0"/>
                    <a:pt x="292" y="24"/>
                    <a:pt x="227" y="68"/>
                  </a:cubicBezTo>
                  <a:cubicBezTo>
                    <a:pt x="1" y="235"/>
                    <a:pt x="36" y="521"/>
                    <a:pt x="334" y="854"/>
                  </a:cubicBezTo>
                  <a:cubicBezTo>
                    <a:pt x="953" y="1604"/>
                    <a:pt x="1811" y="1854"/>
                    <a:pt x="2644" y="1914"/>
                  </a:cubicBezTo>
                  <a:cubicBezTo>
                    <a:pt x="3561" y="1902"/>
                    <a:pt x="4430" y="1569"/>
                    <a:pt x="5001" y="1021"/>
                  </a:cubicBezTo>
                  <a:cubicBezTo>
                    <a:pt x="5168" y="878"/>
                    <a:pt x="5299" y="700"/>
                    <a:pt x="5406" y="497"/>
                  </a:cubicBezTo>
                  <a:cubicBezTo>
                    <a:pt x="5466" y="402"/>
                    <a:pt x="5454" y="199"/>
                    <a:pt x="5382" y="128"/>
                  </a:cubicBezTo>
                  <a:cubicBezTo>
                    <a:pt x="5322" y="77"/>
                    <a:pt x="5207" y="37"/>
                    <a:pt x="5106" y="37"/>
                  </a:cubicBezTo>
                  <a:cubicBezTo>
                    <a:pt x="5068" y="37"/>
                    <a:pt x="5031" y="43"/>
                    <a:pt x="5001" y="57"/>
                  </a:cubicBezTo>
                  <a:cubicBezTo>
                    <a:pt x="4799" y="128"/>
                    <a:pt x="4632" y="283"/>
                    <a:pt x="4454" y="414"/>
                  </a:cubicBezTo>
                  <a:cubicBezTo>
                    <a:pt x="3885" y="846"/>
                    <a:pt x="3313" y="1061"/>
                    <a:pt x="2749" y="1061"/>
                  </a:cubicBezTo>
                  <a:cubicBezTo>
                    <a:pt x="2133" y="1061"/>
                    <a:pt x="1526" y="804"/>
                    <a:pt x="941" y="295"/>
                  </a:cubicBezTo>
                  <a:cubicBezTo>
                    <a:pt x="706" y="90"/>
                    <a:pt x="553" y="0"/>
                    <a:pt x="4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5" name="Google Shape;1465;p39"/>
            <p:cNvSpPr/>
            <p:nvPr/>
          </p:nvSpPr>
          <p:spPr>
            <a:xfrm>
              <a:off x="6339550" y="940550"/>
              <a:ext cx="20550" cy="23300"/>
            </a:xfrm>
            <a:custGeom>
              <a:avLst/>
              <a:gdLst/>
              <a:ahLst/>
              <a:cxnLst/>
              <a:rect l="l" t="t" r="r" b="b"/>
              <a:pathLst>
                <a:path w="822" h="932" extrusionOk="0">
                  <a:moveTo>
                    <a:pt x="358" y="1"/>
                  </a:moveTo>
                  <a:cubicBezTo>
                    <a:pt x="155" y="13"/>
                    <a:pt x="0" y="239"/>
                    <a:pt x="0" y="501"/>
                  </a:cubicBezTo>
                  <a:cubicBezTo>
                    <a:pt x="34" y="758"/>
                    <a:pt x="194" y="932"/>
                    <a:pt x="391" y="932"/>
                  </a:cubicBezTo>
                  <a:cubicBezTo>
                    <a:pt x="404" y="932"/>
                    <a:pt x="416" y="931"/>
                    <a:pt x="429" y="930"/>
                  </a:cubicBezTo>
                  <a:cubicBezTo>
                    <a:pt x="632" y="918"/>
                    <a:pt x="810" y="715"/>
                    <a:pt x="810" y="513"/>
                  </a:cubicBezTo>
                  <a:cubicBezTo>
                    <a:pt x="822" y="251"/>
                    <a:pt x="584" y="1"/>
                    <a:pt x="3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6" name="Google Shape;1466;p39"/>
            <p:cNvSpPr/>
            <p:nvPr/>
          </p:nvSpPr>
          <p:spPr>
            <a:xfrm>
              <a:off x="6513375" y="940450"/>
              <a:ext cx="22050" cy="22875"/>
            </a:xfrm>
            <a:custGeom>
              <a:avLst/>
              <a:gdLst/>
              <a:ahLst/>
              <a:cxnLst/>
              <a:rect l="l" t="t" r="r" b="b"/>
              <a:pathLst>
                <a:path w="882" h="915" extrusionOk="0">
                  <a:moveTo>
                    <a:pt x="467" y="1"/>
                  </a:moveTo>
                  <a:cubicBezTo>
                    <a:pt x="249" y="1"/>
                    <a:pt x="46" y="182"/>
                    <a:pt x="25" y="433"/>
                  </a:cubicBezTo>
                  <a:cubicBezTo>
                    <a:pt x="1" y="672"/>
                    <a:pt x="167" y="874"/>
                    <a:pt x="370" y="910"/>
                  </a:cubicBezTo>
                  <a:cubicBezTo>
                    <a:pt x="390" y="913"/>
                    <a:pt x="410" y="914"/>
                    <a:pt x="430" y="914"/>
                  </a:cubicBezTo>
                  <a:cubicBezTo>
                    <a:pt x="655" y="914"/>
                    <a:pt x="847" y="734"/>
                    <a:pt x="858" y="493"/>
                  </a:cubicBezTo>
                  <a:cubicBezTo>
                    <a:pt x="882" y="255"/>
                    <a:pt x="727" y="64"/>
                    <a:pt x="525" y="5"/>
                  </a:cubicBezTo>
                  <a:cubicBezTo>
                    <a:pt x="505" y="2"/>
                    <a:pt x="486" y="1"/>
                    <a:pt x="4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67" name="Google Shape;1467;p39"/>
          <p:cNvGrpSpPr/>
          <p:nvPr/>
        </p:nvGrpSpPr>
        <p:grpSpPr>
          <a:xfrm>
            <a:off x="3033859" y="1598081"/>
            <a:ext cx="364236" cy="392291"/>
            <a:chOff x="713250" y="2576650"/>
            <a:chExt cx="273275" cy="294325"/>
          </a:xfrm>
        </p:grpSpPr>
        <p:sp>
          <p:nvSpPr>
            <p:cNvPr id="1468" name="Google Shape;1468;p39"/>
            <p:cNvSpPr/>
            <p:nvPr/>
          </p:nvSpPr>
          <p:spPr>
            <a:xfrm>
              <a:off x="713250" y="2576650"/>
              <a:ext cx="273275" cy="294325"/>
            </a:xfrm>
            <a:custGeom>
              <a:avLst/>
              <a:gdLst/>
              <a:ahLst/>
              <a:cxnLst/>
              <a:rect l="l" t="t" r="r" b="b"/>
              <a:pathLst>
                <a:path w="10931" h="11773" extrusionOk="0">
                  <a:moveTo>
                    <a:pt x="4739" y="1065"/>
                  </a:moveTo>
                  <a:cubicBezTo>
                    <a:pt x="4894" y="1172"/>
                    <a:pt x="5049" y="1244"/>
                    <a:pt x="5156" y="1375"/>
                  </a:cubicBezTo>
                  <a:cubicBezTo>
                    <a:pt x="5382" y="1660"/>
                    <a:pt x="5585" y="1958"/>
                    <a:pt x="5799" y="2256"/>
                  </a:cubicBezTo>
                  <a:cubicBezTo>
                    <a:pt x="6137" y="2751"/>
                    <a:pt x="6344" y="2943"/>
                    <a:pt x="6724" y="2943"/>
                  </a:cubicBezTo>
                  <a:cubicBezTo>
                    <a:pt x="6893" y="2943"/>
                    <a:pt x="7095" y="2905"/>
                    <a:pt x="7359" y="2839"/>
                  </a:cubicBezTo>
                  <a:cubicBezTo>
                    <a:pt x="7656" y="2756"/>
                    <a:pt x="7954" y="2660"/>
                    <a:pt x="8252" y="2577"/>
                  </a:cubicBezTo>
                  <a:cubicBezTo>
                    <a:pt x="8496" y="2516"/>
                    <a:pt x="8659" y="2486"/>
                    <a:pt x="8827" y="2486"/>
                  </a:cubicBezTo>
                  <a:cubicBezTo>
                    <a:pt x="8987" y="2486"/>
                    <a:pt x="9151" y="2513"/>
                    <a:pt x="9395" y="2565"/>
                  </a:cubicBezTo>
                  <a:cubicBezTo>
                    <a:pt x="9549" y="2756"/>
                    <a:pt x="9478" y="2970"/>
                    <a:pt x="9383" y="3149"/>
                  </a:cubicBezTo>
                  <a:cubicBezTo>
                    <a:pt x="9204" y="3518"/>
                    <a:pt x="9025" y="3911"/>
                    <a:pt x="8799" y="4244"/>
                  </a:cubicBezTo>
                  <a:cubicBezTo>
                    <a:pt x="8347" y="4923"/>
                    <a:pt x="8406" y="5542"/>
                    <a:pt x="8847" y="6185"/>
                  </a:cubicBezTo>
                  <a:cubicBezTo>
                    <a:pt x="9121" y="6554"/>
                    <a:pt x="9335" y="6970"/>
                    <a:pt x="9549" y="7387"/>
                  </a:cubicBezTo>
                  <a:cubicBezTo>
                    <a:pt x="9740" y="7744"/>
                    <a:pt x="9930" y="8113"/>
                    <a:pt x="9907" y="8590"/>
                  </a:cubicBezTo>
                  <a:cubicBezTo>
                    <a:pt x="9795" y="8590"/>
                    <a:pt x="9684" y="8606"/>
                    <a:pt x="9584" y="8606"/>
                  </a:cubicBezTo>
                  <a:cubicBezTo>
                    <a:pt x="9533" y="8606"/>
                    <a:pt x="9486" y="8602"/>
                    <a:pt x="9442" y="8590"/>
                  </a:cubicBezTo>
                  <a:cubicBezTo>
                    <a:pt x="8621" y="8399"/>
                    <a:pt x="7775" y="8221"/>
                    <a:pt x="6978" y="7959"/>
                  </a:cubicBezTo>
                  <a:cubicBezTo>
                    <a:pt x="6774" y="7888"/>
                    <a:pt x="6584" y="7854"/>
                    <a:pt x="6406" y="7854"/>
                  </a:cubicBezTo>
                  <a:cubicBezTo>
                    <a:pt x="6011" y="7854"/>
                    <a:pt x="5674" y="8024"/>
                    <a:pt x="5370" y="8352"/>
                  </a:cubicBezTo>
                  <a:cubicBezTo>
                    <a:pt x="4858" y="8911"/>
                    <a:pt x="4358" y="9471"/>
                    <a:pt x="3834" y="10007"/>
                  </a:cubicBezTo>
                  <a:cubicBezTo>
                    <a:pt x="3608" y="10245"/>
                    <a:pt x="3406" y="10519"/>
                    <a:pt x="3060" y="10673"/>
                  </a:cubicBezTo>
                  <a:cubicBezTo>
                    <a:pt x="2906" y="10364"/>
                    <a:pt x="2894" y="10054"/>
                    <a:pt x="2894" y="9757"/>
                  </a:cubicBezTo>
                  <a:cubicBezTo>
                    <a:pt x="2894" y="9233"/>
                    <a:pt x="2929" y="8733"/>
                    <a:pt x="2953" y="8209"/>
                  </a:cubicBezTo>
                  <a:cubicBezTo>
                    <a:pt x="2977" y="7971"/>
                    <a:pt x="3001" y="7744"/>
                    <a:pt x="2989" y="7506"/>
                  </a:cubicBezTo>
                  <a:cubicBezTo>
                    <a:pt x="2953" y="7018"/>
                    <a:pt x="2703" y="6768"/>
                    <a:pt x="2215" y="6685"/>
                  </a:cubicBezTo>
                  <a:cubicBezTo>
                    <a:pt x="1929" y="6649"/>
                    <a:pt x="1644" y="6625"/>
                    <a:pt x="1370" y="6589"/>
                  </a:cubicBezTo>
                  <a:cubicBezTo>
                    <a:pt x="1322" y="6566"/>
                    <a:pt x="1275" y="6530"/>
                    <a:pt x="1215" y="6482"/>
                  </a:cubicBezTo>
                  <a:cubicBezTo>
                    <a:pt x="1346" y="6197"/>
                    <a:pt x="1608" y="6066"/>
                    <a:pt x="1858" y="5911"/>
                  </a:cubicBezTo>
                  <a:cubicBezTo>
                    <a:pt x="2275" y="5673"/>
                    <a:pt x="2703" y="5435"/>
                    <a:pt x="3144" y="5232"/>
                  </a:cubicBezTo>
                  <a:cubicBezTo>
                    <a:pt x="3668" y="4982"/>
                    <a:pt x="3918" y="4625"/>
                    <a:pt x="3953" y="4030"/>
                  </a:cubicBezTo>
                  <a:cubicBezTo>
                    <a:pt x="4001" y="3315"/>
                    <a:pt x="4144" y="2601"/>
                    <a:pt x="4275" y="1887"/>
                  </a:cubicBezTo>
                  <a:cubicBezTo>
                    <a:pt x="4334" y="1601"/>
                    <a:pt x="4418" y="1267"/>
                    <a:pt x="4739" y="1065"/>
                  </a:cubicBezTo>
                  <a:close/>
                  <a:moveTo>
                    <a:pt x="4667" y="0"/>
                  </a:moveTo>
                  <a:cubicBezTo>
                    <a:pt x="4298" y="0"/>
                    <a:pt x="3961" y="223"/>
                    <a:pt x="3691" y="648"/>
                  </a:cubicBezTo>
                  <a:cubicBezTo>
                    <a:pt x="3584" y="803"/>
                    <a:pt x="3477" y="1005"/>
                    <a:pt x="3418" y="1196"/>
                  </a:cubicBezTo>
                  <a:cubicBezTo>
                    <a:pt x="3299" y="1577"/>
                    <a:pt x="3168" y="1982"/>
                    <a:pt x="3096" y="2387"/>
                  </a:cubicBezTo>
                  <a:cubicBezTo>
                    <a:pt x="2989" y="2970"/>
                    <a:pt x="2929" y="3565"/>
                    <a:pt x="2822" y="4256"/>
                  </a:cubicBezTo>
                  <a:cubicBezTo>
                    <a:pt x="2560" y="4399"/>
                    <a:pt x="2275" y="4530"/>
                    <a:pt x="2025" y="4708"/>
                  </a:cubicBezTo>
                  <a:cubicBezTo>
                    <a:pt x="1608" y="4958"/>
                    <a:pt x="1191" y="5208"/>
                    <a:pt x="786" y="5494"/>
                  </a:cubicBezTo>
                  <a:cubicBezTo>
                    <a:pt x="489" y="5708"/>
                    <a:pt x="262" y="6006"/>
                    <a:pt x="143" y="6363"/>
                  </a:cubicBezTo>
                  <a:cubicBezTo>
                    <a:pt x="1" y="6804"/>
                    <a:pt x="132" y="7197"/>
                    <a:pt x="548" y="7399"/>
                  </a:cubicBezTo>
                  <a:cubicBezTo>
                    <a:pt x="739" y="7506"/>
                    <a:pt x="977" y="7554"/>
                    <a:pt x="1203" y="7613"/>
                  </a:cubicBezTo>
                  <a:cubicBezTo>
                    <a:pt x="1405" y="7673"/>
                    <a:pt x="1632" y="7697"/>
                    <a:pt x="1882" y="7756"/>
                  </a:cubicBezTo>
                  <a:cubicBezTo>
                    <a:pt x="1882" y="8066"/>
                    <a:pt x="1870" y="8352"/>
                    <a:pt x="1882" y="8637"/>
                  </a:cubicBezTo>
                  <a:cubicBezTo>
                    <a:pt x="1917" y="9280"/>
                    <a:pt x="1941" y="9935"/>
                    <a:pt x="2001" y="10566"/>
                  </a:cubicBezTo>
                  <a:cubicBezTo>
                    <a:pt x="2025" y="10780"/>
                    <a:pt x="2084" y="10983"/>
                    <a:pt x="2167" y="11161"/>
                  </a:cubicBezTo>
                  <a:cubicBezTo>
                    <a:pt x="2354" y="11558"/>
                    <a:pt x="2650" y="11773"/>
                    <a:pt x="2996" y="11773"/>
                  </a:cubicBezTo>
                  <a:cubicBezTo>
                    <a:pt x="3159" y="11773"/>
                    <a:pt x="3334" y="11725"/>
                    <a:pt x="3513" y="11626"/>
                  </a:cubicBezTo>
                  <a:cubicBezTo>
                    <a:pt x="3846" y="11435"/>
                    <a:pt x="4144" y="11185"/>
                    <a:pt x="4418" y="10900"/>
                  </a:cubicBezTo>
                  <a:cubicBezTo>
                    <a:pt x="4918" y="10352"/>
                    <a:pt x="5394" y="9768"/>
                    <a:pt x="5894" y="9197"/>
                  </a:cubicBezTo>
                  <a:cubicBezTo>
                    <a:pt x="5989" y="9066"/>
                    <a:pt x="6108" y="8947"/>
                    <a:pt x="6251" y="8804"/>
                  </a:cubicBezTo>
                  <a:cubicBezTo>
                    <a:pt x="6549" y="8887"/>
                    <a:pt x="6811" y="8983"/>
                    <a:pt x="7085" y="9054"/>
                  </a:cubicBezTo>
                  <a:cubicBezTo>
                    <a:pt x="7859" y="9245"/>
                    <a:pt x="8633" y="9435"/>
                    <a:pt x="9418" y="9602"/>
                  </a:cubicBezTo>
                  <a:cubicBezTo>
                    <a:pt x="9553" y="9624"/>
                    <a:pt x="9691" y="9636"/>
                    <a:pt x="9826" y="9636"/>
                  </a:cubicBezTo>
                  <a:cubicBezTo>
                    <a:pt x="9977" y="9636"/>
                    <a:pt x="10125" y="9621"/>
                    <a:pt x="10264" y="9590"/>
                  </a:cubicBezTo>
                  <a:cubicBezTo>
                    <a:pt x="10692" y="9518"/>
                    <a:pt x="10930" y="9221"/>
                    <a:pt x="10930" y="8768"/>
                  </a:cubicBezTo>
                  <a:cubicBezTo>
                    <a:pt x="10930" y="8471"/>
                    <a:pt x="10907" y="8149"/>
                    <a:pt x="10800" y="7863"/>
                  </a:cubicBezTo>
                  <a:cubicBezTo>
                    <a:pt x="10597" y="7328"/>
                    <a:pt x="10359" y="6816"/>
                    <a:pt x="10085" y="6316"/>
                  </a:cubicBezTo>
                  <a:cubicBezTo>
                    <a:pt x="9859" y="5899"/>
                    <a:pt x="9609" y="5506"/>
                    <a:pt x="9359" y="5089"/>
                  </a:cubicBezTo>
                  <a:cubicBezTo>
                    <a:pt x="9502" y="4851"/>
                    <a:pt x="9668" y="4649"/>
                    <a:pt x="9787" y="4423"/>
                  </a:cubicBezTo>
                  <a:cubicBezTo>
                    <a:pt x="10002" y="4018"/>
                    <a:pt x="10252" y="3601"/>
                    <a:pt x="10383" y="3172"/>
                  </a:cubicBezTo>
                  <a:cubicBezTo>
                    <a:pt x="10680" y="2172"/>
                    <a:pt x="10145" y="1494"/>
                    <a:pt x="9109" y="1458"/>
                  </a:cubicBezTo>
                  <a:cubicBezTo>
                    <a:pt x="8954" y="1458"/>
                    <a:pt x="8787" y="1482"/>
                    <a:pt x="8644" y="1506"/>
                  </a:cubicBezTo>
                  <a:cubicBezTo>
                    <a:pt x="8228" y="1601"/>
                    <a:pt x="7799" y="1696"/>
                    <a:pt x="7359" y="1791"/>
                  </a:cubicBezTo>
                  <a:cubicBezTo>
                    <a:pt x="7168" y="1839"/>
                    <a:pt x="6978" y="1863"/>
                    <a:pt x="6763" y="1898"/>
                  </a:cubicBezTo>
                  <a:cubicBezTo>
                    <a:pt x="6573" y="1625"/>
                    <a:pt x="6430" y="1375"/>
                    <a:pt x="6251" y="1160"/>
                  </a:cubicBezTo>
                  <a:cubicBezTo>
                    <a:pt x="6013" y="863"/>
                    <a:pt x="5751" y="553"/>
                    <a:pt x="5454" y="315"/>
                  </a:cubicBezTo>
                  <a:cubicBezTo>
                    <a:pt x="5184" y="103"/>
                    <a:pt x="4918" y="0"/>
                    <a:pt x="4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9" name="Google Shape;1469;p39"/>
            <p:cNvSpPr/>
            <p:nvPr/>
          </p:nvSpPr>
          <p:spPr>
            <a:xfrm>
              <a:off x="743600" y="2603275"/>
              <a:ext cx="217925" cy="240225"/>
            </a:xfrm>
            <a:custGeom>
              <a:avLst/>
              <a:gdLst/>
              <a:ahLst/>
              <a:cxnLst/>
              <a:rect l="l" t="t" r="r" b="b"/>
              <a:pathLst>
                <a:path w="8717" h="9609" extrusionOk="0">
                  <a:moveTo>
                    <a:pt x="3525" y="0"/>
                  </a:moveTo>
                  <a:cubicBezTo>
                    <a:pt x="3204" y="202"/>
                    <a:pt x="3120" y="536"/>
                    <a:pt x="3061" y="822"/>
                  </a:cubicBezTo>
                  <a:cubicBezTo>
                    <a:pt x="2930" y="1536"/>
                    <a:pt x="2787" y="2250"/>
                    <a:pt x="2739" y="2965"/>
                  </a:cubicBezTo>
                  <a:cubicBezTo>
                    <a:pt x="2704" y="3560"/>
                    <a:pt x="2454" y="3917"/>
                    <a:pt x="1930" y="4167"/>
                  </a:cubicBezTo>
                  <a:cubicBezTo>
                    <a:pt x="1489" y="4370"/>
                    <a:pt x="1061" y="4608"/>
                    <a:pt x="644" y="4846"/>
                  </a:cubicBezTo>
                  <a:cubicBezTo>
                    <a:pt x="394" y="5001"/>
                    <a:pt x="132" y="5132"/>
                    <a:pt x="1" y="5417"/>
                  </a:cubicBezTo>
                  <a:cubicBezTo>
                    <a:pt x="61" y="5465"/>
                    <a:pt x="108" y="5501"/>
                    <a:pt x="156" y="5524"/>
                  </a:cubicBezTo>
                  <a:cubicBezTo>
                    <a:pt x="430" y="5560"/>
                    <a:pt x="715" y="5584"/>
                    <a:pt x="1001" y="5620"/>
                  </a:cubicBezTo>
                  <a:cubicBezTo>
                    <a:pt x="1489" y="5703"/>
                    <a:pt x="1739" y="5953"/>
                    <a:pt x="1775" y="6441"/>
                  </a:cubicBezTo>
                  <a:cubicBezTo>
                    <a:pt x="1787" y="6679"/>
                    <a:pt x="1763" y="6906"/>
                    <a:pt x="1739" y="7144"/>
                  </a:cubicBezTo>
                  <a:cubicBezTo>
                    <a:pt x="1715" y="7668"/>
                    <a:pt x="1680" y="8168"/>
                    <a:pt x="1680" y="8692"/>
                  </a:cubicBezTo>
                  <a:cubicBezTo>
                    <a:pt x="1680" y="8989"/>
                    <a:pt x="1692" y="9299"/>
                    <a:pt x="1846" y="9608"/>
                  </a:cubicBezTo>
                  <a:cubicBezTo>
                    <a:pt x="2192" y="9454"/>
                    <a:pt x="2394" y="9180"/>
                    <a:pt x="2620" y="8942"/>
                  </a:cubicBezTo>
                  <a:cubicBezTo>
                    <a:pt x="3144" y="8406"/>
                    <a:pt x="3644" y="7846"/>
                    <a:pt x="4156" y="7287"/>
                  </a:cubicBezTo>
                  <a:cubicBezTo>
                    <a:pt x="4460" y="6959"/>
                    <a:pt x="4797" y="6789"/>
                    <a:pt x="5192" y="6789"/>
                  </a:cubicBezTo>
                  <a:cubicBezTo>
                    <a:pt x="5370" y="6789"/>
                    <a:pt x="5560" y="6823"/>
                    <a:pt x="5764" y="6894"/>
                  </a:cubicBezTo>
                  <a:cubicBezTo>
                    <a:pt x="6561" y="7156"/>
                    <a:pt x="7407" y="7334"/>
                    <a:pt x="8228" y="7525"/>
                  </a:cubicBezTo>
                  <a:cubicBezTo>
                    <a:pt x="8272" y="7537"/>
                    <a:pt x="8319" y="7541"/>
                    <a:pt x="8370" y="7541"/>
                  </a:cubicBezTo>
                  <a:cubicBezTo>
                    <a:pt x="8470" y="7541"/>
                    <a:pt x="8581" y="7525"/>
                    <a:pt x="8693" y="7525"/>
                  </a:cubicBezTo>
                  <a:cubicBezTo>
                    <a:pt x="8716" y="7048"/>
                    <a:pt x="8526" y="6679"/>
                    <a:pt x="8335" y="6322"/>
                  </a:cubicBezTo>
                  <a:cubicBezTo>
                    <a:pt x="8121" y="5905"/>
                    <a:pt x="7907" y="5489"/>
                    <a:pt x="7633" y="5120"/>
                  </a:cubicBezTo>
                  <a:cubicBezTo>
                    <a:pt x="7192" y="4477"/>
                    <a:pt x="7133" y="3858"/>
                    <a:pt x="7585" y="3179"/>
                  </a:cubicBezTo>
                  <a:cubicBezTo>
                    <a:pt x="7811" y="2846"/>
                    <a:pt x="7990" y="2453"/>
                    <a:pt x="8169" y="2084"/>
                  </a:cubicBezTo>
                  <a:cubicBezTo>
                    <a:pt x="8264" y="1905"/>
                    <a:pt x="8335" y="1691"/>
                    <a:pt x="8181" y="1500"/>
                  </a:cubicBezTo>
                  <a:cubicBezTo>
                    <a:pt x="7937" y="1448"/>
                    <a:pt x="7773" y="1421"/>
                    <a:pt x="7613" y="1421"/>
                  </a:cubicBezTo>
                  <a:cubicBezTo>
                    <a:pt x="7445" y="1421"/>
                    <a:pt x="7282" y="1451"/>
                    <a:pt x="7038" y="1512"/>
                  </a:cubicBezTo>
                  <a:cubicBezTo>
                    <a:pt x="6740" y="1595"/>
                    <a:pt x="6442" y="1691"/>
                    <a:pt x="6145" y="1774"/>
                  </a:cubicBezTo>
                  <a:cubicBezTo>
                    <a:pt x="5881" y="1840"/>
                    <a:pt x="5679" y="1878"/>
                    <a:pt x="5510" y="1878"/>
                  </a:cubicBezTo>
                  <a:cubicBezTo>
                    <a:pt x="5130" y="1878"/>
                    <a:pt x="4923" y="1686"/>
                    <a:pt x="4585" y="1191"/>
                  </a:cubicBezTo>
                  <a:cubicBezTo>
                    <a:pt x="4371" y="893"/>
                    <a:pt x="4168" y="595"/>
                    <a:pt x="3942" y="310"/>
                  </a:cubicBezTo>
                  <a:cubicBezTo>
                    <a:pt x="3835" y="179"/>
                    <a:pt x="3680" y="107"/>
                    <a:pt x="3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71" name="Google Shape;1471;p39"/>
          <p:cNvGrpSpPr/>
          <p:nvPr/>
        </p:nvGrpSpPr>
        <p:grpSpPr>
          <a:xfrm>
            <a:off x="7816948" y="480368"/>
            <a:ext cx="986288" cy="933087"/>
            <a:chOff x="1826475" y="2921600"/>
            <a:chExt cx="564700" cy="534200"/>
          </a:xfrm>
        </p:grpSpPr>
        <p:sp>
          <p:nvSpPr>
            <p:cNvPr id="1472" name="Google Shape;1472;p39"/>
            <p:cNvSpPr/>
            <p:nvPr/>
          </p:nvSpPr>
          <p:spPr>
            <a:xfrm>
              <a:off x="1826475" y="2921600"/>
              <a:ext cx="564700" cy="534200"/>
            </a:xfrm>
            <a:custGeom>
              <a:avLst/>
              <a:gdLst/>
              <a:ahLst/>
              <a:cxnLst/>
              <a:rect l="l" t="t" r="r" b="b"/>
              <a:pathLst>
                <a:path w="22588" h="21368" extrusionOk="0">
                  <a:moveTo>
                    <a:pt x="10734" y="761"/>
                  </a:moveTo>
                  <a:cubicBezTo>
                    <a:pt x="11958" y="761"/>
                    <a:pt x="13125" y="1562"/>
                    <a:pt x="13645" y="2709"/>
                  </a:cubicBezTo>
                  <a:cubicBezTo>
                    <a:pt x="14074" y="3698"/>
                    <a:pt x="14134" y="4710"/>
                    <a:pt x="13872" y="5745"/>
                  </a:cubicBezTo>
                  <a:cubicBezTo>
                    <a:pt x="13776" y="6091"/>
                    <a:pt x="13657" y="6436"/>
                    <a:pt x="13586" y="6793"/>
                  </a:cubicBezTo>
                  <a:cubicBezTo>
                    <a:pt x="13538" y="6936"/>
                    <a:pt x="13586" y="7115"/>
                    <a:pt x="13765" y="7162"/>
                  </a:cubicBezTo>
                  <a:cubicBezTo>
                    <a:pt x="13784" y="7164"/>
                    <a:pt x="13805" y="7165"/>
                    <a:pt x="13826" y="7165"/>
                  </a:cubicBezTo>
                  <a:cubicBezTo>
                    <a:pt x="13930" y="7165"/>
                    <a:pt x="14042" y="7140"/>
                    <a:pt x="14122" y="7091"/>
                  </a:cubicBezTo>
                  <a:cubicBezTo>
                    <a:pt x="14300" y="6984"/>
                    <a:pt x="14431" y="6817"/>
                    <a:pt x="14598" y="6686"/>
                  </a:cubicBezTo>
                  <a:cubicBezTo>
                    <a:pt x="15411" y="6039"/>
                    <a:pt x="16272" y="5775"/>
                    <a:pt x="17091" y="5775"/>
                  </a:cubicBezTo>
                  <a:cubicBezTo>
                    <a:pt x="18623" y="5775"/>
                    <a:pt x="20011" y="6699"/>
                    <a:pt x="20670" y="7770"/>
                  </a:cubicBezTo>
                  <a:cubicBezTo>
                    <a:pt x="21599" y="9294"/>
                    <a:pt x="21206" y="11008"/>
                    <a:pt x="19682" y="11937"/>
                  </a:cubicBezTo>
                  <a:cubicBezTo>
                    <a:pt x="18978" y="12375"/>
                    <a:pt x="18219" y="12556"/>
                    <a:pt x="17392" y="12556"/>
                  </a:cubicBezTo>
                  <a:cubicBezTo>
                    <a:pt x="17366" y="12556"/>
                    <a:pt x="17339" y="12556"/>
                    <a:pt x="17313" y="12556"/>
                  </a:cubicBezTo>
                  <a:cubicBezTo>
                    <a:pt x="17179" y="12545"/>
                    <a:pt x="17043" y="12539"/>
                    <a:pt x="16905" y="12539"/>
                  </a:cubicBezTo>
                  <a:cubicBezTo>
                    <a:pt x="16737" y="12539"/>
                    <a:pt x="16566" y="12548"/>
                    <a:pt x="16396" y="12568"/>
                  </a:cubicBezTo>
                  <a:cubicBezTo>
                    <a:pt x="16086" y="12615"/>
                    <a:pt x="15967" y="12877"/>
                    <a:pt x="16122" y="13151"/>
                  </a:cubicBezTo>
                  <a:cubicBezTo>
                    <a:pt x="16217" y="13294"/>
                    <a:pt x="16348" y="13425"/>
                    <a:pt x="16455" y="13580"/>
                  </a:cubicBezTo>
                  <a:cubicBezTo>
                    <a:pt x="18229" y="15949"/>
                    <a:pt x="16979" y="18961"/>
                    <a:pt x="15229" y="20069"/>
                  </a:cubicBezTo>
                  <a:cubicBezTo>
                    <a:pt x="14660" y="20433"/>
                    <a:pt x="14070" y="20624"/>
                    <a:pt x="13459" y="20624"/>
                  </a:cubicBezTo>
                  <a:cubicBezTo>
                    <a:pt x="13072" y="20624"/>
                    <a:pt x="12678" y="20547"/>
                    <a:pt x="12276" y="20390"/>
                  </a:cubicBezTo>
                  <a:cubicBezTo>
                    <a:pt x="11229" y="19997"/>
                    <a:pt x="10443" y="19319"/>
                    <a:pt x="9966" y="18307"/>
                  </a:cubicBezTo>
                  <a:cubicBezTo>
                    <a:pt x="9800" y="17985"/>
                    <a:pt x="9681" y="17640"/>
                    <a:pt x="9538" y="17318"/>
                  </a:cubicBezTo>
                  <a:cubicBezTo>
                    <a:pt x="9431" y="17080"/>
                    <a:pt x="9300" y="16854"/>
                    <a:pt x="8943" y="16794"/>
                  </a:cubicBezTo>
                  <a:cubicBezTo>
                    <a:pt x="8883" y="16937"/>
                    <a:pt x="8812" y="17092"/>
                    <a:pt x="8728" y="17295"/>
                  </a:cubicBezTo>
                  <a:cubicBezTo>
                    <a:pt x="8657" y="17628"/>
                    <a:pt x="8645" y="17961"/>
                    <a:pt x="8526" y="18283"/>
                  </a:cubicBezTo>
                  <a:cubicBezTo>
                    <a:pt x="8029" y="19652"/>
                    <a:pt x="6970" y="20399"/>
                    <a:pt x="5630" y="20399"/>
                  </a:cubicBezTo>
                  <a:cubicBezTo>
                    <a:pt x="5397" y="20399"/>
                    <a:pt x="5155" y="20376"/>
                    <a:pt x="4906" y="20331"/>
                  </a:cubicBezTo>
                  <a:cubicBezTo>
                    <a:pt x="2561" y="19902"/>
                    <a:pt x="1513" y="17771"/>
                    <a:pt x="1573" y="16235"/>
                  </a:cubicBezTo>
                  <a:cubicBezTo>
                    <a:pt x="1608" y="15330"/>
                    <a:pt x="1930" y="14580"/>
                    <a:pt x="2561" y="13949"/>
                  </a:cubicBezTo>
                  <a:cubicBezTo>
                    <a:pt x="2989" y="13520"/>
                    <a:pt x="3454" y="13163"/>
                    <a:pt x="4001" y="12901"/>
                  </a:cubicBezTo>
                  <a:cubicBezTo>
                    <a:pt x="4311" y="12758"/>
                    <a:pt x="4597" y="12580"/>
                    <a:pt x="4859" y="12389"/>
                  </a:cubicBezTo>
                  <a:cubicBezTo>
                    <a:pt x="4942" y="12330"/>
                    <a:pt x="5002" y="12139"/>
                    <a:pt x="4966" y="12044"/>
                  </a:cubicBezTo>
                  <a:cubicBezTo>
                    <a:pt x="4942" y="11961"/>
                    <a:pt x="4787" y="11853"/>
                    <a:pt x="4680" y="11841"/>
                  </a:cubicBezTo>
                  <a:cubicBezTo>
                    <a:pt x="4631" y="11830"/>
                    <a:pt x="4577" y="11826"/>
                    <a:pt x="4521" y="11826"/>
                  </a:cubicBezTo>
                  <a:cubicBezTo>
                    <a:pt x="4399" y="11826"/>
                    <a:pt x="4266" y="11845"/>
                    <a:pt x="4144" y="11853"/>
                  </a:cubicBezTo>
                  <a:cubicBezTo>
                    <a:pt x="4080" y="11857"/>
                    <a:pt x="4017" y="11859"/>
                    <a:pt x="3954" y="11859"/>
                  </a:cubicBezTo>
                  <a:cubicBezTo>
                    <a:pt x="3075" y="11859"/>
                    <a:pt x="2340" y="11473"/>
                    <a:pt x="1751" y="10806"/>
                  </a:cubicBezTo>
                  <a:cubicBezTo>
                    <a:pt x="870" y="9794"/>
                    <a:pt x="561" y="8591"/>
                    <a:pt x="799" y="7269"/>
                  </a:cubicBezTo>
                  <a:cubicBezTo>
                    <a:pt x="1102" y="5556"/>
                    <a:pt x="2324" y="5077"/>
                    <a:pt x="3448" y="5077"/>
                  </a:cubicBezTo>
                  <a:cubicBezTo>
                    <a:pt x="3558" y="5077"/>
                    <a:pt x="3668" y="5082"/>
                    <a:pt x="3775" y="5091"/>
                  </a:cubicBezTo>
                  <a:cubicBezTo>
                    <a:pt x="4430" y="5138"/>
                    <a:pt x="5037" y="5364"/>
                    <a:pt x="5597" y="5722"/>
                  </a:cubicBezTo>
                  <a:cubicBezTo>
                    <a:pt x="5918" y="5924"/>
                    <a:pt x="6228" y="6162"/>
                    <a:pt x="6549" y="6388"/>
                  </a:cubicBezTo>
                  <a:cubicBezTo>
                    <a:pt x="6692" y="6484"/>
                    <a:pt x="6847" y="6615"/>
                    <a:pt x="7002" y="6662"/>
                  </a:cubicBezTo>
                  <a:cubicBezTo>
                    <a:pt x="7062" y="6675"/>
                    <a:pt x="7128" y="6682"/>
                    <a:pt x="7194" y="6682"/>
                  </a:cubicBezTo>
                  <a:cubicBezTo>
                    <a:pt x="7312" y="6682"/>
                    <a:pt x="7430" y="6660"/>
                    <a:pt x="7514" y="6615"/>
                  </a:cubicBezTo>
                  <a:cubicBezTo>
                    <a:pt x="7704" y="6507"/>
                    <a:pt x="7645" y="6305"/>
                    <a:pt x="7585" y="6126"/>
                  </a:cubicBezTo>
                  <a:cubicBezTo>
                    <a:pt x="7049" y="4591"/>
                    <a:pt x="7383" y="3221"/>
                    <a:pt x="8371" y="1983"/>
                  </a:cubicBezTo>
                  <a:cubicBezTo>
                    <a:pt x="9065" y="1122"/>
                    <a:pt x="9912" y="761"/>
                    <a:pt x="10734" y="761"/>
                  </a:cubicBezTo>
                  <a:close/>
                  <a:moveTo>
                    <a:pt x="10725" y="1"/>
                  </a:moveTo>
                  <a:cubicBezTo>
                    <a:pt x="9731" y="1"/>
                    <a:pt x="8697" y="427"/>
                    <a:pt x="7823" y="1459"/>
                  </a:cubicBezTo>
                  <a:cubicBezTo>
                    <a:pt x="7038" y="2412"/>
                    <a:pt x="6621" y="3507"/>
                    <a:pt x="6573" y="4733"/>
                  </a:cubicBezTo>
                  <a:cubicBezTo>
                    <a:pt x="6573" y="4924"/>
                    <a:pt x="6561" y="5126"/>
                    <a:pt x="6537" y="5388"/>
                  </a:cubicBezTo>
                  <a:cubicBezTo>
                    <a:pt x="6264" y="5233"/>
                    <a:pt x="6037" y="5114"/>
                    <a:pt x="5811" y="4972"/>
                  </a:cubicBezTo>
                  <a:cubicBezTo>
                    <a:pt x="5076" y="4541"/>
                    <a:pt x="4294" y="4342"/>
                    <a:pt x="3466" y="4342"/>
                  </a:cubicBezTo>
                  <a:cubicBezTo>
                    <a:pt x="3356" y="4342"/>
                    <a:pt x="3244" y="4345"/>
                    <a:pt x="3132" y="4352"/>
                  </a:cubicBezTo>
                  <a:cubicBezTo>
                    <a:pt x="1739" y="4424"/>
                    <a:pt x="632" y="5269"/>
                    <a:pt x="203" y="6615"/>
                  </a:cubicBezTo>
                  <a:cubicBezTo>
                    <a:pt x="13" y="7234"/>
                    <a:pt x="1" y="7889"/>
                    <a:pt x="49" y="8532"/>
                  </a:cubicBezTo>
                  <a:cubicBezTo>
                    <a:pt x="227" y="10294"/>
                    <a:pt x="1084" y="11580"/>
                    <a:pt x="2704" y="12342"/>
                  </a:cubicBezTo>
                  <a:cubicBezTo>
                    <a:pt x="2811" y="12389"/>
                    <a:pt x="2906" y="12449"/>
                    <a:pt x="3061" y="12520"/>
                  </a:cubicBezTo>
                  <a:cubicBezTo>
                    <a:pt x="2751" y="12794"/>
                    <a:pt x="2466" y="13008"/>
                    <a:pt x="2192" y="13270"/>
                  </a:cubicBezTo>
                  <a:cubicBezTo>
                    <a:pt x="1180" y="14199"/>
                    <a:pt x="703" y="15366"/>
                    <a:pt x="858" y="16747"/>
                  </a:cubicBezTo>
                  <a:cubicBezTo>
                    <a:pt x="1025" y="18211"/>
                    <a:pt x="1704" y="19402"/>
                    <a:pt x="2894" y="20259"/>
                  </a:cubicBezTo>
                  <a:cubicBezTo>
                    <a:pt x="3688" y="20843"/>
                    <a:pt x="4630" y="21129"/>
                    <a:pt x="5608" y="21129"/>
                  </a:cubicBezTo>
                  <a:cubicBezTo>
                    <a:pt x="5628" y="21129"/>
                    <a:pt x="5648" y="21129"/>
                    <a:pt x="5668" y="21128"/>
                  </a:cubicBezTo>
                  <a:cubicBezTo>
                    <a:pt x="7014" y="21093"/>
                    <a:pt x="8109" y="20533"/>
                    <a:pt x="8835" y="19354"/>
                  </a:cubicBezTo>
                  <a:cubicBezTo>
                    <a:pt x="8954" y="19152"/>
                    <a:pt x="9002" y="18878"/>
                    <a:pt x="9300" y="18747"/>
                  </a:cubicBezTo>
                  <a:cubicBezTo>
                    <a:pt x="9705" y="19592"/>
                    <a:pt x="10336" y="20200"/>
                    <a:pt x="11098" y="20664"/>
                  </a:cubicBezTo>
                  <a:cubicBezTo>
                    <a:pt x="11857" y="21122"/>
                    <a:pt x="12630" y="21368"/>
                    <a:pt x="13416" y="21368"/>
                  </a:cubicBezTo>
                  <a:cubicBezTo>
                    <a:pt x="14060" y="21368"/>
                    <a:pt x="14712" y="21203"/>
                    <a:pt x="15372" y="20854"/>
                  </a:cubicBezTo>
                  <a:cubicBezTo>
                    <a:pt x="17301" y="19831"/>
                    <a:pt x="18825" y="16794"/>
                    <a:pt x="17622" y="14116"/>
                  </a:cubicBezTo>
                  <a:cubicBezTo>
                    <a:pt x="17527" y="13901"/>
                    <a:pt x="17420" y="13699"/>
                    <a:pt x="17277" y="13389"/>
                  </a:cubicBezTo>
                  <a:cubicBezTo>
                    <a:pt x="17603" y="13335"/>
                    <a:pt x="17840" y="13281"/>
                    <a:pt x="18051" y="13281"/>
                  </a:cubicBezTo>
                  <a:cubicBezTo>
                    <a:pt x="18071" y="13281"/>
                    <a:pt x="18091" y="13281"/>
                    <a:pt x="18110" y="13282"/>
                  </a:cubicBezTo>
                  <a:cubicBezTo>
                    <a:pt x="18670" y="13246"/>
                    <a:pt x="19182" y="13092"/>
                    <a:pt x="19670" y="12853"/>
                  </a:cubicBezTo>
                  <a:cubicBezTo>
                    <a:pt x="21944" y="11746"/>
                    <a:pt x="22587" y="9234"/>
                    <a:pt x="21146" y="7162"/>
                  </a:cubicBezTo>
                  <a:cubicBezTo>
                    <a:pt x="20317" y="5967"/>
                    <a:pt x="18753" y="5053"/>
                    <a:pt x="17072" y="5053"/>
                  </a:cubicBezTo>
                  <a:cubicBezTo>
                    <a:pt x="16459" y="5053"/>
                    <a:pt x="15831" y="5174"/>
                    <a:pt x="15217" y="5448"/>
                  </a:cubicBezTo>
                  <a:cubicBezTo>
                    <a:pt x="15074" y="5531"/>
                    <a:pt x="14908" y="5567"/>
                    <a:pt x="14693" y="5650"/>
                  </a:cubicBezTo>
                  <a:cubicBezTo>
                    <a:pt x="14717" y="5388"/>
                    <a:pt x="14729" y="5210"/>
                    <a:pt x="14741" y="5031"/>
                  </a:cubicBezTo>
                  <a:cubicBezTo>
                    <a:pt x="14812" y="4114"/>
                    <a:pt x="14693" y="3233"/>
                    <a:pt x="14324" y="2388"/>
                  </a:cubicBezTo>
                  <a:cubicBezTo>
                    <a:pt x="13709" y="1021"/>
                    <a:pt x="12264" y="1"/>
                    <a:pt x="10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3" name="Google Shape;1473;p39"/>
            <p:cNvSpPr/>
            <p:nvPr/>
          </p:nvSpPr>
          <p:spPr>
            <a:xfrm>
              <a:off x="1840475" y="2940600"/>
              <a:ext cx="525975" cy="496600"/>
            </a:xfrm>
            <a:custGeom>
              <a:avLst/>
              <a:gdLst/>
              <a:ahLst/>
              <a:cxnLst/>
              <a:rect l="l" t="t" r="r" b="b"/>
              <a:pathLst>
                <a:path w="21039" h="19864" extrusionOk="0">
                  <a:moveTo>
                    <a:pt x="10174" y="1"/>
                  </a:moveTo>
                  <a:cubicBezTo>
                    <a:pt x="9352" y="1"/>
                    <a:pt x="8505" y="362"/>
                    <a:pt x="7811" y="1223"/>
                  </a:cubicBezTo>
                  <a:cubicBezTo>
                    <a:pt x="6823" y="2461"/>
                    <a:pt x="6489" y="3831"/>
                    <a:pt x="7025" y="5366"/>
                  </a:cubicBezTo>
                  <a:cubicBezTo>
                    <a:pt x="7085" y="5545"/>
                    <a:pt x="7144" y="5747"/>
                    <a:pt x="6954" y="5855"/>
                  </a:cubicBezTo>
                  <a:cubicBezTo>
                    <a:pt x="6870" y="5900"/>
                    <a:pt x="6752" y="5922"/>
                    <a:pt x="6634" y="5922"/>
                  </a:cubicBezTo>
                  <a:cubicBezTo>
                    <a:pt x="6568" y="5922"/>
                    <a:pt x="6502" y="5915"/>
                    <a:pt x="6442" y="5902"/>
                  </a:cubicBezTo>
                  <a:cubicBezTo>
                    <a:pt x="6287" y="5855"/>
                    <a:pt x="6132" y="5724"/>
                    <a:pt x="5989" y="5628"/>
                  </a:cubicBezTo>
                  <a:cubicBezTo>
                    <a:pt x="5668" y="5402"/>
                    <a:pt x="5358" y="5164"/>
                    <a:pt x="5037" y="4962"/>
                  </a:cubicBezTo>
                  <a:cubicBezTo>
                    <a:pt x="4477" y="4604"/>
                    <a:pt x="3870" y="4378"/>
                    <a:pt x="3215" y="4331"/>
                  </a:cubicBezTo>
                  <a:cubicBezTo>
                    <a:pt x="3108" y="4322"/>
                    <a:pt x="2998" y="4317"/>
                    <a:pt x="2888" y="4317"/>
                  </a:cubicBezTo>
                  <a:cubicBezTo>
                    <a:pt x="1764" y="4317"/>
                    <a:pt x="542" y="4796"/>
                    <a:pt x="239" y="6509"/>
                  </a:cubicBezTo>
                  <a:cubicBezTo>
                    <a:pt x="1" y="7831"/>
                    <a:pt x="310" y="9034"/>
                    <a:pt x="1191" y="10046"/>
                  </a:cubicBezTo>
                  <a:cubicBezTo>
                    <a:pt x="1780" y="10713"/>
                    <a:pt x="2515" y="11099"/>
                    <a:pt x="3394" y="11099"/>
                  </a:cubicBezTo>
                  <a:cubicBezTo>
                    <a:pt x="3457" y="11099"/>
                    <a:pt x="3520" y="11097"/>
                    <a:pt x="3584" y="11093"/>
                  </a:cubicBezTo>
                  <a:cubicBezTo>
                    <a:pt x="3706" y="11085"/>
                    <a:pt x="3839" y="11066"/>
                    <a:pt x="3961" y="11066"/>
                  </a:cubicBezTo>
                  <a:cubicBezTo>
                    <a:pt x="4017" y="11066"/>
                    <a:pt x="4071" y="11070"/>
                    <a:pt x="4120" y="11081"/>
                  </a:cubicBezTo>
                  <a:cubicBezTo>
                    <a:pt x="4227" y="11093"/>
                    <a:pt x="4382" y="11201"/>
                    <a:pt x="4406" y="11284"/>
                  </a:cubicBezTo>
                  <a:cubicBezTo>
                    <a:pt x="4442" y="11379"/>
                    <a:pt x="4382" y="11570"/>
                    <a:pt x="4299" y="11629"/>
                  </a:cubicBezTo>
                  <a:cubicBezTo>
                    <a:pt x="4037" y="11820"/>
                    <a:pt x="3751" y="11998"/>
                    <a:pt x="3441" y="12141"/>
                  </a:cubicBezTo>
                  <a:cubicBezTo>
                    <a:pt x="2894" y="12403"/>
                    <a:pt x="2429" y="12760"/>
                    <a:pt x="2001" y="13189"/>
                  </a:cubicBezTo>
                  <a:cubicBezTo>
                    <a:pt x="1370" y="13820"/>
                    <a:pt x="1048" y="14570"/>
                    <a:pt x="1013" y="15475"/>
                  </a:cubicBezTo>
                  <a:cubicBezTo>
                    <a:pt x="953" y="17011"/>
                    <a:pt x="2001" y="19142"/>
                    <a:pt x="4346" y="19571"/>
                  </a:cubicBezTo>
                  <a:cubicBezTo>
                    <a:pt x="4595" y="19616"/>
                    <a:pt x="4837" y="19639"/>
                    <a:pt x="5070" y="19639"/>
                  </a:cubicBezTo>
                  <a:cubicBezTo>
                    <a:pt x="6410" y="19639"/>
                    <a:pt x="7469" y="18892"/>
                    <a:pt x="7966" y="17523"/>
                  </a:cubicBezTo>
                  <a:cubicBezTo>
                    <a:pt x="8085" y="17201"/>
                    <a:pt x="8097" y="16868"/>
                    <a:pt x="8168" y="16535"/>
                  </a:cubicBezTo>
                  <a:cubicBezTo>
                    <a:pt x="8252" y="16332"/>
                    <a:pt x="8323" y="16177"/>
                    <a:pt x="8383" y="16034"/>
                  </a:cubicBezTo>
                  <a:cubicBezTo>
                    <a:pt x="8740" y="16094"/>
                    <a:pt x="8871" y="16320"/>
                    <a:pt x="8978" y="16558"/>
                  </a:cubicBezTo>
                  <a:cubicBezTo>
                    <a:pt x="9121" y="16880"/>
                    <a:pt x="9240" y="17225"/>
                    <a:pt x="9406" y="17547"/>
                  </a:cubicBezTo>
                  <a:cubicBezTo>
                    <a:pt x="9883" y="18559"/>
                    <a:pt x="10669" y="19237"/>
                    <a:pt x="11716" y="19630"/>
                  </a:cubicBezTo>
                  <a:cubicBezTo>
                    <a:pt x="12118" y="19787"/>
                    <a:pt x="12512" y="19864"/>
                    <a:pt x="12899" y="19864"/>
                  </a:cubicBezTo>
                  <a:cubicBezTo>
                    <a:pt x="13510" y="19864"/>
                    <a:pt x="14100" y="19673"/>
                    <a:pt x="14669" y="19309"/>
                  </a:cubicBezTo>
                  <a:cubicBezTo>
                    <a:pt x="16419" y="18201"/>
                    <a:pt x="17669" y="15189"/>
                    <a:pt x="15895" y="12820"/>
                  </a:cubicBezTo>
                  <a:cubicBezTo>
                    <a:pt x="15788" y="12665"/>
                    <a:pt x="15657" y="12534"/>
                    <a:pt x="15562" y="12391"/>
                  </a:cubicBezTo>
                  <a:cubicBezTo>
                    <a:pt x="15407" y="12117"/>
                    <a:pt x="15526" y="11855"/>
                    <a:pt x="15836" y="11808"/>
                  </a:cubicBezTo>
                  <a:cubicBezTo>
                    <a:pt x="16006" y="11788"/>
                    <a:pt x="16177" y="11779"/>
                    <a:pt x="16345" y="11779"/>
                  </a:cubicBezTo>
                  <a:cubicBezTo>
                    <a:pt x="16483" y="11779"/>
                    <a:pt x="16619" y="11785"/>
                    <a:pt x="16753" y="11796"/>
                  </a:cubicBezTo>
                  <a:cubicBezTo>
                    <a:pt x="16779" y="11796"/>
                    <a:pt x="16806" y="11796"/>
                    <a:pt x="16832" y="11796"/>
                  </a:cubicBezTo>
                  <a:cubicBezTo>
                    <a:pt x="17659" y="11796"/>
                    <a:pt x="18418" y="11615"/>
                    <a:pt x="19122" y="11177"/>
                  </a:cubicBezTo>
                  <a:cubicBezTo>
                    <a:pt x="20646" y="10248"/>
                    <a:pt x="21039" y="8534"/>
                    <a:pt x="20110" y="7010"/>
                  </a:cubicBezTo>
                  <a:cubicBezTo>
                    <a:pt x="19451" y="5939"/>
                    <a:pt x="18063" y="5015"/>
                    <a:pt x="16531" y="5015"/>
                  </a:cubicBezTo>
                  <a:cubicBezTo>
                    <a:pt x="15712" y="5015"/>
                    <a:pt x="14851" y="5279"/>
                    <a:pt x="14038" y="5926"/>
                  </a:cubicBezTo>
                  <a:cubicBezTo>
                    <a:pt x="13871" y="6057"/>
                    <a:pt x="13740" y="6224"/>
                    <a:pt x="13562" y="6331"/>
                  </a:cubicBezTo>
                  <a:cubicBezTo>
                    <a:pt x="13482" y="6380"/>
                    <a:pt x="13370" y="6405"/>
                    <a:pt x="13266" y="6405"/>
                  </a:cubicBezTo>
                  <a:cubicBezTo>
                    <a:pt x="13245" y="6405"/>
                    <a:pt x="13224" y="6404"/>
                    <a:pt x="13205" y="6402"/>
                  </a:cubicBezTo>
                  <a:cubicBezTo>
                    <a:pt x="13026" y="6355"/>
                    <a:pt x="12978" y="6176"/>
                    <a:pt x="13026" y="6033"/>
                  </a:cubicBezTo>
                  <a:cubicBezTo>
                    <a:pt x="13097" y="5676"/>
                    <a:pt x="13216" y="5331"/>
                    <a:pt x="13312" y="4985"/>
                  </a:cubicBezTo>
                  <a:cubicBezTo>
                    <a:pt x="13574" y="3950"/>
                    <a:pt x="13514" y="2938"/>
                    <a:pt x="13085" y="1949"/>
                  </a:cubicBezTo>
                  <a:cubicBezTo>
                    <a:pt x="12565" y="802"/>
                    <a:pt x="11398" y="1"/>
                    <a:pt x="101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4" name="Google Shape;1474;p39"/>
            <p:cNvSpPr/>
            <p:nvPr/>
          </p:nvSpPr>
          <p:spPr>
            <a:xfrm>
              <a:off x="2036925" y="3220875"/>
              <a:ext cx="102425" cy="41725"/>
            </a:xfrm>
            <a:custGeom>
              <a:avLst/>
              <a:gdLst/>
              <a:ahLst/>
              <a:cxnLst/>
              <a:rect l="l" t="t" r="r" b="b"/>
              <a:pathLst>
                <a:path w="4097" h="1669" extrusionOk="0">
                  <a:moveTo>
                    <a:pt x="390" y="1"/>
                  </a:moveTo>
                  <a:cubicBezTo>
                    <a:pt x="317" y="1"/>
                    <a:pt x="245" y="16"/>
                    <a:pt x="191" y="49"/>
                  </a:cubicBezTo>
                  <a:cubicBezTo>
                    <a:pt x="60" y="120"/>
                    <a:pt x="1" y="299"/>
                    <a:pt x="84" y="442"/>
                  </a:cubicBezTo>
                  <a:cubicBezTo>
                    <a:pt x="167" y="597"/>
                    <a:pt x="274" y="763"/>
                    <a:pt x="405" y="882"/>
                  </a:cubicBezTo>
                  <a:cubicBezTo>
                    <a:pt x="941" y="1383"/>
                    <a:pt x="1560" y="1633"/>
                    <a:pt x="2334" y="1668"/>
                  </a:cubicBezTo>
                  <a:cubicBezTo>
                    <a:pt x="2775" y="1633"/>
                    <a:pt x="3227" y="1561"/>
                    <a:pt x="3632" y="1311"/>
                  </a:cubicBezTo>
                  <a:cubicBezTo>
                    <a:pt x="3775" y="1216"/>
                    <a:pt x="3930" y="1097"/>
                    <a:pt x="4037" y="966"/>
                  </a:cubicBezTo>
                  <a:cubicBezTo>
                    <a:pt x="4073" y="882"/>
                    <a:pt x="4096" y="704"/>
                    <a:pt x="4037" y="609"/>
                  </a:cubicBezTo>
                  <a:cubicBezTo>
                    <a:pt x="3989" y="537"/>
                    <a:pt x="3823" y="466"/>
                    <a:pt x="3715" y="466"/>
                  </a:cubicBezTo>
                  <a:cubicBezTo>
                    <a:pt x="3573" y="478"/>
                    <a:pt x="3418" y="549"/>
                    <a:pt x="3287" y="621"/>
                  </a:cubicBezTo>
                  <a:cubicBezTo>
                    <a:pt x="2945" y="793"/>
                    <a:pt x="2618" y="876"/>
                    <a:pt x="2302" y="876"/>
                  </a:cubicBezTo>
                  <a:cubicBezTo>
                    <a:pt x="1791" y="876"/>
                    <a:pt x="1309" y="661"/>
                    <a:pt x="846" y="263"/>
                  </a:cubicBezTo>
                  <a:cubicBezTo>
                    <a:pt x="763" y="180"/>
                    <a:pt x="667" y="73"/>
                    <a:pt x="548" y="25"/>
                  </a:cubicBezTo>
                  <a:cubicBezTo>
                    <a:pt x="502" y="10"/>
                    <a:pt x="446" y="1"/>
                    <a:pt x="3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5" name="Google Shape;1475;p39"/>
            <p:cNvSpPr/>
            <p:nvPr/>
          </p:nvSpPr>
          <p:spPr>
            <a:xfrm>
              <a:off x="2011925" y="3155700"/>
              <a:ext cx="18775" cy="19275"/>
            </a:xfrm>
            <a:custGeom>
              <a:avLst/>
              <a:gdLst/>
              <a:ahLst/>
              <a:cxnLst/>
              <a:rect l="l" t="t" r="r" b="b"/>
              <a:pathLst>
                <a:path w="751" h="771" extrusionOk="0">
                  <a:moveTo>
                    <a:pt x="375" y="0"/>
                  </a:moveTo>
                  <a:cubicBezTo>
                    <a:pt x="369" y="0"/>
                    <a:pt x="363" y="1"/>
                    <a:pt x="358" y="1"/>
                  </a:cubicBezTo>
                  <a:cubicBezTo>
                    <a:pt x="167" y="13"/>
                    <a:pt x="1" y="215"/>
                    <a:pt x="1" y="418"/>
                  </a:cubicBezTo>
                  <a:cubicBezTo>
                    <a:pt x="1" y="608"/>
                    <a:pt x="151" y="771"/>
                    <a:pt x="335" y="771"/>
                  </a:cubicBezTo>
                  <a:cubicBezTo>
                    <a:pt x="358" y="771"/>
                    <a:pt x="382" y="768"/>
                    <a:pt x="405" y="763"/>
                  </a:cubicBezTo>
                  <a:cubicBezTo>
                    <a:pt x="620" y="715"/>
                    <a:pt x="751" y="525"/>
                    <a:pt x="715" y="311"/>
                  </a:cubicBezTo>
                  <a:cubicBezTo>
                    <a:pt x="703" y="161"/>
                    <a:pt x="536" y="0"/>
                    <a:pt x="3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6" name="Google Shape;1476;p39"/>
            <p:cNvSpPr/>
            <p:nvPr/>
          </p:nvSpPr>
          <p:spPr>
            <a:xfrm>
              <a:off x="2153300" y="3182800"/>
              <a:ext cx="17900" cy="18775"/>
            </a:xfrm>
            <a:custGeom>
              <a:avLst/>
              <a:gdLst/>
              <a:ahLst/>
              <a:cxnLst/>
              <a:rect l="l" t="t" r="r" b="b"/>
              <a:pathLst>
                <a:path w="716" h="751" extrusionOk="0">
                  <a:moveTo>
                    <a:pt x="382" y="0"/>
                  </a:moveTo>
                  <a:cubicBezTo>
                    <a:pt x="180" y="0"/>
                    <a:pt x="1" y="179"/>
                    <a:pt x="25" y="405"/>
                  </a:cubicBezTo>
                  <a:cubicBezTo>
                    <a:pt x="25" y="596"/>
                    <a:pt x="168" y="751"/>
                    <a:pt x="346" y="751"/>
                  </a:cubicBezTo>
                  <a:cubicBezTo>
                    <a:pt x="561" y="751"/>
                    <a:pt x="715" y="572"/>
                    <a:pt x="703" y="346"/>
                  </a:cubicBezTo>
                  <a:cubicBezTo>
                    <a:pt x="692" y="167"/>
                    <a:pt x="537" y="0"/>
                    <a:pt x="3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2" b="93936" l="9947" r="899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7302" y="2572678"/>
            <a:ext cx="5810684" cy="46483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B717A9-4611-436C-ACBD-0FA83395C277}"/>
              </a:ext>
            </a:extLst>
          </p:cNvPr>
          <p:cNvSpPr txBox="1"/>
          <p:nvPr/>
        </p:nvSpPr>
        <p:spPr>
          <a:xfrm>
            <a:off x="3234797" y="1695012"/>
            <a:ext cx="730648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b="1" u="sng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Về</a:t>
            </a:r>
            <a:r>
              <a:rPr lang="en-US" sz="3600" b="1" u="sng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u="sng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nhà</a:t>
            </a:r>
            <a:r>
              <a:rPr lang="en-US" sz="3600" b="1" u="sng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: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</a:t>
            </a:r>
            <a:r>
              <a:rPr lang="vi-VN" sz="2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ùng người thân khám phá cảnh đẹp đất nước thông qua âm nhạc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2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Cùng người thân sưu tầm các câu ca dao ca ngợi cảnh đẹp quê hương đất nước.</a:t>
            </a:r>
          </a:p>
        </p:txBody>
      </p:sp>
    </p:spTree>
    <p:extLst>
      <p:ext uri="{BB962C8B-B14F-4D97-AF65-F5344CB8AC3E}">
        <p14:creationId xmlns:p14="http://schemas.microsoft.com/office/powerpoint/2010/main" val="4093158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CFAA303A-8DBC-49C5-944C-1810B97BA5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-2666999"/>
            <a:ext cx="6858002" cy="1219200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135D65A4-4BB4-4824-867C-05174C0EF2F9}"/>
              </a:ext>
            </a:extLst>
          </p:cNvPr>
          <p:cNvGrpSpPr/>
          <p:nvPr/>
        </p:nvGrpSpPr>
        <p:grpSpPr>
          <a:xfrm>
            <a:off x="478979" y="493486"/>
            <a:ext cx="11234050" cy="5892799"/>
            <a:chOff x="478979" y="493486"/>
            <a:chExt cx="11234050" cy="5892799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4B59F48C-389D-481F-AA5E-9D6D0DB6497E}"/>
                </a:ext>
              </a:extLst>
            </p:cNvPr>
            <p:cNvSpPr/>
            <p:nvPr/>
          </p:nvSpPr>
          <p:spPr>
            <a:xfrm>
              <a:off x="478979" y="493486"/>
              <a:ext cx="11234050" cy="58927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135CC5C6-34D8-46B5-81A8-38C21AEE8ACF}"/>
                </a:ext>
              </a:extLst>
            </p:cNvPr>
            <p:cNvSpPr/>
            <p:nvPr/>
          </p:nvSpPr>
          <p:spPr>
            <a:xfrm>
              <a:off x="794410" y="791027"/>
              <a:ext cx="10584790" cy="5261430"/>
            </a:xfrm>
            <a:prstGeom prst="rect">
              <a:avLst/>
            </a:prstGeom>
            <a:noFill/>
            <a:ln w="952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4FBECADF-3975-4FA4-825F-FB41018EDE8A}"/>
                </a:ext>
              </a:extLst>
            </p:cNvPr>
            <p:cNvSpPr/>
            <p:nvPr/>
          </p:nvSpPr>
          <p:spPr>
            <a:xfrm>
              <a:off x="984910" y="956127"/>
              <a:ext cx="10216490" cy="4923973"/>
            </a:xfrm>
            <a:prstGeom prst="rect">
              <a:avLst/>
            </a:prstGeom>
            <a:noFill/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61BFE3CA-F862-46A3-BF65-C54F9ABDBCD0}"/>
              </a:ext>
            </a:extLst>
          </p:cNvPr>
          <p:cNvGrpSpPr/>
          <p:nvPr/>
        </p:nvGrpSpPr>
        <p:grpSpPr>
          <a:xfrm>
            <a:off x="-314529" y="1959748"/>
            <a:ext cx="1338262" cy="863211"/>
            <a:chOff x="-190152" y="2090591"/>
            <a:chExt cx="1338262" cy="863211"/>
          </a:xfrm>
        </p:grpSpPr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21520104-EF2A-426F-800D-83DDBE0CB4AF}"/>
                </a:ext>
              </a:extLst>
            </p:cNvPr>
            <p:cNvSpPr/>
            <p:nvPr/>
          </p:nvSpPr>
          <p:spPr>
            <a:xfrm>
              <a:off x="628337" y="2173502"/>
              <a:ext cx="505931" cy="7803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包图简圆体" panose="02010601030101010101" pitchFamily="2" charset="-122"/>
                <a:ea typeface="包图简圆体" panose="02010601030101010101" pitchFamily="2" charset="-122"/>
                <a:cs typeface="+mn-cs"/>
              </a:endParaRPr>
            </a:p>
          </p:txBody>
        </p:sp>
        <p:pic>
          <p:nvPicPr>
            <p:cNvPr id="45" name="图片 44">
              <a:extLst>
                <a:ext uri="{FF2B5EF4-FFF2-40B4-BE49-F238E27FC236}">
                  <a16:creationId xmlns:a16="http://schemas.microsoft.com/office/drawing/2014/main" id="{96D70256-95F3-4ECC-AD90-5F7F8F96C0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0152" y="2090591"/>
              <a:ext cx="1338262" cy="780299"/>
            </a:xfrm>
            <a:prstGeom prst="rect">
              <a:avLst/>
            </a:prstGeom>
          </p:spPr>
        </p:pic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2095B638-E7A1-49D5-B512-3A0F5D76DA34}"/>
              </a:ext>
            </a:extLst>
          </p:cNvPr>
          <p:cNvGrpSpPr/>
          <p:nvPr/>
        </p:nvGrpSpPr>
        <p:grpSpPr>
          <a:xfrm>
            <a:off x="10994360" y="4315966"/>
            <a:ext cx="1338262" cy="818683"/>
            <a:chOff x="10994360" y="4315966"/>
            <a:chExt cx="1338262" cy="818683"/>
          </a:xfrm>
        </p:grpSpPr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10D25A22-3562-401D-A6A9-B47A559E3E45}"/>
                </a:ext>
              </a:extLst>
            </p:cNvPr>
            <p:cNvSpPr/>
            <p:nvPr/>
          </p:nvSpPr>
          <p:spPr>
            <a:xfrm>
              <a:off x="11112383" y="4354349"/>
              <a:ext cx="505931" cy="7803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48" name="图片 47">
              <a:extLst>
                <a:ext uri="{FF2B5EF4-FFF2-40B4-BE49-F238E27FC236}">
                  <a16:creationId xmlns:a16="http://schemas.microsoft.com/office/drawing/2014/main" id="{172270C0-656B-4BB4-8A07-32D3EB19C6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94360" y="4315966"/>
              <a:ext cx="1338262" cy="780299"/>
            </a:xfrm>
            <a:prstGeom prst="rect">
              <a:avLst/>
            </a:prstGeom>
          </p:spPr>
        </p:pic>
      </p:grpSp>
      <p:pic>
        <p:nvPicPr>
          <p:cNvPr id="4" name="图片 3">
            <a:extLst>
              <a:ext uri="{FF2B5EF4-FFF2-40B4-BE49-F238E27FC236}">
                <a16:creationId xmlns:a16="http://schemas.microsoft.com/office/drawing/2014/main" id="{62D2D984-FE29-47AE-B551-2CBD0D8885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02" y="5152433"/>
            <a:ext cx="2228850" cy="17526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19643F0-D028-4C0E-864F-955E9B517B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637" y="81257"/>
            <a:ext cx="2239284" cy="2846548"/>
          </a:xfrm>
          <a:prstGeom prst="rect">
            <a:avLst/>
          </a:prstGeom>
        </p:spPr>
      </p:pic>
      <p:pic>
        <p:nvPicPr>
          <p:cNvPr id="33" name="图片 14">
            <a:extLst>
              <a:ext uri="{FF2B5EF4-FFF2-40B4-BE49-F238E27FC236}">
                <a16:creationId xmlns:a16="http://schemas.microsoft.com/office/drawing/2014/main" id="{F6D13CA4-F5B8-4FBB-BD35-741190C7C7E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701" y="0"/>
            <a:ext cx="9148887" cy="6250265"/>
          </a:xfrm>
          <a:prstGeom prst="rect">
            <a:avLst/>
          </a:prstGeom>
        </p:spPr>
      </p:pic>
      <p:pic>
        <p:nvPicPr>
          <p:cNvPr id="35" name="图片 15" descr="图片包含 玩偶, 玩具, 室内, 天空&#10;&#10;已生成极高可信度的说明">
            <a:extLst>
              <a:ext uri="{FF2B5EF4-FFF2-40B4-BE49-F238E27FC236}">
                <a16:creationId xmlns:a16="http://schemas.microsoft.com/office/drawing/2014/main" id="{EDC2C6C0-8CB9-4D60-8A65-02FDB29B3E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8269">
            <a:off x="3691417" y="306983"/>
            <a:ext cx="3542059" cy="35420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F6035EC-0422-8379-1C30-6EC030EC27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91072" y="2855386"/>
            <a:ext cx="5267401" cy="25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25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comb/>
      </p:transition>
    </mc:Choice>
    <mc:Fallback xmlns="">
      <p:transition spd="slow" advClick="0" advTm="0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>
            <a:extLst>
              <a:ext uri="{FF2B5EF4-FFF2-40B4-BE49-F238E27FC236}">
                <a16:creationId xmlns:a16="http://schemas.microsoft.com/office/drawing/2014/main" id="{E5832271-C08D-4EE3-5D4F-DFF20F4468A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ACB80C3-5670-58DC-537D-464C9711D4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9" t="6005" r="4923" b="5523"/>
          <a:stretch/>
        </p:blipFill>
        <p:spPr>
          <a:xfrm>
            <a:off x="2921000" y="110834"/>
            <a:ext cx="6642100" cy="4303377"/>
          </a:xfrm>
          <a:prstGeom prst="rect">
            <a:avLst/>
          </a:prstGeom>
        </p:spPr>
      </p:pic>
      <p:pic>
        <p:nvPicPr>
          <p:cNvPr id="19" name="Picture 14" descr="Cute cactus illustration - seamless pattern">
            <a:extLst>
              <a:ext uri="{FF2B5EF4-FFF2-40B4-BE49-F238E27FC236}">
                <a16:creationId xmlns:a16="http://schemas.microsoft.com/office/drawing/2014/main" id="{4B31E2BD-21DA-35F7-C965-C998CA4E04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375" b="89773" l="1597" r="41374">
                        <a14:foregroundMark x1="1917" y1="22727" x2="1917" y2="22727"/>
                        <a14:foregroundMark x1="1757" y1="35227" x2="1757" y2="35227"/>
                        <a14:foregroundMark x1="26358" y1="23580" x2="26358" y2="23580"/>
                        <a14:foregroundMark x1="41374" y1="35795" x2="41374" y2="35795"/>
                        <a14:foregroundMark x1="36102" y1="56250" x2="36102" y2="56250"/>
                        <a14:foregroundMark x1="15655" y1="77557" x2="15655" y2="775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815"/>
          <a:stretch/>
        </p:blipFill>
        <p:spPr bwMode="auto">
          <a:xfrm>
            <a:off x="8528687" y="2383972"/>
            <a:ext cx="3699408" cy="464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79BA71-7525-3EE6-ED3B-9929B7A2DF0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708" b="90747" l="28935" r="67797">
                        <a14:foregroundMark x1="45036" y1="15097" x2="49274" y2="23864"/>
                        <a14:foregroundMark x1="53753" y1="15747" x2="55932" y2="30519"/>
                        <a14:foregroundMark x1="53511" y1="7468" x2="53390" y2="12338"/>
                        <a14:foregroundMark x1="49516" y1="6169" x2="53511" y2="5032"/>
                        <a14:foregroundMark x1="30024" y1="33117" x2="30024" y2="33117"/>
                        <a14:foregroundMark x1="32809" y1="29221" x2="32809" y2="29221"/>
                        <a14:foregroundMark x1="64891" y1="53409" x2="64891" y2="53409"/>
                        <a14:foregroundMark x1="67797" y1="56169" x2="67797" y2="56169"/>
                        <a14:foregroundMark x1="66223" y1="57305" x2="66223" y2="57305"/>
                        <a14:foregroundMark x1="55327" y1="90747" x2="55327" y2="90747"/>
                        <a14:foregroundMark x1="46973" y1="89610" x2="46973" y2="89610"/>
                        <a14:foregroundMark x1="28935" y1="32955" x2="28935" y2="32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7" t="53" r="30756" b="2463"/>
          <a:stretch/>
        </p:blipFill>
        <p:spPr>
          <a:xfrm flipH="1">
            <a:off x="528182" y="1031607"/>
            <a:ext cx="3213700" cy="547449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3A4BBD6-3415-AC69-0D9E-7A36B4285BD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98944" y="478318"/>
            <a:ext cx="6005080" cy="1853345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82F93FF-B0CC-4348-824B-F0BE46B976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098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546C7381-8B1C-F8B5-98A8-11BE7A3872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DD33C8-1E88-CBF7-4972-C66C1B4CCB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9" t="6005" r="4923" b="5523"/>
          <a:stretch/>
        </p:blipFill>
        <p:spPr>
          <a:xfrm>
            <a:off x="2921000" y="110834"/>
            <a:ext cx="6642100" cy="43033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1C7E662-DD38-C864-CFA0-81D697A23FAF}"/>
              </a:ext>
            </a:extLst>
          </p:cNvPr>
          <p:cNvSpPr txBox="1"/>
          <p:nvPr/>
        </p:nvSpPr>
        <p:spPr>
          <a:xfrm>
            <a:off x="3282657" y="1717712"/>
            <a:ext cx="16664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Ưu điểm: </a:t>
            </a:r>
            <a:endParaRPr kumimoji="0" lang="en-US" sz="2800" b="1" i="0" u="none" strike="noStrike" kern="1200" cap="none" spc="0" normalizeH="0" baseline="0" noProof="0" dirty="0" err="1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  <p:pic>
        <p:nvPicPr>
          <p:cNvPr id="10" name="Picture 14" descr="Cute cactus illustration - seamless pattern">
            <a:extLst>
              <a:ext uri="{FF2B5EF4-FFF2-40B4-BE49-F238E27FC236}">
                <a16:creationId xmlns:a16="http://schemas.microsoft.com/office/drawing/2014/main" id="{DE84EC6B-DBAF-8011-A7EE-C9B1B07DB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375" b="89773" l="1597" r="41374">
                        <a14:foregroundMark x1="1917" y1="22727" x2="1917" y2="22727"/>
                        <a14:foregroundMark x1="1757" y1="35227" x2="1757" y2="35227"/>
                        <a14:foregroundMark x1="26358" y1="23580" x2="26358" y2="23580"/>
                        <a14:foregroundMark x1="41374" y1="35795" x2="41374" y2="35795"/>
                        <a14:foregroundMark x1="36102" y1="56250" x2="36102" y2="56250"/>
                        <a14:foregroundMark x1="15655" y1="77557" x2="15655" y2="775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815"/>
          <a:stretch/>
        </p:blipFill>
        <p:spPr bwMode="auto">
          <a:xfrm>
            <a:off x="8528687" y="2383972"/>
            <a:ext cx="3699408" cy="464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9A5BF80-2724-9ADE-6D9A-4AE6955CB48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708" b="90747" l="28935" r="67797">
                        <a14:foregroundMark x1="45036" y1="15097" x2="49274" y2="23864"/>
                        <a14:foregroundMark x1="53753" y1="15747" x2="55932" y2="30519"/>
                        <a14:foregroundMark x1="53511" y1="7468" x2="53390" y2="12338"/>
                        <a14:foregroundMark x1="49516" y1="6169" x2="53511" y2="5032"/>
                        <a14:foregroundMark x1="30024" y1="33117" x2="30024" y2="33117"/>
                        <a14:foregroundMark x1="32809" y1="29221" x2="32809" y2="29221"/>
                        <a14:foregroundMark x1="64891" y1="53409" x2="64891" y2="53409"/>
                        <a14:foregroundMark x1="67797" y1="56169" x2="67797" y2="56169"/>
                        <a14:foregroundMark x1="66223" y1="57305" x2="66223" y2="57305"/>
                        <a14:foregroundMark x1="55327" y1="90747" x2="55327" y2="90747"/>
                        <a14:foregroundMark x1="46973" y1="89610" x2="46973" y2="89610"/>
                        <a14:foregroundMark x1="28935" y1="32955" x2="28935" y2="32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7" t="53" r="30756" b="2463"/>
          <a:stretch/>
        </p:blipFill>
        <p:spPr>
          <a:xfrm flipH="1">
            <a:off x="366829" y="1053378"/>
            <a:ext cx="3213700" cy="547449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1B1FDE7-2882-6506-E21F-8BF819609C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60588" y="313932"/>
            <a:ext cx="6005080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13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>
            <a:extLst>
              <a:ext uri="{FF2B5EF4-FFF2-40B4-BE49-F238E27FC236}">
                <a16:creationId xmlns:a16="http://schemas.microsoft.com/office/drawing/2014/main" id="{B7247E6D-CBD0-BA13-6C1A-EBCB3241FB9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80BD1F3-6FBA-2BE4-5FC1-4926FBB213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9" t="6005" r="4923" b="5523"/>
          <a:stretch/>
        </p:blipFill>
        <p:spPr>
          <a:xfrm>
            <a:off x="2921000" y="110834"/>
            <a:ext cx="6642100" cy="430337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7F850B0-6FDA-26C8-D166-3BEBD996D1F4}"/>
              </a:ext>
            </a:extLst>
          </p:cNvPr>
          <p:cNvSpPr txBox="1"/>
          <p:nvPr/>
        </p:nvSpPr>
        <p:spPr>
          <a:xfrm>
            <a:off x="3282657" y="1717712"/>
            <a:ext cx="1486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Hạn chế:</a:t>
            </a:r>
            <a:endParaRPr kumimoji="0" lang="en-US" sz="2800" b="1" i="0" u="none" strike="noStrike" kern="1200" cap="none" spc="0" normalizeH="0" baseline="0" noProof="0" dirty="0" err="1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  <p:pic>
        <p:nvPicPr>
          <p:cNvPr id="19" name="Picture 14" descr="Cute cactus illustration - seamless pattern">
            <a:extLst>
              <a:ext uri="{FF2B5EF4-FFF2-40B4-BE49-F238E27FC236}">
                <a16:creationId xmlns:a16="http://schemas.microsoft.com/office/drawing/2014/main" id="{CCDAE5E4-12DB-7825-E165-A147AD430A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375" b="89773" l="1597" r="41374">
                        <a14:foregroundMark x1="1917" y1="22727" x2="1917" y2="22727"/>
                        <a14:foregroundMark x1="1757" y1="35227" x2="1757" y2="35227"/>
                        <a14:foregroundMark x1="26358" y1="23580" x2="26358" y2="23580"/>
                        <a14:foregroundMark x1="41374" y1="35795" x2="41374" y2="35795"/>
                        <a14:foregroundMark x1="36102" y1="56250" x2="36102" y2="56250"/>
                        <a14:foregroundMark x1="15655" y1="77557" x2="15655" y2="775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815"/>
          <a:stretch/>
        </p:blipFill>
        <p:spPr bwMode="auto">
          <a:xfrm>
            <a:off x="8329793" y="2481943"/>
            <a:ext cx="3699408" cy="464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E77AA37-FB5A-FF0B-2625-79DBC0638E0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708" b="90747" l="28935" r="67797">
                        <a14:foregroundMark x1="45036" y1="15097" x2="49274" y2="23864"/>
                        <a14:foregroundMark x1="53753" y1="15747" x2="55932" y2="30519"/>
                        <a14:foregroundMark x1="53511" y1="7468" x2="53390" y2="12338"/>
                        <a14:foregroundMark x1="49516" y1="6169" x2="53511" y2="5032"/>
                        <a14:foregroundMark x1="30024" y1="33117" x2="30024" y2="33117"/>
                        <a14:foregroundMark x1="32809" y1="29221" x2="32809" y2="29221"/>
                        <a14:foregroundMark x1="64891" y1="53409" x2="64891" y2="53409"/>
                        <a14:foregroundMark x1="67797" y1="56169" x2="67797" y2="56169"/>
                        <a14:foregroundMark x1="66223" y1="57305" x2="66223" y2="57305"/>
                        <a14:foregroundMark x1="55327" y1="90747" x2="55327" y2="90747"/>
                        <a14:foregroundMark x1="46973" y1="89610" x2="46973" y2="89610"/>
                        <a14:foregroundMark x1="28935" y1="32955" x2="28935" y2="32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7" t="53" r="30756" b="2463"/>
          <a:stretch/>
        </p:blipFill>
        <p:spPr>
          <a:xfrm flipH="1">
            <a:off x="329288" y="1129578"/>
            <a:ext cx="3213700" cy="547449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95807DA-077D-4381-A351-C289D403183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29766" y="426947"/>
            <a:ext cx="6005080" cy="18533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72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65EA3E8D-64D5-42DF-9ED4-469C559B77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967" y="2009749"/>
            <a:ext cx="725203" cy="538844"/>
          </a:xfrm>
          <a:prstGeom prst="rect">
            <a:avLst/>
          </a:prstGeom>
        </p:spPr>
      </p:pic>
      <p:pic>
        <p:nvPicPr>
          <p:cNvPr id="23" name="图片 25">
            <a:extLst>
              <a:ext uri="{FF2B5EF4-FFF2-40B4-BE49-F238E27FC236}">
                <a16:creationId xmlns:a16="http://schemas.microsoft.com/office/drawing/2014/main" id="{920D1B1A-6F64-43EA-A343-89D59E688F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008" y="-336841"/>
            <a:ext cx="931494" cy="676160"/>
          </a:xfrm>
          <a:prstGeom prst="rect">
            <a:avLst/>
          </a:prstGeom>
        </p:spPr>
      </p:pic>
      <p:pic>
        <p:nvPicPr>
          <p:cNvPr id="24" name="图片 26">
            <a:extLst>
              <a:ext uri="{FF2B5EF4-FFF2-40B4-BE49-F238E27FC236}">
                <a16:creationId xmlns:a16="http://schemas.microsoft.com/office/drawing/2014/main" id="{527B1E59-DFBE-4189-9304-52105F91D3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491" y="1437325"/>
            <a:ext cx="1331441" cy="1020416"/>
          </a:xfrm>
          <a:prstGeom prst="rect">
            <a:avLst/>
          </a:prstGeom>
        </p:spPr>
      </p:pic>
      <p:pic>
        <p:nvPicPr>
          <p:cNvPr id="25" name="图片 27">
            <a:extLst>
              <a:ext uri="{FF2B5EF4-FFF2-40B4-BE49-F238E27FC236}">
                <a16:creationId xmlns:a16="http://schemas.microsoft.com/office/drawing/2014/main" id="{5604B5DC-6328-443A-892F-B2CF90238F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8983" y="211342"/>
            <a:ext cx="1534986" cy="901693"/>
          </a:xfrm>
          <a:prstGeom prst="rect">
            <a:avLst/>
          </a:prstGeom>
        </p:spPr>
      </p:pic>
      <p:pic>
        <p:nvPicPr>
          <p:cNvPr id="26" name="图片 29">
            <a:extLst>
              <a:ext uri="{FF2B5EF4-FFF2-40B4-BE49-F238E27FC236}">
                <a16:creationId xmlns:a16="http://schemas.microsoft.com/office/drawing/2014/main" id="{C0BF2B61-E6DB-4DC2-AE4F-7A4E33B028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169" y="216789"/>
            <a:ext cx="731097" cy="1179724"/>
          </a:xfrm>
          <a:prstGeom prst="rect">
            <a:avLst/>
          </a:prstGeom>
        </p:spPr>
      </p:pic>
      <p:sp>
        <p:nvSpPr>
          <p:cNvPr id="27" name="任意多边形: 形状 30">
            <a:extLst>
              <a:ext uri="{FF2B5EF4-FFF2-40B4-BE49-F238E27FC236}">
                <a16:creationId xmlns:a16="http://schemas.microsoft.com/office/drawing/2014/main" id="{A4E21868-1627-4459-BBA0-987F037B76F6}"/>
              </a:ext>
            </a:extLst>
          </p:cNvPr>
          <p:cNvSpPr/>
          <p:nvPr/>
        </p:nvSpPr>
        <p:spPr>
          <a:xfrm>
            <a:off x="423819" y="2430144"/>
            <a:ext cx="268752" cy="232848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93C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28" name="任意多边形: 形状 31">
            <a:extLst>
              <a:ext uri="{FF2B5EF4-FFF2-40B4-BE49-F238E27FC236}">
                <a16:creationId xmlns:a16="http://schemas.microsoft.com/office/drawing/2014/main" id="{DF0D1653-B223-48D8-BC1C-9D3E70D8749A}"/>
              </a:ext>
            </a:extLst>
          </p:cNvPr>
          <p:cNvSpPr/>
          <p:nvPr/>
        </p:nvSpPr>
        <p:spPr>
          <a:xfrm>
            <a:off x="10077257" y="1503582"/>
            <a:ext cx="268752" cy="232848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8F6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29" name="任意多边形: 形状 32">
            <a:extLst>
              <a:ext uri="{FF2B5EF4-FFF2-40B4-BE49-F238E27FC236}">
                <a16:creationId xmlns:a16="http://schemas.microsoft.com/office/drawing/2014/main" id="{32CC0536-C333-4023-93F6-C56A10C5B59B}"/>
              </a:ext>
            </a:extLst>
          </p:cNvPr>
          <p:cNvSpPr/>
          <p:nvPr/>
        </p:nvSpPr>
        <p:spPr>
          <a:xfrm>
            <a:off x="11513136" y="2543137"/>
            <a:ext cx="268752" cy="232848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A7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1" name="任意多边形: 形状 33">
            <a:extLst>
              <a:ext uri="{FF2B5EF4-FFF2-40B4-BE49-F238E27FC236}">
                <a16:creationId xmlns:a16="http://schemas.microsoft.com/office/drawing/2014/main" id="{016C7BD9-E189-4CDB-944F-1A1A9A5351C5}"/>
              </a:ext>
            </a:extLst>
          </p:cNvPr>
          <p:cNvSpPr/>
          <p:nvPr/>
        </p:nvSpPr>
        <p:spPr>
          <a:xfrm>
            <a:off x="8403889" y="522822"/>
            <a:ext cx="268752" cy="232848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A7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32" name="图片 34">
            <a:extLst>
              <a:ext uri="{FF2B5EF4-FFF2-40B4-BE49-F238E27FC236}">
                <a16:creationId xmlns:a16="http://schemas.microsoft.com/office/drawing/2014/main" id="{B6B4199E-672E-476E-BB3D-325744C2BA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513" y="2831311"/>
            <a:ext cx="1185435" cy="1003060"/>
          </a:xfrm>
          <a:prstGeom prst="rect">
            <a:avLst/>
          </a:prstGeom>
        </p:spPr>
      </p:pic>
      <p:pic>
        <p:nvPicPr>
          <p:cNvPr id="33" name="图片 36">
            <a:extLst>
              <a:ext uri="{FF2B5EF4-FFF2-40B4-BE49-F238E27FC236}">
                <a16:creationId xmlns:a16="http://schemas.microsoft.com/office/drawing/2014/main" id="{1AC86325-F6D7-48FF-93BC-F86D873F4EB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61550" y="955707"/>
            <a:ext cx="1156414" cy="115983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38D005E-E449-4A9E-B220-D7E9084A736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7855" y="1229491"/>
            <a:ext cx="6128523" cy="612852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43FD15E-32CA-4ED4-8892-8F907F91528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38" r="65144"/>
          <a:stretch/>
        </p:blipFill>
        <p:spPr>
          <a:xfrm>
            <a:off x="2091474" y="3933024"/>
            <a:ext cx="2573486" cy="298186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AE2BF4F-498F-4310-800E-326C9609E7E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59" t="41855" r="-415" b="-1350"/>
          <a:stretch/>
        </p:blipFill>
        <p:spPr>
          <a:xfrm>
            <a:off x="4211528" y="3834371"/>
            <a:ext cx="2573486" cy="313649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9842BAA-6A67-4DC8-BC79-15D73358096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352" y="846484"/>
            <a:ext cx="1818585" cy="1818585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6762A68-98E8-4609-A372-C17911ACF53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4823" y="2691409"/>
            <a:ext cx="6825643" cy="133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3553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72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507F7F6-5B59-4C5B-A495-F81C67EAA4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76" y="2175146"/>
            <a:ext cx="1565788" cy="1174341"/>
          </a:xfrm>
          <a:prstGeom prst="rect">
            <a:avLst/>
          </a:prstGeom>
        </p:spPr>
      </p:pic>
      <p:sp>
        <p:nvSpPr>
          <p:cNvPr id="14" name="Rounded Rectangle 2">
            <a:extLst>
              <a:ext uri="{FF2B5EF4-FFF2-40B4-BE49-F238E27FC236}">
                <a16:creationId xmlns:a16="http://schemas.microsoft.com/office/drawing/2014/main" id="{7D64BEB2-B5F9-48D6-9728-69C627C1A910}"/>
              </a:ext>
            </a:extLst>
          </p:cNvPr>
          <p:cNvSpPr/>
          <p:nvPr/>
        </p:nvSpPr>
        <p:spPr>
          <a:xfrm>
            <a:off x="1664149" y="3182674"/>
            <a:ext cx="2649878" cy="3074597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字魂59号-创粗黑"/>
              <a:cs typeface="+mn-cs"/>
            </a:endParaRPr>
          </a:p>
        </p:txBody>
      </p:sp>
      <p:sp>
        <p:nvSpPr>
          <p:cNvPr id="15" name="Rounded Rectangle 17">
            <a:extLst>
              <a:ext uri="{FF2B5EF4-FFF2-40B4-BE49-F238E27FC236}">
                <a16:creationId xmlns:a16="http://schemas.microsoft.com/office/drawing/2014/main" id="{D339AB16-33CD-439B-B890-C64036931D90}"/>
              </a:ext>
            </a:extLst>
          </p:cNvPr>
          <p:cNvSpPr/>
          <p:nvPr/>
        </p:nvSpPr>
        <p:spPr>
          <a:xfrm>
            <a:off x="4780295" y="2337334"/>
            <a:ext cx="2649878" cy="3074597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字魂59号-创粗黑"/>
              <a:cs typeface="+mn-cs"/>
            </a:endParaRPr>
          </a:p>
        </p:txBody>
      </p:sp>
      <p:sp>
        <p:nvSpPr>
          <p:cNvPr id="16" name="Rounded Rectangle 18">
            <a:extLst>
              <a:ext uri="{FF2B5EF4-FFF2-40B4-BE49-F238E27FC236}">
                <a16:creationId xmlns:a16="http://schemas.microsoft.com/office/drawing/2014/main" id="{6487A91E-8B00-404A-BB25-FFADCDD5C9F9}"/>
              </a:ext>
            </a:extLst>
          </p:cNvPr>
          <p:cNvSpPr/>
          <p:nvPr/>
        </p:nvSpPr>
        <p:spPr>
          <a:xfrm>
            <a:off x="7896441" y="3403748"/>
            <a:ext cx="2649878" cy="3074597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字魂59号-创粗黑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D75B4F3-A498-4E45-90B7-FF3ACD1ECC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988" y="814456"/>
            <a:ext cx="10780859" cy="786168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9A88AA41-1F6E-4469-BC51-42656529B244}"/>
              </a:ext>
            </a:extLst>
          </p:cNvPr>
          <p:cNvGrpSpPr/>
          <p:nvPr/>
        </p:nvGrpSpPr>
        <p:grpSpPr>
          <a:xfrm>
            <a:off x="3094454" y="2181291"/>
            <a:ext cx="1832513" cy="1832513"/>
            <a:chOff x="3204197" y="2163403"/>
            <a:chExt cx="1833176" cy="1833176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676BA23-52F3-47D8-A750-E395437BD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4197" y="2163403"/>
              <a:ext cx="1833176" cy="1833176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86C2F10-520B-4C0D-8354-6CA4FCF3983D}"/>
                </a:ext>
              </a:extLst>
            </p:cNvPr>
            <p:cNvSpPr txBox="1"/>
            <p:nvPr/>
          </p:nvSpPr>
          <p:spPr>
            <a:xfrm>
              <a:off x="3710255" y="2637637"/>
              <a:ext cx="82105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999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iny" panose="02000903060500060000" pitchFamily="2" charset="0"/>
                  <a:ea typeface="字魂59号-创粗黑"/>
                  <a:cs typeface="+mn-cs"/>
                </a:rPr>
                <a:t>02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38A6382-4833-4AB5-AA9C-56A0D78B95CA}"/>
              </a:ext>
            </a:extLst>
          </p:cNvPr>
          <p:cNvGrpSpPr/>
          <p:nvPr/>
        </p:nvGrpSpPr>
        <p:grpSpPr>
          <a:xfrm>
            <a:off x="6446832" y="1586798"/>
            <a:ext cx="1832513" cy="1832513"/>
            <a:chOff x="6446959" y="1586131"/>
            <a:chExt cx="1833176" cy="1833176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10CB11C-FEFB-474B-B53C-BD302E4510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6959" y="1586131"/>
              <a:ext cx="1833176" cy="1833176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F71E7E5-F326-4130-A93D-E42D014A4EB6}"/>
                </a:ext>
              </a:extLst>
            </p:cNvPr>
            <p:cNvSpPr txBox="1"/>
            <p:nvPr/>
          </p:nvSpPr>
          <p:spPr>
            <a:xfrm>
              <a:off x="6990688" y="2063185"/>
              <a:ext cx="74571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999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iny" panose="02000903060500060000" pitchFamily="2" charset="0"/>
                  <a:ea typeface="字魂59号-创粗黑"/>
                  <a:cs typeface="+mn-cs"/>
                </a:rPr>
                <a:t>01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C305FAA-9D33-4C1E-9D18-84DEC48FD914}"/>
              </a:ext>
            </a:extLst>
          </p:cNvPr>
          <p:cNvGrpSpPr/>
          <p:nvPr/>
        </p:nvGrpSpPr>
        <p:grpSpPr>
          <a:xfrm>
            <a:off x="9447194" y="2468585"/>
            <a:ext cx="1832513" cy="1832513"/>
            <a:chOff x="9448405" y="2468237"/>
            <a:chExt cx="1833176" cy="1833176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EFB334C4-F3FE-4755-952D-694AE60CA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48405" y="2468237"/>
              <a:ext cx="1833176" cy="1833176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8619CEB-FFE2-4112-B289-47B206E12B58}"/>
                </a:ext>
              </a:extLst>
            </p:cNvPr>
            <p:cNvSpPr txBox="1"/>
            <p:nvPr/>
          </p:nvSpPr>
          <p:spPr>
            <a:xfrm>
              <a:off x="9926755" y="2929263"/>
              <a:ext cx="82426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999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iny" panose="02000903060500060000" pitchFamily="2" charset="0"/>
                  <a:ea typeface="字魂59号-创粗黑"/>
                  <a:cs typeface="+mn-cs"/>
                </a:rPr>
                <a:t>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8858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72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Rounded Rectangle 2">
            <a:extLst>
              <a:ext uri="{FF2B5EF4-FFF2-40B4-BE49-F238E27FC236}">
                <a16:creationId xmlns:a16="http://schemas.microsoft.com/office/drawing/2014/main" id="{C3305DE7-5610-46F2-8399-E060C6B7CA91}"/>
              </a:ext>
            </a:extLst>
          </p:cNvPr>
          <p:cNvSpPr/>
          <p:nvPr/>
        </p:nvSpPr>
        <p:spPr>
          <a:xfrm>
            <a:off x="1636025" y="2929099"/>
            <a:ext cx="2649878" cy="3074597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字魂59号-创粗黑"/>
              <a:cs typeface="+mn-cs"/>
            </a:endParaRPr>
          </a:p>
        </p:txBody>
      </p:sp>
      <p:sp>
        <p:nvSpPr>
          <p:cNvPr id="28" name="Rounded Rectangle 17">
            <a:extLst>
              <a:ext uri="{FF2B5EF4-FFF2-40B4-BE49-F238E27FC236}">
                <a16:creationId xmlns:a16="http://schemas.microsoft.com/office/drawing/2014/main" id="{4D446302-E5CB-4D0B-AB3C-EBF7F84D6659}"/>
              </a:ext>
            </a:extLst>
          </p:cNvPr>
          <p:cNvSpPr/>
          <p:nvPr/>
        </p:nvSpPr>
        <p:spPr>
          <a:xfrm>
            <a:off x="4752170" y="2083760"/>
            <a:ext cx="2649878" cy="3074597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字魂59号-创粗黑"/>
              <a:cs typeface="+mn-cs"/>
            </a:endParaRPr>
          </a:p>
        </p:txBody>
      </p:sp>
      <p:sp>
        <p:nvSpPr>
          <p:cNvPr id="29" name="Rounded Rectangle 18">
            <a:extLst>
              <a:ext uri="{FF2B5EF4-FFF2-40B4-BE49-F238E27FC236}">
                <a16:creationId xmlns:a16="http://schemas.microsoft.com/office/drawing/2014/main" id="{630BF930-454C-47F5-AB88-5D1261E689B0}"/>
              </a:ext>
            </a:extLst>
          </p:cNvPr>
          <p:cNvSpPr/>
          <p:nvPr/>
        </p:nvSpPr>
        <p:spPr>
          <a:xfrm>
            <a:off x="7868316" y="3150174"/>
            <a:ext cx="2649878" cy="3074597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字魂59号-创粗黑"/>
              <a:cs typeface="+mn-cs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1D5EF88-C9AC-4481-B2B6-553C1FEA14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565" y="712414"/>
            <a:ext cx="8897712" cy="107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3552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725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太阳形 27">
            <a:extLst>
              <a:ext uri="{FF2B5EF4-FFF2-40B4-BE49-F238E27FC236}">
                <a16:creationId xmlns:a16="http://schemas.microsoft.com/office/drawing/2014/main" id="{5C6495BD-C59E-4BFF-98C7-D67735FDF965}"/>
              </a:ext>
            </a:extLst>
          </p:cNvPr>
          <p:cNvSpPr/>
          <p:nvPr/>
        </p:nvSpPr>
        <p:spPr>
          <a:xfrm rot="20750437">
            <a:off x="481197" y="1910300"/>
            <a:ext cx="1191232" cy="1191232"/>
          </a:xfrm>
          <a:prstGeom prst="sun">
            <a:avLst>
              <a:gd name="adj" fmla="val 21368"/>
            </a:avLst>
          </a:prstGeom>
          <a:solidFill>
            <a:srgbClr val="FFC000"/>
          </a:solidFill>
          <a:ln w="19050" cap="flat" cmpd="sng" algn="ctr">
            <a:noFill/>
            <a:prstDash val="solid"/>
          </a:ln>
          <a:effectLst/>
        </p:spPr>
        <p:txBody>
          <a:bodyPr lIns="91402" tIns="45702" rIns="91402" bIns="45702" rtlCol="0" anchor="ctr"/>
          <a:lstStyle/>
          <a:p>
            <a:pPr marL="0" marR="0" lvl="0" indent="0" algn="ctr" defTabSz="12186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8" name="太阳形 28">
            <a:extLst>
              <a:ext uri="{FF2B5EF4-FFF2-40B4-BE49-F238E27FC236}">
                <a16:creationId xmlns:a16="http://schemas.microsoft.com/office/drawing/2014/main" id="{EBA72D6D-AD1D-48C3-A83C-56EFFA307907}"/>
              </a:ext>
            </a:extLst>
          </p:cNvPr>
          <p:cNvSpPr/>
          <p:nvPr/>
        </p:nvSpPr>
        <p:spPr>
          <a:xfrm rot="20750437">
            <a:off x="1556489" y="3248933"/>
            <a:ext cx="1191232" cy="1191232"/>
          </a:xfrm>
          <a:prstGeom prst="sun">
            <a:avLst>
              <a:gd name="adj" fmla="val 21368"/>
            </a:avLst>
          </a:prstGeom>
          <a:solidFill>
            <a:srgbClr val="748560">
              <a:lumMod val="60000"/>
              <a:lumOff val="40000"/>
            </a:srgbClr>
          </a:solidFill>
          <a:ln w="19050" cap="flat" cmpd="sng" algn="ctr">
            <a:noFill/>
            <a:prstDash val="solid"/>
          </a:ln>
          <a:effectLst/>
        </p:spPr>
        <p:txBody>
          <a:bodyPr lIns="91402" tIns="45702" rIns="91402" bIns="45702" rtlCol="0" anchor="ctr"/>
          <a:lstStyle/>
          <a:p>
            <a:pPr marL="0" marR="0" lvl="0" indent="0" algn="ctr" defTabSz="12186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9" name="太阳形 29">
            <a:extLst>
              <a:ext uri="{FF2B5EF4-FFF2-40B4-BE49-F238E27FC236}">
                <a16:creationId xmlns:a16="http://schemas.microsoft.com/office/drawing/2014/main" id="{D030CA70-9B6C-4213-923C-48BE0E6CF563}"/>
              </a:ext>
            </a:extLst>
          </p:cNvPr>
          <p:cNvSpPr/>
          <p:nvPr/>
        </p:nvSpPr>
        <p:spPr>
          <a:xfrm rot="20750437">
            <a:off x="2809559" y="4629160"/>
            <a:ext cx="1191232" cy="1191232"/>
          </a:xfrm>
          <a:prstGeom prst="sun">
            <a:avLst>
              <a:gd name="adj" fmla="val 21368"/>
            </a:avLst>
          </a:prstGeom>
          <a:solidFill>
            <a:srgbClr val="00B0F0"/>
          </a:solidFill>
          <a:ln w="19050" cap="flat" cmpd="sng" algn="ctr">
            <a:noFill/>
            <a:prstDash val="solid"/>
          </a:ln>
          <a:effectLst/>
        </p:spPr>
        <p:txBody>
          <a:bodyPr lIns="91402" tIns="45702" rIns="91402" bIns="45702" rtlCol="0" anchor="ctr"/>
          <a:lstStyle/>
          <a:p>
            <a:pPr marL="0" marR="0" lvl="0" indent="0" algn="ctr" defTabSz="12186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BE5F8F9C-6886-455F-AD97-3AAEBDD8E20D}"/>
              </a:ext>
            </a:extLst>
          </p:cNvPr>
          <p:cNvCxnSpPr/>
          <p:nvPr/>
        </p:nvCxnSpPr>
        <p:spPr>
          <a:xfrm>
            <a:off x="2730244" y="1317529"/>
            <a:ext cx="2975254" cy="0"/>
          </a:xfrm>
          <a:prstGeom prst="line">
            <a:avLst/>
          </a:prstGeom>
          <a:noFill/>
          <a:ln w="25400" cap="flat" cmpd="sng" algn="ctr">
            <a:solidFill>
              <a:srgbClr val="7E848D">
                <a:shade val="60000"/>
                <a:satMod val="300000"/>
              </a:srgbClr>
            </a:solidFill>
            <a:prstDash val="solid"/>
          </a:ln>
          <a:effectLst/>
        </p:spPr>
      </p:cxnSp>
      <p:cxnSp>
        <p:nvCxnSpPr>
          <p:cNvPr id="11" name="直接连接符 11">
            <a:extLst>
              <a:ext uri="{FF2B5EF4-FFF2-40B4-BE49-F238E27FC236}">
                <a16:creationId xmlns:a16="http://schemas.microsoft.com/office/drawing/2014/main" id="{E58EDC74-C1B8-45CD-AA41-C499EA34F779}"/>
              </a:ext>
            </a:extLst>
          </p:cNvPr>
          <p:cNvCxnSpPr/>
          <p:nvPr/>
        </p:nvCxnSpPr>
        <p:spPr>
          <a:xfrm>
            <a:off x="1585138" y="2689147"/>
            <a:ext cx="2975254" cy="0"/>
          </a:xfrm>
          <a:prstGeom prst="line">
            <a:avLst/>
          </a:prstGeom>
          <a:noFill/>
          <a:ln w="25400" cap="flat" cmpd="sng" algn="ctr">
            <a:solidFill>
              <a:srgbClr val="7E848D">
                <a:shade val="60000"/>
                <a:satMod val="300000"/>
              </a:srgbClr>
            </a:solidFill>
            <a:prstDash val="solid"/>
          </a:ln>
          <a:effectLst/>
        </p:spPr>
      </p:cxnSp>
      <p:sp>
        <p:nvSpPr>
          <p:cNvPr id="12" name="太阳形 26">
            <a:extLst>
              <a:ext uri="{FF2B5EF4-FFF2-40B4-BE49-F238E27FC236}">
                <a16:creationId xmlns:a16="http://schemas.microsoft.com/office/drawing/2014/main" id="{5C1DBDF7-040F-4FDC-A3DC-F20FDDFA043F}"/>
              </a:ext>
            </a:extLst>
          </p:cNvPr>
          <p:cNvSpPr/>
          <p:nvPr/>
        </p:nvSpPr>
        <p:spPr>
          <a:xfrm rot="20750437">
            <a:off x="1513992" y="382607"/>
            <a:ext cx="1191232" cy="1191232"/>
          </a:xfrm>
          <a:prstGeom prst="sun">
            <a:avLst>
              <a:gd name="adj" fmla="val 21368"/>
            </a:avLst>
          </a:prstGeom>
          <a:solidFill>
            <a:srgbClr val="92D050"/>
          </a:solidFill>
          <a:ln w="19050" cap="flat" cmpd="sng" algn="ctr">
            <a:noFill/>
            <a:prstDash val="solid"/>
          </a:ln>
          <a:effectLst/>
        </p:spPr>
        <p:txBody>
          <a:bodyPr lIns="91402" tIns="45702" rIns="91402" bIns="45702" rtlCol="0" anchor="ctr"/>
          <a:lstStyle/>
          <a:p>
            <a:pPr marL="0" marR="0" lvl="0" indent="0" algn="ctr" defTabSz="12186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18DBBF72-79B0-4BE8-BA0B-2A3921EEC3B8}"/>
              </a:ext>
            </a:extLst>
          </p:cNvPr>
          <p:cNvCxnSpPr/>
          <p:nvPr/>
        </p:nvCxnSpPr>
        <p:spPr>
          <a:xfrm>
            <a:off x="2774747" y="4100831"/>
            <a:ext cx="2975254" cy="0"/>
          </a:xfrm>
          <a:prstGeom prst="line">
            <a:avLst/>
          </a:prstGeom>
          <a:noFill/>
          <a:ln w="25400" cap="flat" cmpd="sng" algn="ctr">
            <a:solidFill>
              <a:srgbClr val="7E848D">
                <a:shade val="60000"/>
                <a:satMod val="300000"/>
              </a:srgbClr>
            </a:solidFill>
            <a:prstDash val="solid"/>
          </a:ln>
          <a:effectLst/>
        </p:spPr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F157F61A-04C1-48AB-A423-E188C9AAAD76}"/>
              </a:ext>
            </a:extLst>
          </p:cNvPr>
          <p:cNvCxnSpPr/>
          <p:nvPr/>
        </p:nvCxnSpPr>
        <p:spPr>
          <a:xfrm>
            <a:off x="3962431" y="5444494"/>
            <a:ext cx="2975254" cy="0"/>
          </a:xfrm>
          <a:prstGeom prst="line">
            <a:avLst/>
          </a:prstGeom>
          <a:noFill/>
          <a:ln w="25400" cap="flat" cmpd="sng" algn="ctr">
            <a:solidFill>
              <a:srgbClr val="7E848D">
                <a:shade val="60000"/>
                <a:satMod val="300000"/>
              </a:srgbClr>
            </a:solidFill>
            <a:prstDash val="solid"/>
          </a:ln>
          <a:effectLst/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2F29468-C47A-4F07-92DC-9F9C828AF359}"/>
              </a:ext>
            </a:extLst>
          </p:cNvPr>
          <p:cNvSpPr txBox="1"/>
          <p:nvPr/>
        </p:nvSpPr>
        <p:spPr>
          <a:xfrm>
            <a:off x="1823146" y="506000"/>
            <a:ext cx="497062" cy="830695"/>
          </a:xfrm>
          <a:prstGeom prst="rect">
            <a:avLst/>
          </a:prstGeom>
          <a:noFill/>
        </p:spPr>
        <p:txBody>
          <a:bodyPr wrap="none" lIns="91402" tIns="45702" rIns="91402" bIns="45702" rtlCol="0">
            <a:spAutoFit/>
          </a:bodyPr>
          <a:lstStyle/>
          <a:p>
            <a:pPr marL="0" marR="0" lvl="0" indent="0" algn="l" defTabSz="12186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79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1</a:t>
            </a:r>
            <a:endParaRPr kumimoji="0" lang="zh-CN" altLang="en-US" sz="4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88E7A2-4523-4A46-89E3-E0F5B59CCA41}"/>
              </a:ext>
            </a:extLst>
          </p:cNvPr>
          <p:cNvSpPr txBox="1"/>
          <p:nvPr/>
        </p:nvSpPr>
        <p:spPr>
          <a:xfrm>
            <a:off x="797771" y="2063956"/>
            <a:ext cx="497062" cy="830695"/>
          </a:xfrm>
          <a:prstGeom prst="rect">
            <a:avLst/>
          </a:prstGeom>
          <a:noFill/>
        </p:spPr>
        <p:txBody>
          <a:bodyPr wrap="none" lIns="91402" tIns="45702" rIns="91402" bIns="45702" rtlCol="0">
            <a:spAutoFit/>
          </a:bodyPr>
          <a:lstStyle/>
          <a:p>
            <a:pPr marL="0" marR="0" lvl="0" indent="0" algn="l" defTabSz="12186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79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2</a:t>
            </a:r>
            <a:endParaRPr kumimoji="0" lang="zh-CN" altLang="en-US" sz="4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A741C7-400B-4410-9483-0DE29E35FB54}"/>
              </a:ext>
            </a:extLst>
          </p:cNvPr>
          <p:cNvSpPr txBox="1"/>
          <p:nvPr/>
        </p:nvSpPr>
        <p:spPr>
          <a:xfrm>
            <a:off x="1873059" y="3413820"/>
            <a:ext cx="497062" cy="830695"/>
          </a:xfrm>
          <a:prstGeom prst="rect">
            <a:avLst/>
          </a:prstGeom>
          <a:noFill/>
        </p:spPr>
        <p:txBody>
          <a:bodyPr wrap="none" lIns="91402" tIns="45702" rIns="91402" bIns="45702" rtlCol="0">
            <a:spAutoFit/>
          </a:bodyPr>
          <a:lstStyle/>
          <a:p>
            <a:pPr marL="0" marR="0" lvl="0" indent="0" algn="l" defTabSz="12186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79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3</a:t>
            </a:r>
            <a:endParaRPr kumimoji="0" lang="zh-CN" altLang="en-US" sz="4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579FF9-549F-4A89-829B-D9A54A8AC79C}"/>
              </a:ext>
            </a:extLst>
          </p:cNvPr>
          <p:cNvSpPr txBox="1"/>
          <p:nvPr/>
        </p:nvSpPr>
        <p:spPr>
          <a:xfrm>
            <a:off x="3126136" y="4763680"/>
            <a:ext cx="497062" cy="830695"/>
          </a:xfrm>
          <a:prstGeom prst="rect">
            <a:avLst/>
          </a:prstGeom>
          <a:noFill/>
        </p:spPr>
        <p:txBody>
          <a:bodyPr wrap="none" lIns="91402" tIns="45702" rIns="91402" bIns="45702" rtlCol="0">
            <a:spAutoFit/>
          </a:bodyPr>
          <a:lstStyle/>
          <a:p>
            <a:pPr marL="0" marR="0" lvl="0" indent="0" algn="l" defTabSz="12186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79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4</a:t>
            </a:r>
            <a:endParaRPr kumimoji="0" lang="zh-CN" altLang="en-US" sz="4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071F380-61E2-4DC3-8081-D60E1C305B5D}"/>
              </a:ext>
            </a:extLst>
          </p:cNvPr>
          <p:cNvGrpSpPr/>
          <p:nvPr/>
        </p:nvGrpSpPr>
        <p:grpSpPr>
          <a:xfrm>
            <a:off x="6333587" y="504086"/>
            <a:ext cx="5295844" cy="6459376"/>
            <a:chOff x="6227951" y="182949"/>
            <a:chExt cx="5297760" cy="6461712"/>
          </a:xfrm>
        </p:grpSpPr>
        <p:pic>
          <p:nvPicPr>
            <p:cNvPr id="20" name="图片 3">
              <a:extLst>
                <a:ext uri="{FF2B5EF4-FFF2-40B4-BE49-F238E27FC236}">
                  <a16:creationId xmlns:a16="http://schemas.microsoft.com/office/drawing/2014/main" id="{B9E54B0E-63F0-43FB-B488-A95248A07A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882"/>
            <a:stretch/>
          </p:blipFill>
          <p:spPr>
            <a:xfrm>
              <a:off x="6227951" y="182949"/>
              <a:ext cx="5297760" cy="6461712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D070A26-CE2E-4030-9BDE-4A8B8E328520}"/>
                </a:ext>
              </a:extLst>
            </p:cNvPr>
            <p:cNvSpPr/>
            <p:nvPr/>
          </p:nvSpPr>
          <p:spPr>
            <a:xfrm>
              <a:off x="7576650" y="1465698"/>
              <a:ext cx="2600368" cy="1939018"/>
            </a:xfrm>
            <a:prstGeom prst="rect">
              <a:avLst/>
            </a:prstGeom>
            <a:noFill/>
          </p:spPr>
          <p:txBody>
            <a:bodyPr wrap="none" lIns="91407" tIns="45703" rIns="91407" bIns="45703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ctr" defTabSz="9140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998" b="1" i="0" u="none" strike="noStrike" kern="1200" cap="none" spc="0" normalizeH="0" baseline="0" noProof="0" dirty="0" err="1">
                  <a:ln/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Em</a:t>
              </a:r>
              <a:r>
                <a:rPr kumimoji="0" lang="en-US" sz="5998" b="1" i="0" u="none" strike="noStrike" kern="1200" cap="none" spc="0" normalizeH="0" baseline="0" noProof="0" dirty="0">
                  <a:ln/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  <a:p>
              <a:pPr marL="0" marR="0" lvl="0" indent="0" algn="ctr" defTabSz="9140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998" b="1" i="0" u="none" strike="noStrike" kern="1200" cap="none" spc="0" normalizeH="0" baseline="0" noProof="0" dirty="0" err="1">
                  <a:ln/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cố</a:t>
              </a:r>
              <a:r>
                <a:rPr kumimoji="0" lang="en-US" sz="5998" b="1" i="0" u="none" strike="noStrike" kern="1200" cap="none" spc="0" normalizeH="0" baseline="0" noProof="0" dirty="0">
                  <a:ln/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5998" b="1" i="0" u="none" strike="noStrike" kern="1200" cap="none" spc="0" normalizeH="0" baseline="0" noProof="0" dirty="0" err="1">
                  <a:ln/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gắng</a:t>
              </a:r>
              <a:endParaRPr kumimoji="0" lang="en-US" sz="5998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22" name="TextBox 6">
            <a:extLst>
              <a:ext uri="{FF2B5EF4-FFF2-40B4-BE49-F238E27FC236}">
                <a16:creationId xmlns:a16="http://schemas.microsoft.com/office/drawing/2014/main" id="{D21FDDA0-8F22-4FB2-9BB5-95493217BA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6115" y="582032"/>
            <a:ext cx="4091615" cy="784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2" tIns="45702" rIns="91402" bIns="45702">
            <a:spAutoFit/>
          </a:bodyPr>
          <a:lstStyle>
            <a:lvl1pPr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0" marR="0" lvl="0" indent="0" algn="l" defTabSz="923769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99" b="1" i="0" u="none" strike="noStrike" kern="1200" cap="all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方正稚艺简体" panose="03000509000000000000" pitchFamily="65" charset="-122"/>
                <a:cs typeface="Calibri" panose="020F0502020204030204" pitchFamily="34" charset="0"/>
              </a:rPr>
              <a:t>Yêu</a:t>
            </a:r>
            <a:r>
              <a:rPr kumimoji="0" lang="en-US" altLang="zh-CN" sz="4499" b="1" i="0" u="none" strike="noStrike" kern="1200" cap="all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方正稚艺简体" panose="03000509000000000000" pitchFamily="65" charset="-122"/>
                <a:cs typeface="Calibri" panose="020F0502020204030204" pitchFamily="34" charset="0"/>
              </a:rPr>
              <a:t> </a:t>
            </a:r>
            <a:r>
              <a:rPr kumimoji="0" lang="en-US" altLang="zh-CN" sz="4499" b="1" i="0" u="none" strike="noStrike" kern="1200" cap="all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方正稚艺简体" panose="03000509000000000000" pitchFamily="65" charset="-122"/>
                <a:cs typeface="Calibri" panose="020F0502020204030204" pitchFamily="34" charset="0"/>
              </a:rPr>
              <a:t>thương</a:t>
            </a:r>
            <a:endParaRPr kumimoji="0" lang="zh-CN" altLang="en-US" sz="4499" b="1" i="0" u="none" strike="noStrike" kern="1200" cap="all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itchFamily="34" charset="0"/>
              <a:ea typeface="方正稚艺简体" panose="03000509000000000000" pitchFamily="65" charset="-122"/>
              <a:cs typeface="Calibri" panose="020F0502020204030204" pitchFamily="34" charset="0"/>
            </a:endParaRPr>
          </a:p>
        </p:txBody>
      </p:sp>
      <p:sp>
        <p:nvSpPr>
          <p:cNvPr id="23" name="TextBox 6">
            <a:extLst>
              <a:ext uri="{FF2B5EF4-FFF2-40B4-BE49-F238E27FC236}">
                <a16:creationId xmlns:a16="http://schemas.microsoft.com/office/drawing/2014/main" id="{7953A403-2A87-4D65-AAF6-E28FD5EBD9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9029" y="1952890"/>
            <a:ext cx="4350773" cy="784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2" tIns="45702" rIns="91402" bIns="45702">
            <a:spAutoFit/>
          </a:bodyPr>
          <a:lstStyle>
            <a:lvl1pPr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0" marR="0" lvl="0" indent="0" algn="l" defTabSz="923769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99" b="1" i="0" u="none" strike="noStrike" kern="1200" cap="all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方正稚艺简体" panose="03000509000000000000" pitchFamily="65" charset="-122"/>
                <a:cs typeface="Calibri" panose="020F0502020204030204" pitchFamily="34" charset="0"/>
              </a:rPr>
              <a:t>Trung</a:t>
            </a:r>
            <a:r>
              <a:rPr kumimoji="0" lang="en-US" altLang="zh-CN" sz="4499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方正稚艺简体" panose="03000509000000000000" pitchFamily="65" charset="-122"/>
                <a:cs typeface="Calibri" panose="020F0502020204030204" pitchFamily="34" charset="0"/>
              </a:rPr>
              <a:t> </a:t>
            </a:r>
            <a:r>
              <a:rPr kumimoji="0" lang="en-US" altLang="zh-CN" sz="4499" b="1" i="0" u="none" strike="noStrike" kern="1200" cap="all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方正稚艺简体" panose="03000509000000000000" pitchFamily="65" charset="-122"/>
                <a:cs typeface="Calibri" panose="020F0502020204030204" pitchFamily="34" charset="0"/>
              </a:rPr>
              <a:t>thực</a:t>
            </a:r>
            <a:endParaRPr kumimoji="0" lang="zh-CN" altLang="en-US" sz="4499" b="1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方正稚艺简体" panose="03000509000000000000" pitchFamily="65" charset="-122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0393C3E-7BEC-45B2-8A92-824E1E2D8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9927" y="3341502"/>
            <a:ext cx="4197753" cy="7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2" tIns="45702" rIns="91402" bIns="45702">
            <a:spAutoFit/>
          </a:bodyPr>
          <a:lstStyle>
            <a:lvl1pPr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0" marR="0" lvl="0" indent="0" algn="l" defTabSz="923769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99" b="1" i="0" u="none" strike="noStrike" kern="1200" cap="all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方正稚艺简体" panose="03000509000000000000" pitchFamily="65" charset="-122"/>
                <a:cs typeface="Calibri" panose="020F0502020204030204" pitchFamily="34" charset="0"/>
              </a:rPr>
              <a:t>Trách</a:t>
            </a:r>
            <a:r>
              <a:rPr kumimoji="0" lang="en-US" altLang="zh-CN" sz="4499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方正稚艺简体" panose="03000509000000000000" pitchFamily="65" charset="-122"/>
                <a:cs typeface="Calibri" panose="020F0502020204030204" pitchFamily="34" charset="0"/>
              </a:rPr>
              <a:t> </a:t>
            </a:r>
            <a:r>
              <a:rPr kumimoji="0" lang="en-US" altLang="zh-CN" sz="4499" b="1" i="0" u="none" strike="noStrike" kern="1200" cap="all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方正稚艺简体" panose="03000509000000000000" pitchFamily="65" charset="-122"/>
                <a:cs typeface="Calibri" panose="020F0502020204030204" pitchFamily="34" charset="0"/>
              </a:rPr>
              <a:t>nhiệm</a:t>
            </a:r>
            <a:endParaRPr kumimoji="0" lang="zh-CN" altLang="en-US" sz="4499" b="1" i="0" u="none" strike="noStrike" kern="1200" cap="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ea typeface="方正稚艺简体" panose="03000509000000000000" pitchFamily="65" charset="-122"/>
              <a:cs typeface="Calibri" panose="020F0502020204030204" pitchFamily="34" charset="0"/>
            </a:endParaRPr>
          </a:p>
        </p:txBody>
      </p:sp>
      <p:sp>
        <p:nvSpPr>
          <p:cNvPr id="25" name="TextBox 6">
            <a:extLst>
              <a:ext uri="{FF2B5EF4-FFF2-40B4-BE49-F238E27FC236}">
                <a16:creationId xmlns:a16="http://schemas.microsoft.com/office/drawing/2014/main" id="{2C2C63EA-AAC6-4059-BA16-C7CA3D205D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6953" y="4726571"/>
            <a:ext cx="3219955" cy="784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2" tIns="45702" rIns="91402" bIns="45702">
            <a:spAutoFit/>
          </a:bodyPr>
          <a:lstStyle>
            <a:lvl1pPr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0" marR="0" lvl="0" indent="0" algn="l" defTabSz="923769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99" b="1" i="0" u="none" strike="noStrike" kern="1200" cap="all" spc="0" normalizeH="0" baseline="0" noProof="0" dirty="0" err="1">
                <a:ln>
                  <a:noFill/>
                </a:ln>
                <a:solidFill>
                  <a:srgbClr val="D84035">
                    <a:lumMod val="75000"/>
                  </a:srgbClr>
                </a:solidFill>
                <a:effectLst/>
                <a:uLnTx/>
                <a:uFillTx/>
                <a:latin typeface="Calibri" pitchFamily="34" charset="0"/>
                <a:ea typeface="方正稚艺简体" panose="03000509000000000000" pitchFamily="65" charset="-122"/>
                <a:cs typeface="Calibri" panose="020F0502020204030204" pitchFamily="34" charset="0"/>
              </a:rPr>
              <a:t>Chăm</a:t>
            </a:r>
            <a:r>
              <a:rPr kumimoji="0" lang="en-US" altLang="zh-CN" sz="4499" b="1" i="0" u="none" strike="noStrike" kern="1200" cap="all" spc="0" normalizeH="0" baseline="0" noProof="0" dirty="0">
                <a:ln>
                  <a:noFill/>
                </a:ln>
                <a:solidFill>
                  <a:srgbClr val="D84035">
                    <a:lumMod val="75000"/>
                  </a:srgbClr>
                </a:solidFill>
                <a:effectLst/>
                <a:uLnTx/>
                <a:uFillTx/>
                <a:latin typeface="Calibri" pitchFamily="34" charset="0"/>
                <a:ea typeface="方正稚艺简体" panose="03000509000000000000" pitchFamily="65" charset="-122"/>
                <a:cs typeface="Calibri" panose="020F0502020204030204" pitchFamily="34" charset="0"/>
              </a:rPr>
              <a:t> </a:t>
            </a:r>
            <a:r>
              <a:rPr kumimoji="0" lang="en-US" altLang="zh-CN" sz="4499" b="1" i="0" u="none" strike="noStrike" kern="1200" cap="all" spc="0" normalizeH="0" baseline="0" noProof="0" dirty="0" err="1">
                <a:ln>
                  <a:noFill/>
                </a:ln>
                <a:solidFill>
                  <a:srgbClr val="D84035">
                    <a:lumMod val="75000"/>
                  </a:srgbClr>
                </a:solidFill>
                <a:effectLst/>
                <a:uLnTx/>
                <a:uFillTx/>
                <a:latin typeface="Calibri" pitchFamily="34" charset="0"/>
                <a:ea typeface="方正稚艺简体" panose="03000509000000000000" pitchFamily="65" charset="-122"/>
                <a:cs typeface="Calibri" panose="020F0502020204030204" pitchFamily="34" charset="0"/>
              </a:rPr>
              <a:t>chỉ</a:t>
            </a:r>
            <a:endParaRPr kumimoji="0" lang="zh-CN" altLang="en-US" sz="4499" b="1" i="0" u="none" strike="noStrike" kern="1200" cap="all" spc="0" normalizeH="0" baseline="0" noProof="0" dirty="0">
              <a:ln>
                <a:noFill/>
              </a:ln>
              <a:solidFill>
                <a:srgbClr val="D84035">
                  <a:lumMod val="75000"/>
                </a:srgbClr>
              </a:solidFill>
              <a:effectLst/>
              <a:uLnTx/>
              <a:uFillTx/>
              <a:latin typeface="Calibri" pitchFamily="34" charset="0"/>
              <a:ea typeface="方正稚艺简体" panose="03000509000000000000" pitchFamily="65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1129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9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6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8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41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8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5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8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9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1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850"/>
                            </p:stCondLst>
                            <p:childTnLst>
                              <p:par>
                                <p:cTn id="73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5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6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200"/>
                            </p:stCondLst>
                            <p:childTnLst>
                              <p:par>
                                <p:cTn id="80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2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3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4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5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625"/>
                            </p:stCondLst>
                            <p:childTnLst>
                              <p:par>
                                <p:cTn id="87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9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90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1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92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2" grpId="0" animBg="1"/>
      <p:bldP spid="12" grpId="1" animBg="1"/>
      <p:bldP spid="15" grpId="0"/>
      <p:bldP spid="16" grpId="0"/>
      <p:bldP spid="17" grpId="0"/>
      <p:bldP spid="18" grpId="0"/>
      <p:bldP spid="22" grpId="0"/>
      <p:bldP spid="23" grpId="0"/>
      <p:bldP spid="24" grpId="0"/>
      <p:bldP spid="25" grpId="0"/>
    </p:bldLst>
  </p:timing>
</p:sld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hkjjmnf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Grammar Subject for Pre-K: Adjectives by Slidesgo">
  <a:themeElements>
    <a:clrScheme name="Simple Light">
      <a:dk1>
        <a:srgbClr val="FF7259"/>
      </a:dk1>
      <a:lt1>
        <a:srgbClr val="F7A9BD"/>
      </a:lt1>
      <a:dk2>
        <a:srgbClr val="FFD2DD"/>
      </a:dk2>
      <a:lt2>
        <a:srgbClr val="4285F4"/>
      </a:lt2>
      <a:accent1>
        <a:srgbClr val="6A3F35"/>
      </a:accent1>
      <a:accent2>
        <a:srgbClr val="FF95C7"/>
      </a:accent2>
      <a:accent3>
        <a:srgbClr val="FCC63D"/>
      </a:accent3>
      <a:accent4>
        <a:srgbClr val="BA96F0"/>
      </a:accent4>
      <a:accent5>
        <a:srgbClr val="00E088"/>
      </a:accent5>
      <a:accent6>
        <a:srgbClr val="FFFFFF"/>
      </a:accent6>
      <a:hlink>
        <a:srgbClr val="6A3F3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244</Words>
  <Application>Microsoft Office PowerPoint</Application>
  <PresentationFormat>Widescreen</PresentationFormat>
  <Paragraphs>40</Paragraphs>
  <Slides>18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等线</vt:lpstr>
      <vt:lpstr>等线 Light</vt:lpstr>
      <vt:lpstr>包图简圆体</vt:lpstr>
      <vt:lpstr>字魂59号-创粗黑</vt:lpstr>
      <vt:lpstr>Arial</vt:lpstr>
      <vt:lpstr>Calibri</vt:lpstr>
      <vt:lpstr>Cambria</vt:lpstr>
      <vt:lpstr>Coiny</vt:lpstr>
      <vt:lpstr>SVN-Hole Hearted</vt:lpstr>
      <vt:lpstr>1_Office 主题​​</vt:lpstr>
      <vt:lpstr>第一PPT，www.1ppt.com</vt:lpstr>
      <vt:lpstr>Grammar Subject for Pre-K: Adjectives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13</cp:revision>
  <dcterms:created xsi:type="dcterms:W3CDTF">2023-02-09T10:57:44Z</dcterms:created>
  <dcterms:modified xsi:type="dcterms:W3CDTF">2023-02-09T11:08:03Z</dcterms:modified>
</cp:coreProperties>
</file>