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7" r:id="rId3"/>
  </p:sldMasterIdLst>
  <p:notesMasterIdLst>
    <p:notesMasterId r:id="rId18"/>
  </p:notesMasterIdLst>
  <p:sldIdLst>
    <p:sldId id="433" r:id="rId4"/>
    <p:sldId id="434" r:id="rId5"/>
    <p:sldId id="435" r:id="rId6"/>
    <p:sldId id="343" r:id="rId7"/>
    <p:sldId id="436" r:id="rId8"/>
    <p:sldId id="437" r:id="rId9"/>
    <p:sldId id="438" r:id="rId10"/>
    <p:sldId id="439" r:id="rId11"/>
    <p:sldId id="440" r:id="rId12"/>
    <p:sldId id="441" r:id="rId13"/>
    <p:sldId id="445" r:id="rId14"/>
    <p:sldId id="447" r:id="rId15"/>
    <p:sldId id="30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BD1F7-56F0-4FA6-80DF-15DC267C479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50A71-7D6E-4A78-87D4-0E3729251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33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27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467C500-5CFE-4317-AD26-095E59025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42353FD-9031-4480-B527-B905C75CC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81"/>
          <a:stretch/>
        </p:blipFill>
        <p:spPr>
          <a:xfrm>
            <a:off x="-2" y="2741790"/>
            <a:ext cx="12192001" cy="411621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81BA2A2-843C-4BF2-AA33-E77FDEBB92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44" y="602673"/>
            <a:ext cx="5076750" cy="6543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0DA072D-22E9-4488-AA7A-EE77013D5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03" b="78472"/>
          <a:stretch/>
        </p:blipFill>
        <p:spPr>
          <a:xfrm>
            <a:off x="2255354" y="571500"/>
            <a:ext cx="3467020" cy="147637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FCF9125-7CB3-40F4-ABFC-95F2ACBB27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AD15369-2202-4E69-BCE5-B65F1010513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81" y="3952875"/>
            <a:ext cx="1200257" cy="12213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5E58546-F92B-4BD8-98D2-613E6EB15D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2" t="22365"/>
          <a:stretch/>
        </p:blipFill>
        <p:spPr>
          <a:xfrm>
            <a:off x="10205884" y="1533832"/>
            <a:ext cx="2128154" cy="532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16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96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683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29" y="1122400"/>
            <a:ext cx="9144173" cy="2387680"/>
          </a:xfrm>
          <a:prstGeom prst="rect">
            <a:avLst/>
          </a:prstGeom>
        </p:spPr>
        <p:txBody>
          <a:bodyPr anchor="b"/>
          <a:lstStyle>
            <a:lvl1pPr algn="ctr">
              <a:defRPr sz="597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29" y="3602158"/>
            <a:ext cx="9144173" cy="16558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2"/>
            </a:lvl1pPr>
            <a:lvl2pPr marL="455414" indent="0" algn="ctr">
              <a:buNone/>
              <a:defRPr sz="1990"/>
            </a:lvl2pPr>
            <a:lvl3pPr marL="910827" indent="0" algn="ctr">
              <a:buNone/>
              <a:defRPr sz="1791"/>
            </a:lvl3pPr>
            <a:lvl4pPr marL="1366241" indent="0" algn="ctr">
              <a:buNone/>
              <a:defRPr sz="1592"/>
            </a:lvl4pPr>
            <a:lvl5pPr marL="1821195" indent="0" algn="ctr">
              <a:buNone/>
              <a:defRPr sz="1592"/>
            </a:lvl5pPr>
            <a:lvl6pPr marL="2276608" indent="0" algn="ctr">
              <a:buNone/>
              <a:defRPr sz="1592"/>
            </a:lvl6pPr>
            <a:lvl7pPr marL="2732022" indent="0" algn="ctr">
              <a:buNone/>
              <a:defRPr sz="1592"/>
            </a:lvl7pPr>
            <a:lvl8pPr marL="3187435" indent="0" algn="ctr">
              <a:buNone/>
              <a:defRPr sz="1592"/>
            </a:lvl8pPr>
            <a:lvl9pPr marL="3642849" indent="0" algn="ctr">
              <a:buNone/>
              <a:defRPr sz="1592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12612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2226" y="1158127"/>
            <a:ext cx="5980067" cy="32758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670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66" y="1709795"/>
            <a:ext cx="10515799" cy="2852833"/>
          </a:xfrm>
          <a:prstGeom prst="rect">
            <a:avLst/>
          </a:prstGeom>
        </p:spPr>
        <p:txBody>
          <a:bodyPr anchor="b"/>
          <a:lstStyle>
            <a:lvl1pPr>
              <a:defRPr sz="597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66" y="4589617"/>
            <a:ext cx="10515799" cy="1500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2">
                <a:solidFill>
                  <a:schemeClr val="tx1">
                    <a:tint val="75000"/>
                  </a:schemeClr>
                </a:solidFill>
              </a:defRPr>
            </a:lvl1pPr>
            <a:lvl2pPr marL="455414" indent="0">
              <a:buNone/>
              <a:defRPr sz="1990">
                <a:solidFill>
                  <a:schemeClr val="tx1">
                    <a:tint val="75000"/>
                  </a:schemeClr>
                </a:solidFill>
              </a:defRPr>
            </a:lvl2pPr>
            <a:lvl3pPr marL="910827" indent="0">
              <a:buNone/>
              <a:defRPr sz="1791">
                <a:solidFill>
                  <a:schemeClr val="tx1">
                    <a:tint val="75000"/>
                  </a:schemeClr>
                </a:solidFill>
              </a:defRPr>
            </a:lvl3pPr>
            <a:lvl4pPr marL="1366241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4pPr>
            <a:lvl5pPr marL="1821195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5pPr>
            <a:lvl6pPr marL="2276608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6pPr>
            <a:lvl7pPr marL="2732022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7pPr>
            <a:lvl8pPr marL="3187435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8pPr>
            <a:lvl9pPr marL="3642849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3850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6" y="1825686"/>
            <a:ext cx="5181698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317" y="1825686"/>
            <a:ext cx="5181698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785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365138"/>
            <a:ext cx="10515799" cy="132560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96" y="1778497"/>
            <a:ext cx="4873666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790"/>
            </a:lvl1pPr>
            <a:lvl2pPr marL="455414" indent="0">
              <a:buNone/>
              <a:defRPr sz="2392"/>
            </a:lvl2pPr>
            <a:lvl3pPr marL="910827" indent="0">
              <a:buNone/>
              <a:defRPr sz="1990"/>
            </a:lvl3pPr>
            <a:lvl4pPr marL="1366241" indent="0">
              <a:buNone/>
              <a:defRPr sz="1791"/>
            </a:lvl4pPr>
            <a:lvl5pPr marL="1821195" indent="0">
              <a:buNone/>
              <a:defRPr sz="1791"/>
            </a:lvl5pPr>
            <a:lvl6pPr marL="2276608" indent="0">
              <a:buNone/>
              <a:defRPr sz="1791"/>
            </a:lvl6pPr>
            <a:lvl7pPr marL="2732022" indent="0">
              <a:buNone/>
              <a:defRPr sz="1791"/>
            </a:lvl7pPr>
            <a:lvl8pPr marL="3187435" indent="0">
              <a:buNone/>
              <a:defRPr sz="1791"/>
            </a:lvl8pPr>
            <a:lvl9pPr marL="3642849" indent="0">
              <a:buNone/>
              <a:defRPr sz="179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96" y="2665468"/>
            <a:ext cx="4873666" cy="3524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7056" y="1778497"/>
            <a:ext cx="4897669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790"/>
            </a:lvl1pPr>
            <a:lvl2pPr marL="455414" indent="0">
              <a:buNone/>
              <a:defRPr sz="2392"/>
            </a:lvl2pPr>
            <a:lvl3pPr marL="910827" indent="0">
              <a:buNone/>
              <a:defRPr sz="1990"/>
            </a:lvl3pPr>
            <a:lvl4pPr marL="1366241" indent="0">
              <a:buNone/>
              <a:defRPr sz="1791"/>
            </a:lvl4pPr>
            <a:lvl5pPr marL="1821195" indent="0">
              <a:buNone/>
              <a:defRPr sz="1791"/>
            </a:lvl5pPr>
            <a:lvl6pPr marL="2276608" indent="0">
              <a:buNone/>
              <a:defRPr sz="1791"/>
            </a:lvl6pPr>
            <a:lvl7pPr marL="2732022" indent="0">
              <a:buNone/>
              <a:defRPr sz="1791"/>
            </a:lvl7pPr>
            <a:lvl8pPr marL="3187435" indent="0">
              <a:buNone/>
              <a:defRPr sz="1791"/>
            </a:lvl8pPr>
            <a:lvl9pPr marL="3642849" indent="0">
              <a:buNone/>
              <a:defRPr sz="179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7056" y="2665468"/>
            <a:ext cx="4897669" cy="3524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2379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6584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667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C8A225D-B0E3-45CA-9188-DD54384D0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7597B9B-BBFC-4852-B342-E43D6C37B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3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457216"/>
            <a:ext cx="3932311" cy="1600253"/>
          </a:xfrm>
          <a:prstGeom prst="rect">
            <a:avLst/>
          </a:prstGeom>
        </p:spPr>
        <p:txBody>
          <a:bodyPr anchor="b"/>
          <a:lstStyle>
            <a:lvl1pPr>
              <a:defRPr sz="318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287" y="987458"/>
            <a:ext cx="6172317" cy="4873788"/>
          </a:xfrm>
          <a:prstGeom prst="rect">
            <a:avLst/>
          </a:prstGeom>
        </p:spPr>
        <p:txBody>
          <a:bodyPr/>
          <a:lstStyle>
            <a:lvl1pPr>
              <a:defRPr sz="3188"/>
            </a:lvl1pPr>
            <a:lvl2pPr>
              <a:defRPr sz="2790"/>
            </a:lvl2pPr>
            <a:lvl3pPr>
              <a:defRPr sz="2392"/>
            </a:lvl3pPr>
            <a:lvl4pPr>
              <a:defRPr sz="1990"/>
            </a:lvl4pPr>
            <a:lvl5pPr>
              <a:defRPr sz="1990"/>
            </a:lvl5pPr>
            <a:lvl6pPr>
              <a:defRPr sz="1990"/>
            </a:lvl6pPr>
            <a:lvl7pPr>
              <a:defRPr sz="1990"/>
            </a:lvl7pPr>
            <a:lvl8pPr>
              <a:defRPr sz="1990"/>
            </a:lvl8pPr>
            <a:lvl9pPr>
              <a:defRPr sz="199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4" y="2057469"/>
            <a:ext cx="3932311" cy="3811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2"/>
            </a:lvl1pPr>
            <a:lvl2pPr marL="455414" indent="0">
              <a:buNone/>
              <a:defRPr sz="1393"/>
            </a:lvl2pPr>
            <a:lvl3pPr marL="910827" indent="0">
              <a:buNone/>
              <a:defRPr sz="1194"/>
            </a:lvl3pPr>
            <a:lvl4pPr marL="1366241" indent="0">
              <a:buNone/>
              <a:defRPr sz="995"/>
            </a:lvl4pPr>
            <a:lvl5pPr marL="1821195" indent="0">
              <a:buNone/>
              <a:defRPr sz="995"/>
            </a:lvl5pPr>
            <a:lvl6pPr marL="2276608" indent="0">
              <a:buNone/>
              <a:defRPr sz="995"/>
            </a:lvl6pPr>
            <a:lvl7pPr marL="2732022" indent="0">
              <a:buNone/>
              <a:defRPr sz="995"/>
            </a:lvl7pPr>
            <a:lvl8pPr marL="3187435" indent="0">
              <a:buNone/>
              <a:defRPr sz="995"/>
            </a:lvl8pPr>
            <a:lvl9pPr marL="3642849" indent="0">
              <a:buNone/>
              <a:defRPr sz="9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888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457216"/>
            <a:ext cx="4165428" cy="1600253"/>
          </a:xfrm>
          <a:prstGeom prst="rect">
            <a:avLst/>
          </a:prstGeom>
        </p:spPr>
        <p:txBody>
          <a:bodyPr anchor="b"/>
          <a:lstStyle>
            <a:lvl1pPr>
              <a:defRPr sz="318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287" y="457216"/>
            <a:ext cx="6172317" cy="5404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88"/>
            </a:lvl1pPr>
            <a:lvl2pPr marL="455414" indent="0">
              <a:buNone/>
              <a:defRPr sz="2790"/>
            </a:lvl2pPr>
            <a:lvl3pPr marL="910827" indent="0">
              <a:buNone/>
              <a:defRPr sz="2392"/>
            </a:lvl3pPr>
            <a:lvl4pPr marL="1366241" indent="0">
              <a:buNone/>
              <a:defRPr sz="1990"/>
            </a:lvl4pPr>
            <a:lvl5pPr marL="1821195" indent="0">
              <a:buNone/>
              <a:defRPr sz="1990"/>
            </a:lvl5pPr>
            <a:lvl6pPr marL="2276608" indent="0">
              <a:buNone/>
              <a:defRPr sz="1990"/>
            </a:lvl6pPr>
            <a:lvl7pPr marL="2732022" indent="0">
              <a:buNone/>
              <a:defRPr sz="1990"/>
            </a:lvl7pPr>
            <a:lvl8pPr marL="3187435" indent="0">
              <a:buNone/>
              <a:defRPr sz="1990"/>
            </a:lvl8pPr>
            <a:lvl9pPr marL="3642849" indent="0">
              <a:buNone/>
              <a:defRPr sz="199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4" y="2057469"/>
            <a:ext cx="4165428" cy="3811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90"/>
            </a:lvl1pPr>
            <a:lvl2pPr marL="455414" indent="0">
              <a:buNone/>
              <a:defRPr sz="1791"/>
            </a:lvl2pPr>
            <a:lvl3pPr marL="910827" indent="0">
              <a:buNone/>
              <a:defRPr sz="1592"/>
            </a:lvl3pPr>
            <a:lvl4pPr marL="1366241" indent="0">
              <a:buNone/>
              <a:defRPr sz="1393"/>
            </a:lvl4pPr>
            <a:lvl5pPr marL="1821195" indent="0">
              <a:buNone/>
              <a:defRPr sz="1393"/>
            </a:lvl5pPr>
            <a:lvl6pPr marL="2276608" indent="0">
              <a:buNone/>
              <a:defRPr sz="1393"/>
            </a:lvl6pPr>
            <a:lvl7pPr marL="2732022" indent="0">
              <a:buNone/>
              <a:defRPr sz="1393"/>
            </a:lvl7pPr>
            <a:lvl8pPr marL="3187435" indent="0">
              <a:buNone/>
              <a:defRPr sz="1393"/>
            </a:lvl8pPr>
            <a:lvl9pPr marL="3642849" indent="0">
              <a:buNone/>
              <a:defRPr sz="139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5402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32226" y="1158127"/>
            <a:ext cx="5980067" cy="32758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8300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5065" y="365138"/>
            <a:ext cx="2628950" cy="581203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6" y="365138"/>
            <a:ext cx="7734446" cy="581203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5972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6" y="1825686"/>
            <a:ext cx="5181698" cy="43514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317" y="1825686"/>
            <a:ext cx="5181698" cy="209874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317" y="4076837"/>
            <a:ext cx="5181698" cy="210033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5773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3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98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449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48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82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2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0A97201-B517-45C7-8644-92E08D67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4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6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46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6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23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0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92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25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11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E49DFE6-7DE3-4F3F-84FC-881D4DFD9B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106DBA83-D0B8-4FA8-84CB-7AF02E44DD40}"/>
              </a:ext>
            </a:extLst>
          </p:cNvPr>
          <p:cNvSpPr/>
          <p:nvPr userDrawn="1"/>
        </p:nvSpPr>
        <p:spPr>
          <a:xfrm>
            <a:off x="495300" y="495300"/>
            <a:ext cx="11201400" cy="5867400"/>
          </a:xfrm>
          <a:prstGeom prst="roundRect">
            <a:avLst>
              <a:gd name="adj" fmla="val 27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188D1C9D-712C-0FD0-06FC-25C9E5B98DE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3050" y="533400"/>
            <a:ext cx="1333499" cy="133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EF34DF9F-AAFA-48A7-9467-882A7A6DE47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54" y="1150"/>
            <a:ext cx="12189692" cy="685570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5770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hf sldNum="0" hdr="0"/>
  <p:txStyles>
    <p:titleStyle>
      <a:lvl1pPr marL="0" lvl="0" indent="0" algn="ctr" defTabSz="108591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5211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06701" lvl="0" indent="-406701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7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82335" lvl="1" indent="-340067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2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357050" lvl="2" indent="-271134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22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900237" lvl="3" indent="-272053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442506" lvl="4" indent="-271134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19816" lvl="5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150692" lvl="6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81567" lvl="7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12443" lvl="8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0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30876" lvl="1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61751" lvl="2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92627" lvl="3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23503" lvl="4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654378" lvl="5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85254" lvl="6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16129" lvl="7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47005" lvl="8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58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3.wdp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OP-PPT-4-1">
            <a:extLst>
              <a:ext uri="{FF2B5EF4-FFF2-40B4-BE49-F238E27FC236}">
                <a16:creationId xmlns:a16="http://schemas.microsoft.com/office/drawing/2014/main" id="{CA4E5FF0-015A-4589-A5F5-DEFF652AA02A}"/>
              </a:ext>
            </a:extLst>
          </p:cNvPr>
          <p:cNvSpPr/>
          <p:nvPr/>
        </p:nvSpPr>
        <p:spPr>
          <a:xfrm>
            <a:off x="745344" y="720877"/>
            <a:ext cx="5431928" cy="5431928"/>
          </a:xfrm>
          <a:custGeom>
            <a:avLst/>
            <a:gdLst>
              <a:gd name="connsiteX0" fmla="*/ 4800600 w 4800600"/>
              <a:gd name="connsiteY0" fmla="*/ 2400300 h 4800600"/>
              <a:gd name="connsiteX1" fmla="*/ 2400300 w 4800600"/>
              <a:gd name="connsiteY1" fmla="*/ 4800600 h 4800600"/>
              <a:gd name="connsiteX2" fmla="*/ 0 w 4800600"/>
              <a:gd name="connsiteY2" fmla="*/ 2400300 h 4800600"/>
              <a:gd name="connsiteX3" fmla="*/ 2400300 w 4800600"/>
              <a:gd name="connsiteY3" fmla="*/ 0 h 4800600"/>
              <a:gd name="connsiteX4" fmla="*/ 4800600 w 4800600"/>
              <a:gd name="connsiteY4" fmla="*/ 24003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4800600">
                <a:moveTo>
                  <a:pt x="4800600" y="2400300"/>
                </a:move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ubicBezTo>
                  <a:pt x="3725949" y="0"/>
                  <a:pt x="4800600" y="1074651"/>
                  <a:pt x="4800600" y="2400300"/>
                </a:cubicBezTo>
                <a:close/>
              </a:path>
            </a:pathLst>
          </a:custGeom>
          <a:solidFill>
            <a:schemeClr val="bg1"/>
          </a:solidFill>
          <a:ln w="274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8D73DB-B72A-4F46-9C0D-F6AB402005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05" y="761988"/>
            <a:ext cx="6096012" cy="6096012"/>
          </a:xfrm>
          <a:prstGeom prst="rect">
            <a:avLst/>
          </a:prstGeom>
        </p:spPr>
      </p:pic>
      <p:sp>
        <p:nvSpPr>
          <p:cNvPr id="4" name="TOP-PPT-1" hidden="1">
            <a:extLst>
              <a:ext uri="{FF2B5EF4-FFF2-40B4-BE49-F238E27FC236}">
                <a16:creationId xmlns:a16="http://schemas.microsoft.com/office/drawing/2014/main" id="{61634176-6E28-4B3C-984F-E4F8C373ADED}"/>
              </a:ext>
            </a:extLst>
          </p:cNvPr>
          <p:cNvSpPr txBox="1"/>
          <p:nvPr/>
        </p:nvSpPr>
        <p:spPr>
          <a:xfrm>
            <a:off x="10522857" y="-841829"/>
            <a:ext cx="166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BY YUSHEN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8D6422-6845-823D-ABC4-C7116D786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883" y="814462"/>
            <a:ext cx="7754784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8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3">
            <a:extLst>
              <a:ext uri="{FF2B5EF4-FFF2-40B4-BE49-F238E27FC236}">
                <a16:creationId xmlns:a16="http://schemas.microsoft.com/office/drawing/2014/main" id="{A4D1DF24-C2D8-47CB-B27E-53C73E9506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55" y="509509"/>
            <a:ext cx="4910533" cy="6858000"/>
          </a:xfrm>
          <a:prstGeom prst="rect">
            <a:avLst/>
          </a:prstGeom>
        </p:spPr>
      </p:pic>
      <p:pic>
        <p:nvPicPr>
          <p:cNvPr id="12" name="Picture 11" descr="A cartoon of a child using a computer&#10;&#10;Description automatically generated with low confidence">
            <a:extLst>
              <a:ext uri="{FF2B5EF4-FFF2-40B4-BE49-F238E27FC236}">
                <a16:creationId xmlns:a16="http://schemas.microsoft.com/office/drawing/2014/main" id="{AAE33B01-ECD5-400D-8563-FE002360CF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577" y="2790753"/>
            <a:ext cx="2389088" cy="3252982"/>
          </a:xfrm>
          <a:prstGeom prst="rect">
            <a:avLst/>
          </a:prstGeom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A758FF5-4535-4D4B-92A4-7E65BF1C5F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5032" y="2762178"/>
            <a:ext cx="2357254" cy="31442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071F89-24E1-5BA0-CA89-8F4B87FEB8B5}"/>
              </a:ext>
            </a:extLst>
          </p:cNvPr>
          <p:cNvSpPr txBox="1"/>
          <p:nvPr/>
        </p:nvSpPr>
        <p:spPr>
          <a:xfrm>
            <a:off x="2703739" y="1945110"/>
            <a:ext cx="666205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 TẮC ĐẢM BẢO AN TOÀN TRONG LAO ĐỘNG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9D2D97-5B6B-6F61-623A-61072C3AF784}"/>
              </a:ext>
            </a:extLst>
          </p:cNvPr>
          <p:cNvSpPr txBox="1"/>
          <p:nvPr/>
        </p:nvSpPr>
        <p:spPr>
          <a:xfrm>
            <a:off x="4188889" y="980583"/>
            <a:ext cx="4242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34:</a:t>
            </a:r>
          </a:p>
        </p:txBody>
      </p:sp>
    </p:spTree>
    <p:extLst>
      <p:ext uri="{BB962C8B-B14F-4D97-AF65-F5344CB8AC3E}">
        <p14:creationId xmlns:p14="http://schemas.microsoft.com/office/powerpoint/2010/main" val="53597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2FC3D0B-CB39-4B4D-BFA9-C4BADA3E14A5}"/>
              </a:ext>
            </a:extLst>
          </p:cNvPr>
          <p:cNvGrpSpPr/>
          <p:nvPr/>
        </p:nvGrpSpPr>
        <p:grpSpPr>
          <a:xfrm>
            <a:off x="934523" y="317898"/>
            <a:ext cx="10733084" cy="720327"/>
            <a:chOff x="2557575" y="1916764"/>
            <a:chExt cx="9987911" cy="1169118"/>
          </a:xfrm>
          <a:solidFill>
            <a:srgbClr val="FFFF00"/>
          </a:solidFill>
        </p:grpSpPr>
        <p:sp>
          <p:nvSpPr>
            <p:cNvPr id="6" name="Rounded Rectangle 29">
              <a:extLst>
                <a:ext uri="{FF2B5EF4-FFF2-40B4-BE49-F238E27FC236}">
                  <a16:creationId xmlns:a16="http://schemas.microsoft.com/office/drawing/2014/main" id="{4E32449E-61D6-4D2A-B7E1-3EBC0B2E23D6}"/>
                </a:ext>
              </a:extLst>
            </p:cNvPr>
            <p:cNvSpPr/>
            <p:nvPr/>
          </p:nvSpPr>
          <p:spPr>
            <a:xfrm>
              <a:off x="2557575" y="1918675"/>
              <a:ext cx="9970341" cy="1167207"/>
            </a:xfrm>
            <a:prstGeom prst="roundRect">
              <a:avLst/>
            </a:prstGeom>
            <a:grp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79D685-BD12-4C12-84C1-82519023E389}"/>
                </a:ext>
              </a:extLst>
            </p:cNvPr>
            <p:cNvSpPr txBox="1"/>
            <p:nvPr/>
          </p:nvSpPr>
          <p:spPr>
            <a:xfrm>
              <a:off x="2808998" y="1916764"/>
              <a:ext cx="9736488" cy="5849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Chia sẻ những nguyên tắc đảm bảo an toàn khi lao động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组合 14">
            <a:extLst>
              <a:ext uri="{FF2B5EF4-FFF2-40B4-BE49-F238E27FC236}">
                <a16:creationId xmlns:a16="http://schemas.microsoft.com/office/drawing/2014/main" id="{D945C833-AB06-8DF4-CA75-1D35999887EF}"/>
              </a:ext>
            </a:extLst>
          </p:cNvPr>
          <p:cNvGrpSpPr/>
          <p:nvPr/>
        </p:nvGrpSpPr>
        <p:grpSpPr>
          <a:xfrm>
            <a:off x="479053" y="1254762"/>
            <a:ext cx="6826622" cy="1536064"/>
            <a:chOff x="1451314" y="2141289"/>
            <a:chExt cx="4985615" cy="2107129"/>
          </a:xfrm>
        </p:grpSpPr>
        <p:pic>
          <p:nvPicPr>
            <p:cNvPr id="4" name="图片 15">
              <a:extLst>
                <a:ext uri="{FF2B5EF4-FFF2-40B4-BE49-F238E27FC236}">
                  <a16:creationId xmlns:a16="http://schemas.microsoft.com/office/drawing/2014/main" id="{DDF8D9B2-835F-70F6-88EF-BB6462E62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1314" y="2141289"/>
              <a:ext cx="4985615" cy="2107129"/>
            </a:xfrm>
            <a:prstGeom prst="rect">
              <a:avLst/>
            </a:prstGeom>
          </p:spPr>
        </p:pic>
        <p:grpSp>
          <p:nvGrpSpPr>
            <p:cNvPr id="9" name="组合 16">
              <a:extLst>
                <a:ext uri="{FF2B5EF4-FFF2-40B4-BE49-F238E27FC236}">
                  <a16:creationId xmlns:a16="http://schemas.microsoft.com/office/drawing/2014/main" id="{819519F3-DD15-ED72-6257-1885A7A8C836}"/>
                </a:ext>
              </a:extLst>
            </p:cNvPr>
            <p:cNvGrpSpPr/>
            <p:nvPr/>
          </p:nvGrpSpPr>
          <p:grpSpPr>
            <a:xfrm>
              <a:off x="1823560" y="2305049"/>
              <a:ext cx="4301856" cy="1219169"/>
              <a:chOff x="1081053" y="3213949"/>
              <a:chExt cx="4301856" cy="1219169"/>
            </a:xfrm>
          </p:grpSpPr>
          <p:sp>
            <p:nvSpPr>
              <p:cNvPr id="10" name="文本框 25">
                <a:extLst>
                  <a:ext uri="{FF2B5EF4-FFF2-40B4-BE49-F238E27FC236}">
                    <a16:creationId xmlns:a16="http://schemas.microsoft.com/office/drawing/2014/main" id="{7506924B-544C-8858-8646-59D7699FFB81}"/>
                  </a:ext>
                </a:extLst>
              </p:cNvPr>
              <p:cNvSpPr txBox="1"/>
              <p:nvPr/>
            </p:nvSpPr>
            <p:spPr>
              <a:xfrm>
                <a:off x="1305001" y="3341152"/>
                <a:ext cx="4077908" cy="1091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Em đã học được cách sử dụng an toàn những dụng cụ lao động nào?</a:t>
                </a:r>
                <a:endParaRPr lang="en-US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" name="组合 18">
                <a:extLst>
                  <a:ext uri="{FF2B5EF4-FFF2-40B4-BE49-F238E27FC236}">
                    <a16:creationId xmlns:a16="http://schemas.microsoft.com/office/drawing/2014/main" id="{CC89F275-7213-C97A-8A7D-E6DEC6AF012C}"/>
                  </a:ext>
                </a:extLst>
              </p:cNvPr>
              <p:cNvGrpSpPr/>
              <p:nvPr/>
            </p:nvGrpSpPr>
            <p:grpSpPr>
              <a:xfrm rot="19663740">
                <a:off x="1081053" y="3213949"/>
                <a:ext cx="654790" cy="587161"/>
                <a:chOff x="10766636" y="3941730"/>
                <a:chExt cx="1047922" cy="939690"/>
              </a:xfrm>
            </p:grpSpPr>
            <p:sp>
              <p:nvSpPr>
                <p:cNvPr id="12" name="Freeform 110">
                  <a:extLst>
                    <a:ext uri="{FF2B5EF4-FFF2-40B4-BE49-F238E27FC236}">
                      <a16:creationId xmlns:a16="http://schemas.microsoft.com/office/drawing/2014/main" id="{AB5EEF16-7C0B-E33C-C0B0-09B3A8C0CB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66636" y="4089326"/>
                  <a:ext cx="169734" cy="179575"/>
                </a:xfrm>
                <a:custGeom>
                  <a:avLst/>
                  <a:gdLst>
                    <a:gd name="T0" fmla="*/ 28 w 29"/>
                    <a:gd name="T1" fmla="*/ 26 h 31"/>
                    <a:gd name="T2" fmla="*/ 12 w 29"/>
                    <a:gd name="T3" fmla="*/ 4 h 31"/>
                    <a:gd name="T4" fmla="*/ 6 w 29"/>
                    <a:gd name="T5" fmla="*/ 0 h 31"/>
                    <a:gd name="T6" fmla="*/ 2 w 29"/>
                    <a:gd name="T7" fmla="*/ 1 h 31"/>
                    <a:gd name="T8" fmla="*/ 1 w 29"/>
                    <a:gd name="T9" fmla="*/ 7 h 31"/>
                    <a:gd name="T10" fmla="*/ 10 w 29"/>
                    <a:gd name="T11" fmla="*/ 23 h 31"/>
                    <a:gd name="T12" fmla="*/ 26 w 29"/>
                    <a:gd name="T13" fmla="*/ 30 h 31"/>
                    <a:gd name="T14" fmla="*/ 28 w 29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31">
                      <a:moveTo>
                        <a:pt x="28" y="26"/>
                      </a:moveTo>
                      <a:cubicBezTo>
                        <a:pt x="20" y="21"/>
                        <a:pt x="15" y="12"/>
                        <a:pt x="12" y="4"/>
                      </a:cubicBezTo>
                      <a:cubicBezTo>
                        <a:pt x="11" y="1"/>
                        <a:pt x="9" y="0"/>
                        <a:pt x="6" y="0"/>
                      </a:cubicBezTo>
                      <a:cubicBezTo>
                        <a:pt x="4" y="0"/>
                        <a:pt x="3" y="0"/>
                        <a:pt x="2" y="1"/>
                      </a:cubicBezTo>
                      <a:cubicBezTo>
                        <a:pt x="1" y="3"/>
                        <a:pt x="0" y="5"/>
                        <a:pt x="1" y="7"/>
                      </a:cubicBezTo>
                      <a:cubicBezTo>
                        <a:pt x="3" y="13"/>
                        <a:pt x="6" y="18"/>
                        <a:pt x="10" y="23"/>
                      </a:cubicBezTo>
                      <a:cubicBezTo>
                        <a:pt x="15" y="28"/>
                        <a:pt x="20" y="30"/>
                        <a:pt x="26" y="30"/>
                      </a:cubicBezTo>
                      <a:cubicBezTo>
                        <a:pt x="29" y="31"/>
                        <a:pt x="29" y="27"/>
                        <a:pt x="28" y="26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" name="Freeform 111">
                  <a:extLst>
                    <a:ext uri="{FF2B5EF4-FFF2-40B4-BE49-F238E27FC236}">
                      <a16:creationId xmlns:a16="http://schemas.microsoft.com/office/drawing/2014/main" id="{4C304552-2B80-5C96-3B81-C5D8E12DA8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41291" y="3941730"/>
                  <a:ext cx="76258" cy="233693"/>
                </a:xfrm>
                <a:custGeom>
                  <a:avLst/>
                  <a:gdLst>
                    <a:gd name="T0" fmla="*/ 11 w 13"/>
                    <a:gd name="T1" fmla="*/ 18 h 40"/>
                    <a:gd name="T2" fmla="*/ 11 w 13"/>
                    <a:gd name="T3" fmla="*/ 4 h 40"/>
                    <a:gd name="T4" fmla="*/ 3 w 13"/>
                    <a:gd name="T5" fmla="*/ 4 h 40"/>
                    <a:gd name="T6" fmla="*/ 8 w 13"/>
                    <a:gd name="T7" fmla="*/ 37 h 40"/>
                    <a:gd name="T8" fmla="*/ 13 w 13"/>
                    <a:gd name="T9" fmla="*/ 35 h 40"/>
                    <a:gd name="T10" fmla="*/ 11 w 13"/>
                    <a:gd name="T11" fmla="*/ 1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40">
                      <a:moveTo>
                        <a:pt x="11" y="18"/>
                      </a:moveTo>
                      <a:cubicBezTo>
                        <a:pt x="11" y="13"/>
                        <a:pt x="12" y="8"/>
                        <a:pt x="11" y="4"/>
                      </a:cubicBezTo>
                      <a:cubicBezTo>
                        <a:pt x="10" y="0"/>
                        <a:pt x="4" y="0"/>
                        <a:pt x="3" y="4"/>
                      </a:cubicBezTo>
                      <a:cubicBezTo>
                        <a:pt x="0" y="14"/>
                        <a:pt x="3" y="28"/>
                        <a:pt x="8" y="37"/>
                      </a:cubicBezTo>
                      <a:cubicBezTo>
                        <a:pt x="9" y="40"/>
                        <a:pt x="13" y="38"/>
                        <a:pt x="13" y="35"/>
                      </a:cubicBezTo>
                      <a:cubicBezTo>
                        <a:pt x="12" y="30"/>
                        <a:pt x="12" y="24"/>
                        <a:pt x="11" y="18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" name="Freeform 112">
                  <a:extLst>
                    <a:ext uri="{FF2B5EF4-FFF2-40B4-BE49-F238E27FC236}">
                      <a16:creationId xmlns:a16="http://schemas.microsoft.com/office/drawing/2014/main" id="{65B0F6EB-3EE7-A992-0B6D-EA8FACEE5F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15943" y="3941730"/>
                  <a:ext cx="76258" cy="216472"/>
                </a:xfrm>
                <a:custGeom>
                  <a:avLst/>
                  <a:gdLst>
                    <a:gd name="T0" fmla="*/ 11 w 13"/>
                    <a:gd name="T1" fmla="*/ 4 h 37"/>
                    <a:gd name="T2" fmla="*/ 4 w 13"/>
                    <a:gd name="T3" fmla="*/ 4 h 37"/>
                    <a:gd name="T4" fmla="*/ 2 w 13"/>
                    <a:gd name="T5" fmla="*/ 32 h 37"/>
                    <a:gd name="T6" fmla="*/ 7 w 13"/>
                    <a:gd name="T7" fmla="*/ 34 h 37"/>
                    <a:gd name="T8" fmla="*/ 11 w 13"/>
                    <a:gd name="T9" fmla="*/ 4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7">
                      <a:moveTo>
                        <a:pt x="11" y="4"/>
                      </a:moveTo>
                      <a:cubicBezTo>
                        <a:pt x="11" y="0"/>
                        <a:pt x="5" y="0"/>
                        <a:pt x="4" y="4"/>
                      </a:cubicBezTo>
                      <a:cubicBezTo>
                        <a:pt x="3" y="13"/>
                        <a:pt x="5" y="23"/>
                        <a:pt x="2" y="32"/>
                      </a:cubicBezTo>
                      <a:cubicBezTo>
                        <a:pt x="0" y="35"/>
                        <a:pt x="6" y="37"/>
                        <a:pt x="7" y="34"/>
                      </a:cubicBezTo>
                      <a:cubicBezTo>
                        <a:pt x="12" y="25"/>
                        <a:pt x="13" y="13"/>
                        <a:pt x="11" y="4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" name="Freeform 113">
                  <a:extLst>
                    <a:ext uri="{FF2B5EF4-FFF2-40B4-BE49-F238E27FC236}">
                      <a16:creationId xmlns:a16="http://schemas.microsoft.com/office/drawing/2014/main" id="{82CE2090-21D3-146E-57D5-E96A78F348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98086" y="4682166"/>
                  <a:ext cx="216472" cy="199254"/>
                </a:xfrm>
                <a:custGeom>
                  <a:avLst/>
                  <a:gdLst>
                    <a:gd name="T0" fmla="*/ 28 w 37"/>
                    <a:gd name="T1" fmla="*/ 7 h 34"/>
                    <a:gd name="T2" fmla="*/ 21 w 37"/>
                    <a:gd name="T3" fmla="*/ 8 h 34"/>
                    <a:gd name="T4" fmla="*/ 19 w 37"/>
                    <a:gd name="T5" fmla="*/ 4 h 34"/>
                    <a:gd name="T6" fmla="*/ 13 w 37"/>
                    <a:gd name="T7" fmla="*/ 5 h 34"/>
                    <a:gd name="T8" fmla="*/ 13 w 37"/>
                    <a:gd name="T9" fmla="*/ 10 h 34"/>
                    <a:gd name="T10" fmla="*/ 2 w 37"/>
                    <a:gd name="T11" fmla="*/ 14 h 34"/>
                    <a:gd name="T12" fmla="*/ 4 w 37"/>
                    <a:gd name="T13" fmla="*/ 19 h 34"/>
                    <a:gd name="T14" fmla="*/ 15 w 37"/>
                    <a:gd name="T15" fmla="*/ 19 h 34"/>
                    <a:gd name="T16" fmla="*/ 17 w 37"/>
                    <a:gd name="T17" fmla="*/ 28 h 34"/>
                    <a:gd name="T18" fmla="*/ 25 w 37"/>
                    <a:gd name="T19" fmla="*/ 26 h 34"/>
                    <a:gd name="T20" fmla="*/ 23 w 37"/>
                    <a:gd name="T21" fmla="*/ 18 h 34"/>
                    <a:gd name="T22" fmla="*/ 31 w 37"/>
                    <a:gd name="T23" fmla="*/ 16 h 34"/>
                    <a:gd name="T24" fmla="*/ 28 w 37"/>
                    <a:gd name="T25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7" h="34">
                      <a:moveTo>
                        <a:pt x="28" y="7"/>
                      </a:moveTo>
                      <a:cubicBezTo>
                        <a:pt x="26" y="7"/>
                        <a:pt x="23" y="8"/>
                        <a:pt x="21" y="8"/>
                      </a:cubicBezTo>
                      <a:cubicBezTo>
                        <a:pt x="20" y="7"/>
                        <a:pt x="19" y="5"/>
                        <a:pt x="19" y="4"/>
                      </a:cubicBezTo>
                      <a:cubicBezTo>
                        <a:pt x="18" y="0"/>
                        <a:pt x="12" y="1"/>
                        <a:pt x="13" y="5"/>
                      </a:cubicBezTo>
                      <a:cubicBezTo>
                        <a:pt x="13" y="7"/>
                        <a:pt x="13" y="9"/>
                        <a:pt x="13" y="10"/>
                      </a:cubicBezTo>
                      <a:cubicBezTo>
                        <a:pt x="10" y="11"/>
                        <a:pt x="6" y="13"/>
                        <a:pt x="2" y="14"/>
                      </a:cubicBezTo>
                      <a:cubicBezTo>
                        <a:pt x="0" y="15"/>
                        <a:pt x="1" y="19"/>
                        <a:pt x="4" y="19"/>
                      </a:cubicBezTo>
                      <a:cubicBezTo>
                        <a:pt x="7" y="20"/>
                        <a:pt x="11" y="19"/>
                        <a:pt x="15" y="19"/>
                      </a:cubicBezTo>
                      <a:cubicBezTo>
                        <a:pt x="15" y="22"/>
                        <a:pt x="16" y="25"/>
                        <a:pt x="17" y="28"/>
                      </a:cubicBezTo>
                      <a:cubicBezTo>
                        <a:pt x="18" y="34"/>
                        <a:pt x="27" y="31"/>
                        <a:pt x="25" y="26"/>
                      </a:cubicBezTo>
                      <a:cubicBezTo>
                        <a:pt x="25" y="23"/>
                        <a:pt x="24" y="21"/>
                        <a:pt x="23" y="18"/>
                      </a:cubicBezTo>
                      <a:cubicBezTo>
                        <a:pt x="26" y="17"/>
                        <a:pt x="28" y="17"/>
                        <a:pt x="31" y="16"/>
                      </a:cubicBezTo>
                      <a:cubicBezTo>
                        <a:pt x="37" y="14"/>
                        <a:pt x="34" y="6"/>
                        <a:pt x="28" y="7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6" name="组合 14">
            <a:extLst>
              <a:ext uri="{FF2B5EF4-FFF2-40B4-BE49-F238E27FC236}">
                <a16:creationId xmlns:a16="http://schemas.microsoft.com/office/drawing/2014/main" id="{856638AB-4927-9367-D8B8-9057F6F0F063}"/>
              </a:ext>
            </a:extLst>
          </p:cNvPr>
          <p:cNvGrpSpPr/>
          <p:nvPr/>
        </p:nvGrpSpPr>
        <p:grpSpPr>
          <a:xfrm>
            <a:off x="479052" y="2988312"/>
            <a:ext cx="7045698" cy="1383664"/>
            <a:chOff x="1451314" y="2141289"/>
            <a:chExt cx="4985615" cy="2107129"/>
          </a:xfrm>
        </p:grpSpPr>
        <p:pic>
          <p:nvPicPr>
            <p:cNvPr id="17" name="图片 15">
              <a:extLst>
                <a:ext uri="{FF2B5EF4-FFF2-40B4-BE49-F238E27FC236}">
                  <a16:creationId xmlns:a16="http://schemas.microsoft.com/office/drawing/2014/main" id="{1AD5C0AB-ED14-2AAB-C8E0-A8ACEEBFA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1314" y="2141289"/>
              <a:ext cx="4985615" cy="2107129"/>
            </a:xfrm>
            <a:prstGeom prst="rect">
              <a:avLst/>
            </a:prstGeom>
          </p:spPr>
        </p:pic>
        <p:grpSp>
          <p:nvGrpSpPr>
            <p:cNvPr id="18" name="组合 16">
              <a:extLst>
                <a:ext uri="{FF2B5EF4-FFF2-40B4-BE49-F238E27FC236}">
                  <a16:creationId xmlns:a16="http://schemas.microsoft.com/office/drawing/2014/main" id="{D8A1CFE6-3538-9E37-1149-A4529A401D19}"/>
                </a:ext>
              </a:extLst>
            </p:cNvPr>
            <p:cNvGrpSpPr/>
            <p:nvPr/>
          </p:nvGrpSpPr>
          <p:grpSpPr>
            <a:xfrm>
              <a:off x="1823560" y="2305049"/>
              <a:ext cx="4411170" cy="1095344"/>
              <a:chOff x="1081053" y="3213949"/>
              <a:chExt cx="4411170" cy="1095344"/>
            </a:xfrm>
          </p:grpSpPr>
          <p:sp>
            <p:nvSpPr>
              <p:cNvPr id="19" name="文本框 25">
                <a:extLst>
                  <a:ext uri="{FF2B5EF4-FFF2-40B4-BE49-F238E27FC236}">
                    <a16:creationId xmlns:a16="http://schemas.microsoft.com/office/drawing/2014/main" id="{A4343B72-0CCE-B46A-20A8-276FD6C92FFC}"/>
                  </a:ext>
                </a:extLst>
              </p:cNvPr>
              <p:cNvSpPr txBox="1"/>
              <p:nvPr/>
            </p:nvSpPr>
            <p:spPr>
              <a:xfrm>
                <a:off x="1273643" y="3217327"/>
                <a:ext cx="4218580" cy="1091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Em đã thực hiện công việc lao động an toàn như thế nào?</a:t>
                </a:r>
                <a:endParaRPr lang="en-US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" name="组合 18">
                <a:extLst>
                  <a:ext uri="{FF2B5EF4-FFF2-40B4-BE49-F238E27FC236}">
                    <a16:creationId xmlns:a16="http://schemas.microsoft.com/office/drawing/2014/main" id="{0162B90F-E48C-BB71-567A-AD1368721206}"/>
                  </a:ext>
                </a:extLst>
              </p:cNvPr>
              <p:cNvGrpSpPr/>
              <p:nvPr/>
            </p:nvGrpSpPr>
            <p:grpSpPr>
              <a:xfrm rot="19663740">
                <a:off x="1081053" y="3213949"/>
                <a:ext cx="654790" cy="587161"/>
                <a:chOff x="10766636" y="3941730"/>
                <a:chExt cx="1047922" cy="939690"/>
              </a:xfrm>
            </p:grpSpPr>
            <p:sp>
              <p:nvSpPr>
                <p:cNvPr id="21" name="Freeform 110">
                  <a:extLst>
                    <a:ext uri="{FF2B5EF4-FFF2-40B4-BE49-F238E27FC236}">
                      <a16:creationId xmlns:a16="http://schemas.microsoft.com/office/drawing/2014/main" id="{67B458F9-C7D5-E392-9FAF-6298720369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66636" y="4089326"/>
                  <a:ext cx="169734" cy="179575"/>
                </a:xfrm>
                <a:custGeom>
                  <a:avLst/>
                  <a:gdLst>
                    <a:gd name="T0" fmla="*/ 28 w 29"/>
                    <a:gd name="T1" fmla="*/ 26 h 31"/>
                    <a:gd name="T2" fmla="*/ 12 w 29"/>
                    <a:gd name="T3" fmla="*/ 4 h 31"/>
                    <a:gd name="T4" fmla="*/ 6 w 29"/>
                    <a:gd name="T5" fmla="*/ 0 h 31"/>
                    <a:gd name="T6" fmla="*/ 2 w 29"/>
                    <a:gd name="T7" fmla="*/ 1 h 31"/>
                    <a:gd name="T8" fmla="*/ 1 w 29"/>
                    <a:gd name="T9" fmla="*/ 7 h 31"/>
                    <a:gd name="T10" fmla="*/ 10 w 29"/>
                    <a:gd name="T11" fmla="*/ 23 h 31"/>
                    <a:gd name="T12" fmla="*/ 26 w 29"/>
                    <a:gd name="T13" fmla="*/ 30 h 31"/>
                    <a:gd name="T14" fmla="*/ 28 w 29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31">
                      <a:moveTo>
                        <a:pt x="28" y="26"/>
                      </a:moveTo>
                      <a:cubicBezTo>
                        <a:pt x="20" y="21"/>
                        <a:pt x="15" y="12"/>
                        <a:pt x="12" y="4"/>
                      </a:cubicBezTo>
                      <a:cubicBezTo>
                        <a:pt x="11" y="1"/>
                        <a:pt x="9" y="0"/>
                        <a:pt x="6" y="0"/>
                      </a:cubicBezTo>
                      <a:cubicBezTo>
                        <a:pt x="4" y="0"/>
                        <a:pt x="3" y="0"/>
                        <a:pt x="2" y="1"/>
                      </a:cubicBezTo>
                      <a:cubicBezTo>
                        <a:pt x="1" y="3"/>
                        <a:pt x="0" y="5"/>
                        <a:pt x="1" y="7"/>
                      </a:cubicBezTo>
                      <a:cubicBezTo>
                        <a:pt x="3" y="13"/>
                        <a:pt x="6" y="18"/>
                        <a:pt x="10" y="23"/>
                      </a:cubicBezTo>
                      <a:cubicBezTo>
                        <a:pt x="15" y="28"/>
                        <a:pt x="20" y="30"/>
                        <a:pt x="26" y="30"/>
                      </a:cubicBezTo>
                      <a:cubicBezTo>
                        <a:pt x="29" y="31"/>
                        <a:pt x="29" y="27"/>
                        <a:pt x="28" y="26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" name="Freeform 111">
                  <a:extLst>
                    <a:ext uri="{FF2B5EF4-FFF2-40B4-BE49-F238E27FC236}">
                      <a16:creationId xmlns:a16="http://schemas.microsoft.com/office/drawing/2014/main" id="{94B1085A-8122-0330-6029-813B9EE845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41291" y="3941730"/>
                  <a:ext cx="76258" cy="233693"/>
                </a:xfrm>
                <a:custGeom>
                  <a:avLst/>
                  <a:gdLst>
                    <a:gd name="T0" fmla="*/ 11 w 13"/>
                    <a:gd name="T1" fmla="*/ 18 h 40"/>
                    <a:gd name="T2" fmla="*/ 11 w 13"/>
                    <a:gd name="T3" fmla="*/ 4 h 40"/>
                    <a:gd name="T4" fmla="*/ 3 w 13"/>
                    <a:gd name="T5" fmla="*/ 4 h 40"/>
                    <a:gd name="T6" fmla="*/ 8 w 13"/>
                    <a:gd name="T7" fmla="*/ 37 h 40"/>
                    <a:gd name="T8" fmla="*/ 13 w 13"/>
                    <a:gd name="T9" fmla="*/ 35 h 40"/>
                    <a:gd name="T10" fmla="*/ 11 w 13"/>
                    <a:gd name="T11" fmla="*/ 1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40">
                      <a:moveTo>
                        <a:pt x="11" y="18"/>
                      </a:moveTo>
                      <a:cubicBezTo>
                        <a:pt x="11" y="13"/>
                        <a:pt x="12" y="8"/>
                        <a:pt x="11" y="4"/>
                      </a:cubicBezTo>
                      <a:cubicBezTo>
                        <a:pt x="10" y="0"/>
                        <a:pt x="4" y="0"/>
                        <a:pt x="3" y="4"/>
                      </a:cubicBezTo>
                      <a:cubicBezTo>
                        <a:pt x="0" y="14"/>
                        <a:pt x="3" y="28"/>
                        <a:pt x="8" y="37"/>
                      </a:cubicBezTo>
                      <a:cubicBezTo>
                        <a:pt x="9" y="40"/>
                        <a:pt x="13" y="38"/>
                        <a:pt x="13" y="35"/>
                      </a:cubicBezTo>
                      <a:cubicBezTo>
                        <a:pt x="12" y="30"/>
                        <a:pt x="12" y="24"/>
                        <a:pt x="11" y="18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" name="Freeform 112">
                  <a:extLst>
                    <a:ext uri="{FF2B5EF4-FFF2-40B4-BE49-F238E27FC236}">
                      <a16:creationId xmlns:a16="http://schemas.microsoft.com/office/drawing/2014/main" id="{7975A038-3BA6-9163-23BA-58C5816C61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15943" y="3941730"/>
                  <a:ext cx="76258" cy="216472"/>
                </a:xfrm>
                <a:custGeom>
                  <a:avLst/>
                  <a:gdLst>
                    <a:gd name="T0" fmla="*/ 11 w 13"/>
                    <a:gd name="T1" fmla="*/ 4 h 37"/>
                    <a:gd name="T2" fmla="*/ 4 w 13"/>
                    <a:gd name="T3" fmla="*/ 4 h 37"/>
                    <a:gd name="T4" fmla="*/ 2 w 13"/>
                    <a:gd name="T5" fmla="*/ 32 h 37"/>
                    <a:gd name="T6" fmla="*/ 7 w 13"/>
                    <a:gd name="T7" fmla="*/ 34 h 37"/>
                    <a:gd name="T8" fmla="*/ 11 w 13"/>
                    <a:gd name="T9" fmla="*/ 4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7">
                      <a:moveTo>
                        <a:pt x="11" y="4"/>
                      </a:moveTo>
                      <a:cubicBezTo>
                        <a:pt x="11" y="0"/>
                        <a:pt x="5" y="0"/>
                        <a:pt x="4" y="4"/>
                      </a:cubicBezTo>
                      <a:cubicBezTo>
                        <a:pt x="3" y="13"/>
                        <a:pt x="5" y="23"/>
                        <a:pt x="2" y="32"/>
                      </a:cubicBezTo>
                      <a:cubicBezTo>
                        <a:pt x="0" y="35"/>
                        <a:pt x="6" y="37"/>
                        <a:pt x="7" y="34"/>
                      </a:cubicBezTo>
                      <a:cubicBezTo>
                        <a:pt x="12" y="25"/>
                        <a:pt x="13" y="13"/>
                        <a:pt x="11" y="4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" name="Freeform 113">
                  <a:extLst>
                    <a:ext uri="{FF2B5EF4-FFF2-40B4-BE49-F238E27FC236}">
                      <a16:creationId xmlns:a16="http://schemas.microsoft.com/office/drawing/2014/main" id="{C8A27C09-0D27-514B-1B49-E26488C8E0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98086" y="4682166"/>
                  <a:ext cx="216472" cy="199254"/>
                </a:xfrm>
                <a:custGeom>
                  <a:avLst/>
                  <a:gdLst>
                    <a:gd name="T0" fmla="*/ 28 w 37"/>
                    <a:gd name="T1" fmla="*/ 7 h 34"/>
                    <a:gd name="T2" fmla="*/ 21 w 37"/>
                    <a:gd name="T3" fmla="*/ 8 h 34"/>
                    <a:gd name="T4" fmla="*/ 19 w 37"/>
                    <a:gd name="T5" fmla="*/ 4 h 34"/>
                    <a:gd name="T6" fmla="*/ 13 w 37"/>
                    <a:gd name="T7" fmla="*/ 5 h 34"/>
                    <a:gd name="T8" fmla="*/ 13 w 37"/>
                    <a:gd name="T9" fmla="*/ 10 h 34"/>
                    <a:gd name="T10" fmla="*/ 2 w 37"/>
                    <a:gd name="T11" fmla="*/ 14 h 34"/>
                    <a:gd name="T12" fmla="*/ 4 w 37"/>
                    <a:gd name="T13" fmla="*/ 19 h 34"/>
                    <a:gd name="T14" fmla="*/ 15 w 37"/>
                    <a:gd name="T15" fmla="*/ 19 h 34"/>
                    <a:gd name="T16" fmla="*/ 17 w 37"/>
                    <a:gd name="T17" fmla="*/ 28 h 34"/>
                    <a:gd name="T18" fmla="*/ 25 w 37"/>
                    <a:gd name="T19" fmla="*/ 26 h 34"/>
                    <a:gd name="T20" fmla="*/ 23 w 37"/>
                    <a:gd name="T21" fmla="*/ 18 h 34"/>
                    <a:gd name="T22" fmla="*/ 31 w 37"/>
                    <a:gd name="T23" fmla="*/ 16 h 34"/>
                    <a:gd name="T24" fmla="*/ 28 w 37"/>
                    <a:gd name="T25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7" h="34">
                      <a:moveTo>
                        <a:pt x="28" y="7"/>
                      </a:moveTo>
                      <a:cubicBezTo>
                        <a:pt x="26" y="7"/>
                        <a:pt x="23" y="8"/>
                        <a:pt x="21" y="8"/>
                      </a:cubicBezTo>
                      <a:cubicBezTo>
                        <a:pt x="20" y="7"/>
                        <a:pt x="19" y="5"/>
                        <a:pt x="19" y="4"/>
                      </a:cubicBezTo>
                      <a:cubicBezTo>
                        <a:pt x="18" y="0"/>
                        <a:pt x="12" y="1"/>
                        <a:pt x="13" y="5"/>
                      </a:cubicBezTo>
                      <a:cubicBezTo>
                        <a:pt x="13" y="7"/>
                        <a:pt x="13" y="9"/>
                        <a:pt x="13" y="10"/>
                      </a:cubicBezTo>
                      <a:cubicBezTo>
                        <a:pt x="10" y="11"/>
                        <a:pt x="6" y="13"/>
                        <a:pt x="2" y="14"/>
                      </a:cubicBezTo>
                      <a:cubicBezTo>
                        <a:pt x="0" y="15"/>
                        <a:pt x="1" y="19"/>
                        <a:pt x="4" y="19"/>
                      </a:cubicBezTo>
                      <a:cubicBezTo>
                        <a:pt x="7" y="20"/>
                        <a:pt x="11" y="19"/>
                        <a:pt x="15" y="19"/>
                      </a:cubicBezTo>
                      <a:cubicBezTo>
                        <a:pt x="15" y="22"/>
                        <a:pt x="16" y="25"/>
                        <a:pt x="17" y="28"/>
                      </a:cubicBezTo>
                      <a:cubicBezTo>
                        <a:pt x="18" y="34"/>
                        <a:pt x="27" y="31"/>
                        <a:pt x="25" y="26"/>
                      </a:cubicBezTo>
                      <a:cubicBezTo>
                        <a:pt x="25" y="23"/>
                        <a:pt x="24" y="21"/>
                        <a:pt x="23" y="18"/>
                      </a:cubicBezTo>
                      <a:cubicBezTo>
                        <a:pt x="26" y="17"/>
                        <a:pt x="28" y="17"/>
                        <a:pt x="31" y="16"/>
                      </a:cubicBezTo>
                      <a:cubicBezTo>
                        <a:pt x="37" y="14"/>
                        <a:pt x="34" y="6"/>
                        <a:pt x="28" y="7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25" name="组合 14">
            <a:extLst>
              <a:ext uri="{FF2B5EF4-FFF2-40B4-BE49-F238E27FC236}">
                <a16:creationId xmlns:a16="http://schemas.microsoft.com/office/drawing/2014/main" id="{004A7FAD-C448-62D1-DCED-DDB07EBAB63B}"/>
              </a:ext>
            </a:extLst>
          </p:cNvPr>
          <p:cNvGrpSpPr/>
          <p:nvPr/>
        </p:nvGrpSpPr>
        <p:grpSpPr>
          <a:xfrm>
            <a:off x="564777" y="4674237"/>
            <a:ext cx="7045698" cy="1383664"/>
            <a:chOff x="1451314" y="2141289"/>
            <a:chExt cx="4985615" cy="2107129"/>
          </a:xfrm>
        </p:grpSpPr>
        <p:pic>
          <p:nvPicPr>
            <p:cNvPr id="26" name="图片 15">
              <a:extLst>
                <a:ext uri="{FF2B5EF4-FFF2-40B4-BE49-F238E27FC236}">
                  <a16:creationId xmlns:a16="http://schemas.microsoft.com/office/drawing/2014/main" id="{C4284AA3-AD8B-F1B4-07B8-C60D46890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1314" y="2141289"/>
              <a:ext cx="4985615" cy="2107129"/>
            </a:xfrm>
            <a:prstGeom prst="rect">
              <a:avLst/>
            </a:prstGeom>
          </p:spPr>
        </p:pic>
        <p:grpSp>
          <p:nvGrpSpPr>
            <p:cNvPr id="27" name="组合 16">
              <a:extLst>
                <a:ext uri="{FF2B5EF4-FFF2-40B4-BE49-F238E27FC236}">
                  <a16:creationId xmlns:a16="http://schemas.microsoft.com/office/drawing/2014/main" id="{967C7CBA-29E2-1FEC-7BD7-9B66CB9382AC}"/>
                </a:ext>
              </a:extLst>
            </p:cNvPr>
            <p:cNvGrpSpPr/>
            <p:nvPr/>
          </p:nvGrpSpPr>
          <p:grpSpPr>
            <a:xfrm>
              <a:off x="1823560" y="2305049"/>
              <a:ext cx="4417910" cy="1154473"/>
              <a:chOff x="1081053" y="3213949"/>
              <a:chExt cx="4417910" cy="1154473"/>
            </a:xfrm>
          </p:grpSpPr>
          <p:sp>
            <p:nvSpPr>
              <p:cNvPr id="28" name="文本框 25">
                <a:extLst>
                  <a:ext uri="{FF2B5EF4-FFF2-40B4-BE49-F238E27FC236}">
                    <a16:creationId xmlns:a16="http://schemas.microsoft.com/office/drawing/2014/main" id="{DEBBCCE9-091C-7C72-56FE-B52BA9A65B21}"/>
                  </a:ext>
                </a:extLst>
              </p:cNvPr>
              <p:cNvSpPr txBox="1"/>
              <p:nvPr/>
            </p:nvSpPr>
            <p:spPr>
              <a:xfrm>
                <a:off x="1280383" y="3492927"/>
                <a:ext cx="4218580" cy="875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Bí kíp để đảm bảo an toàn là gì?</a:t>
                </a:r>
                <a:endParaRPr lang="en-US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9" name="组合 18">
                <a:extLst>
                  <a:ext uri="{FF2B5EF4-FFF2-40B4-BE49-F238E27FC236}">
                    <a16:creationId xmlns:a16="http://schemas.microsoft.com/office/drawing/2014/main" id="{2F5B6C0B-15EB-C2F0-F728-EE2EF3D02E1F}"/>
                  </a:ext>
                </a:extLst>
              </p:cNvPr>
              <p:cNvGrpSpPr/>
              <p:nvPr/>
            </p:nvGrpSpPr>
            <p:grpSpPr>
              <a:xfrm rot="19663740">
                <a:off x="1081053" y="3213949"/>
                <a:ext cx="654790" cy="587161"/>
                <a:chOff x="10766636" y="3941730"/>
                <a:chExt cx="1047922" cy="939690"/>
              </a:xfrm>
            </p:grpSpPr>
            <p:sp>
              <p:nvSpPr>
                <p:cNvPr id="30" name="Freeform 110">
                  <a:extLst>
                    <a:ext uri="{FF2B5EF4-FFF2-40B4-BE49-F238E27FC236}">
                      <a16:creationId xmlns:a16="http://schemas.microsoft.com/office/drawing/2014/main" id="{32C07312-315F-3A16-32D2-C579812393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66636" y="4089326"/>
                  <a:ext cx="169734" cy="179575"/>
                </a:xfrm>
                <a:custGeom>
                  <a:avLst/>
                  <a:gdLst>
                    <a:gd name="T0" fmla="*/ 28 w 29"/>
                    <a:gd name="T1" fmla="*/ 26 h 31"/>
                    <a:gd name="T2" fmla="*/ 12 w 29"/>
                    <a:gd name="T3" fmla="*/ 4 h 31"/>
                    <a:gd name="T4" fmla="*/ 6 w 29"/>
                    <a:gd name="T5" fmla="*/ 0 h 31"/>
                    <a:gd name="T6" fmla="*/ 2 w 29"/>
                    <a:gd name="T7" fmla="*/ 1 h 31"/>
                    <a:gd name="T8" fmla="*/ 1 w 29"/>
                    <a:gd name="T9" fmla="*/ 7 h 31"/>
                    <a:gd name="T10" fmla="*/ 10 w 29"/>
                    <a:gd name="T11" fmla="*/ 23 h 31"/>
                    <a:gd name="T12" fmla="*/ 26 w 29"/>
                    <a:gd name="T13" fmla="*/ 30 h 31"/>
                    <a:gd name="T14" fmla="*/ 28 w 29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31">
                      <a:moveTo>
                        <a:pt x="28" y="26"/>
                      </a:moveTo>
                      <a:cubicBezTo>
                        <a:pt x="20" y="21"/>
                        <a:pt x="15" y="12"/>
                        <a:pt x="12" y="4"/>
                      </a:cubicBezTo>
                      <a:cubicBezTo>
                        <a:pt x="11" y="1"/>
                        <a:pt x="9" y="0"/>
                        <a:pt x="6" y="0"/>
                      </a:cubicBezTo>
                      <a:cubicBezTo>
                        <a:pt x="4" y="0"/>
                        <a:pt x="3" y="0"/>
                        <a:pt x="2" y="1"/>
                      </a:cubicBezTo>
                      <a:cubicBezTo>
                        <a:pt x="1" y="3"/>
                        <a:pt x="0" y="5"/>
                        <a:pt x="1" y="7"/>
                      </a:cubicBezTo>
                      <a:cubicBezTo>
                        <a:pt x="3" y="13"/>
                        <a:pt x="6" y="18"/>
                        <a:pt x="10" y="23"/>
                      </a:cubicBezTo>
                      <a:cubicBezTo>
                        <a:pt x="15" y="28"/>
                        <a:pt x="20" y="30"/>
                        <a:pt x="26" y="30"/>
                      </a:cubicBezTo>
                      <a:cubicBezTo>
                        <a:pt x="29" y="31"/>
                        <a:pt x="29" y="27"/>
                        <a:pt x="28" y="26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" name="Freeform 111">
                  <a:extLst>
                    <a:ext uri="{FF2B5EF4-FFF2-40B4-BE49-F238E27FC236}">
                      <a16:creationId xmlns:a16="http://schemas.microsoft.com/office/drawing/2014/main" id="{BAFA47DD-877D-6295-EE1D-4D80CFBF2B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41291" y="3941730"/>
                  <a:ext cx="76258" cy="233693"/>
                </a:xfrm>
                <a:custGeom>
                  <a:avLst/>
                  <a:gdLst>
                    <a:gd name="T0" fmla="*/ 11 w 13"/>
                    <a:gd name="T1" fmla="*/ 18 h 40"/>
                    <a:gd name="T2" fmla="*/ 11 w 13"/>
                    <a:gd name="T3" fmla="*/ 4 h 40"/>
                    <a:gd name="T4" fmla="*/ 3 w 13"/>
                    <a:gd name="T5" fmla="*/ 4 h 40"/>
                    <a:gd name="T6" fmla="*/ 8 w 13"/>
                    <a:gd name="T7" fmla="*/ 37 h 40"/>
                    <a:gd name="T8" fmla="*/ 13 w 13"/>
                    <a:gd name="T9" fmla="*/ 35 h 40"/>
                    <a:gd name="T10" fmla="*/ 11 w 13"/>
                    <a:gd name="T11" fmla="*/ 1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40">
                      <a:moveTo>
                        <a:pt x="11" y="18"/>
                      </a:moveTo>
                      <a:cubicBezTo>
                        <a:pt x="11" y="13"/>
                        <a:pt x="12" y="8"/>
                        <a:pt x="11" y="4"/>
                      </a:cubicBezTo>
                      <a:cubicBezTo>
                        <a:pt x="10" y="0"/>
                        <a:pt x="4" y="0"/>
                        <a:pt x="3" y="4"/>
                      </a:cubicBezTo>
                      <a:cubicBezTo>
                        <a:pt x="0" y="14"/>
                        <a:pt x="3" y="28"/>
                        <a:pt x="8" y="37"/>
                      </a:cubicBezTo>
                      <a:cubicBezTo>
                        <a:pt x="9" y="40"/>
                        <a:pt x="13" y="38"/>
                        <a:pt x="13" y="35"/>
                      </a:cubicBezTo>
                      <a:cubicBezTo>
                        <a:pt x="12" y="30"/>
                        <a:pt x="12" y="24"/>
                        <a:pt x="11" y="18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" name="Freeform 112">
                  <a:extLst>
                    <a:ext uri="{FF2B5EF4-FFF2-40B4-BE49-F238E27FC236}">
                      <a16:creationId xmlns:a16="http://schemas.microsoft.com/office/drawing/2014/main" id="{843CFC94-803A-1A16-BEEB-C5382B579B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15943" y="3941730"/>
                  <a:ext cx="76258" cy="216472"/>
                </a:xfrm>
                <a:custGeom>
                  <a:avLst/>
                  <a:gdLst>
                    <a:gd name="T0" fmla="*/ 11 w 13"/>
                    <a:gd name="T1" fmla="*/ 4 h 37"/>
                    <a:gd name="T2" fmla="*/ 4 w 13"/>
                    <a:gd name="T3" fmla="*/ 4 h 37"/>
                    <a:gd name="T4" fmla="*/ 2 w 13"/>
                    <a:gd name="T5" fmla="*/ 32 h 37"/>
                    <a:gd name="T6" fmla="*/ 7 w 13"/>
                    <a:gd name="T7" fmla="*/ 34 h 37"/>
                    <a:gd name="T8" fmla="*/ 11 w 13"/>
                    <a:gd name="T9" fmla="*/ 4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7">
                      <a:moveTo>
                        <a:pt x="11" y="4"/>
                      </a:moveTo>
                      <a:cubicBezTo>
                        <a:pt x="11" y="0"/>
                        <a:pt x="5" y="0"/>
                        <a:pt x="4" y="4"/>
                      </a:cubicBezTo>
                      <a:cubicBezTo>
                        <a:pt x="3" y="13"/>
                        <a:pt x="5" y="23"/>
                        <a:pt x="2" y="32"/>
                      </a:cubicBezTo>
                      <a:cubicBezTo>
                        <a:pt x="0" y="35"/>
                        <a:pt x="6" y="37"/>
                        <a:pt x="7" y="34"/>
                      </a:cubicBezTo>
                      <a:cubicBezTo>
                        <a:pt x="12" y="25"/>
                        <a:pt x="13" y="13"/>
                        <a:pt x="11" y="4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Freeform 113">
                  <a:extLst>
                    <a:ext uri="{FF2B5EF4-FFF2-40B4-BE49-F238E27FC236}">
                      <a16:creationId xmlns:a16="http://schemas.microsoft.com/office/drawing/2014/main" id="{01123E40-FAE1-4611-307F-4E259E5979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98086" y="4682166"/>
                  <a:ext cx="216472" cy="199254"/>
                </a:xfrm>
                <a:custGeom>
                  <a:avLst/>
                  <a:gdLst>
                    <a:gd name="T0" fmla="*/ 28 w 37"/>
                    <a:gd name="T1" fmla="*/ 7 h 34"/>
                    <a:gd name="T2" fmla="*/ 21 w 37"/>
                    <a:gd name="T3" fmla="*/ 8 h 34"/>
                    <a:gd name="T4" fmla="*/ 19 w 37"/>
                    <a:gd name="T5" fmla="*/ 4 h 34"/>
                    <a:gd name="T6" fmla="*/ 13 w 37"/>
                    <a:gd name="T7" fmla="*/ 5 h 34"/>
                    <a:gd name="T8" fmla="*/ 13 w 37"/>
                    <a:gd name="T9" fmla="*/ 10 h 34"/>
                    <a:gd name="T10" fmla="*/ 2 w 37"/>
                    <a:gd name="T11" fmla="*/ 14 h 34"/>
                    <a:gd name="T12" fmla="*/ 4 w 37"/>
                    <a:gd name="T13" fmla="*/ 19 h 34"/>
                    <a:gd name="T14" fmla="*/ 15 w 37"/>
                    <a:gd name="T15" fmla="*/ 19 h 34"/>
                    <a:gd name="T16" fmla="*/ 17 w 37"/>
                    <a:gd name="T17" fmla="*/ 28 h 34"/>
                    <a:gd name="T18" fmla="*/ 25 w 37"/>
                    <a:gd name="T19" fmla="*/ 26 h 34"/>
                    <a:gd name="T20" fmla="*/ 23 w 37"/>
                    <a:gd name="T21" fmla="*/ 18 h 34"/>
                    <a:gd name="T22" fmla="*/ 31 w 37"/>
                    <a:gd name="T23" fmla="*/ 16 h 34"/>
                    <a:gd name="T24" fmla="*/ 28 w 37"/>
                    <a:gd name="T25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7" h="34">
                      <a:moveTo>
                        <a:pt x="28" y="7"/>
                      </a:moveTo>
                      <a:cubicBezTo>
                        <a:pt x="26" y="7"/>
                        <a:pt x="23" y="8"/>
                        <a:pt x="21" y="8"/>
                      </a:cubicBezTo>
                      <a:cubicBezTo>
                        <a:pt x="20" y="7"/>
                        <a:pt x="19" y="5"/>
                        <a:pt x="19" y="4"/>
                      </a:cubicBezTo>
                      <a:cubicBezTo>
                        <a:pt x="18" y="0"/>
                        <a:pt x="12" y="1"/>
                        <a:pt x="13" y="5"/>
                      </a:cubicBezTo>
                      <a:cubicBezTo>
                        <a:pt x="13" y="7"/>
                        <a:pt x="13" y="9"/>
                        <a:pt x="13" y="10"/>
                      </a:cubicBezTo>
                      <a:cubicBezTo>
                        <a:pt x="10" y="11"/>
                        <a:pt x="6" y="13"/>
                        <a:pt x="2" y="14"/>
                      </a:cubicBezTo>
                      <a:cubicBezTo>
                        <a:pt x="0" y="15"/>
                        <a:pt x="1" y="19"/>
                        <a:pt x="4" y="19"/>
                      </a:cubicBezTo>
                      <a:cubicBezTo>
                        <a:pt x="7" y="20"/>
                        <a:pt x="11" y="19"/>
                        <a:pt x="15" y="19"/>
                      </a:cubicBezTo>
                      <a:cubicBezTo>
                        <a:pt x="15" y="22"/>
                        <a:pt x="16" y="25"/>
                        <a:pt x="17" y="28"/>
                      </a:cubicBezTo>
                      <a:cubicBezTo>
                        <a:pt x="18" y="34"/>
                        <a:pt x="27" y="31"/>
                        <a:pt x="25" y="26"/>
                      </a:cubicBezTo>
                      <a:cubicBezTo>
                        <a:pt x="25" y="23"/>
                        <a:pt x="24" y="21"/>
                        <a:pt x="23" y="18"/>
                      </a:cubicBezTo>
                      <a:cubicBezTo>
                        <a:pt x="26" y="17"/>
                        <a:pt x="28" y="17"/>
                        <a:pt x="31" y="16"/>
                      </a:cubicBezTo>
                      <a:cubicBezTo>
                        <a:pt x="37" y="14"/>
                        <a:pt x="34" y="6"/>
                        <a:pt x="28" y="7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</p:grpSp>
        </p:grp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62E7E8BA-1FAC-71C9-5C30-EFFC49D77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675" y="2095499"/>
            <a:ext cx="3251268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5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2FC3D0B-CB39-4B4D-BFA9-C4BADA3E14A5}"/>
              </a:ext>
            </a:extLst>
          </p:cNvPr>
          <p:cNvGrpSpPr/>
          <p:nvPr/>
        </p:nvGrpSpPr>
        <p:grpSpPr>
          <a:xfrm>
            <a:off x="1066800" y="148358"/>
            <a:ext cx="10687050" cy="1079738"/>
            <a:chOff x="3336582" y="1918675"/>
            <a:chExt cx="9191334" cy="794905"/>
          </a:xfrm>
          <a:solidFill>
            <a:srgbClr val="FFFF00"/>
          </a:solidFill>
        </p:grpSpPr>
        <p:sp>
          <p:nvSpPr>
            <p:cNvPr id="6" name="Rounded Rectangle 29">
              <a:extLst>
                <a:ext uri="{FF2B5EF4-FFF2-40B4-BE49-F238E27FC236}">
                  <a16:creationId xmlns:a16="http://schemas.microsoft.com/office/drawing/2014/main" id="{4E32449E-61D6-4D2A-B7E1-3EBC0B2E23D6}"/>
                </a:ext>
              </a:extLst>
            </p:cNvPr>
            <p:cNvSpPr/>
            <p:nvPr/>
          </p:nvSpPr>
          <p:spPr>
            <a:xfrm>
              <a:off x="3336582" y="1918675"/>
              <a:ext cx="9191334" cy="794905"/>
            </a:xfrm>
            <a:prstGeom prst="roundRect">
              <a:avLst/>
            </a:prstGeom>
            <a:grp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79D685-BD12-4C12-84C1-82519023E389}"/>
                </a:ext>
              </a:extLst>
            </p:cNvPr>
            <p:cNvSpPr txBox="1"/>
            <p:nvPr/>
          </p:nvSpPr>
          <p:spPr>
            <a:xfrm>
              <a:off x="3538845" y="2050162"/>
              <a:ext cx="8705275" cy="43051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Thực hành lao động an toàn trong khuôn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v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iên trường học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383D04-B9FD-45D1-A28D-20BA34167E76}"/>
              </a:ext>
            </a:extLst>
          </p:cNvPr>
          <p:cNvSpPr txBox="1"/>
          <p:nvPr/>
        </p:nvSpPr>
        <p:spPr>
          <a:xfrm>
            <a:off x="1419225" y="1390650"/>
            <a:ext cx="10572750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nhiệm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vụ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đảm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toàn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18541C-BD1C-27CF-495F-28D4DBB2C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75" y="3509962"/>
            <a:ext cx="6096000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8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2" name="任意多边形: 形状 40">
            <a:extLst>
              <a:ext uri="{FF2B5EF4-FFF2-40B4-BE49-F238E27FC236}">
                <a16:creationId xmlns:a16="http://schemas.microsoft.com/office/drawing/2014/main" id="{1703DE5A-3214-7AF4-FDEF-62F64AD90B8D}"/>
              </a:ext>
            </a:extLst>
          </p:cNvPr>
          <p:cNvSpPr/>
          <p:nvPr/>
        </p:nvSpPr>
        <p:spPr>
          <a:xfrm>
            <a:off x="393406" y="1486781"/>
            <a:ext cx="11419366" cy="4946516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75FD2-DB5D-B46E-AC05-3DE87F1BF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082E29-C460-4E50-925C-16C0123380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2159" y="176740"/>
            <a:ext cx="6090432" cy="1018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F25453-BFE9-4FF3-849D-43EA472336A3}"/>
              </a:ext>
            </a:extLst>
          </p:cNvPr>
          <p:cNvSpPr txBox="1"/>
          <p:nvPr/>
        </p:nvSpPr>
        <p:spPr>
          <a:xfrm>
            <a:off x="2232891" y="2199120"/>
            <a:ext cx="93010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 nhất vị trí cất dụng cụ laođộng ở nhà đảm bảo an toàn, dễ tìm.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B9229D5-AF31-46E2-89BD-2340A4DDD3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09342" y="3323315"/>
            <a:ext cx="919996" cy="91999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B80A81C-0235-4840-BF23-BE39C30E7922}"/>
              </a:ext>
            </a:extLst>
          </p:cNvPr>
          <p:cNvSpPr txBox="1"/>
          <p:nvPr/>
        </p:nvSpPr>
        <p:spPr>
          <a:xfrm>
            <a:off x="2244436" y="3524538"/>
            <a:ext cx="93010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Kiểm tra độ an toàn của các dụng cụ lao động, sắp xếp lại đúng chỗ.</a:t>
            </a:r>
          </a:p>
        </p:txBody>
      </p:sp>
    </p:spTree>
    <p:extLst>
      <p:ext uri="{BB962C8B-B14F-4D97-AF65-F5344CB8AC3E}">
        <p14:creationId xmlns:p14="http://schemas.microsoft.com/office/powerpoint/2010/main" val="27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5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4E912BE-5A64-4165-BF16-0C7F5DA2A5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1517"/>
            <a:ext cx="12192000" cy="36118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7743A3-3CD5-4C9E-9AC7-54ED437EF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433" y="459612"/>
            <a:ext cx="9736156" cy="31519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094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AF02737A-A0D3-4AE6-8321-1515AE97E7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0" t="-537" r="22888" b="8718"/>
          <a:stretch/>
        </p:blipFill>
        <p:spPr bwMode="auto">
          <a:xfrm>
            <a:off x="-1646333" y="1095667"/>
            <a:ext cx="5727350" cy="55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lip Art: Vận chuyển đồ họa Vector Minh họa Cây hoa chậu - hoa png tải về -  Miễn phí trong suốt Hoa png Tải về.">
            <a:extLst>
              <a:ext uri="{FF2B5EF4-FFF2-40B4-BE49-F238E27FC236}">
                <a16:creationId xmlns:a16="http://schemas.microsoft.com/office/drawing/2014/main" id="{67321C85-204A-4509-A502-48B01967E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17" b="97470" l="6000" r="94556">
                        <a14:foregroundMark x1="45000" y1="8554" x2="51778" y2="17651"/>
                        <a14:foregroundMark x1="51778" y1="17651" x2="51778" y2="17771"/>
                        <a14:foregroundMark x1="64333" y1="33675" x2="64333" y2="33675"/>
                        <a14:foregroundMark x1="92778" y1="46807" x2="92778" y2="46807"/>
                        <a14:foregroundMark x1="78111" y1="39699" x2="78111" y2="39699"/>
                        <a14:foregroundMark x1="25111" y1="31446" x2="25111" y2="31446"/>
                        <a14:foregroundMark x1="6111" y1="45843" x2="6111" y2="45422"/>
                        <a14:foregroundMark x1="56444" y1="93795" x2="56444" y2="93795"/>
                        <a14:foregroundMark x1="50000" y1="97590" x2="50000" y2="97590"/>
                        <a14:foregroundMark x1="45889" y1="4578" x2="45889" y2="4578"/>
                        <a14:foregroundMark x1="61667" y1="4277" x2="61667" y2="4277"/>
                        <a14:foregroundMark x1="91333" y1="41928" x2="91333" y2="41928"/>
                        <a14:foregroundMark x1="94556" y1="65060" x2="94556" y2="65060"/>
                        <a14:backgroundMark x1="31000" y1="49036" x2="31000" y2="49036"/>
                        <a14:backgroundMark x1="53556" y1="42831" x2="53556" y2="42831"/>
                        <a14:backgroundMark x1="67222" y1="60181" x2="67222" y2="60181"/>
                        <a14:backgroundMark x1="69000" y1="50783" x2="69000" y2="50783"/>
                        <a14:backgroundMark x1="74000" y1="13012" x2="74000" y2="13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415" y="3570514"/>
            <a:ext cx="1782243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29B7A8-EEC0-4CC1-87DF-C4605F835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7533" y="2278510"/>
            <a:ext cx="6316003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8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CFC87605-0DB2-4959-8FCE-462F75442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lip Art: Vận chuyển đồ họa Vector Minh họa Cây hoa chậu - hoa png tải về -  Miễn phí trong suốt Hoa png Tải về.">
            <a:extLst>
              <a:ext uri="{FF2B5EF4-FFF2-40B4-BE49-F238E27FC236}">
                <a16:creationId xmlns:a16="http://schemas.microsoft.com/office/drawing/2014/main" id="{62AC3A37-B9A2-41E5-B55F-F3BE4C469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17" b="97470" l="6000" r="94556">
                        <a14:foregroundMark x1="45000" y1="8554" x2="51778" y2="17651"/>
                        <a14:foregroundMark x1="51778" y1="17651" x2="51778" y2="17771"/>
                        <a14:foregroundMark x1="64333" y1="33675" x2="64333" y2="33675"/>
                        <a14:foregroundMark x1="92778" y1="46807" x2="92778" y2="46807"/>
                        <a14:foregroundMark x1="78111" y1="39699" x2="78111" y2="39699"/>
                        <a14:foregroundMark x1="25111" y1="31446" x2="25111" y2="31446"/>
                        <a14:foregroundMark x1="6111" y1="45843" x2="6111" y2="45422"/>
                        <a14:foregroundMark x1="56444" y1="93795" x2="56444" y2="93795"/>
                        <a14:foregroundMark x1="50000" y1="97590" x2="50000" y2="97590"/>
                        <a14:foregroundMark x1="45889" y1="4578" x2="45889" y2="4578"/>
                        <a14:foregroundMark x1="61667" y1="4277" x2="61667" y2="4277"/>
                        <a14:foregroundMark x1="91333" y1="41928" x2="91333" y2="41928"/>
                        <a14:foregroundMark x1="94556" y1="65060" x2="94556" y2="65060"/>
                        <a14:backgroundMark x1="31000" y1="49036" x2="31000" y2="49036"/>
                        <a14:backgroundMark x1="53556" y1="42831" x2="53556" y2="42831"/>
                        <a14:backgroundMark x1="67222" y1="60181" x2="67222" y2="60181"/>
                        <a14:backgroundMark x1="69000" y1="50783" x2="69000" y2="50783"/>
                        <a14:backgroundMark x1="74000" y1="13012" x2="74000" y2="13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415" y="3570514"/>
            <a:ext cx="1782243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736DFD-5C8B-4031-822A-3FACD7AD7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0953" y="2278510"/>
            <a:ext cx="6352583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A09DF61-D725-A404-6171-71F2DB10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9FA7049-6044-0C19-4850-BCD0241BF4FA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31CC071-F873-ED06-F1DF-EEE338CEADA0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7" name="Picture 8">
            <a:extLst>
              <a:ext uri="{FF2B5EF4-FFF2-40B4-BE49-F238E27FC236}">
                <a16:creationId xmlns:a16="http://schemas.microsoft.com/office/drawing/2014/main" id="{E53BC6F0-2CBD-332C-FE05-E0315086C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570296" y="888292"/>
            <a:ext cx="5110222" cy="3214491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3BBB08A6-5A80-EAFA-6AD2-C9CED1EA95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214617" y="392955"/>
            <a:ext cx="2677032" cy="4534847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7A3E10B3-2109-CEA0-1BCB-8089CBF04C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pic>
        <p:nvPicPr>
          <p:cNvPr id="16" name="Picture 18">
            <a:extLst>
              <a:ext uri="{FF2B5EF4-FFF2-40B4-BE49-F238E27FC236}">
                <a16:creationId xmlns:a16="http://schemas.microsoft.com/office/drawing/2014/main" id="{CF5BCBC5-2EBA-5FB0-89B0-8F097B89685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291342" y="3883866"/>
            <a:ext cx="1608931" cy="31015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A3BFC0-D746-CE9E-D830-CDD80B2D1AEC}"/>
              </a:ext>
            </a:extLst>
          </p:cNvPr>
          <p:cNvSpPr txBox="1"/>
          <p:nvPr/>
        </p:nvSpPr>
        <p:spPr>
          <a:xfrm>
            <a:off x="3848531" y="1117298"/>
            <a:ext cx="46117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Phần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làm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việc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của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ban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sự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lớp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D5DBACB2-6AE3-FED3-C1A8-77C7839A7908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E47CA3-78B4-EBC8-AB14-5E8B203D3D8B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D6A75112-AAC3-5BCB-EE29-8E727A3AA63D}"/>
              </a:ext>
            </a:extLst>
          </p:cNvPr>
          <p:cNvSpPr/>
          <p:nvPr/>
        </p:nvSpPr>
        <p:spPr>
          <a:xfrm>
            <a:off x="8460312" y="505032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502B59-B729-2E35-DA56-1B31164F89F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120022" y="1258298"/>
            <a:ext cx="3003871" cy="53466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BFBCDCC-8B68-7989-06CE-53E3EB530E4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7883447" y="1508169"/>
            <a:ext cx="2794404" cy="54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0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A5A564-4E95-4369-BBFE-119FCF5F32C2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3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8C9034D8-FD36-48C7-9467-2021A7FC4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071" y="1417041"/>
            <a:ext cx="7066293" cy="56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EF7F3E-63CA-4A23-ABEE-DDE475014CB5}"/>
              </a:ext>
            </a:extLst>
          </p:cNvPr>
          <p:cNvSpPr txBox="1"/>
          <p:nvPr/>
        </p:nvSpPr>
        <p:spPr>
          <a:xfrm>
            <a:off x="3402399" y="2490678"/>
            <a:ext cx="5608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Ưu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Picture 2" descr="Clip Art: Vận chuyển đồ họa Vector Minh họa Cây hoa chậu - hoa png tải về -  Miễn phí trong suốt Hoa png Tải về.">
            <a:extLst>
              <a:ext uri="{FF2B5EF4-FFF2-40B4-BE49-F238E27FC236}">
                <a16:creationId xmlns:a16="http://schemas.microsoft.com/office/drawing/2014/main" id="{5F22D2A6-47F1-4757-A5BF-BF86D6E38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17" b="97470" l="6000" r="94556">
                        <a14:foregroundMark x1="45000" y1="8554" x2="51778" y2="17651"/>
                        <a14:foregroundMark x1="51778" y1="17651" x2="51778" y2="17771"/>
                        <a14:foregroundMark x1="64333" y1="33675" x2="64333" y2="33675"/>
                        <a14:foregroundMark x1="92778" y1="46807" x2="92778" y2="46807"/>
                        <a14:foregroundMark x1="78111" y1="39699" x2="78111" y2="39699"/>
                        <a14:foregroundMark x1="25111" y1="31446" x2="25111" y2="31446"/>
                        <a14:foregroundMark x1="6111" y1="45843" x2="6111" y2="45422"/>
                        <a14:foregroundMark x1="56444" y1="93795" x2="56444" y2="93795"/>
                        <a14:foregroundMark x1="50000" y1="97590" x2="50000" y2="97590"/>
                        <a14:foregroundMark x1="45889" y1="4578" x2="45889" y2="4578"/>
                        <a14:foregroundMark x1="61667" y1="4277" x2="61667" y2="4277"/>
                        <a14:foregroundMark x1="91333" y1="41928" x2="91333" y2="41928"/>
                        <a14:foregroundMark x1="94556" y1="65060" x2="94556" y2="65060"/>
                        <a14:backgroundMark x1="31000" y1="49036" x2="31000" y2="49036"/>
                        <a14:backgroundMark x1="53556" y1="42831" x2="53556" y2="42831"/>
                        <a14:backgroundMark x1="67222" y1="60181" x2="67222" y2="60181"/>
                        <a14:backgroundMark x1="69000" y1="50783" x2="69000" y2="50783"/>
                        <a14:backgroundMark x1="74000" y1="13012" x2="74000" y2="13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415" y="3570514"/>
            <a:ext cx="1782243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125D32-BD2A-46EC-9A63-53A781F2B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4146" y="1379944"/>
            <a:ext cx="639525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0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E9212-6226-4A0B-A326-263A93E87D57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3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2FF67691-15C2-4090-B753-2CA30CA20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071" y="1417041"/>
            <a:ext cx="7066293" cy="56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F0313A-7962-4368-A6A8-49B8DFAA0C43}"/>
              </a:ext>
            </a:extLst>
          </p:cNvPr>
          <p:cNvSpPr txBox="1"/>
          <p:nvPr/>
        </p:nvSpPr>
        <p:spPr>
          <a:xfrm>
            <a:off x="3402399" y="2490678"/>
            <a:ext cx="5608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Picture 2" descr="Clip Art: Vận chuyển đồ họa Vector Minh họa Cây hoa chậu - hoa png tải về -  Miễn phí trong suốt Hoa png Tải về.">
            <a:extLst>
              <a:ext uri="{FF2B5EF4-FFF2-40B4-BE49-F238E27FC236}">
                <a16:creationId xmlns:a16="http://schemas.microsoft.com/office/drawing/2014/main" id="{61AAF4CA-EE18-474D-93F5-4A6762028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17" b="97470" l="6000" r="94556">
                        <a14:foregroundMark x1="45000" y1="8554" x2="51778" y2="17651"/>
                        <a14:foregroundMark x1="51778" y1="17651" x2="51778" y2="17771"/>
                        <a14:foregroundMark x1="64333" y1="33675" x2="64333" y2="33675"/>
                        <a14:foregroundMark x1="92778" y1="46807" x2="92778" y2="46807"/>
                        <a14:foregroundMark x1="78111" y1="39699" x2="78111" y2="39699"/>
                        <a14:foregroundMark x1="25111" y1="31446" x2="25111" y2="31446"/>
                        <a14:foregroundMark x1="6111" y1="45843" x2="6111" y2="45422"/>
                        <a14:foregroundMark x1="56444" y1="93795" x2="56444" y2="93795"/>
                        <a14:foregroundMark x1="50000" y1="97590" x2="50000" y2="97590"/>
                        <a14:foregroundMark x1="45889" y1="4578" x2="45889" y2="4578"/>
                        <a14:foregroundMark x1="61667" y1="4277" x2="61667" y2="4277"/>
                        <a14:foregroundMark x1="91333" y1="41928" x2="91333" y2="41928"/>
                        <a14:foregroundMark x1="94556" y1="65060" x2="94556" y2="65060"/>
                        <a14:backgroundMark x1="31000" y1="49036" x2="31000" y2="49036"/>
                        <a14:backgroundMark x1="53556" y1="42831" x2="53556" y2="42831"/>
                        <a14:backgroundMark x1="67222" y1="60181" x2="67222" y2="60181"/>
                        <a14:backgroundMark x1="69000" y1="50783" x2="69000" y2="50783"/>
                        <a14:backgroundMark x1="74000" y1="13012" x2="74000" y2="13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415" y="3570514"/>
            <a:ext cx="1782243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67F774-26A0-4050-9641-A6AC8D469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4646" y="1113244"/>
            <a:ext cx="639525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8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F196652D-885C-4C78-A861-8D64E14F24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A31777F-E072-4EEF-B3C9-7D0F473BFA21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5F4A9F77-9193-461A-A47A-2166372DD5BD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5" name="Picture 8">
            <a:extLst>
              <a:ext uri="{FF2B5EF4-FFF2-40B4-BE49-F238E27FC236}">
                <a16:creationId xmlns:a16="http://schemas.microsoft.com/office/drawing/2014/main" id="{191638DA-6195-4DAD-A378-F7CA7DC93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570296" y="888292"/>
            <a:ext cx="5110222" cy="3214491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4D3BA08A-B1E2-414F-95BC-F0B8A531B7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214617" y="392955"/>
            <a:ext cx="2677032" cy="4534847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CC5674A5-DB1F-40C7-925E-0643CB7479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04BA04E8-CB60-4106-A2DF-A8ED649FD46B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77526AF0-8423-4F3C-9BC0-62DAA776985E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CD6F29D8-B5EC-4543-B913-DB9229387C39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1F33DADA-725F-4509-9067-ED716B412989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24FAF6D8-40EA-4B5F-860E-C5692B9F08E9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69E258FD-55BA-4F54-882C-F3C985BC770E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4" name="Picture 18">
            <a:extLst>
              <a:ext uri="{FF2B5EF4-FFF2-40B4-BE49-F238E27FC236}">
                <a16:creationId xmlns:a16="http://schemas.microsoft.com/office/drawing/2014/main" id="{A5773EC3-CFB6-42B0-8621-3E12F780B0A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96718" y="1866965"/>
            <a:ext cx="1608931" cy="31015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A3014E-DE09-414E-BAB0-D267D0C6FF6E}"/>
              </a:ext>
            </a:extLst>
          </p:cNvPr>
          <p:cNvSpPr txBox="1"/>
          <p:nvPr/>
        </p:nvSpPr>
        <p:spPr>
          <a:xfrm>
            <a:off x="3869116" y="1338910"/>
            <a:ext cx="46117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Góc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tuyên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dương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42ED8F-AD89-4B0A-A903-4CDCFA2191A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4257" y="1182098"/>
            <a:ext cx="3003871" cy="53466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08F1FDE-F12C-46B0-9A6D-94306B438DD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979338" y="1608163"/>
            <a:ext cx="2794404" cy="547725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AC6E3FD-5FAE-4121-9AE5-DEE1D051ABD2}"/>
              </a:ext>
            </a:extLst>
          </p:cNvPr>
          <p:cNvSpPr txBox="1"/>
          <p:nvPr/>
        </p:nvSpPr>
        <p:spPr>
          <a:xfrm>
            <a:off x="2425919" y="4898313"/>
            <a:ext cx="2886394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Ngôi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sao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tốt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1C1967-2843-443D-A4AC-E6D329EAEFEF}"/>
              </a:ext>
            </a:extLst>
          </p:cNvPr>
          <p:cNvSpPr txBox="1"/>
          <p:nvPr/>
        </p:nvSpPr>
        <p:spPr>
          <a:xfrm>
            <a:off x="6061174" y="4927802"/>
            <a:ext cx="2886394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Ngôi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sao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tốt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27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8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A1FDFA-882A-472F-B23A-FE6C8787F23F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0B1D6FE-2B58-4B5D-A088-8046C8433B14}"/>
              </a:ext>
            </a:extLst>
          </p:cNvPr>
          <p:cNvSpPr txBox="1">
            <a:spLocks/>
          </p:cNvSpPr>
          <p:nvPr/>
        </p:nvSpPr>
        <p:spPr>
          <a:xfrm>
            <a:off x="1123950" y="1309639"/>
            <a:ext cx="10734221" cy="13271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hướng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35 …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4F7C87-F153-4AD4-A034-9EC72FD8F0AE}"/>
              </a:ext>
            </a:extLst>
          </p:cNvPr>
          <p:cNvSpPr txBox="1">
            <a:spLocks/>
          </p:cNvSpPr>
          <p:nvPr/>
        </p:nvSpPr>
        <p:spPr>
          <a:xfrm>
            <a:off x="0" y="2357438"/>
            <a:ext cx="7391400" cy="21415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07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EECC2F-2DF1-4E5B-96F9-B9A4A6CEECBD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3BB337F-20ED-48C5-8CBE-EEDEF8D5046C}"/>
              </a:ext>
            </a:extLst>
          </p:cNvPr>
          <p:cNvSpPr/>
          <p:nvPr/>
        </p:nvSpPr>
        <p:spPr>
          <a:xfrm>
            <a:off x="3575957" y="2558142"/>
            <a:ext cx="2645230" cy="2471057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0EDE97-DE9D-4213-A153-6D6BB2E8F4D9}"/>
              </a:ext>
            </a:extLst>
          </p:cNvPr>
          <p:cNvSpPr/>
          <p:nvPr/>
        </p:nvSpPr>
        <p:spPr>
          <a:xfrm>
            <a:off x="6460672" y="2558141"/>
            <a:ext cx="2473777" cy="2471057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91E26F-4FEC-45BA-AA80-260E70E5D274}"/>
              </a:ext>
            </a:extLst>
          </p:cNvPr>
          <p:cNvSpPr txBox="1"/>
          <p:nvPr/>
        </p:nvSpPr>
        <p:spPr>
          <a:xfrm>
            <a:off x="2272393" y="1295400"/>
            <a:ext cx="8066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mừng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389156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233</Words>
  <Application>Microsoft Office PowerPoint</Application>
  <PresentationFormat>Widescreen</PresentationFormat>
  <Paragraphs>46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等线</vt:lpstr>
      <vt:lpstr>字魂17号-萌趣果冻体</vt:lpstr>
      <vt:lpstr>思源黑体 CN Bold</vt:lpstr>
      <vt:lpstr>Arial</vt:lpstr>
      <vt:lpstr>Calibri</vt:lpstr>
      <vt:lpstr>Cambria</vt:lpstr>
      <vt:lpstr>SVN-Amperzand</vt:lpstr>
      <vt:lpstr>SVN-Poky's</vt:lpstr>
      <vt:lpstr>Wingdings</vt:lpstr>
      <vt:lpstr>Office 主题​​</vt:lpstr>
      <vt:lpstr>1_默认设计模板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7</cp:revision>
  <dcterms:created xsi:type="dcterms:W3CDTF">2023-02-09T12:30:11Z</dcterms:created>
  <dcterms:modified xsi:type="dcterms:W3CDTF">2023-02-09T12:39:15Z</dcterms:modified>
</cp:coreProperties>
</file>