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7"/>
  </p:notesMasterIdLst>
  <p:sldIdLst>
    <p:sldId id="281" r:id="rId2"/>
    <p:sldId id="283" r:id="rId3"/>
    <p:sldId id="313" r:id="rId4"/>
    <p:sldId id="314" r:id="rId5"/>
    <p:sldId id="282" r:id="rId6"/>
    <p:sldId id="256" r:id="rId7"/>
    <p:sldId id="316" r:id="rId8"/>
    <p:sldId id="317" r:id="rId9"/>
    <p:sldId id="319" r:id="rId10"/>
    <p:sldId id="320" r:id="rId11"/>
    <p:sldId id="485" r:id="rId12"/>
    <p:sldId id="318" r:id="rId13"/>
    <p:sldId id="321" r:id="rId14"/>
    <p:sldId id="322" r:id="rId15"/>
    <p:sldId id="323" r:id="rId16"/>
    <p:sldId id="325" r:id="rId17"/>
    <p:sldId id="483" r:id="rId18"/>
    <p:sldId id="326" r:id="rId19"/>
    <p:sldId id="484" r:id="rId20"/>
    <p:sldId id="324" r:id="rId21"/>
    <p:sldId id="487" r:id="rId22"/>
    <p:sldId id="486" r:id="rId23"/>
    <p:sldId id="489" r:id="rId24"/>
    <p:sldId id="492" r:id="rId25"/>
    <p:sldId id="494" r:id="rId26"/>
    <p:sldId id="496" r:id="rId27"/>
    <p:sldId id="493" r:id="rId28"/>
    <p:sldId id="497" r:id="rId29"/>
    <p:sldId id="499" r:id="rId30"/>
    <p:sldId id="287" r:id="rId31"/>
    <p:sldId id="286" r:id="rId32"/>
    <p:sldId id="500" r:id="rId33"/>
    <p:sldId id="284" r:id="rId34"/>
    <p:sldId id="501" r:id="rId35"/>
    <p:sldId id="502" r:id="rId36"/>
  </p:sldIdLst>
  <p:sldSz cx="12192000" cy="6858000"/>
  <p:notesSz cx="6858000" cy="9144000"/>
  <p:embeddedFontLst>
    <p:embeddedFont>
      <p:font typeface="等线" panose="02010600030101010101" pitchFamily="2" charset="-122"/>
      <p:regular r:id="rId38"/>
    </p:embeddedFont>
    <p:embeddedFont>
      <p:font typeface="等线 Light" panose="02010600030101010101" pitchFamily="2" charset="-122"/>
      <p:regular r:id="rId39"/>
    </p:embeddedFont>
    <p:embeddedFont>
      <p:font typeface="Meiryo" panose="020B0604030504040204" pitchFamily="34" charset="-128"/>
      <p:regular r:id="rId40"/>
      <p:bold r:id="rId41"/>
      <p:italic r:id="rId42"/>
      <p:boldItalic r:id="rId43"/>
    </p:embeddedFont>
    <p:embeddedFont>
      <p:font typeface="#9Slide03 SFU Futura_05" panose="00000800000000000000" pitchFamily="2" charset="0"/>
      <p:bold r:id="rId44"/>
    </p:embeddedFont>
    <p:embeddedFont>
      <p:font typeface=".VnTimeH" panose="020B7200000000000000" pitchFamily="34" charset="0"/>
      <p:regular r:id="rId45"/>
      <p:bold r:id="rId46"/>
      <p:italic r:id="rId47"/>
      <p:bold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ountdown" panose="020B0500000000000000" charset="0"/>
      <p:regular r:id="rId53"/>
    </p:embeddedFont>
    <p:embeddedFont>
      <p:font typeface="UTM Azuki" panose="02040603050506020204" pitchFamily="18" charset="0"/>
      <p:regular r:id="rId54"/>
    </p:embeddedFont>
    <p:embeddedFont>
      <p:font typeface="UTM Cookies" panose="02040603050506020204" pitchFamily="18" charset="0"/>
      <p:regular r:id="rId55"/>
    </p:embeddedFont>
    <p:embeddedFont>
      <p:font typeface="UTM Ong Do Gia" panose="02040603050506020204" pitchFamily="18" charset="0"/>
      <p:regular r:id="rId56"/>
    </p:embeddedFont>
    <p:embeddedFont>
      <p:font typeface="UVF Quattrocento" panose="020B0604020202020204" charset="0"/>
      <p:regular r:id="rId57"/>
    </p:embeddedFont>
  </p:embeddedFontLst>
  <p:custDataLst>
    <p:tags r:id="rId5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18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4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14C48-0BFB-4A60-B8A9-1ACFB7C23D5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9AA40-DAD3-4255-8CE7-F0F8D06CA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2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Mời</a:t>
            </a:r>
            <a:r>
              <a:rPr lang="en-US" b="1" dirty="0"/>
              <a:t> </a:t>
            </a:r>
            <a:r>
              <a:rPr lang="en-US" b="1" dirty="0" err="1"/>
              <a:t>truy</a:t>
            </a:r>
            <a:r>
              <a:rPr lang="en-US" b="1" dirty="0"/>
              <a:t> </a:t>
            </a:r>
            <a:r>
              <a:rPr lang="en-US" b="1" dirty="0" err="1"/>
              <a:t>cập</a:t>
            </a:r>
            <a:r>
              <a:rPr lang="en-US" b="1" dirty="0"/>
              <a:t>: </a:t>
            </a:r>
            <a:r>
              <a:rPr lang="en-US" dirty="0">
                <a:hlinkClick r:id="rId3"/>
              </a:rPr>
              <a:t>MĂNG NON- TÀI LIỆU TIỂU HỌC | Facebook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89AA40-DAD3-4255-8CE7-F0F8D06CAC0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4914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AA40-DAD3-4255-8CE7-F0F8D06CAC0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295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AA40-DAD3-4255-8CE7-F0F8D06CAC0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938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AA40-DAD3-4255-8CE7-F0F8D06CAC0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686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89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A6746B-3596-4AA3-B799-821C6C908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A19853E-CC1C-47A0-910A-6B872D433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0A5F7B-8CD7-4979-BB5C-24C4C3480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BB5A9B-E538-4F5B-A2F1-26AF1880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E97333-D4D4-413E-8F2B-5437ED5C3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42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44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149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0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343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502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151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495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913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89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156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721D97-BEF5-4F67-9BF7-58E64701F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EFCC6E-DD72-4D22-8EE0-6FAC3BAA5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E3EFA4-8595-4939-939E-595C58A8E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9CE33D-5C48-4BFF-8BD0-0DA756AF3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DD204C-A69D-40D6-99DB-4F76DFE24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9422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630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041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4914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76083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39268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8436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09138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2772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0051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069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721D97-BEF5-4F67-9BF7-58E64701F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EFCC6E-DD72-4D22-8EE0-6FAC3BAA5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E3EFA4-8595-4939-939E-595C58A8E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9CE33D-5C48-4BFF-8BD0-0DA756AF3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DD204C-A69D-40D6-99DB-4F76DFE24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8546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6771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8664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4605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8AB1E3-2EAC-4578-B221-710AB402B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51A6AB-3DE9-4CFB-9ECD-67CD74ACC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3A1B4EA-763F-421E-95C5-7FF5048D6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3175D5A-1325-454B-BCEB-BCC906A0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00A36B8-07ED-4C88-8A11-6946293CB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622640-6E6D-4EF5-82E5-6DEC132E8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34766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3C6CD2-E423-4D46-A746-6721EA27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7084005-CCB0-4AAB-BBD6-0A3A1FD0A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A4AB3DA-E3AD-4F0A-A600-B671C726B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7580D9C-B587-4A6B-AE26-0BF38BA73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C6AC69B-66E9-4D79-843B-5E8CDB845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B37B9E1-D691-412F-A7B6-5818E8034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4317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DCEB0F-261C-42A5-B0F4-9C46C5841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9372EB-032F-48D6-9C2F-6F8B1254F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DFD5F2-FB44-4AD2-A559-11F954C2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412A34-3C2C-4A2C-A734-AB77B6E46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153DE3-9ED2-4CBC-A94A-980004114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70742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C882036-4149-410E-86D4-51FF96A349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3D4E49F-7520-4BE0-BE20-427222825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0377FD-F5F8-43B5-893F-9C83D845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01F791-8BA2-4764-B2EF-88A48FBD7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222F24-D971-4B03-9E9A-2D2E002FE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3355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8200" y="-1"/>
            <a:ext cx="11212951" cy="72119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3" name="Google Shape;133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2700" y="964450"/>
            <a:ext cx="9263901" cy="49927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4" name="Google Shape;134;p8"/>
          <p:cNvSpPr/>
          <p:nvPr/>
        </p:nvSpPr>
        <p:spPr>
          <a:xfrm rot="-5544778">
            <a:off x="3107294" y="-1464786"/>
            <a:ext cx="6249141" cy="1030872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"/>
          <p:cNvSpPr/>
          <p:nvPr/>
        </p:nvSpPr>
        <p:spPr>
          <a:xfrm rot="-5033749">
            <a:off x="3103111" y="-1438886"/>
            <a:ext cx="6257479" cy="1029839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"/>
          <p:cNvSpPr/>
          <p:nvPr/>
        </p:nvSpPr>
        <p:spPr>
          <a:xfrm rot="-5400000">
            <a:off x="3108173" y="-1693483"/>
            <a:ext cx="6247500" cy="10310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2284225" y="1123500"/>
            <a:ext cx="82746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138" name="Google Shape;138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9" name="Google Shape;139;p8"/>
          <p:cNvGrpSpPr/>
          <p:nvPr/>
        </p:nvGrpSpPr>
        <p:grpSpPr>
          <a:xfrm rot="-275385">
            <a:off x="1111902" y="161276"/>
            <a:ext cx="1269130" cy="3845849"/>
            <a:chOff x="4929283" y="0"/>
            <a:chExt cx="2198193" cy="6661192"/>
          </a:xfrm>
        </p:grpSpPr>
        <p:sp>
          <p:nvSpPr>
            <p:cNvPr id="140" name="Google Shape;140;p8"/>
            <p:cNvSpPr/>
            <p:nvPr/>
          </p:nvSpPr>
          <p:spPr>
            <a:xfrm>
              <a:off x="4929283" y="0"/>
              <a:ext cx="2198193" cy="6661192"/>
            </a:xfrm>
            <a:custGeom>
              <a:avLst/>
              <a:gdLst/>
              <a:ahLst/>
              <a:cxnLst/>
              <a:rect l="l" t="t" r="r" b="b"/>
              <a:pathLst>
                <a:path w="2198193" h="6661192" extrusionOk="0">
                  <a:moveTo>
                    <a:pt x="153869" y="6497722"/>
                  </a:moveTo>
                  <a:cubicBezTo>
                    <a:pt x="142355" y="6497722"/>
                    <a:pt x="133021" y="6507056"/>
                    <a:pt x="133021" y="6518570"/>
                  </a:cubicBezTo>
                  <a:lnTo>
                    <a:pt x="133021" y="6601957"/>
                  </a:lnTo>
                  <a:cubicBezTo>
                    <a:pt x="133021" y="6613471"/>
                    <a:pt x="142355" y="6622805"/>
                    <a:pt x="153869" y="6622805"/>
                  </a:cubicBezTo>
                  <a:lnTo>
                    <a:pt x="292439" y="6622805"/>
                  </a:lnTo>
                  <a:cubicBezTo>
                    <a:pt x="303953" y="6622805"/>
                    <a:pt x="313287" y="6613471"/>
                    <a:pt x="313287" y="6601957"/>
                  </a:cubicBezTo>
                  <a:lnTo>
                    <a:pt x="313287" y="6518570"/>
                  </a:lnTo>
                  <a:cubicBezTo>
                    <a:pt x="313287" y="6507056"/>
                    <a:pt x="303953" y="6497722"/>
                    <a:pt x="292439" y="6497722"/>
                  </a:cubicBezTo>
                  <a:close/>
                  <a:moveTo>
                    <a:pt x="1886788" y="6492676"/>
                  </a:moveTo>
                  <a:cubicBezTo>
                    <a:pt x="1875274" y="6492676"/>
                    <a:pt x="1865940" y="6502010"/>
                    <a:pt x="1865940" y="6513524"/>
                  </a:cubicBezTo>
                  <a:lnTo>
                    <a:pt x="1865940" y="6596911"/>
                  </a:lnTo>
                  <a:cubicBezTo>
                    <a:pt x="1865940" y="6608425"/>
                    <a:pt x="1875274" y="6617759"/>
                    <a:pt x="1886788" y="6617759"/>
                  </a:cubicBezTo>
                  <a:lnTo>
                    <a:pt x="2025358" y="6617759"/>
                  </a:lnTo>
                  <a:cubicBezTo>
                    <a:pt x="2036872" y="6617759"/>
                    <a:pt x="2046206" y="6608425"/>
                    <a:pt x="2046206" y="6596911"/>
                  </a:cubicBezTo>
                  <a:lnTo>
                    <a:pt x="2046206" y="6513524"/>
                  </a:lnTo>
                  <a:cubicBezTo>
                    <a:pt x="2046206" y="6502010"/>
                    <a:pt x="2036872" y="6492676"/>
                    <a:pt x="2025358" y="6492676"/>
                  </a:cubicBezTo>
                  <a:close/>
                  <a:moveTo>
                    <a:pt x="153869" y="6199531"/>
                  </a:moveTo>
                  <a:cubicBezTo>
                    <a:pt x="142355" y="6199531"/>
                    <a:pt x="133021" y="6208865"/>
                    <a:pt x="133021" y="6220379"/>
                  </a:cubicBezTo>
                  <a:lnTo>
                    <a:pt x="133021" y="6303766"/>
                  </a:lnTo>
                  <a:cubicBezTo>
                    <a:pt x="133021" y="6315280"/>
                    <a:pt x="142355" y="6324614"/>
                    <a:pt x="153869" y="6324614"/>
                  </a:cubicBezTo>
                  <a:lnTo>
                    <a:pt x="292439" y="6324614"/>
                  </a:lnTo>
                  <a:cubicBezTo>
                    <a:pt x="303953" y="6324614"/>
                    <a:pt x="313287" y="6315280"/>
                    <a:pt x="313287" y="6303766"/>
                  </a:cubicBezTo>
                  <a:lnTo>
                    <a:pt x="313287" y="6220379"/>
                  </a:lnTo>
                  <a:cubicBezTo>
                    <a:pt x="313287" y="6208865"/>
                    <a:pt x="303953" y="6199531"/>
                    <a:pt x="292439" y="6199531"/>
                  </a:cubicBezTo>
                  <a:close/>
                  <a:moveTo>
                    <a:pt x="1886788" y="6194485"/>
                  </a:moveTo>
                  <a:cubicBezTo>
                    <a:pt x="1875274" y="6194485"/>
                    <a:pt x="1865940" y="6203819"/>
                    <a:pt x="1865940" y="6215333"/>
                  </a:cubicBezTo>
                  <a:lnTo>
                    <a:pt x="1865940" y="6298720"/>
                  </a:lnTo>
                  <a:cubicBezTo>
                    <a:pt x="1865940" y="6310234"/>
                    <a:pt x="1875274" y="6319568"/>
                    <a:pt x="1886788" y="6319568"/>
                  </a:cubicBezTo>
                  <a:lnTo>
                    <a:pt x="2025358" y="6319568"/>
                  </a:lnTo>
                  <a:cubicBezTo>
                    <a:pt x="2036872" y="6319568"/>
                    <a:pt x="2046206" y="6310234"/>
                    <a:pt x="2046206" y="6298720"/>
                  </a:cubicBezTo>
                  <a:lnTo>
                    <a:pt x="2046206" y="6215333"/>
                  </a:lnTo>
                  <a:cubicBezTo>
                    <a:pt x="2046206" y="6203819"/>
                    <a:pt x="2036872" y="6194485"/>
                    <a:pt x="2025358" y="6194485"/>
                  </a:cubicBezTo>
                  <a:close/>
                  <a:moveTo>
                    <a:pt x="153869" y="5901337"/>
                  </a:moveTo>
                  <a:cubicBezTo>
                    <a:pt x="142355" y="5901337"/>
                    <a:pt x="133021" y="5910671"/>
                    <a:pt x="133021" y="5922185"/>
                  </a:cubicBezTo>
                  <a:lnTo>
                    <a:pt x="133021" y="6005572"/>
                  </a:lnTo>
                  <a:cubicBezTo>
                    <a:pt x="133021" y="6017086"/>
                    <a:pt x="142355" y="6026420"/>
                    <a:pt x="153869" y="6026420"/>
                  </a:cubicBezTo>
                  <a:lnTo>
                    <a:pt x="292439" y="6026420"/>
                  </a:lnTo>
                  <a:cubicBezTo>
                    <a:pt x="303953" y="6026420"/>
                    <a:pt x="313287" y="6017086"/>
                    <a:pt x="313287" y="6005572"/>
                  </a:cubicBezTo>
                  <a:lnTo>
                    <a:pt x="313287" y="5922185"/>
                  </a:lnTo>
                  <a:cubicBezTo>
                    <a:pt x="313287" y="5910671"/>
                    <a:pt x="303953" y="5901337"/>
                    <a:pt x="292439" y="5901337"/>
                  </a:cubicBezTo>
                  <a:close/>
                  <a:moveTo>
                    <a:pt x="1886788" y="5896291"/>
                  </a:moveTo>
                  <a:cubicBezTo>
                    <a:pt x="1875274" y="5896291"/>
                    <a:pt x="1865940" y="5905625"/>
                    <a:pt x="1865940" y="5917139"/>
                  </a:cubicBezTo>
                  <a:lnTo>
                    <a:pt x="1865940" y="6000526"/>
                  </a:lnTo>
                  <a:cubicBezTo>
                    <a:pt x="1865940" y="6012040"/>
                    <a:pt x="1875274" y="6021374"/>
                    <a:pt x="1886788" y="6021374"/>
                  </a:cubicBezTo>
                  <a:lnTo>
                    <a:pt x="2025358" y="6021374"/>
                  </a:lnTo>
                  <a:cubicBezTo>
                    <a:pt x="2036872" y="6021374"/>
                    <a:pt x="2046206" y="6012040"/>
                    <a:pt x="2046206" y="6000526"/>
                  </a:cubicBezTo>
                  <a:lnTo>
                    <a:pt x="2046206" y="5917139"/>
                  </a:lnTo>
                  <a:cubicBezTo>
                    <a:pt x="2046206" y="5905625"/>
                    <a:pt x="2036872" y="5896291"/>
                    <a:pt x="2025358" y="5896291"/>
                  </a:cubicBezTo>
                  <a:close/>
                  <a:moveTo>
                    <a:pt x="153869" y="5603143"/>
                  </a:moveTo>
                  <a:cubicBezTo>
                    <a:pt x="142355" y="5603143"/>
                    <a:pt x="133021" y="5612477"/>
                    <a:pt x="133021" y="5623991"/>
                  </a:cubicBezTo>
                  <a:lnTo>
                    <a:pt x="133021" y="5707378"/>
                  </a:lnTo>
                  <a:cubicBezTo>
                    <a:pt x="133021" y="5718892"/>
                    <a:pt x="142355" y="5728226"/>
                    <a:pt x="153869" y="5728226"/>
                  </a:cubicBezTo>
                  <a:lnTo>
                    <a:pt x="292439" y="5728226"/>
                  </a:lnTo>
                  <a:cubicBezTo>
                    <a:pt x="303953" y="5728226"/>
                    <a:pt x="313287" y="5718892"/>
                    <a:pt x="313287" y="5707378"/>
                  </a:cubicBezTo>
                  <a:lnTo>
                    <a:pt x="313287" y="5623991"/>
                  </a:lnTo>
                  <a:cubicBezTo>
                    <a:pt x="313287" y="5612477"/>
                    <a:pt x="303953" y="5603143"/>
                    <a:pt x="292439" y="5603143"/>
                  </a:cubicBezTo>
                  <a:close/>
                  <a:moveTo>
                    <a:pt x="1886788" y="5598097"/>
                  </a:moveTo>
                  <a:cubicBezTo>
                    <a:pt x="1875274" y="5598097"/>
                    <a:pt x="1865940" y="5607431"/>
                    <a:pt x="1865940" y="5618945"/>
                  </a:cubicBezTo>
                  <a:lnTo>
                    <a:pt x="1865940" y="5702332"/>
                  </a:lnTo>
                  <a:cubicBezTo>
                    <a:pt x="1865940" y="5713846"/>
                    <a:pt x="1875274" y="5723180"/>
                    <a:pt x="1886788" y="5723180"/>
                  </a:cubicBezTo>
                  <a:lnTo>
                    <a:pt x="2025358" y="5723180"/>
                  </a:lnTo>
                  <a:cubicBezTo>
                    <a:pt x="2036872" y="5723180"/>
                    <a:pt x="2046206" y="5713846"/>
                    <a:pt x="2046206" y="5702332"/>
                  </a:cubicBezTo>
                  <a:lnTo>
                    <a:pt x="2046206" y="5618945"/>
                  </a:lnTo>
                  <a:cubicBezTo>
                    <a:pt x="2046206" y="5607431"/>
                    <a:pt x="2036872" y="5598097"/>
                    <a:pt x="2025358" y="5598097"/>
                  </a:cubicBezTo>
                  <a:close/>
                  <a:moveTo>
                    <a:pt x="153869" y="5304949"/>
                  </a:moveTo>
                  <a:cubicBezTo>
                    <a:pt x="142355" y="5304949"/>
                    <a:pt x="133021" y="5314283"/>
                    <a:pt x="133021" y="5325797"/>
                  </a:cubicBezTo>
                  <a:lnTo>
                    <a:pt x="133021" y="5409184"/>
                  </a:lnTo>
                  <a:cubicBezTo>
                    <a:pt x="133021" y="5420698"/>
                    <a:pt x="142355" y="5430032"/>
                    <a:pt x="153869" y="5430032"/>
                  </a:cubicBezTo>
                  <a:lnTo>
                    <a:pt x="292439" y="5430032"/>
                  </a:lnTo>
                  <a:cubicBezTo>
                    <a:pt x="303953" y="5430032"/>
                    <a:pt x="313287" y="5420698"/>
                    <a:pt x="313287" y="5409184"/>
                  </a:cubicBezTo>
                  <a:lnTo>
                    <a:pt x="313287" y="5325797"/>
                  </a:lnTo>
                  <a:cubicBezTo>
                    <a:pt x="313287" y="5314283"/>
                    <a:pt x="303953" y="5304949"/>
                    <a:pt x="292439" y="5304949"/>
                  </a:cubicBezTo>
                  <a:close/>
                  <a:moveTo>
                    <a:pt x="1886788" y="5299903"/>
                  </a:moveTo>
                  <a:cubicBezTo>
                    <a:pt x="1875274" y="5299903"/>
                    <a:pt x="1865940" y="5309237"/>
                    <a:pt x="1865940" y="5320751"/>
                  </a:cubicBezTo>
                  <a:lnTo>
                    <a:pt x="1865940" y="5404138"/>
                  </a:lnTo>
                  <a:cubicBezTo>
                    <a:pt x="1865940" y="5415652"/>
                    <a:pt x="1875274" y="5424986"/>
                    <a:pt x="1886788" y="5424986"/>
                  </a:cubicBezTo>
                  <a:lnTo>
                    <a:pt x="2025358" y="5424986"/>
                  </a:lnTo>
                  <a:cubicBezTo>
                    <a:pt x="2036872" y="5424986"/>
                    <a:pt x="2046206" y="5415652"/>
                    <a:pt x="2046206" y="5404138"/>
                  </a:cubicBezTo>
                  <a:lnTo>
                    <a:pt x="2046206" y="5320751"/>
                  </a:lnTo>
                  <a:cubicBezTo>
                    <a:pt x="2046206" y="5309237"/>
                    <a:pt x="2036872" y="5299903"/>
                    <a:pt x="2025358" y="5299903"/>
                  </a:cubicBezTo>
                  <a:close/>
                  <a:moveTo>
                    <a:pt x="153869" y="5006755"/>
                  </a:moveTo>
                  <a:cubicBezTo>
                    <a:pt x="142355" y="5006755"/>
                    <a:pt x="133021" y="5016089"/>
                    <a:pt x="133021" y="5027603"/>
                  </a:cubicBezTo>
                  <a:lnTo>
                    <a:pt x="133021" y="5110990"/>
                  </a:lnTo>
                  <a:cubicBezTo>
                    <a:pt x="133021" y="5122504"/>
                    <a:pt x="142355" y="5131838"/>
                    <a:pt x="153869" y="5131838"/>
                  </a:cubicBezTo>
                  <a:lnTo>
                    <a:pt x="292439" y="5131838"/>
                  </a:lnTo>
                  <a:cubicBezTo>
                    <a:pt x="303953" y="5131838"/>
                    <a:pt x="313287" y="5122504"/>
                    <a:pt x="313287" y="5110990"/>
                  </a:cubicBezTo>
                  <a:lnTo>
                    <a:pt x="313287" y="5027603"/>
                  </a:lnTo>
                  <a:cubicBezTo>
                    <a:pt x="313287" y="5016089"/>
                    <a:pt x="303953" y="5006755"/>
                    <a:pt x="292439" y="5006755"/>
                  </a:cubicBezTo>
                  <a:close/>
                  <a:moveTo>
                    <a:pt x="1886788" y="5001709"/>
                  </a:moveTo>
                  <a:cubicBezTo>
                    <a:pt x="1875274" y="5001709"/>
                    <a:pt x="1865940" y="5011043"/>
                    <a:pt x="1865940" y="5022557"/>
                  </a:cubicBezTo>
                  <a:lnTo>
                    <a:pt x="1865940" y="5105944"/>
                  </a:lnTo>
                  <a:cubicBezTo>
                    <a:pt x="1865940" y="5117458"/>
                    <a:pt x="1875274" y="5126792"/>
                    <a:pt x="1886788" y="5126792"/>
                  </a:cubicBezTo>
                  <a:lnTo>
                    <a:pt x="2025358" y="5126792"/>
                  </a:lnTo>
                  <a:cubicBezTo>
                    <a:pt x="2036872" y="5126792"/>
                    <a:pt x="2046206" y="5117458"/>
                    <a:pt x="2046206" y="5105944"/>
                  </a:cubicBezTo>
                  <a:lnTo>
                    <a:pt x="2046206" y="5022557"/>
                  </a:lnTo>
                  <a:cubicBezTo>
                    <a:pt x="2046206" y="5011043"/>
                    <a:pt x="2036872" y="5001709"/>
                    <a:pt x="2025358" y="5001709"/>
                  </a:cubicBezTo>
                  <a:close/>
                  <a:moveTo>
                    <a:pt x="153869" y="4708561"/>
                  </a:moveTo>
                  <a:cubicBezTo>
                    <a:pt x="142355" y="4708561"/>
                    <a:pt x="133021" y="4717895"/>
                    <a:pt x="133021" y="4729409"/>
                  </a:cubicBezTo>
                  <a:lnTo>
                    <a:pt x="133021" y="4812796"/>
                  </a:lnTo>
                  <a:cubicBezTo>
                    <a:pt x="133021" y="4824310"/>
                    <a:pt x="142355" y="4833644"/>
                    <a:pt x="153869" y="4833644"/>
                  </a:cubicBezTo>
                  <a:lnTo>
                    <a:pt x="292439" y="4833644"/>
                  </a:lnTo>
                  <a:cubicBezTo>
                    <a:pt x="303953" y="4833644"/>
                    <a:pt x="313287" y="4824310"/>
                    <a:pt x="313287" y="4812796"/>
                  </a:cubicBezTo>
                  <a:lnTo>
                    <a:pt x="313287" y="4729409"/>
                  </a:lnTo>
                  <a:cubicBezTo>
                    <a:pt x="313287" y="4717895"/>
                    <a:pt x="303953" y="4708561"/>
                    <a:pt x="292439" y="4708561"/>
                  </a:cubicBezTo>
                  <a:close/>
                  <a:moveTo>
                    <a:pt x="1886788" y="4703515"/>
                  </a:moveTo>
                  <a:cubicBezTo>
                    <a:pt x="1875274" y="4703515"/>
                    <a:pt x="1865940" y="4712849"/>
                    <a:pt x="1865940" y="4724363"/>
                  </a:cubicBezTo>
                  <a:lnTo>
                    <a:pt x="1865940" y="4807750"/>
                  </a:lnTo>
                  <a:cubicBezTo>
                    <a:pt x="1865940" y="4819264"/>
                    <a:pt x="1875274" y="4828598"/>
                    <a:pt x="1886788" y="4828598"/>
                  </a:cubicBezTo>
                  <a:lnTo>
                    <a:pt x="2025358" y="4828598"/>
                  </a:lnTo>
                  <a:cubicBezTo>
                    <a:pt x="2036872" y="4828598"/>
                    <a:pt x="2046206" y="4819264"/>
                    <a:pt x="2046206" y="4807750"/>
                  </a:cubicBezTo>
                  <a:lnTo>
                    <a:pt x="2046206" y="4724363"/>
                  </a:lnTo>
                  <a:cubicBezTo>
                    <a:pt x="2046206" y="4712849"/>
                    <a:pt x="2036872" y="4703515"/>
                    <a:pt x="2025358" y="4703515"/>
                  </a:cubicBezTo>
                  <a:close/>
                  <a:moveTo>
                    <a:pt x="153869" y="4410367"/>
                  </a:moveTo>
                  <a:cubicBezTo>
                    <a:pt x="142355" y="4410367"/>
                    <a:pt x="133021" y="4419701"/>
                    <a:pt x="133021" y="4431215"/>
                  </a:cubicBezTo>
                  <a:lnTo>
                    <a:pt x="133021" y="4514602"/>
                  </a:lnTo>
                  <a:cubicBezTo>
                    <a:pt x="133021" y="4526116"/>
                    <a:pt x="142355" y="4535450"/>
                    <a:pt x="153869" y="4535450"/>
                  </a:cubicBezTo>
                  <a:lnTo>
                    <a:pt x="292439" y="4535450"/>
                  </a:lnTo>
                  <a:cubicBezTo>
                    <a:pt x="303953" y="4535450"/>
                    <a:pt x="313287" y="4526116"/>
                    <a:pt x="313287" y="4514602"/>
                  </a:cubicBezTo>
                  <a:lnTo>
                    <a:pt x="313287" y="4431215"/>
                  </a:lnTo>
                  <a:cubicBezTo>
                    <a:pt x="313287" y="4419701"/>
                    <a:pt x="303953" y="4410367"/>
                    <a:pt x="292439" y="4410367"/>
                  </a:cubicBezTo>
                  <a:close/>
                  <a:moveTo>
                    <a:pt x="1886788" y="4405321"/>
                  </a:moveTo>
                  <a:cubicBezTo>
                    <a:pt x="1875274" y="4405321"/>
                    <a:pt x="1865940" y="4414655"/>
                    <a:pt x="1865940" y="4426169"/>
                  </a:cubicBezTo>
                  <a:lnTo>
                    <a:pt x="1865940" y="4509556"/>
                  </a:lnTo>
                  <a:cubicBezTo>
                    <a:pt x="1865940" y="4521070"/>
                    <a:pt x="1875274" y="4530404"/>
                    <a:pt x="1886788" y="4530404"/>
                  </a:cubicBezTo>
                  <a:lnTo>
                    <a:pt x="2025358" y="4530404"/>
                  </a:lnTo>
                  <a:cubicBezTo>
                    <a:pt x="2036872" y="4530404"/>
                    <a:pt x="2046206" y="4521070"/>
                    <a:pt x="2046206" y="4509556"/>
                  </a:cubicBezTo>
                  <a:lnTo>
                    <a:pt x="2046206" y="4426169"/>
                  </a:lnTo>
                  <a:cubicBezTo>
                    <a:pt x="2046206" y="4414655"/>
                    <a:pt x="2036872" y="4405321"/>
                    <a:pt x="2025358" y="4405321"/>
                  </a:cubicBezTo>
                  <a:close/>
                  <a:moveTo>
                    <a:pt x="153869" y="4112173"/>
                  </a:moveTo>
                  <a:cubicBezTo>
                    <a:pt x="142355" y="4112173"/>
                    <a:pt x="133021" y="4121507"/>
                    <a:pt x="133021" y="4133021"/>
                  </a:cubicBezTo>
                  <a:lnTo>
                    <a:pt x="133021" y="4216408"/>
                  </a:lnTo>
                  <a:cubicBezTo>
                    <a:pt x="133021" y="4227922"/>
                    <a:pt x="142355" y="4237256"/>
                    <a:pt x="153869" y="4237256"/>
                  </a:cubicBezTo>
                  <a:lnTo>
                    <a:pt x="292439" y="4237256"/>
                  </a:lnTo>
                  <a:cubicBezTo>
                    <a:pt x="303953" y="4237256"/>
                    <a:pt x="313287" y="4227922"/>
                    <a:pt x="313287" y="4216408"/>
                  </a:cubicBezTo>
                  <a:lnTo>
                    <a:pt x="313287" y="4133021"/>
                  </a:lnTo>
                  <a:cubicBezTo>
                    <a:pt x="313287" y="4121507"/>
                    <a:pt x="303953" y="4112173"/>
                    <a:pt x="292439" y="4112173"/>
                  </a:cubicBezTo>
                  <a:close/>
                  <a:moveTo>
                    <a:pt x="1886788" y="4107127"/>
                  </a:moveTo>
                  <a:cubicBezTo>
                    <a:pt x="1875274" y="4107127"/>
                    <a:pt x="1865940" y="4116461"/>
                    <a:pt x="1865940" y="4127975"/>
                  </a:cubicBezTo>
                  <a:lnTo>
                    <a:pt x="1865940" y="4211362"/>
                  </a:lnTo>
                  <a:cubicBezTo>
                    <a:pt x="1865940" y="4222876"/>
                    <a:pt x="1875274" y="4232210"/>
                    <a:pt x="1886788" y="4232210"/>
                  </a:cubicBezTo>
                  <a:lnTo>
                    <a:pt x="2025358" y="4232210"/>
                  </a:lnTo>
                  <a:cubicBezTo>
                    <a:pt x="2036872" y="4232210"/>
                    <a:pt x="2046206" y="4222876"/>
                    <a:pt x="2046206" y="4211362"/>
                  </a:cubicBezTo>
                  <a:lnTo>
                    <a:pt x="2046206" y="4127975"/>
                  </a:lnTo>
                  <a:cubicBezTo>
                    <a:pt x="2046206" y="4116461"/>
                    <a:pt x="2036872" y="4107127"/>
                    <a:pt x="2025358" y="4107127"/>
                  </a:cubicBezTo>
                  <a:close/>
                  <a:moveTo>
                    <a:pt x="153869" y="3813979"/>
                  </a:moveTo>
                  <a:cubicBezTo>
                    <a:pt x="142355" y="3813979"/>
                    <a:pt x="133021" y="3823313"/>
                    <a:pt x="133021" y="3834827"/>
                  </a:cubicBezTo>
                  <a:lnTo>
                    <a:pt x="133021" y="3918214"/>
                  </a:lnTo>
                  <a:cubicBezTo>
                    <a:pt x="133021" y="3929728"/>
                    <a:pt x="142355" y="3939062"/>
                    <a:pt x="153869" y="3939062"/>
                  </a:cubicBezTo>
                  <a:lnTo>
                    <a:pt x="292439" y="3939062"/>
                  </a:lnTo>
                  <a:cubicBezTo>
                    <a:pt x="303953" y="3939062"/>
                    <a:pt x="313287" y="3929728"/>
                    <a:pt x="313287" y="3918214"/>
                  </a:cubicBezTo>
                  <a:lnTo>
                    <a:pt x="313287" y="3834827"/>
                  </a:lnTo>
                  <a:cubicBezTo>
                    <a:pt x="313287" y="3823313"/>
                    <a:pt x="303953" y="3813979"/>
                    <a:pt x="292439" y="3813979"/>
                  </a:cubicBezTo>
                  <a:close/>
                  <a:moveTo>
                    <a:pt x="1886788" y="3808933"/>
                  </a:moveTo>
                  <a:cubicBezTo>
                    <a:pt x="1875274" y="3808933"/>
                    <a:pt x="1865940" y="3818267"/>
                    <a:pt x="1865940" y="3829781"/>
                  </a:cubicBezTo>
                  <a:lnTo>
                    <a:pt x="1865940" y="3913168"/>
                  </a:lnTo>
                  <a:cubicBezTo>
                    <a:pt x="1865940" y="3924682"/>
                    <a:pt x="1875274" y="3934016"/>
                    <a:pt x="1886788" y="3934016"/>
                  </a:cubicBezTo>
                  <a:lnTo>
                    <a:pt x="2025358" y="3934016"/>
                  </a:lnTo>
                  <a:cubicBezTo>
                    <a:pt x="2036872" y="3934016"/>
                    <a:pt x="2046206" y="3924682"/>
                    <a:pt x="2046206" y="3913168"/>
                  </a:cubicBezTo>
                  <a:lnTo>
                    <a:pt x="2046206" y="3829781"/>
                  </a:lnTo>
                  <a:cubicBezTo>
                    <a:pt x="2046206" y="3818267"/>
                    <a:pt x="2036872" y="3808933"/>
                    <a:pt x="2025358" y="3808933"/>
                  </a:cubicBezTo>
                  <a:close/>
                  <a:moveTo>
                    <a:pt x="153869" y="3515785"/>
                  </a:moveTo>
                  <a:cubicBezTo>
                    <a:pt x="142355" y="3515785"/>
                    <a:pt x="133021" y="3525119"/>
                    <a:pt x="133021" y="3536633"/>
                  </a:cubicBezTo>
                  <a:lnTo>
                    <a:pt x="133021" y="3620020"/>
                  </a:lnTo>
                  <a:cubicBezTo>
                    <a:pt x="133021" y="3631534"/>
                    <a:pt x="142355" y="3640868"/>
                    <a:pt x="153869" y="3640868"/>
                  </a:cubicBezTo>
                  <a:lnTo>
                    <a:pt x="292439" y="3640868"/>
                  </a:lnTo>
                  <a:cubicBezTo>
                    <a:pt x="303953" y="3640868"/>
                    <a:pt x="313287" y="3631534"/>
                    <a:pt x="313287" y="3620020"/>
                  </a:cubicBezTo>
                  <a:lnTo>
                    <a:pt x="313287" y="3536633"/>
                  </a:lnTo>
                  <a:cubicBezTo>
                    <a:pt x="313287" y="3525119"/>
                    <a:pt x="303953" y="3515785"/>
                    <a:pt x="292439" y="3515785"/>
                  </a:cubicBezTo>
                  <a:close/>
                  <a:moveTo>
                    <a:pt x="1886788" y="3510739"/>
                  </a:moveTo>
                  <a:cubicBezTo>
                    <a:pt x="1875274" y="3510739"/>
                    <a:pt x="1865940" y="3520073"/>
                    <a:pt x="1865940" y="3531587"/>
                  </a:cubicBezTo>
                  <a:lnTo>
                    <a:pt x="1865940" y="3614974"/>
                  </a:lnTo>
                  <a:cubicBezTo>
                    <a:pt x="1865940" y="3626488"/>
                    <a:pt x="1875274" y="3635822"/>
                    <a:pt x="1886788" y="3635822"/>
                  </a:cubicBezTo>
                  <a:lnTo>
                    <a:pt x="2025358" y="3635822"/>
                  </a:lnTo>
                  <a:cubicBezTo>
                    <a:pt x="2036872" y="3635822"/>
                    <a:pt x="2046206" y="3626488"/>
                    <a:pt x="2046206" y="3614974"/>
                  </a:cubicBezTo>
                  <a:lnTo>
                    <a:pt x="2046206" y="3531587"/>
                  </a:lnTo>
                  <a:cubicBezTo>
                    <a:pt x="2046206" y="3520073"/>
                    <a:pt x="2036872" y="3510739"/>
                    <a:pt x="2025358" y="3510739"/>
                  </a:cubicBezTo>
                  <a:close/>
                  <a:moveTo>
                    <a:pt x="153869" y="3217591"/>
                  </a:moveTo>
                  <a:cubicBezTo>
                    <a:pt x="142355" y="3217591"/>
                    <a:pt x="133021" y="3226926"/>
                    <a:pt x="133021" y="3238439"/>
                  </a:cubicBezTo>
                  <a:lnTo>
                    <a:pt x="133021" y="3321826"/>
                  </a:lnTo>
                  <a:cubicBezTo>
                    <a:pt x="133021" y="3333340"/>
                    <a:pt x="142355" y="3342674"/>
                    <a:pt x="153869" y="3342674"/>
                  </a:cubicBezTo>
                  <a:lnTo>
                    <a:pt x="292439" y="3342674"/>
                  </a:lnTo>
                  <a:cubicBezTo>
                    <a:pt x="303953" y="3342674"/>
                    <a:pt x="313287" y="3333340"/>
                    <a:pt x="313287" y="3321826"/>
                  </a:cubicBezTo>
                  <a:lnTo>
                    <a:pt x="313287" y="3238439"/>
                  </a:lnTo>
                  <a:cubicBezTo>
                    <a:pt x="313287" y="3226926"/>
                    <a:pt x="303953" y="3217591"/>
                    <a:pt x="292439" y="3217591"/>
                  </a:cubicBezTo>
                  <a:close/>
                  <a:moveTo>
                    <a:pt x="1886788" y="3212549"/>
                  </a:moveTo>
                  <a:cubicBezTo>
                    <a:pt x="1875274" y="3212549"/>
                    <a:pt x="1865940" y="3221881"/>
                    <a:pt x="1865940" y="3233398"/>
                  </a:cubicBezTo>
                  <a:lnTo>
                    <a:pt x="1865940" y="3316780"/>
                  </a:lnTo>
                  <a:cubicBezTo>
                    <a:pt x="1865940" y="3328294"/>
                    <a:pt x="1875274" y="3337628"/>
                    <a:pt x="1886788" y="3337628"/>
                  </a:cubicBezTo>
                  <a:lnTo>
                    <a:pt x="2025358" y="3337628"/>
                  </a:lnTo>
                  <a:cubicBezTo>
                    <a:pt x="2036872" y="3337628"/>
                    <a:pt x="2046206" y="3328294"/>
                    <a:pt x="2046206" y="3316780"/>
                  </a:cubicBezTo>
                  <a:lnTo>
                    <a:pt x="2046206" y="3233398"/>
                  </a:lnTo>
                  <a:cubicBezTo>
                    <a:pt x="2046206" y="3221881"/>
                    <a:pt x="2036872" y="3212549"/>
                    <a:pt x="2025358" y="3212549"/>
                  </a:cubicBezTo>
                  <a:close/>
                  <a:moveTo>
                    <a:pt x="153869" y="2919399"/>
                  </a:moveTo>
                  <a:cubicBezTo>
                    <a:pt x="142355" y="2919399"/>
                    <a:pt x="133021" y="2928732"/>
                    <a:pt x="133021" y="2940246"/>
                  </a:cubicBezTo>
                  <a:lnTo>
                    <a:pt x="133021" y="3023634"/>
                  </a:lnTo>
                  <a:cubicBezTo>
                    <a:pt x="133021" y="3035148"/>
                    <a:pt x="142355" y="3044482"/>
                    <a:pt x="153869" y="3044482"/>
                  </a:cubicBezTo>
                  <a:lnTo>
                    <a:pt x="292439" y="3044482"/>
                  </a:lnTo>
                  <a:cubicBezTo>
                    <a:pt x="303953" y="3044482"/>
                    <a:pt x="313287" y="3035148"/>
                    <a:pt x="313287" y="3023634"/>
                  </a:cubicBezTo>
                  <a:lnTo>
                    <a:pt x="313287" y="2940246"/>
                  </a:lnTo>
                  <a:cubicBezTo>
                    <a:pt x="313287" y="2928732"/>
                    <a:pt x="303953" y="2919399"/>
                    <a:pt x="292439" y="2919399"/>
                  </a:cubicBezTo>
                  <a:close/>
                  <a:moveTo>
                    <a:pt x="1886788" y="2914353"/>
                  </a:moveTo>
                  <a:cubicBezTo>
                    <a:pt x="1875274" y="2914353"/>
                    <a:pt x="1865940" y="2923688"/>
                    <a:pt x="1865940" y="2935202"/>
                  </a:cubicBezTo>
                  <a:lnTo>
                    <a:pt x="1865940" y="3018589"/>
                  </a:lnTo>
                  <a:cubicBezTo>
                    <a:pt x="1865940" y="3030102"/>
                    <a:pt x="1875274" y="3039436"/>
                    <a:pt x="1886788" y="3039436"/>
                  </a:cubicBezTo>
                  <a:lnTo>
                    <a:pt x="2025358" y="3039436"/>
                  </a:lnTo>
                  <a:cubicBezTo>
                    <a:pt x="2036872" y="3039436"/>
                    <a:pt x="2046206" y="3030102"/>
                    <a:pt x="2046206" y="3018589"/>
                  </a:cubicBezTo>
                  <a:lnTo>
                    <a:pt x="2046206" y="2935202"/>
                  </a:lnTo>
                  <a:cubicBezTo>
                    <a:pt x="2046206" y="2923688"/>
                    <a:pt x="2036872" y="2914353"/>
                    <a:pt x="2025358" y="2914353"/>
                  </a:cubicBezTo>
                  <a:close/>
                  <a:moveTo>
                    <a:pt x="153869" y="2621205"/>
                  </a:moveTo>
                  <a:cubicBezTo>
                    <a:pt x="142355" y="2621205"/>
                    <a:pt x="133021" y="2630539"/>
                    <a:pt x="133021" y="2642053"/>
                  </a:cubicBezTo>
                  <a:lnTo>
                    <a:pt x="133021" y="2725440"/>
                  </a:lnTo>
                  <a:cubicBezTo>
                    <a:pt x="133021" y="2736953"/>
                    <a:pt x="142355" y="2746287"/>
                    <a:pt x="153869" y="2746287"/>
                  </a:cubicBezTo>
                  <a:lnTo>
                    <a:pt x="292439" y="2746287"/>
                  </a:lnTo>
                  <a:cubicBezTo>
                    <a:pt x="303953" y="2746287"/>
                    <a:pt x="313287" y="2736953"/>
                    <a:pt x="313287" y="2725440"/>
                  </a:cubicBezTo>
                  <a:lnTo>
                    <a:pt x="313287" y="2642053"/>
                  </a:lnTo>
                  <a:cubicBezTo>
                    <a:pt x="313287" y="2630539"/>
                    <a:pt x="303953" y="2621205"/>
                    <a:pt x="292439" y="2621205"/>
                  </a:cubicBezTo>
                  <a:close/>
                  <a:moveTo>
                    <a:pt x="1886788" y="2616159"/>
                  </a:moveTo>
                  <a:cubicBezTo>
                    <a:pt x="1875274" y="2616159"/>
                    <a:pt x="1865940" y="2625494"/>
                    <a:pt x="1865940" y="2637008"/>
                  </a:cubicBezTo>
                  <a:lnTo>
                    <a:pt x="1865940" y="2720395"/>
                  </a:lnTo>
                  <a:cubicBezTo>
                    <a:pt x="1865940" y="2731909"/>
                    <a:pt x="1875274" y="2741243"/>
                    <a:pt x="1886788" y="2741243"/>
                  </a:cubicBezTo>
                  <a:lnTo>
                    <a:pt x="2025358" y="2741243"/>
                  </a:lnTo>
                  <a:cubicBezTo>
                    <a:pt x="2036872" y="2741243"/>
                    <a:pt x="2046206" y="2731909"/>
                    <a:pt x="2046206" y="2720395"/>
                  </a:cubicBezTo>
                  <a:lnTo>
                    <a:pt x="2046206" y="2637008"/>
                  </a:lnTo>
                  <a:cubicBezTo>
                    <a:pt x="2046206" y="2625494"/>
                    <a:pt x="2036872" y="2616159"/>
                    <a:pt x="2025358" y="2616159"/>
                  </a:cubicBezTo>
                  <a:close/>
                  <a:moveTo>
                    <a:pt x="153869" y="2323010"/>
                  </a:moveTo>
                  <a:cubicBezTo>
                    <a:pt x="142355" y="2323010"/>
                    <a:pt x="133021" y="2332344"/>
                    <a:pt x="133021" y="2343859"/>
                  </a:cubicBezTo>
                  <a:lnTo>
                    <a:pt x="133021" y="2427245"/>
                  </a:lnTo>
                  <a:cubicBezTo>
                    <a:pt x="133021" y="2438759"/>
                    <a:pt x="142355" y="2448093"/>
                    <a:pt x="153869" y="2448093"/>
                  </a:cubicBezTo>
                  <a:lnTo>
                    <a:pt x="292439" y="2448093"/>
                  </a:lnTo>
                  <a:cubicBezTo>
                    <a:pt x="303953" y="2448093"/>
                    <a:pt x="313287" y="2438759"/>
                    <a:pt x="313287" y="2427245"/>
                  </a:cubicBezTo>
                  <a:lnTo>
                    <a:pt x="313287" y="2343859"/>
                  </a:lnTo>
                  <a:cubicBezTo>
                    <a:pt x="313287" y="2332344"/>
                    <a:pt x="303953" y="2323010"/>
                    <a:pt x="292439" y="2323010"/>
                  </a:cubicBezTo>
                  <a:close/>
                  <a:moveTo>
                    <a:pt x="1886788" y="2317965"/>
                  </a:moveTo>
                  <a:cubicBezTo>
                    <a:pt x="1875274" y="2317965"/>
                    <a:pt x="1865940" y="2327300"/>
                    <a:pt x="1865940" y="2338813"/>
                  </a:cubicBezTo>
                  <a:lnTo>
                    <a:pt x="1865940" y="2422200"/>
                  </a:lnTo>
                  <a:cubicBezTo>
                    <a:pt x="1865940" y="2433714"/>
                    <a:pt x="1875274" y="2443048"/>
                    <a:pt x="1886788" y="2443048"/>
                  </a:cubicBezTo>
                  <a:lnTo>
                    <a:pt x="2025358" y="2443048"/>
                  </a:lnTo>
                  <a:cubicBezTo>
                    <a:pt x="2036872" y="2443048"/>
                    <a:pt x="2046206" y="2433714"/>
                    <a:pt x="2046206" y="2422200"/>
                  </a:cubicBezTo>
                  <a:lnTo>
                    <a:pt x="2046206" y="2338813"/>
                  </a:lnTo>
                  <a:cubicBezTo>
                    <a:pt x="2046206" y="2327300"/>
                    <a:pt x="2036872" y="2317965"/>
                    <a:pt x="2025358" y="2317965"/>
                  </a:cubicBezTo>
                  <a:close/>
                  <a:moveTo>
                    <a:pt x="153869" y="2024816"/>
                  </a:moveTo>
                  <a:cubicBezTo>
                    <a:pt x="142355" y="2024816"/>
                    <a:pt x="133021" y="2034150"/>
                    <a:pt x="133021" y="2045665"/>
                  </a:cubicBezTo>
                  <a:lnTo>
                    <a:pt x="133021" y="2129051"/>
                  </a:lnTo>
                  <a:cubicBezTo>
                    <a:pt x="133021" y="2140565"/>
                    <a:pt x="142355" y="2149900"/>
                    <a:pt x="153869" y="2149900"/>
                  </a:cubicBezTo>
                  <a:lnTo>
                    <a:pt x="292439" y="2149900"/>
                  </a:lnTo>
                  <a:cubicBezTo>
                    <a:pt x="303953" y="2149900"/>
                    <a:pt x="313287" y="2140565"/>
                    <a:pt x="313287" y="2129051"/>
                  </a:cubicBezTo>
                  <a:lnTo>
                    <a:pt x="313287" y="2045665"/>
                  </a:lnTo>
                  <a:cubicBezTo>
                    <a:pt x="313287" y="2034150"/>
                    <a:pt x="303953" y="2024816"/>
                    <a:pt x="292439" y="2024816"/>
                  </a:cubicBezTo>
                  <a:close/>
                  <a:moveTo>
                    <a:pt x="1886788" y="2019772"/>
                  </a:moveTo>
                  <a:cubicBezTo>
                    <a:pt x="1875274" y="2019772"/>
                    <a:pt x="1865940" y="2029106"/>
                    <a:pt x="1865940" y="2040620"/>
                  </a:cubicBezTo>
                  <a:lnTo>
                    <a:pt x="1865940" y="2124007"/>
                  </a:lnTo>
                  <a:cubicBezTo>
                    <a:pt x="1865940" y="2135521"/>
                    <a:pt x="1875274" y="2144855"/>
                    <a:pt x="1886788" y="2144855"/>
                  </a:cubicBezTo>
                  <a:lnTo>
                    <a:pt x="2025358" y="2144855"/>
                  </a:lnTo>
                  <a:cubicBezTo>
                    <a:pt x="2036872" y="2144855"/>
                    <a:pt x="2046206" y="2135521"/>
                    <a:pt x="2046206" y="2124007"/>
                  </a:cubicBezTo>
                  <a:lnTo>
                    <a:pt x="2046206" y="2040620"/>
                  </a:lnTo>
                  <a:cubicBezTo>
                    <a:pt x="2046206" y="2029106"/>
                    <a:pt x="2036872" y="2019772"/>
                    <a:pt x="2025358" y="2019772"/>
                  </a:cubicBezTo>
                  <a:close/>
                  <a:moveTo>
                    <a:pt x="153869" y="1726623"/>
                  </a:moveTo>
                  <a:cubicBezTo>
                    <a:pt x="142355" y="1726623"/>
                    <a:pt x="133021" y="1735957"/>
                    <a:pt x="133021" y="1747471"/>
                  </a:cubicBezTo>
                  <a:lnTo>
                    <a:pt x="133021" y="1830858"/>
                  </a:lnTo>
                  <a:cubicBezTo>
                    <a:pt x="133021" y="1842372"/>
                    <a:pt x="142355" y="1851706"/>
                    <a:pt x="153869" y="1851706"/>
                  </a:cubicBezTo>
                  <a:lnTo>
                    <a:pt x="292439" y="1851706"/>
                  </a:lnTo>
                  <a:cubicBezTo>
                    <a:pt x="303953" y="1851706"/>
                    <a:pt x="313287" y="1842372"/>
                    <a:pt x="313287" y="1830858"/>
                  </a:cubicBezTo>
                  <a:lnTo>
                    <a:pt x="313287" y="1747471"/>
                  </a:lnTo>
                  <a:cubicBezTo>
                    <a:pt x="313287" y="1735957"/>
                    <a:pt x="303953" y="1726623"/>
                    <a:pt x="292439" y="1726623"/>
                  </a:cubicBezTo>
                  <a:close/>
                  <a:moveTo>
                    <a:pt x="1886788" y="1721579"/>
                  </a:moveTo>
                  <a:cubicBezTo>
                    <a:pt x="1875274" y="1721579"/>
                    <a:pt x="1865940" y="1730912"/>
                    <a:pt x="1865940" y="1742426"/>
                  </a:cubicBezTo>
                  <a:lnTo>
                    <a:pt x="1865940" y="1825813"/>
                  </a:lnTo>
                  <a:cubicBezTo>
                    <a:pt x="1865940" y="1837328"/>
                    <a:pt x="1875274" y="1846661"/>
                    <a:pt x="1886788" y="1846661"/>
                  </a:cubicBezTo>
                  <a:lnTo>
                    <a:pt x="2025358" y="1846661"/>
                  </a:lnTo>
                  <a:cubicBezTo>
                    <a:pt x="2036872" y="1846661"/>
                    <a:pt x="2046206" y="1837328"/>
                    <a:pt x="2046206" y="1825813"/>
                  </a:cubicBezTo>
                  <a:lnTo>
                    <a:pt x="2046206" y="1742426"/>
                  </a:lnTo>
                  <a:cubicBezTo>
                    <a:pt x="2046206" y="1730912"/>
                    <a:pt x="2036872" y="1721579"/>
                    <a:pt x="2025358" y="1721579"/>
                  </a:cubicBezTo>
                  <a:close/>
                  <a:moveTo>
                    <a:pt x="153869" y="1428429"/>
                  </a:moveTo>
                  <a:cubicBezTo>
                    <a:pt x="142355" y="1428429"/>
                    <a:pt x="133021" y="1437763"/>
                    <a:pt x="133021" y="1449277"/>
                  </a:cubicBezTo>
                  <a:lnTo>
                    <a:pt x="133021" y="1532664"/>
                  </a:lnTo>
                  <a:cubicBezTo>
                    <a:pt x="133021" y="1544178"/>
                    <a:pt x="142355" y="1553512"/>
                    <a:pt x="153869" y="1553512"/>
                  </a:cubicBezTo>
                  <a:lnTo>
                    <a:pt x="292439" y="1553512"/>
                  </a:lnTo>
                  <a:cubicBezTo>
                    <a:pt x="303953" y="1553512"/>
                    <a:pt x="313287" y="1544178"/>
                    <a:pt x="313287" y="1532664"/>
                  </a:cubicBezTo>
                  <a:lnTo>
                    <a:pt x="313287" y="1449277"/>
                  </a:lnTo>
                  <a:cubicBezTo>
                    <a:pt x="313287" y="1437763"/>
                    <a:pt x="303953" y="1428429"/>
                    <a:pt x="292439" y="1428429"/>
                  </a:cubicBezTo>
                  <a:close/>
                  <a:moveTo>
                    <a:pt x="1886788" y="1423384"/>
                  </a:moveTo>
                  <a:cubicBezTo>
                    <a:pt x="1875274" y="1423384"/>
                    <a:pt x="1865940" y="1432718"/>
                    <a:pt x="1865940" y="1444232"/>
                  </a:cubicBezTo>
                  <a:lnTo>
                    <a:pt x="1865940" y="1527620"/>
                  </a:lnTo>
                  <a:cubicBezTo>
                    <a:pt x="1865940" y="1539134"/>
                    <a:pt x="1875274" y="1548468"/>
                    <a:pt x="1886788" y="1548468"/>
                  </a:cubicBezTo>
                  <a:lnTo>
                    <a:pt x="2025358" y="1548468"/>
                  </a:lnTo>
                  <a:cubicBezTo>
                    <a:pt x="2036872" y="1548468"/>
                    <a:pt x="2046206" y="1539134"/>
                    <a:pt x="2046206" y="1527620"/>
                  </a:cubicBezTo>
                  <a:lnTo>
                    <a:pt x="2046206" y="1444232"/>
                  </a:lnTo>
                  <a:cubicBezTo>
                    <a:pt x="2046206" y="1432718"/>
                    <a:pt x="2036872" y="1423384"/>
                    <a:pt x="2025358" y="1423384"/>
                  </a:cubicBezTo>
                  <a:close/>
                  <a:moveTo>
                    <a:pt x="153869" y="1130235"/>
                  </a:moveTo>
                  <a:cubicBezTo>
                    <a:pt x="142355" y="1130235"/>
                    <a:pt x="133021" y="1139569"/>
                    <a:pt x="133021" y="1151083"/>
                  </a:cubicBezTo>
                  <a:lnTo>
                    <a:pt x="133021" y="1234470"/>
                  </a:lnTo>
                  <a:cubicBezTo>
                    <a:pt x="133021" y="1245984"/>
                    <a:pt x="142355" y="1255318"/>
                    <a:pt x="153869" y="1255318"/>
                  </a:cubicBezTo>
                  <a:lnTo>
                    <a:pt x="292439" y="1255318"/>
                  </a:lnTo>
                  <a:cubicBezTo>
                    <a:pt x="303953" y="1255318"/>
                    <a:pt x="313287" y="1245984"/>
                    <a:pt x="313287" y="1234470"/>
                  </a:cubicBezTo>
                  <a:lnTo>
                    <a:pt x="313287" y="1151083"/>
                  </a:lnTo>
                  <a:cubicBezTo>
                    <a:pt x="313287" y="1139569"/>
                    <a:pt x="303953" y="1130235"/>
                    <a:pt x="292439" y="1130235"/>
                  </a:cubicBezTo>
                  <a:close/>
                  <a:moveTo>
                    <a:pt x="1886788" y="1125190"/>
                  </a:moveTo>
                  <a:cubicBezTo>
                    <a:pt x="1875274" y="1125190"/>
                    <a:pt x="1865940" y="1134524"/>
                    <a:pt x="1865940" y="1146039"/>
                  </a:cubicBezTo>
                  <a:lnTo>
                    <a:pt x="1865940" y="1229425"/>
                  </a:lnTo>
                  <a:cubicBezTo>
                    <a:pt x="1865940" y="1240939"/>
                    <a:pt x="1875274" y="1250273"/>
                    <a:pt x="1886788" y="1250273"/>
                  </a:cubicBezTo>
                  <a:lnTo>
                    <a:pt x="2025358" y="1250273"/>
                  </a:lnTo>
                  <a:cubicBezTo>
                    <a:pt x="2036872" y="1250273"/>
                    <a:pt x="2046206" y="1240939"/>
                    <a:pt x="2046206" y="1229425"/>
                  </a:cubicBezTo>
                  <a:lnTo>
                    <a:pt x="2046206" y="1146039"/>
                  </a:lnTo>
                  <a:cubicBezTo>
                    <a:pt x="2046206" y="1134524"/>
                    <a:pt x="2036872" y="1125190"/>
                    <a:pt x="2025358" y="1125190"/>
                  </a:cubicBezTo>
                  <a:close/>
                  <a:moveTo>
                    <a:pt x="153869" y="832041"/>
                  </a:moveTo>
                  <a:cubicBezTo>
                    <a:pt x="142355" y="832041"/>
                    <a:pt x="133021" y="841375"/>
                    <a:pt x="133021" y="852889"/>
                  </a:cubicBezTo>
                  <a:lnTo>
                    <a:pt x="133021" y="936276"/>
                  </a:lnTo>
                  <a:cubicBezTo>
                    <a:pt x="133021" y="947790"/>
                    <a:pt x="142355" y="957124"/>
                    <a:pt x="153869" y="957124"/>
                  </a:cubicBezTo>
                  <a:lnTo>
                    <a:pt x="292439" y="957124"/>
                  </a:lnTo>
                  <a:cubicBezTo>
                    <a:pt x="303953" y="957124"/>
                    <a:pt x="313287" y="947790"/>
                    <a:pt x="313287" y="936276"/>
                  </a:cubicBezTo>
                  <a:lnTo>
                    <a:pt x="313287" y="852889"/>
                  </a:lnTo>
                  <a:cubicBezTo>
                    <a:pt x="313287" y="841375"/>
                    <a:pt x="303953" y="832041"/>
                    <a:pt x="292439" y="832041"/>
                  </a:cubicBezTo>
                  <a:close/>
                  <a:moveTo>
                    <a:pt x="1886788" y="826996"/>
                  </a:moveTo>
                  <a:cubicBezTo>
                    <a:pt x="1875274" y="826996"/>
                    <a:pt x="1865940" y="836330"/>
                    <a:pt x="1865940" y="847844"/>
                  </a:cubicBezTo>
                  <a:lnTo>
                    <a:pt x="1865940" y="931231"/>
                  </a:lnTo>
                  <a:cubicBezTo>
                    <a:pt x="1865940" y="942745"/>
                    <a:pt x="1875274" y="952079"/>
                    <a:pt x="1886788" y="952079"/>
                  </a:cubicBezTo>
                  <a:lnTo>
                    <a:pt x="2025358" y="952079"/>
                  </a:lnTo>
                  <a:cubicBezTo>
                    <a:pt x="2036872" y="952079"/>
                    <a:pt x="2046206" y="942745"/>
                    <a:pt x="2046206" y="931231"/>
                  </a:cubicBezTo>
                  <a:lnTo>
                    <a:pt x="2046206" y="847844"/>
                  </a:lnTo>
                  <a:cubicBezTo>
                    <a:pt x="2046206" y="836330"/>
                    <a:pt x="2036872" y="826996"/>
                    <a:pt x="2025358" y="826996"/>
                  </a:cubicBezTo>
                  <a:close/>
                  <a:moveTo>
                    <a:pt x="153869" y="533847"/>
                  </a:moveTo>
                  <a:cubicBezTo>
                    <a:pt x="142355" y="533847"/>
                    <a:pt x="133021" y="543181"/>
                    <a:pt x="133021" y="554695"/>
                  </a:cubicBezTo>
                  <a:lnTo>
                    <a:pt x="133021" y="638082"/>
                  </a:lnTo>
                  <a:cubicBezTo>
                    <a:pt x="133021" y="649596"/>
                    <a:pt x="142355" y="658930"/>
                    <a:pt x="153869" y="658930"/>
                  </a:cubicBezTo>
                  <a:lnTo>
                    <a:pt x="292439" y="658930"/>
                  </a:lnTo>
                  <a:cubicBezTo>
                    <a:pt x="303953" y="658930"/>
                    <a:pt x="313287" y="649596"/>
                    <a:pt x="313287" y="638082"/>
                  </a:cubicBezTo>
                  <a:lnTo>
                    <a:pt x="313287" y="554695"/>
                  </a:lnTo>
                  <a:cubicBezTo>
                    <a:pt x="313287" y="543181"/>
                    <a:pt x="303953" y="533847"/>
                    <a:pt x="292439" y="533847"/>
                  </a:cubicBezTo>
                  <a:close/>
                  <a:moveTo>
                    <a:pt x="1886788" y="528802"/>
                  </a:moveTo>
                  <a:cubicBezTo>
                    <a:pt x="1875274" y="528802"/>
                    <a:pt x="1865940" y="538136"/>
                    <a:pt x="1865940" y="549650"/>
                  </a:cubicBezTo>
                  <a:lnTo>
                    <a:pt x="1865940" y="633037"/>
                  </a:lnTo>
                  <a:cubicBezTo>
                    <a:pt x="1865940" y="644551"/>
                    <a:pt x="1875274" y="653885"/>
                    <a:pt x="1886788" y="653885"/>
                  </a:cubicBezTo>
                  <a:lnTo>
                    <a:pt x="2025358" y="653885"/>
                  </a:lnTo>
                  <a:cubicBezTo>
                    <a:pt x="2036872" y="653885"/>
                    <a:pt x="2046206" y="644551"/>
                    <a:pt x="2046206" y="633037"/>
                  </a:cubicBezTo>
                  <a:lnTo>
                    <a:pt x="2046206" y="549650"/>
                  </a:lnTo>
                  <a:cubicBezTo>
                    <a:pt x="2046206" y="538136"/>
                    <a:pt x="2036872" y="528802"/>
                    <a:pt x="2025358" y="528802"/>
                  </a:cubicBezTo>
                  <a:close/>
                  <a:moveTo>
                    <a:pt x="153869" y="235653"/>
                  </a:moveTo>
                  <a:cubicBezTo>
                    <a:pt x="142355" y="235653"/>
                    <a:pt x="133021" y="244987"/>
                    <a:pt x="133021" y="256501"/>
                  </a:cubicBezTo>
                  <a:lnTo>
                    <a:pt x="133021" y="339888"/>
                  </a:lnTo>
                  <a:cubicBezTo>
                    <a:pt x="133021" y="351402"/>
                    <a:pt x="142355" y="360736"/>
                    <a:pt x="153869" y="360736"/>
                  </a:cubicBezTo>
                  <a:lnTo>
                    <a:pt x="292439" y="360736"/>
                  </a:lnTo>
                  <a:cubicBezTo>
                    <a:pt x="303953" y="360736"/>
                    <a:pt x="313287" y="351402"/>
                    <a:pt x="313287" y="339888"/>
                  </a:cubicBezTo>
                  <a:lnTo>
                    <a:pt x="313287" y="256501"/>
                  </a:lnTo>
                  <a:cubicBezTo>
                    <a:pt x="313287" y="244987"/>
                    <a:pt x="303953" y="235653"/>
                    <a:pt x="292439" y="235653"/>
                  </a:cubicBezTo>
                  <a:close/>
                  <a:moveTo>
                    <a:pt x="1886788" y="230608"/>
                  </a:moveTo>
                  <a:cubicBezTo>
                    <a:pt x="1875274" y="230608"/>
                    <a:pt x="1865940" y="239942"/>
                    <a:pt x="1865940" y="251456"/>
                  </a:cubicBezTo>
                  <a:lnTo>
                    <a:pt x="1865940" y="334843"/>
                  </a:lnTo>
                  <a:cubicBezTo>
                    <a:pt x="1865940" y="346357"/>
                    <a:pt x="1875274" y="355691"/>
                    <a:pt x="1886788" y="355691"/>
                  </a:cubicBezTo>
                  <a:lnTo>
                    <a:pt x="2025358" y="355691"/>
                  </a:lnTo>
                  <a:cubicBezTo>
                    <a:pt x="2036872" y="355691"/>
                    <a:pt x="2046206" y="346357"/>
                    <a:pt x="2046206" y="334843"/>
                  </a:cubicBezTo>
                  <a:lnTo>
                    <a:pt x="2046206" y="251456"/>
                  </a:lnTo>
                  <a:cubicBezTo>
                    <a:pt x="2046206" y="239942"/>
                    <a:pt x="2036872" y="230608"/>
                    <a:pt x="2025358" y="230608"/>
                  </a:cubicBezTo>
                  <a:close/>
                  <a:moveTo>
                    <a:pt x="0" y="0"/>
                  </a:moveTo>
                  <a:lnTo>
                    <a:pt x="133021" y="0"/>
                  </a:lnTo>
                  <a:lnTo>
                    <a:pt x="133021" y="41694"/>
                  </a:lnTo>
                  <a:cubicBezTo>
                    <a:pt x="133021" y="53208"/>
                    <a:pt x="142355" y="62542"/>
                    <a:pt x="153869" y="62542"/>
                  </a:cubicBezTo>
                  <a:lnTo>
                    <a:pt x="292439" y="62542"/>
                  </a:lnTo>
                  <a:cubicBezTo>
                    <a:pt x="303953" y="62542"/>
                    <a:pt x="313287" y="53208"/>
                    <a:pt x="313287" y="41694"/>
                  </a:cubicBezTo>
                  <a:lnTo>
                    <a:pt x="313287" y="0"/>
                  </a:lnTo>
                  <a:lnTo>
                    <a:pt x="1865940" y="0"/>
                  </a:lnTo>
                  <a:lnTo>
                    <a:pt x="1865940" y="36649"/>
                  </a:lnTo>
                  <a:cubicBezTo>
                    <a:pt x="1865940" y="48163"/>
                    <a:pt x="1875274" y="57497"/>
                    <a:pt x="1886788" y="57497"/>
                  </a:cubicBezTo>
                  <a:lnTo>
                    <a:pt x="2025358" y="57497"/>
                  </a:lnTo>
                  <a:cubicBezTo>
                    <a:pt x="2036872" y="57497"/>
                    <a:pt x="2046206" y="48163"/>
                    <a:pt x="2046206" y="36649"/>
                  </a:cubicBezTo>
                  <a:lnTo>
                    <a:pt x="2046206" y="0"/>
                  </a:lnTo>
                  <a:lnTo>
                    <a:pt x="2198193" y="0"/>
                  </a:lnTo>
                  <a:lnTo>
                    <a:pt x="2198193" y="6661192"/>
                  </a:lnTo>
                  <a:lnTo>
                    <a:pt x="0" y="6661192"/>
                  </a:lnTo>
                  <a:close/>
                </a:path>
              </a:pathLst>
            </a:custGeom>
            <a:solidFill>
              <a:srgbClr val="822405">
                <a:alpha val="7263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5293882" y="1319118"/>
              <a:ext cx="1469100" cy="2053800"/>
            </a:xfrm>
            <a:prstGeom prst="rect">
              <a:avLst/>
            </a:prstGeom>
            <a:solidFill>
              <a:srgbClr val="000000">
                <a:alpha val="798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5293882" y="0"/>
              <a:ext cx="1469100" cy="1223100"/>
            </a:xfrm>
            <a:prstGeom prst="rect">
              <a:avLst/>
            </a:prstGeom>
            <a:solidFill>
              <a:srgbClr val="000000">
                <a:alpha val="72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5293882" y="3481987"/>
              <a:ext cx="1469100" cy="2053800"/>
            </a:xfrm>
            <a:prstGeom prst="rect">
              <a:avLst/>
            </a:prstGeom>
            <a:solidFill>
              <a:srgbClr val="000000">
                <a:alpha val="85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p8" descr="A picture containing mirr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916261">
            <a:off x="1620962" y="12764"/>
            <a:ext cx="258036" cy="122020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61630" y="7833360"/>
            <a:ext cx="291846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5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1_Big 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8200" y="-1"/>
            <a:ext cx="11212951" cy="72119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3" name="Google Shape;133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2700" y="964450"/>
            <a:ext cx="9263901" cy="49927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4" name="Google Shape;134;p8"/>
          <p:cNvSpPr/>
          <p:nvPr/>
        </p:nvSpPr>
        <p:spPr>
          <a:xfrm rot="-5544778">
            <a:off x="3107294" y="-1464786"/>
            <a:ext cx="6249141" cy="1030872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"/>
          <p:cNvSpPr/>
          <p:nvPr/>
        </p:nvSpPr>
        <p:spPr>
          <a:xfrm rot="-5033749">
            <a:off x="3103111" y="-1438886"/>
            <a:ext cx="6257479" cy="1029839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"/>
          <p:cNvSpPr/>
          <p:nvPr/>
        </p:nvSpPr>
        <p:spPr>
          <a:xfrm rot="-5400000">
            <a:off x="3108173" y="-1693483"/>
            <a:ext cx="6247500" cy="10310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2284225" y="1123500"/>
            <a:ext cx="82746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138" name="Google Shape;138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9" name="Google Shape;139;p8"/>
          <p:cNvGrpSpPr/>
          <p:nvPr/>
        </p:nvGrpSpPr>
        <p:grpSpPr>
          <a:xfrm rot="-275385">
            <a:off x="1111902" y="161276"/>
            <a:ext cx="1269130" cy="3845849"/>
            <a:chOff x="4929283" y="0"/>
            <a:chExt cx="2198193" cy="6661192"/>
          </a:xfrm>
        </p:grpSpPr>
        <p:sp>
          <p:nvSpPr>
            <p:cNvPr id="140" name="Google Shape;140;p8"/>
            <p:cNvSpPr/>
            <p:nvPr/>
          </p:nvSpPr>
          <p:spPr>
            <a:xfrm>
              <a:off x="4929283" y="0"/>
              <a:ext cx="2198193" cy="6661192"/>
            </a:xfrm>
            <a:custGeom>
              <a:avLst/>
              <a:gdLst/>
              <a:ahLst/>
              <a:cxnLst/>
              <a:rect l="l" t="t" r="r" b="b"/>
              <a:pathLst>
                <a:path w="2198193" h="6661192" extrusionOk="0">
                  <a:moveTo>
                    <a:pt x="153869" y="6497722"/>
                  </a:moveTo>
                  <a:cubicBezTo>
                    <a:pt x="142355" y="6497722"/>
                    <a:pt x="133021" y="6507056"/>
                    <a:pt x="133021" y="6518570"/>
                  </a:cubicBezTo>
                  <a:lnTo>
                    <a:pt x="133021" y="6601957"/>
                  </a:lnTo>
                  <a:cubicBezTo>
                    <a:pt x="133021" y="6613471"/>
                    <a:pt x="142355" y="6622805"/>
                    <a:pt x="153869" y="6622805"/>
                  </a:cubicBezTo>
                  <a:lnTo>
                    <a:pt x="292439" y="6622805"/>
                  </a:lnTo>
                  <a:cubicBezTo>
                    <a:pt x="303953" y="6622805"/>
                    <a:pt x="313287" y="6613471"/>
                    <a:pt x="313287" y="6601957"/>
                  </a:cubicBezTo>
                  <a:lnTo>
                    <a:pt x="313287" y="6518570"/>
                  </a:lnTo>
                  <a:cubicBezTo>
                    <a:pt x="313287" y="6507056"/>
                    <a:pt x="303953" y="6497722"/>
                    <a:pt x="292439" y="6497722"/>
                  </a:cubicBezTo>
                  <a:close/>
                  <a:moveTo>
                    <a:pt x="1886788" y="6492676"/>
                  </a:moveTo>
                  <a:cubicBezTo>
                    <a:pt x="1875274" y="6492676"/>
                    <a:pt x="1865940" y="6502010"/>
                    <a:pt x="1865940" y="6513524"/>
                  </a:cubicBezTo>
                  <a:lnTo>
                    <a:pt x="1865940" y="6596911"/>
                  </a:lnTo>
                  <a:cubicBezTo>
                    <a:pt x="1865940" y="6608425"/>
                    <a:pt x="1875274" y="6617759"/>
                    <a:pt x="1886788" y="6617759"/>
                  </a:cubicBezTo>
                  <a:lnTo>
                    <a:pt x="2025358" y="6617759"/>
                  </a:lnTo>
                  <a:cubicBezTo>
                    <a:pt x="2036872" y="6617759"/>
                    <a:pt x="2046206" y="6608425"/>
                    <a:pt x="2046206" y="6596911"/>
                  </a:cubicBezTo>
                  <a:lnTo>
                    <a:pt x="2046206" y="6513524"/>
                  </a:lnTo>
                  <a:cubicBezTo>
                    <a:pt x="2046206" y="6502010"/>
                    <a:pt x="2036872" y="6492676"/>
                    <a:pt x="2025358" y="6492676"/>
                  </a:cubicBezTo>
                  <a:close/>
                  <a:moveTo>
                    <a:pt x="153869" y="6199531"/>
                  </a:moveTo>
                  <a:cubicBezTo>
                    <a:pt x="142355" y="6199531"/>
                    <a:pt x="133021" y="6208865"/>
                    <a:pt x="133021" y="6220379"/>
                  </a:cubicBezTo>
                  <a:lnTo>
                    <a:pt x="133021" y="6303766"/>
                  </a:lnTo>
                  <a:cubicBezTo>
                    <a:pt x="133021" y="6315280"/>
                    <a:pt x="142355" y="6324614"/>
                    <a:pt x="153869" y="6324614"/>
                  </a:cubicBezTo>
                  <a:lnTo>
                    <a:pt x="292439" y="6324614"/>
                  </a:lnTo>
                  <a:cubicBezTo>
                    <a:pt x="303953" y="6324614"/>
                    <a:pt x="313287" y="6315280"/>
                    <a:pt x="313287" y="6303766"/>
                  </a:cubicBezTo>
                  <a:lnTo>
                    <a:pt x="313287" y="6220379"/>
                  </a:lnTo>
                  <a:cubicBezTo>
                    <a:pt x="313287" y="6208865"/>
                    <a:pt x="303953" y="6199531"/>
                    <a:pt x="292439" y="6199531"/>
                  </a:cubicBezTo>
                  <a:close/>
                  <a:moveTo>
                    <a:pt x="1886788" y="6194485"/>
                  </a:moveTo>
                  <a:cubicBezTo>
                    <a:pt x="1875274" y="6194485"/>
                    <a:pt x="1865940" y="6203819"/>
                    <a:pt x="1865940" y="6215333"/>
                  </a:cubicBezTo>
                  <a:lnTo>
                    <a:pt x="1865940" y="6298720"/>
                  </a:lnTo>
                  <a:cubicBezTo>
                    <a:pt x="1865940" y="6310234"/>
                    <a:pt x="1875274" y="6319568"/>
                    <a:pt x="1886788" y="6319568"/>
                  </a:cubicBezTo>
                  <a:lnTo>
                    <a:pt x="2025358" y="6319568"/>
                  </a:lnTo>
                  <a:cubicBezTo>
                    <a:pt x="2036872" y="6319568"/>
                    <a:pt x="2046206" y="6310234"/>
                    <a:pt x="2046206" y="6298720"/>
                  </a:cubicBezTo>
                  <a:lnTo>
                    <a:pt x="2046206" y="6215333"/>
                  </a:lnTo>
                  <a:cubicBezTo>
                    <a:pt x="2046206" y="6203819"/>
                    <a:pt x="2036872" y="6194485"/>
                    <a:pt x="2025358" y="6194485"/>
                  </a:cubicBezTo>
                  <a:close/>
                  <a:moveTo>
                    <a:pt x="153869" y="5901337"/>
                  </a:moveTo>
                  <a:cubicBezTo>
                    <a:pt x="142355" y="5901337"/>
                    <a:pt x="133021" y="5910671"/>
                    <a:pt x="133021" y="5922185"/>
                  </a:cubicBezTo>
                  <a:lnTo>
                    <a:pt x="133021" y="6005572"/>
                  </a:lnTo>
                  <a:cubicBezTo>
                    <a:pt x="133021" y="6017086"/>
                    <a:pt x="142355" y="6026420"/>
                    <a:pt x="153869" y="6026420"/>
                  </a:cubicBezTo>
                  <a:lnTo>
                    <a:pt x="292439" y="6026420"/>
                  </a:lnTo>
                  <a:cubicBezTo>
                    <a:pt x="303953" y="6026420"/>
                    <a:pt x="313287" y="6017086"/>
                    <a:pt x="313287" y="6005572"/>
                  </a:cubicBezTo>
                  <a:lnTo>
                    <a:pt x="313287" y="5922185"/>
                  </a:lnTo>
                  <a:cubicBezTo>
                    <a:pt x="313287" y="5910671"/>
                    <a:pt x="303953" y="5901337"/>
                    <a:pt x="292439" y="5901337"/>
                  </a:cubicBezTo>
                  <a:close/>
                  <a:moveTo>
                    <a:pt x="1886788" y="5896291"/>
                  </a:moveTo>
                  <a:cubicBezTo>
                    <a:pt x="1875274" y="5896291"/>
                    <a:pt x="1865940" y="5905625"/>
                    <a:pt x="1865940" y="5917139"/>
                  </a:cubicBezTo>
                  <a:lnTo>
                    <a:pt x="1865940" y="6000526"/>
                  </a:lnTo>
                  <a:cubicBezTo>
                    <a:pt x="1865940" y="6012040"/>
                    <a:pt x="1875274" y="6021374"/>
                    <a:pt x="1886788" y="6021374"/>
                  </a:cubicBezTo>
                  <a:lnTo>
                    <a:pt x="2025358" y="6021374"/>
                  </a:lnTo>
                  <a:cubicBezTo>
                    <a:pt x="2036872" y="6021374"/>
                    <a:pt x="2046206" y="6012040"/>
                    <a:pt x="2046206" y="6000526"/>
                  </a:cubicBezTo>
                  <a:lnTo>
                    <a:pt x="2046206" y="5917139"/>
                  </a:lnTo>
                  <a:cubicBezTo>
                    <a:pt x="2046206" y="5905625"/>
                    <a:pt x="2036872" y="5896291"/>
                    <a:pt x="2025358" y="5896291"/>
                  </a:cubicBezTo>
                  <a:close/>
                  <a:moveTo>
                    <a:pt x="153869" y="5603143"/>
                  </a:moveTo>
                  <a:cubicBezTo>
                    <a:pt x="142355" y="5603143"/>
                    <a:pt x="133021" y="5612477"/>
                    <a:pt x="133021" y="5623991"/>
                  </a:cubicBezTo>
                  <a:lnTo>
                    <a:pt x="133021" y="5707378"/>
                  </a:lnTo>
                  <a:cubicBezTo>
                    <a:pt x="133021" y="5718892"/>
                    <a:pt x="142355" y="5728226"/>
                    <a:pt x="153869" y="5728226"/>
                  </a:cubicBezTo>
                  <a:lnTo>
                    <a:pt x="292439" y="5728226"/>
                  </a:lnTo>
                  <a:cubicBezTo>
                    <a:pt x="303953" y="5728226"/>
                    <a:pt x="313287" y="5718892"/>
                    <a:pt x="313287" y="5707378"/>
                  </a:cubicBezTo>
                  <a:lnTo>
                    <a:pt x="313287" y="5623991"/>
                  </a:lnTo>
                  <a:cubicBezTo>
                    <a:pt x="313287" y="5612477"/>
                    <a:pt x="303953" y="5603143"/>
                    <a:pt x="292439" y="5603143"/>
                  </a:cubicBezTo>
                  <a:close/>
                  <a:moveTo>
                    <a:pt x="1886788" y="5598097"/>
                  </a:moveTo>
                  <a:cubicBezTo>
                    <a:pt x="1875274" y="5598097"/>
                    <a:pt x="1865940" y="5607431"/>
                    <a:pt x="1865940" y="5618945"/>
                  </a:cubicBezTo>
                  <a:lnTo>
                    <a:pt x="1865940" y="5702332"/>
                  </a:lnTo>
                  <a:cubicBezTo>
                    <a:pt x="1865940" y="5713846"/>
                    <a:pt x="1875274" y="5723180"/>
                    <a:pt x="1886788" y="5723180"/>
                  </a:cubicBezTo>
                  <a:lnTo>
                    <a:pt x="2025358" y="5723180"/>
                  </a:lnTo>
                  <a:cubicBezTo>
                    <a:pt x="2036872" y="5723180"/>
                    <a:pt x="2046206" y="5713846"/>
                    <a:pt x="2046206" y="5702332"/>
                  </a:cubicBezTo>
                  <a:lnTo>
                    <a:pt x="2046206" y="5618945"/>
                  </a:lnTo>
                  <a:cubicBezTo>
                    <a:pt x="2046206" y="5607431"/>
                    <a:pt x="2036872" y="5598097"/>
                    <a:pt x="2025358" y="5598097"/>
                  </a:cubicBezTo>
                  <a:close/>
                  <a:moveTo>
                    <a:pt x="153869" y="5304949"/>
                  </a:moveTo>
                  <a:cubicBezTo>
                    <a:pt x="142355" y="5304949"/>
                    <a:pt x="133021" y="5314283"/>
                    <a:pt x="133021" y="5325797"/>
                  </a:cubicBezTo>
                  <a:lnTo>
                    <a:pt x="133021" y="5409184"/>
                  </a:lnTo>
                  <a:cubicBezTo>
                    <a:pt x="133021" y="5420698"/>
                    <a:pt x="142355" y="5430032"/>
                    <a:pt x="153869" y="5430032"/>
                  </a:cubicBezTo>
                  <a:lnTo>
                    <a:pt x="292439" y="5430032"/>
                  </a:lnTo>
                  <a:cubicBezTo>
                    <a:pt x="303953" y="5430032"/>
                    <a:pt x="313287" y="5420698"/>
                    <a:pt x="313287" y="5409184"/>
                  </a:cubicBezTo>
                  <a:lnTo>
                    <a:pt x="313287" y="5325797"/>
                  </a:lnTo>
                  <a:cubicBezTo>
                    <a:pt x="313287" y="5314283"/>
                    <a:pt x="303953" y="5304949"/>
                    <a:pt x="292439" y="5304949"/>
                  </a:cubicBezTo>
                  <a:close/>
                  <a:moveTo>
                    <a:pt x="1886788" y="5299903"/>
                  </a:moveTo>
                  <a:cubicBezTo>
                    <a:pt x="1875274" y="5299903"/>
                    <a:pt x="1865940" y="5309237"/>
                    <a:pt x="1865940" y="5320751"/>
                  </a:cubicBezTo>
                  <a:lnTo>
                    <a:pt x="1865940" y="5404138"/>
                  </a:lnTo>
                  <a:cubicBezTo>
                    <a:pt x="1865940" y="5415652"/>
                    <a:pt x="1875274" y="5424986"/>
                    <a:pt x="1886788" y="5424986"/>
                  </a:cubicBezTo>
                  <a:lnTo>
                    <a:pt x="2025358" y="5424986"/>
                  </a:lnTo>
                  <a:cubicBezTo>
                    <a:pt x="2036872" y="5424986"/>
                    <a:pt x="2046206" y="5415652"/>
                    <a:pt x="2046206" y="5404138"/>
                  </a:cubicBezTo>
                  <a:lnTo>
                    <a:pt x="2046206" y="5320751"/>
                  </a:lnTo>
                  <a:cubicBezTo>
                    <a:pt x="2046206" y="5309237"/>
                    <a:pt x="2036872" y="5299903"/>
                    <a:pt x="2025358" y="5299903"/>
                  </a:cubicBezTo>
                  <a:close/>
                  <a:moveTo>
                    <a:pt x="153869" y="5006755"/>
                  </a:moveTo>
                  <a:cubicBezTo>
                    <a:pt x="142355" y="5006755"/>
                    <a:pt x="133021" y="5016089"/>
                    <a:pt x="133021" y="5027603"/>
                  </a:cubicBezTo>
                  <a:lnTo>
                    <a:pt x="133021" y="5110990"/>
                  </a:lnTo>
                  <a:cubicBezTo>
                    <a:pt x="133021" y="5122504"/>
                    <a:pt x="142355" y="5131838"/>
                    <a:pt x="153869" y="5131838"/>
                  </a:cubicBezTo>
                  <a:lnTo>
                    <a:pt x="292439" y="5131838"/>
                  </a:lnTo>
                  <a:cubicBezTo>
                    <a:pt x="303953" y="5131838"/>
                    <a:pt x="313287" y="5122504"/>
                    <a:pt x="313287" y="5110990"/>
                  </a:cubicBezTo>
                  <a:lnTo>
                    <a:pt x="313287" y="5027603"/>
                  </a:lnTo>
                  <a:cubicBezTo>
                    <a:pt x="313287" y="5016089"/>
                    <a:pt x="303953" y="5006755"/>
                    <a:pt x="292439" y="5006755"/>
                  </a:cubicBezTo>
                  <a:close/>
                  <a:moveTo>
                    <a:pt x="1886788" y="5001709"/>
                  </a:moveTo>
                  <a:cubicBezTo>
                    <a:pt x="1875274" y="5001709"/>
                    <a:pt x="1865940" y="5011043"/>
                    <a:pt x="1865940" y="5022557"/>
                  </a:cubicBezTo>
                  <a:lnTo>
                    <a:pt x="1865940" y="5105944"/>
                  </a:lnTo>
                  <a:cubicBezTo>
                    <a:pt x="1865940" y="5117458"/>
                    <a:pt x="1875274" y="5126792"/>
                    <a:pt x="1886788" y="5126792"/>
                  </a:cubicBezTo>
                  <a:lnTo>
                    <a:pt x="2025358" y="5126792"/>
                  </a:lnTo>
                  <a:cubicBezTo>
                    <a:pt x="2036872" y="5126792"/>
                    <a:pt x="2046206" y="5117458"/>
                    <a:pt x="2046206" y="5105944"/>
                  </a:cubicBezTo>
                  <a:lnTo>
                    <a:pt x="2046206" y="5022557"/>
                  </a:lnTo>
                  <a:cubicBezTo>
                    <a:pt x="2046206" y="5011043"/>
                    <a:pt x="2036872" y="5001709"/>
                    <a:pt x="2025358" y="5001709"/>
                  </a:cubicBezTo>
                  <a:close/>
                  <a:moveTo>
                    <a:pt x="153869" y="4708561"/>
                  </a:moveTo>
                  <a:cubicBezTo>
                    <a:pt x="142355" y="4708561"/>
                    <a:pt x="133021" y="4717895"/>
                    <a:pt x="133021" y="4729409"/>
                  </a:cubicBezTo>
                  <a:lnTo>
                    <a:pt x="133021" y="4812796"/>
                  </a:lnTo>
                  <a:cubicBezTo>
                    <a:pt x="133021" y="4824310"/>
                    <a:pt x="142355" y="4833644"/>
                    <a:pt x="153869" y="4833644"/>
                  </a:cubicBezTo>
                  <a:lnTo>
                    <a:pt x="292439" y="4833644"/>
                  </a:lnTo>
                  <a:cubicBezTo>
                    <a:pt x="303953" y="4833644"/>
                    <a:pt x="313287" y="4824310"/>
                    <a:pt x="313287" y="4812796"/>
                  </a:cubicBezTo>
                  <a:lnTo>
                    <a:pt x="313287" y="4729409"/>
                  </a:lnTo>
                  <a:cubicBezTo>
                    <a:pt x="313287" y="4717895"/>
                    <a:pt x="303953" y="4708561"/>
                    <a:pt x="292439" y="4708561"/>
                  </a:cubicBezTo>
                  <a:close/>
                  <a:moveTo>
                    <a:pt x="1886788" y="4703515"/>
                  </a:moveTo>
                  <a:cubicBezTo>
                    <a:pt x="1875274" y="4703515"/>
                    <a:pt x="1865940" y="4712849"/>
                    <a:pt x="1865940" y="4724363"/>
                  </a:cubicBezTo>
                  <a:lnTo>
                    <a:pt x="1865940" y="4807750"/>
                  </a:lnTo>
                  <a:cubicBezTo>
                    <a:pt x="1865940" y="4819264"/>
                    <a:pt x="1875274" y="4828598"/>
                    <a:pt x="1886788" y="4828598"/>
                  </a:cubicBezTo>
                  <a:lnTo>
                    <a:pt x="2025358" y="4828598"/>
                  </a:lnTo>
                  <a:cubicBezTo>
                    <a:pt x="2036872" y="4828598"/>
                    <a:pt x="2046206" y="4819264"/>
                    <a:pt x="2046206" y="4807750"/>
                  </a:cubicBezTo>
                  <a:lnTo>
                    <a:pt x="2046206" y="4724363"/>
                  </a:lnTo>
                  <a:cubicBezTo>
                    <a:pt x="2046206" y="4712849"/>
                    <a:pt x="2036872" y="4703515"/>
                    <a:pt x="2025358" y="4703515"/>
                  </a:cubicBezTo>
                  <a:close/>
                  <a:moveTo>
                    <a:pt x="153869" y="4410367"/>
                  </a:moveTo>
                  <a:cubicBezTo>
                    <a:pt x="142355" y="4410367"/>
                    <a:pt x="133021" y="4419701"/>
                    <a:pt x="133021" y="4431215"/>
                  </a:cubicBezTo>
                  <a:lnTo>
                    <a:pt x="133021" y="4514602"/>
                  </a:lnTo>
                  <a:cubicBezTo>
                    <a:pt x="133021" y="4526116"/>
                    <a:pt x="142355" y="4535450"/>
                    <a:pt x="153869" y="4535450"/>
                  </a:cubicBezTo>
                  <a:lnTo>
                    <a:pt x="292439" y="4535450"/>
                  </a:lnTo>
                  <a:cubicBezTo>
                    <a:pt x="303953" y="4535450"/>
                    <a:pt x="313287" y="4526116"/>
                    <a:pt x="313287" y="4514602"/>
                  </a:cubicBezTo>
                  <a:lnTo>
                    <a:pt x="313287" y="4431215"/>
                  </a:lnTo>
                  <a:cubicBezTo>
                    <a:pt x="313287" y="4419701"/>
                    <a:pt x="303953" y="4410367"/>
                    <a:pt x="292439" y="4410367"/>
                  </a:cubicBezTo>
                  <a:close/>
                  <a:moveTo>
                    <a:pt x="1886788" y="4405321"/>
                  </a:moveTo>
                  <a:cubicBezTo>
                    <a:pt x="1875274" y="4405321"/>
                    <a:pt x="1865940" y="4414655"/>
                    <a:pt x="1865940" y="4426169"/>
                  </a:cubicBezTo>
                  <a:lnTo>
                    <a:pt x="1865940" y="4509556"/>
                  </a:lnTo>
                  <a:cubicBezTo>
                    <a:pt x="1865940" y="4521070"/>
                    <a:pt x="1875274" y="4530404"/>
                    <a:pt x="1886788" y="4530404"/>
                  </a:cubicBezTo>
                  <a:lnTo>
                    <a:pt x="2025358" y="4530404"/>
                  </a:lnTo>
                  <a:cubicBezTo>
                    <a:pt x="2036872" y="4530404"/>
                    <a:pt x="2046206" y="4521070"/>
                    <a:pt x="2046206" y="4509556"/>
                  </a:cubicBezTo>
                  <a:lnTo>
                    <a:pt x="2046206" y="4426169"/>
                  </a:lnTo>
                  <a:cubicBezTo>
                    <a:pt x="2046206" y="4414655"/>
                    <a:pt x="2036872" y="4405321"/>
                    <a:pt x="2025358" y="4405321"/>
                  </a:cubicBezTo>
                  <a:close/>
                  <a:moveTo>
                    <a:pt x="153869" y="4112173"/>
                  </a:moveTo>
                  <a:cubicBezTo>
                    <a:pt x="142355" y="4112173"/>
                    <a:pt x="133021" y="4121507"/>
                    <a:pt x="133021" y="4133021"/>
                  </a:cubicBezTo>
                  <a:lnTo>
                    <a:pt x="133021" y="4216408"/>
                  </a:lnTo>
                  <a:cubicBezTo>
                    <a:pt x="133021" y="4227922"/>
                    <a:pt x="142355" y="4237256"/>
                    <a:pt x="153869" y="4237256"/>
                  </a:cubicBezTo>
                  <a:lnTo>
                    <a:pt x="292439" y="4237256"/>
                  </a:lnTo>
                  <a:cubicBezTo>
                    <a:pt x="303953" y="4237256"/>
                    <a:pt x="313287" y="4227922"/>
                    <a:pt x="313287" y="4216408"/>
                  </a:cubicBezTo>
                  <a:lnTo>
                    <a:pt x="313287" y="4133021"/>
                  </a:lnTo>
                  <a:cubicBezTo>
                    <a:pt x="313287" y="4121507"/>
                    <a:pt x="303953" y="4112173"/>
                    <a:pt x="292439" y="4112173"/>
                  </a:cubicBezTo>
                  <a:close/>
                  <a:moveTo>
                    <a:pt x="1886788" y="4107127"/>
                  </a:moveTo>
                  <a:cubicBezTo>
                    <a:pt x="1875274" y="4107127"/>
                    <a:pt x="1865940" y="4116461"/>
                    <a:pt x="1865940" y="4127975"/>
                  </a:cubicBezTo>
                  <a:lnTo>
                    <a:pt x="1865940" y="4211362"/>
                  </a:lnTo>
                  <a:cubicBezTo>
                    <a:pt x="1865940" y="4222876"/>
                    <a:pt x="1875274" y="4232210"/>
                    <a:pt x="1886788" y="4232210"/>
                  </a:cubicBezTo>
                  <a:lnTo>
                    <a:pt x="2025358" y="4232210"/>
                  </a:lnTo>
                  <a:cubicBezTo>
                    <a:pt x="2036872" y="4232210"/>
                    <a:pt x="2046206" y="4222876"/>
                    <a:pt x="2046206" y="4211362"/>
                  </a:cubicBezTo>
                  <a:lnTo>
                    <a:pt x="2046206" y="4127975"/>
                  </a:lnTo>
                  <a:cubicBezTo>
                    <a:pt x="2046206" y="4116461"/>
                    <a:pt x="2036872" y="4107127"/>
                    <a:pt x="2025358" y="4107127"/>
                  </a:cubicBezTo>
                  <a:close/>
                  <a:moveTo>
                    <a:pt x="153869" y="3813979"/>
                  </a:moveTo>
                  <a:cubicBezTo>
                    <a:pt x="142355" y="3813979"/>
                    <a:pt x="133021" y="3823313"/>
                    <a:pt x="133021" y="3834827"/>
                  </a:cubicBezTo>
                  <a:lnTo>
                    <a:pt x="133021" y="3918214"/>
                  </a:lnTo>
                  <a:cubicBezTo>
                    <a:pt x="133021" y="3929728"/>
                    <a:pt x="142355" y="3939062"/>
                    <a:pt x="153869" y="3939062"/>
                  </a:cubicBezTo>
                  <a:lnTo>
                    <a:pt x="292439" y="3939062"/>
                  </a:lnTo>
                  <a:cubicBezTo>
                    <a:pt x="303953" y="3939062"/>
                    <a:pt x="313287" y="3929728"/>
                    <a:pt x="313287" y="3918214"/>
                  </a:cubicBezTo>
                  <a:lnTo>
                    <a:pt x="313287" y="3834827"/>
                  </a:lnTo>
                  <a:cubicBezTo>
                    <a:pt x="313287" y="3823313"/>
                    <a:pt x="303953" y="3813979"/>
                    <a:pt x="292439" y="3813979"/>
                  </a:cubicBezTo>
                  <a:close/>
                  <a:moveTo>
                    <a:pt x="1886788" y="3808933"/>
                  </a:moveTo>
                  <a:cubicBezTo>
                    <a:pt x="1875274" y="3808933"/>
                    <a:pt x="1865940" y="3818267"/>
                    <a:pt x="1865940" y="3829781"/>
                  </a:cubicBezTo>
                  <a:lnTo>
                    <a:pt x="1865940" y="3913168"/>
                  </a:lnTo>
                  <a:cubicBezTo>
                    <a:pt x="1865940" y="3924682"/>
                    <a:pt x="1875274" y="3934016"/>
                    <a:pt x="1886788" y="3934016"/>
                  </a:cubicBezTo>
                  <a:lnTo>
                    <a:pt x="2025358" y="3934016"/>
                  </a:lnTo>
                  <a:cubicBezTo>
                    <a:pt x="2036872" y="3934016"/>
                    <a:pt x="2046206" y="3924682"/>
                    <a:pt x="2046206" y="3913168"/>
                  </a:cubicBezTo>
                  <a:lnTo>
                    <a:pt x="2046206" y="3829781"/>
                  </a:lnTo>
                  <a:cubicBezTo>
                    <a:pt x="2046206" y="3818267"/>
                    <a:pt x="2036872" y="3808933"/>
                    <a:pt x="2025358" y="3808933"/>
                  </a:cubicBezTo>
                  <a:close/>
                  <a:moveTo>
                    <a:pt x="153869" y="3515785"/>
                  </a:moveTo>
                  <a:cubicBezTo>
                    <a:pt x="142355" y="3515785"/>
                    <a:pt x="133021" y="3525119"/>
                    <a:pt x="133021" y="3536633"/>
                  </a:cubicBezTo>
                  <a:lnTo>
                    <a:pt x="133021" y="3620020"/>
                  </a:lnTo>
                  <a:cubicBezTo>
                    <a:pt x="133021" y="3631534"/>
                    <a:pt x="142355" y="3640868"/>
                    <a:pt x="153869" y="3640868"/>
                  </a:cubicBezTo>
                  <a:lnTo>
                    <a:pt x="292439" y="3640868"/>
                  </a:lnTo>
                  <a:cubicBezTo>
                    <a:pt x="303953" y="3640868"/>
                    <a:pt x="313287" y="3631534"/>
                    <a:pt x="313287" y="3620020"/>
                  </a:cubicBezTo>
                  <a:lnTo>
                    <a:pt x="313287" y="3536633"/>
                  </a:lnTo>
                  <a:cubicBezTo>
                    <a:pt x="313287" y="3525119"/>
                    <a:pt x="303953" y="3515785"/>
                    <a:pt x="292439" y="3515785"/>
                  </a:cubicBezTo>
                  <a:close/>
                  <a:moveTo>
                    <a:pt x="1886788" y="3510739"/>
                  </a:moveTo>
                  <a:cubicBezTo>
                    <a:pt x="1875274" y="3510739"/>
                    <a:pt x="1865940" y="3520073"/>
                    <a:pt x="1865940" y="3531587"/>
                  </a:cubicBezTo>
                  <a:lnTo>
                    <a:pt x="1865940" y="3614974"/>
                  </a:lnTo>
                  <a:cubicBezTo>
                    <a:pt x="1865940" y="3626488"/>
                    <a:pt x="1875274" y="3635822"/>
                    <a:pt x="1886788" y="3635822"/>
                  </a:cubicBezTo>
                  <a:lnTo>
                    <a:pt x="2025358" y="3635822"/>
                  </a:lnTo>
                  <a:cubicBezTo>
                    <a:pt x="2036872" y="3635822"/>
                    <a:pt x="2046206" y="3626488"/>
                    <a:pt x="2046206" y="3614974"/>
                  </a:cubicBezTo>
                  <a:lnTo>
                    <a:pt x="2046206" y="3531587"/>
                  </a:lnTo>
                  <a:cubicBezTo>
                    <a:pt x="2046206" y="3520073"/>
                    <a:pt x="2036872" y="3510739"/>
                    <a:pt x="2025358" y="3510739"/>
                  </a:cubicBezTo>
                  <a:close/>
                  <a:moveTo>
                    <a:pt x="153869" y="3217591"/>
                  </a:moveTo>
                  <a:cubicBezTo>
                    <a:pt x="142355" y="3217591"/>
                    <a:pt x="133021" y="3226926"/>
                    <a:pt x="133021" y="3238439"/>
                  </a:cubicBezTo>
                  <a:lnTo>
                    <a:pt x="133021" y="3321826"/>
                  </a:lnTo>
                  <a:cubicBezTo>
                    <a:pt x="133021" y="3333340"/>
                    <a:pt x="142355" y="3342674"/>
                    <a:pt x="153869" y="3342674"/>
                  </a:cubicBezTo>
                  <a:lnTo>
                    <a:pt x="292439" y="3342674"/>
                  </a:lnTo>
                  <a:cubicBezTo>
                    <a:pt x="303953" y="3342674"/>
                    <a:pt x="313287" y="3333340"/>
                    <a:pt x="313287" y="3321826"/>
                  </a:cubicBezTo>
                  <a:lnTo>
                    <a:pt x="313287" y="3238439"/>
                  </a:lnTo>
                  <a:cubicBezTo>
                    <a:pt x="313287" y="3226926"/>
                    <a:pt x="303953" y="3217591"/>
                    <a:pt x="292439" y="3217591"/>
                  </a:cubicBezTo>
                  <a:close/>
                  <a:moveTo>
                    <a:pt x="1886788" y="3212549"/>
                  </a:moveTo>
                  <a:cubicBezTo>
                    <a:pt x="1875274" y="3212549"/>
                    <a:pt x="1865940" y="3221881"/>
                    <a:pt x="1865940" y="3233398"/>
                  </a:cubicBezTo>
                  <a:lnTo>
                    <a:pt x="1865940" y="3316780"/>
                  </a:lnTo>
                  <a:cubicBezTo>
                    <a:pt x="1865940" y="3328294"/>
                    <a:pt x="1875274" y="3337628"/>
                    <a:pt x="1886788" y="3337628"/>
                  </a:cubicBezTo>
                  <a:lnTo>
                    <a:pt x="2025358" y="3337628"/>
                  </a:lnTo>
                  <a:cubicBezTo>
                    <a:pt x="2036872" y="3337628"/>
                    <a:pt x="2046206" y="3328294"/>
                    <a:pt x="2046206" y="3316780"/>
                  </a:cubicBezTo>
                  <a:lnTo>
                    <a:pt x="2046206" y="3233398"/>
                  </a:lnTo>
                  <a:cubicBezTo>
                    <a:pt x="2046206" y="3221881"/>
                    <a:pt x="2036872" y="3212549"/>
                    <a:pt x="2025358" y="3212549"/>
                  </a:cubicBezTo>
                  <a:close/>
                  <a:moveTo>
                    <a:pt x="153869" y="2919399"/>
                  </a:moveTo>
                  <a:cubicBezTo>
                    <a:pt x="142355" y="2919399"/>
                    <a:pt x="133021" y="2928732"/>
                    <a:pt x="133021" y="2940246"/>
                  </a:cubicBezTo>
                  <a:lnTo>
                    <a:pt x="133021" y="3023634"/>
                  </a:lnTo>
                  <a:cubicBezTo>
                    <a:pt x="133021" y="3035148"/>
                    <a:pt x="142355" y="3044482"/>
                    <a:pt x="153869" y="3044482"/>
                  </a:cubicBezTo>
                  <a:lnTo>
                    <a:pt x="292439" y="3044482"/>
                  </a:lnTo>
                  <a:cubicBezTo>
                    <a:pt x="303953" y="3044482"/>
                    <a:pt x="313287" y="3035148"/>
                    <a:pt x="313287" y="3023634"/>
                  </a:cubicBezTo>
                  <a:lnTo>
                    <a:pt x="313287" y="2940246"/>
                  </a:lnTo>
                  <a:cubicBezTo>
                    <a:pt x="313287" y="2928732"/>
                    <a:pt x="303953" y="2919399"/>
                    <a:pt x="292439" y="2919399"/>
                  </a:cubicBezTo>
                  <a:close/>
                  <a:moveTo>
                    <a:pt x="1886788" y="2914353"/>
                  </a:moveTo>
                  <a:cubicBezTo>
                    <a:pt x="1875274" y="2914353"/>
                    <a:pt x="1865940" y="2923688"/>
                    <a:pt x="1865940" y="2935202"/>
                  </a:cubicBezTo>
                  <a:lnTo>
                    <a:pt x="1865940" y="3018589"/>
                  </a:lnTo>
                  <a:cubicBezTo>
                    <a:pt x="1865940" y="3030102"/>
                    <a:pt x="1875274" y="3039436"/>
                    <a:pt x="1886788" y="3039436"/>
                  </a:cubicBezTo>
                  <a:lnTo>
                    <a:pt x="2025358" y="3039436"/>
                  </a:lnTo>
                  <a:cubicBezTo>
                    <a:pt x="2036872" y="3039436"/>
                    <a:pt x="2046206" y="3030102"/>
                    <a:pt x="2046206" y="3018589"/>
                  </a:cubicBezTo>
                  <a:lnTo>
                    <a:pt x="2046206" y="2935202"/>
                  </a:lnTo>
                  <a:cubicBezTo>
                    <a:pt x="2046206" y="2923688"/>
                    <a:pt x="2036872" y="2914353"/>
                    <a:pt x="2025358" y="2914353"/>
                  </a:cubicBezTo>
                  <a:close/>
                  <a:moveTo>
                    <a:pt x="153869" y="2621205"/>
                  </a:moveTo>
                  <a:cubicBezTo>
                    <a:pt x="142355" y="2621205"/>
                    <a:pt x="133021" y="2630539"/>
                    <a:pt x="133021" y="2642053"/>
                  </a:cubicBezTo>
                  <a:lnTo>
                    <a:pt x="133021" y="2725440"/>
                  </a:lnTo>
                  <a:cubicBezTo>
                    <a:pt x="133021" y="2736953"/>
                    <a:pt x="142355" y="2746287"/>
                    <a:pt x="153869" y="2746287"/>
                  </a:cubicBezTo>
                  <a:lnTo>
                    <a:pt x="292439" y="2746287"/>
                  </a:lnTo>
                  <a:cubicBezTo>
                    <a:pt x="303953" y="2746287"/>
                    <a:pt x="313287" y="2736953"/>
                    <a:pt x="313287" y="2725440"/>
                  </a:cubicBezTo>
                  <a:lnTo>
                    <a:pt x="313287" y="2642053"/>
                  </a:lnTo>
                  <a:cubicBezTo>
                    <a:pt x="313287" y="2630539"/>
                    <a:pt x="303953" y="2621205"/>
                    <a:pt x="292439" y="2621205"/>
                  </a:cubicBezTo>
                  <a:close/>
                  <a:moveTo>
                    <a:pt x="1886788" y="2616159"/>
                  </a:moveTo>
                  <a:cubicBezTo>
                    <a:pt x="1875274" y="2616159"/>
                    <a:pt x="1865940" y="2625494"/>
                    <a:pt x="1865940" y="2637008"/>
                  </a:cubicBezTo>
                  <a:lnTo>
                    <a:pt x="1865940" y="2720395"/>
                  </a:lnTo>
                  <a:cubicBezTo>
                    <a:pt x="1865940" y="2731909"/>
                    <a:pt x="1875274" y="2741243"/>
                    <a:pt x="1886788" y="2741243"/>
                  </a:cubicBezTo>
                  <a:lnTo>
                    <a:pt x="2025358" y="2741243"/>
                  </a:lnTo>
                  <a:cubicBezTo>
                    <a:pt x="2036872" y="2741243"/>
                    <a:pt x="2046206" y="2731909"/>
                    <a:pt x="2046206" y="2720395"/>
                  </a:cubicBezTo>
                  <a:lnTo>
                    <a:pt x="2046206" y="2637008"/>
                  </a:lnTo>
                  <a:cubicBezTo>
                    <a:pt x="2046206" y="2625494"/>
                    <a:pt x="2036872" y="2616159"/>
                    <a:pt x="2025358" y="2616159"/>
                  </a:cubicBezTo>
                  <a:close/>
                  <a:moveTo>
                    <a:pt x="153869" y="2323010"/>
                  </a:moveTo>
                  <a:cubicBezTo>
                    <a:pt x="142355" y="2323010"/>
                    <a:pt x="133021" y="2332344"/>
                    <a:pt x="133021" y="2343859"/>
                  </a:cubicBezTo>
                  <a:lnTo>
                    <a:pt x="133021" y="2427245"/>
                  </a:lnTo>
                  <a:cubicBezTo>
                    <a:pt x="133021" y="2438759"/>
                    <a:pt x="142355" y="2448093"/>
                    <a:pt x="153869" y="2448093"/>
                  </a:cubicBezTo>
                  <a:lnTo>
                    <a:pt x="292439" y="2448093"/>
                  </a:lnTo>
                  <a:cubicBezTo>
                    <a:pt x="303953" y="2448093"/>
                    <a:pt x="313287" y="2438759"/>
                    <a:pt x="313287" y="2427245"/>
                  </a:cubicBezTo>
                  <a:lnTo>
                    <a:pt x="313287" y="2343859"/>
                  </a:lnTo>
                  <a:cubicBezTo>
                    <a:pt x="313287" y="2332344"/>
                    <a:pt x="303953" y="2323010"/>
                    <a:pt x="292439" y="2323010"/>
                  </a:cubicBezTo>
                  <a:close/>
                  <a:moveTo>
                    <a:pt x="1886788" y="2317965"/>
                  </a:moveTo>
                  <a:cubicBezTo>
                    <a:pt x="1875274" y="2317965"/>
                    <a:pt x="1865940" y="2327300"/>
                    <a:pt x="1865940" y="2338813"/>
                  </a:cubicBezTo>
                  <a:lnTo>
                    <a:pt x="1865940" y="2422200"/>
                  </a:lnTo>
                  <a:cubicBezTo>
                    <a:pt x="1865940" y="2433714"/>
                    <a:pt x="1875274" y="2443048"/>
                    <a:pt x="1886788" y="2443048"/>
                  </a:cubicBezTo>
                  <a:lnTo>
                    <a:pt x="2025358" y="2443048"/>
                  </a:lnTo>
                  <a:cubicBezTo>
                    <a:pt x="2036872" y="2443048"/>
                    <a:pt x="2046206" y="2433714"/>
                    <a:pt x="2046206" y="2422200"/>
                  </a:cubicBezTo>
                  <a:lnTo>
                    <a:pt x="2046206" y="2338813"/>
                  </a:lnTo>
                  <a:cubicBezTo>
                    <a:pt x="2046206" y="2327300"/>
                    <a:pt x="2036872" y="2317965"/>
                    <a:pt x="2025358" y="2317965"/>
                  </a:cubicBezTo>
                  <a:close/>
                  <a:moveTo>
                    <a:pt x="153869" y="2024816"/>
                  </a:moveTo>
                  <a:cubicBezTo>
                    <a:pt x="142355" y="2024816"/>
                    <a:pt x="133021" y="2034150"/>
                    <a:pt x="133021" y="2045665"/>
                  </a:cubicBezTo>
                  <a:lnTo>
                    <a:pt x="133021" y="2129051"/>
                  </a:lnTo>
                  <a:cubicBezTo>
                    <a:pt x="133021" y="2140565"/>
                    <a:pt x="142355" y="2149900"/>
                    <a:pt x="153869" y="2149900"/>
                  </a:cubicBezTo>
                  <a:lnTo>
                    <a:pt x="292439" y="2149900"/>
                  </a:lnTo>
                  <a:cubicBezTo>
                    <a:pt x="303953" y="2149900"/>
                    <a:pt x="313287" y="2140565"/>
                    <a:pt x="313287" y="2129051"/>
                  </a:cubicBezTo>
                  <a:lnTo>
                    <a:pt x="313287" y="2045665"/>
                  </a:lnTo>
                  <a:cubicBezTo>
                    <a:pt x="313287" y="2034150"/>
                    <a:pt x="303953" y="2024816"/>
                    <a:pt x="292439" y="2024816"/>
                  </a:cubicBezTo>
                  <a:close/>
                  <a:moveTo>
                    <a:pt x="1886788" y="2019772"/>
                  </a:moveTo>
                  <a:cubicBezTo>
                    <a:pt x="1875274" y="2019772"/>
                    <a:pt x="1865940" y="2029106"/>
                    <a:pt x="1865940" y="2040620"/>
                  </a:cubicBezTo>
                  <a:lnTo>
                    <a:pt x="1865940" y="2124007"/>
                  </a:lnTo>
                  <a:cubicBezTo>
                    <a:pt x="1865940" y="2135521"/>
                    <a:pt x="1875274" y="2144855"/>
                    <a:pt x="1886788" y="2144855"/>
                  </a:cubicBezTo>
                  <a:lnTo>
                    <a:pt x="2025358" y="2144855"/>
                  </a:lnTo>
                  <a:cubicBezTo>
                    <a:pt x="2036872" y="2144855"/>
                    <a:pt x="2046206" y="2135521"/>
                    <a:pt x="2046206" y="2124007"/>
                  </a:cubicBezTo>
                  <a:lnTo>
                    <a:pt x="2046206" y="2040620"/>
                  </a:lnTo>
                  <a:cubicBezTo>
                    <a:pt x="2046206" y="2029106"/>
                    <a:pt x="2036872" y="2019772"/>
                    <a:pt x="2025358" y="2019772"/>
                  </a:cubicBezTo>
                  <a:close/>
                  <a:moveTo>
                    <a:pt x="153869" y="1726623"/>
                  </a:moveTo>
                  <a:cubicBezTo>
                    <a:pt x="142355" y="1726623"/>
                    <a:pt x="133021" y="1735957"/>
                    <a:pt x="133021" y="1747471"/>
                  </a:cubicBezTo>
                  <a:lnTo>
                    <a:pt x="133021" y="1830858"/>
                  </a:lnTo>
                  <a:cubicBezTo>
                    <a:pt x="133021" y="1842372"/>
                    <a:pt x="142355" y="1851706"/>
                    <a:pt x="153869" y="1851706"/>
                  </a:cubicBezTo>
                  <a:lnTo>
                    <a:pt x="292439" y="1851706"/>
                  </a:lnTo>
                  <a:cubicBezTo>
                    <a:pt x="303953" y="1851706"/>
                    <a:pt x="313287" y="1842372"/>
                    <a:pt x="313287" y="1830858"/>
                  </a:cubicBezTo>
                  <a:lnTo>
                    <a:pt x="313287" y="1747471"/>
                  </a:lnTo>
                  <a:cubicBezTo>
                    <a:pt x="313287" y="1735957"/>
                    <a:pt x="303953" y="1726623"/>
                    <a:pt x="292439" y="1726623"/>
                  </a:cubicBezTo>
                  <a:close/>
                  <a:moveTo>
                    <a:pt x="1886788" y="1721579"/>
                  </a:moveTo>
                  <a:cubicBezTo>
                    <a:pt x="1875274" y="1721579"/>
                    <a:pt x="1865940" y="1730912"/>
                    <a:pt x="1865940" y="1742426"/>
                  </a:cubicBezTo>
                  <a:lnTo>
                    <a:pt x="1865940" y="1825813"/>
                  </a:lnTo>
                  <a:cubicBezTo>
                    <a:pt x="1865940" y="1837328"/>
                    <a:pt x="1875274" y="1846661"/>
                    <a:pt x="1886788" y="1846661"/>
                  </a:cubicBezTo>
                  <a:lnTo>
                    <a:pt x="2025358" y="1846661"/>
                  </a:lnTo>
                  <a:cubicBezTo>
                    <a:pt x="2036872" y="1846661"/>
                    <a:pt x="2046206" y="1837328"/>
                    <a:pt x="2046206" y="1825813"/>
                  </a:cubicBezTo>
                  <a:lnTo>
                    <a:pt x="2046206" y="1742426"/>
                  </a:lnTo>
                  <a:cubicBezTo>
                    <a:pt x="2046206" y="1730912"/>
                    <a:pt x="2036872" y="1721579"/>
                    <a:pt x="2025358" y="1721579"/>
                  </a:cubicBezTo>
                  <a:close/>
                  <a:moveTo>
                    <a:pt x="153869" y="1428429"/>
                  </a:moveTo>
                  <a:cubicBezTo>
                    <a:pt x="142355" y="1428429"/>
                    <a:pt x="133021" y="1437763"/>
                    <a:pt x="133021" y="1449277"/>
                  </a:cubicBezTo>
                  <a:lnTo>
                    <a:pt x="133021" y="1532664"/>
                  </a:lnTo>
                  <a:cubicBezTo>
                    <a:pt x="133021" y="1544178"/>
                    <a:pt x="142355" y="1553512"/>
                    <a:pt x="153869" y="1553512"/>
                  </a:cubicBezTo>
                  <a:lnTo>
                    <a:pt x="292439" y="1553512"/>
                  </a:lnTo>
                  <a:cubicBezTo>
                    <a:pt x="303953" y="1553512"/>
                    <a:pt x="313287" y="1544178"/>
                    <a:pt x="313287" y="1532664"/>
                  </a:cubicBezTo>
                  <a:lnTo>
                    <a:pt x="313287" y="1449277"/>
                  </a:lnTo>
                  <a:cubicBezTo>
                    <a:pt x="313287" y="1437763"/>
                    <a:pt x="303953" y="1428429"/>
                    <a:pt x="292439" y="1428429"/>
                  </a:cubicBezTo>
                  <a:close/>
                  <a:moveTo>
                    <a:pt x="1886788" y="1423384"/>
                  </a:moveTo>
                  <a:cubicBezTo>
                    <a:pt x="1875274" y="1423384"/>
                    <a:pt x="1865940" y="1432718"/>
                    <a:pt x="1865940" y="1444232"/>
                  </a:cubicBezTo>
                  <a:lnTo>
                    <a:pt x="1865940" y="1527620"/>
                  </a:lnTo>
                  <a:cubicBezTo>
                    <a:pt x="1865940" y="1539134"/>
                    <a:pt x="1875274" y="1548468"/>
                    <a:pt x="1886788" y="1548468"/>
                  </a:cubicBezTo>
                  <a:lnTo>
                    <a:pt x="2025358" y="1548468"/>
                  </a:lnTo>
                  <a:cubicBezTo>
                    <a:pt x="2036872" y="1548468"/>
                    <a:pt x="2046206" y="1539134"/>
                    <a:pt x="2046206" y="1527620"/>
                  </a:cubicBezTo>
                  <a:lnTo>
                    <a:pt x="2046206" y="1444232"/>
                  </a:lnTo>
                  <a:cubicBezTo>
                    <a:pt x="2046206" y="1432718"/>
                    <a:pt x="2036872" y="1423384"/>
                    <a:pt x="2025358" y="1423384"/>
                  </a:cubicBezTo>
                  <a:close/>
                  <a:moveTo>
                    <a:pt x="153869" y="1130235"/>
                  </a:moveTo>
                  <a:cubicBezTo>
                    <a:pt x="142355" y="1130235"/>
                    <a:pt x="133021" y="1139569"/>
                    <a:pt x="133021" y="1151083"/>
                  </a:cubicBezTo>
                  <a:lnTo>
                    <a:pt x="133021" y="1234470"/>
                  </a:lnTo>
                  <a:cubicBezTo>
                    <a:pt x="133021" y="1245984"/>
                    <a:pt x="142355" y="1255318"/>
                    <a:pt x="153869" y="1255318"/>
                  </a:cubicBezTo>
                  <a:lnTo>
                    <a:pt x="292439" y="1255318"/>
                  </a:lnTo>
                  <a:cubicBezTo>
                    <a:pt x="303953" y="1255318"/>
                    <a:pt x="313287" y="1245984"/>
                    <a:pt x="313287" y="1234470"/>
                  </a:cubicBezTo>
                  <a:lnTo>
                    <a:pt x="313287" y="1151083"/>
                  </a:lnTo>
                  <a:cubicBezTo>
                    <a:pt x="313287" y="1139569"/>
                    <a:pt x="303953" y="1130235"/>
                    <a:pt x="292439" y="1130235"/>
                  </a:cubicBezTo>
                  <a:close/>
                  <a:moveTo>
                    <a:pt x="1886788" y="1125190"/>
                  </a:moveTo>
                  <a:cubicBezTo>
                    <a:pt x="1875274" y="1125190"/>
                    <a:pt x="1865940" y="1134524"/>
                    <a:pt x="1865940" y="1146039"/>
                  </a:cubicBezTo>
                  <a:lnTo>
                    <a:pt x="1865940" y="1229425"/>
                  </a:lnTo>
                  <a:cubicBezTo>
                    <a:pt x="1865940" y="1240939"/>
                    <a:pt x="1875274" y="1250273"/>
                    <a:pt x="1886788" y="1250273"/>
                  </a:cubicBezTo>
                  <a:lnTo>
                    <a:pt x="2025358" y="1250273"/>
                  </a:lnTo>
                  <a:cubicBezTo>
                    <a:pt x="2036872" y="1250273"/>
                    <a:pt x="2046206" y="1240939"/>
                    <a:pt x="2046206" y="1229425"/>
                  </a:cubicBezTo>
                  <a:lnTo>
                    <a:pt x="2046206" y="1146039"/>
                  </a:lnTo>
                  <a:cubicBezTo>
                    <a:pt x="2046206" y="1134524"/>
                    <a:pt x="2036872" y="1125190"/>
                    <a:pt x="2025358" y="1125190"/>
                  </a:cubicBezTo>
                  <a:close/>
                  <a:moveTo>
                    <a:pt x="153869" y="832041"/>
                  </a:moveTo>
                  <a:cubicBezTo>
                    <a:pt x="142355" y="832041"/>
                    <a:pt x="133021" y="841375"/>
                    <a:pt x="133021" y="852889"/>
                  </a:cubicBezTo>
                  <a:lnTo>
                    <a:pt x="133021" y="936276"/>
                  </a:lnTo>
                  <a:cubicBezTo>
                    <a:pt x="133021" y="947790"/>
                    <a:pt x="142355" y="957124"/>
                    <a:pt x="153869" y="957124"/>
                  </a:cubicBezTo>
                  <a:lnTo>
                    <a:pt x="292439" y="957124"/>
                  </a:lnTo>
                  <a:cubicBezTo>
                    <a:pt x="303953" y="957124"/>
                    <a:pt x="313287" y="947790"/>
                    <a:pt x="313287" y="936276"/>
                  </a:cubicBezTo>
                  <a:lnTo>
                    <a:pt x="313287" y="852889"/>
                  </a:lnTo>
                  <a:cubicBezTo>
                    <a:pt x="313287" y="841375"/>
                    <a:pt x="303953" y="832041"/>
                    <a:pt x="292439" y="832041"/>
                  </a:cubicBezTo>
                  <a:close/>
                  <a:moveTo>
                    <a:pt x="1886788" y="826996"/>
                  </a:moveTo>
                  <a:cubicBezTo>
                    <a:pt x="1875274" y="826996"/>
                    <a:pt x="1865940" y="836330"/>
                    <a:pt x="1865940" y="847844"/>
                  </a:cubicBezTo>
                  <a:lnTo>
                    <a:pt x="1865940" y="931231"/>
                  </a:lnTo>
                  <a:cubicBezTo>
                    <a:pt x="1865940" y="942745"/>
                    <a:pt x="1875274" y="952079"/>
                    <a:pt x="1886788" y="952079"/>
                  </a:cubicBezTo>
                  <a:lnTo>
                    <a:pt x="2025358" y="952079"/>
                  </a:lnTo>
                  <a:cubicBezTo>
                    <a:pt x="2036872" y="952079"/>
                    <a:pt x="2046206" y="942745"/>
                    <a:pt x="2046206" y="931231"/>
                  </a:cubicBezTo>
                  <a:lnTo>
                    <a:pt x="2046206" y="847844"/>
                  </a:lnTo>
                  <a:cubicBezTo>
                    <a:pt x="2046206" y="836330"/>
                    <a:pt x="2036872" y="826996"/>
                    <a:pt x="2025358" y="826996"/>
                  </a:cubicBezTo>
                  <a:close/>
                  <a:moveTo>
                    <a:pt x="153869" y="533847"/>
                  </a:moveTo>
                  <a:cubicBezTo>
                    <a:pt x="142355" y="533847"/>
                    <a:pt x="133021" y="543181"/>
                    <a:pt x="133021" y="554695"/>
                  </a:cubicBezTo>
                  <a:lnTo>
                    <a:pt x="133021" y="638082"/>
                  </a:lnTo>
                  <a:cubicBezTo>
                    <a:pt x="133021" y="649596"/>
                    <a:pt x="142355" y="658930"/>
                    <a:pt x="153869" y="658930"/>
                  </a:cubicBezTo>
                  <a:lnTo>
                    <a:pt x="292439" y="658930"/>
                  </a:lnTo>
                  <a:cubicBezTo>
                    <a:pt x="303953" y="658930"/>
                    <a:pt x="313287" y="649596"/>
                    <a:pt x="313287" y="638082"/>
                  </a:cubicBezTo>
                  <a:lnTo>
                    <a:pt x="313287" y="554695"/>
                  </a:lnTo>
                  <a:cubicBezTo>
                    <a:pt x="313287" y="543181"/>
                    <a:pt x="303953" y="533847"/>
                    <a:pt x="292439" y="533847"/>
                  </a:cubicBezTo>
                  <a:close/>
                  <a:moveTo>
                    <a:pt x="1886788" y="528802"/>
                  </a:moveTo>
                  <a:cubicBezTo>
                    <a:pt x="1875274" y="528802"/>
                    <a:pt x="1865940" y="538136"/>
                    <a:pt x="1865940" y="549650"/>
                  </a:cubicBezTo>
                  <a:lnTo>
                    <a:pt x="1865940" y="633037"/>
                  </a:lnTo>
                  <a:cubicBezTo>
                    <a:pt x="1865940" y="644551"/>
                    <a:pt x="1875274" y="653885"/>
                    <a:pt x="1886788" y="653885"/>
                  </a:cubicBezTo>
                  <a:lnTo>
                    <a:pt x="2025358" y="653885"/>
                  </a:lnTo>
                  <a:cubicBezTo>
                    <a:pt x="2036872" y="653885"/>
                    <a:pt x="2046206" y="644551"/>
                    <a:pt x="2046206" y="633037"/>
                  </a:cubicBezTo>
                  <a:lnTo>
                    <a:pt x="2046206" y="549650"/>
                  </a:lnTo>
                  <a:cubicBezTo>
                    <a:pt x="2046206" y="538136"/>
                    <a:pt x="2036872" y="528802"/>
                    <a:pt x="2025358" y="528802"/>
                  </a:cubicBezTo>
                  <a:close/>
                  <a:moveTo>
                    <a:pt x="153869" y="235653"/>
                  </a:moveTo>
                  <a:cubicBezTo>
                    <a:pt x="142355" y="235653"/>
                    <a:pt x="133021" y="244987"/>
                    <a:pt x="133021" y="256501"/>
                  </a:cubicBezTo>
                  <a:lnTo>
                    <a:pt x="133021" y="339888"/>
                  </a:lnTo>
                  <a:cubicBezTo>
                    <a:pt x="133021" y="351402"/>
                    <a:pt x="142355" y="360736"/>
                    <a:pt x="153869" y="360736"/>
                  </a:cubicBezTo>
                  <a:lnTo>
                    <a:pt x="292439" y="360736"/>
                  </a:lnTo>
                  <a:cubicBezTo>
                    <a:pt x="303953" y="360736"/>
                    <a:pt x="313287" y="351402"/>
                    <a:pt x="313287" y="339888"/>
                  </a:cubicBezTo>
                  <a:lnTo>
                    <a:pt x="313287" y="256501"/>
                  </a:lnTo>
                  <a:cubicBezTo>
                    <a:pt x="313287" y="244987"/>
                    <a:pt x="303953" y="235653"/>
                    <a:pt x="292439" y="235653"/>
                  </a:cubicBezTo>
                  <a:close/>
                  <a:moveTo>
                    <a:pt x="1886788" y="230608"/>
                  </a:moveTo>
                  <a:cubicBezTo>
                    <a:pt x="1875274" y="230608"/>
                    <a:pt x="1865940" y="239942"/>
                    <a:pt x="1865940" y="251456"/>
                  </a:cubicBezTo>
                  <a:lnTo>
                    <a:pt x="1865940" y="334843"/>
                  </a:lnTo>
                  <a:cubicBezTo>
                    <a:pt x="1865940" y="346357"/>
                    <a:pt x="1875274" y="355691"/>
                    <a:pt x="1886788" y="355691"/>
                  </a:cubicBezTo>
                  <a:lnTo>
                    <a:pt x="2025358" y="355691"/>
                  </a:lnTo>
                  <a:cubicBezTo>
                    <a:pt x="2036872" y="355691"/>
                    <a:pt x="2046206" y="346357"/>
                    <a:pt x="2046206" y="334843"/>
                  </a:cubicBezTo>
                  <a:lnTo>
                    <a:pt x="2046206" y="251456"/>
                  </a:lnTo>
                  <a:cubicBezTo>
                    <a:pt x="2046206" y="239942"/>
                    <a:pt x="2036872" y="230608"/>
                    <a:pt x="2025358" y="230608"/>
                  </a:cubicBezTo>
                  <a:close/>
                  <a:moveTo>
                    <a:pt x="0" y="0"/>
                  </a:moveTo>
                  <a:lnTo>
                    <a:pt x="133021" y="0"/>
                  </a:lnTo>
                  <a:lnTo>
                    <a:pt x="133021" y="41694"/>
                  </a:lnTo>
                  <a:cubicBezTo>
                    <a:pt x="133021" y="53208"/>
                    <a:pt x="142355" y="62542"/>
                    <a:pt x="153869" y="62542"/>
                  </a:cubicBezTo>
                  <a:lnTo>
                    <a:pt x="292439" y="62542"/>
                  </a:lnTo>
                  <a:cubicBezTo>
                    <a:pt x="303953" y="62542"/>
                    <a:pt x="313287" y="53208"/>
                    <a:pt x="313287" y="41694"/>
                  </a:cubicBezTo>
                  <a:lnTo>
                    <a:pt x="313287" y="0"/>
                  </a:lnTo>
                  <a:lnTo>
                    <a:pt x="1865940" y="0"/>
                  </a:lnTo>
                  <a:lnTo>
                    <a:pt x="1865940" y="36649"/>
                  </a:lnTo>
                  <a:cubicBezTo>
                    <a:pt x="1865940" y="48163"/>
                    <a:pt x="1875274" y="57497"/>
                    <a:pt x="1886788" y="57497"/>
                  </a:cubicBezTo>
                  <a:lnTo>
                    <a:pt x="2025358" y="57497"/>
                  </a:lnTo>
                  <a:cubicBezTo>
                    <a:pt x="2036872" y="57497"/>
                    <a:pt x="2046206" y="48163"/>
                    <a:pt x="2046206" y="36649"/>
                  </a:cubicBezTo>
                  <a:lnTo>
                    <a:pt x="2046206" y="0"/>
                  </a:lnTo>
                  <a:lnTo>
                    <a:pt x="2198193" y="0"/>
                  </a:lnTo>
                  <a:lnTo>
                    <a:pt x="2198193" y="6661192"/>
                  </a:lnTo>
                  <a:lnTo>
                    <a:pt x="0" y="6661192"/>
                  </a:lnTo>
                  <a:close/>
                </a:path>
              </a:pathLst>
            </a:custGeom>
            <a:solidFill>
              <a:srgbClr val="822405">
                <a:alpha val="7263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5293882" y="1319118"/>
              <a:ext cx="1469100" cy="2053800"/>
            </a:xfrm>
            <a:prstGeom prst="rect">
              <a:avLst/>
            </a:prstGeom>
            <a:solidFill>
              <a:srgbClr val="000000">
                <a:alpha val="798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5293882" y="0"/>
              <a:ext cx="1469100" cy="1223100"/>
            </a:xfrm>
            <a:prstGeom prst="rect">
              <a:avLst/>
            </a:prstGeom>
            <a:solidFill>
              <a:srgbClr val="000000">
                <a:alpha val="72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5293882" y="3481987"/>
              <a:ext cx="1469100" cy="2053800"/>
            </a:xfrm>
            <a:prstGeom prst="rect">
              <a:avLst/>
            </a:prstGeom>
            <a:solidFill>
              <a:srgbClr val="000000">
                <a:alpha val="85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p8" descr="A picture containing mirr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916261">
            <a:off x="1620962" y="12764"/>
            <a:ext cx="258036" cy="122020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61630" y="7833360"/>
            <a:ext cx="291846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581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1_Big 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8200" y="-1"/>
            <a:ext cx="11212951" cy="72119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3" name="Google Shape;133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2700" y="964450"/>
            <a:ext cx="9263901" cy="49927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4" name="Google Shape;134;p8"/>
          <p:cNvSpPr/>
          <p:nvPr/>
        </p:nvSpPr>
        <p:spPr>
          <a:xfrm rot="-5544778">
            <a:off x="3107294" y="-1464786"/>
            <a:ext cx="6249141" cy="1030872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"/>
          <p:cNvSpPr/>
          <p:nvPr/>
        </p:nvSpPr>
        <p:spPr>
          <a:xfrm rot="-5033749">
            <a:off x="3103111" y="-1438886"/>
            <a:ext cx="6257479" cy="1029839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"/>
          <p:cNvSpPr/>
          <p:nvPr/>
        </p:nvSpPr>
        <p:spPr>
          <a:xfrm rot="-5400000">
            <a:off x="3108173" y="-1693483"/>
            <a:ext cx="6247500" cy="10310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2284225" y="1123500"/>
            <a:ext cx="82746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138" name="Google Shape;138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9" name="Google Shape;139;p8"/>
          <p:cNvGrpSpPr/>
          <p:nvPr/>
        </p:nvGrpSpPr>
        <p:grpSpPr>
          <a:xfrm rot="-275385">
            <a:off x="1111902" y="161276"/>
            <a:ext cx="1269130" cy="3845849"/>
            <a:chOff x="4929283" y="0"/>
            <a:chExt cx="2198193" cy="6661192"/>
          </a:xfrm>
        </p:grpSpPr>
        <p:sp>
          <p:nvSpPr>
            <p:cNvPr id="140" name="Google Shape;140;p8"/>
            <p:cNvSpPr/>
            <p:nvPr/>
          </p:nvSpPr>
          <p:spPr>
            <a:xfrm>
              <a:off x="4929283" y="0"/>
              <a:ext cx="2198193" cy="6661192"/>
            </a:xfrm>
            <a:custGeom>
              <a:avLst/>
              <a:gdLst/>
              <a:ahLst/>
              <a:cxnLst/>
              <a:rect l="l" t="t" r="r" b="b"/>
              <a:pathLst>
                <a:path w="2198193" h="6661192" extrusionOk="0">
                  <a:moveTo>
                    <a:pt x="153869" y="6497722"/>
                  </a:moveTo>
                  <a:cubicBezTo>
                    <a:pt x="142355" y="6497722"/>
                    <a:pt x="133021" y="6507056"/>
                    <a:pt x="133021" y="6518570"/>
                  </a:cubicBezTo>
                  <a:lnTo>
                    <a:pt x="133021" y="6601957"/>
                  </a:lnTo>
                  <a:cubicBezTo>
                    <a:pt x="133021" y="6613471"/>
                    <a:pt x="142355" y="6622805"/>
                    <a:pt x="153869" y="6622805"/>
                  </a:cubicBezTo>
                  <a:lnTo>
                    <a:pt x="292439" y="6622805"/>
                  </a:lnTo>
                  <a:cubicBezTo>
                    <a:pt x="303953" y="6622805"/>
                    <a:pt x="313287" y="6613471"/>
                    <a:pt x="313287" y="6601957"/>
                  </a:cubicBezTo>
                  <a:lnTo>
                    <a:pt x="313287" y="6518570"/>
                  </a:lnTo>
                  <a:cubicBezTo>
                    <a:pt x="313287" y="6507056"/>
                    <a:pt x="303953" y="6497722"/>
                    <a:pt x="292439" y="6497722"/>
                  </a:cubicBezTo>
                  <a:close/>
                  <a:moveTo>
                    <a:pt x="1886788" y="6492676"/>
                  </a:moveTo>
                  <a:cubicBezTo>
                    <a:pt x="1875274" y="6492676"/>
                    <a:pt x="1865940" y="6502010"/>
                    <a:pt x="1865940" y="6513524"/>
                  </a:cubicBezTo>
                  <a:lnTo>
                    <a:pt x="1865940" y="6596911"/>
                  </a:lnTo>
                  <a:cubicBezTo>
                    <a:pt x="1865940" y="6608425"/>
                    <a:pt x="1875274" y="6617759"/>
                    <a:pt x="1886788" y="6617759"/>
                  </a:cubicBezTo>
                  <a:lnTo>
                    <a:pt x="2025358" y="6617759"/>
                  </a:lnTo>
                  <a:cubicBezTo>
                    <a:pt x="2036872" y="6617759"/>
                    <a:pt x="2046206" y="6608425"/>
                    <a:pt x="2046206" y="6596911"/>
                  </a:cubicBezTo>
                  <a:lnTo>
                    <a:pt x="2046206" y="6513524"/>
                  </a:lnTo>
                  <a:cubicBezTo>
                    <a:pt x="2046206" y="6502010"/>
                    <a:pt x="2036872" y="6492676"/>
                    <a:pt x="2025358" y="6492676"/>
                  </a:cubicBezTo>
                  <a:close/>
                  <a:moveTo>
                    <a:pt x="153869" y="6199531"/>
                  </a:moveTo>
                  <a:cubicBezTo>
                    <a:pt x="142355" y="6199531"/>
                    <a:pt x="133021" y="6208865"/>
                    <a:pt x="133021" y="6220379"/>
                  </a:cubicBezTo>
                  <a:lnTo>
                    <a:pt x="133021" y="6303766"/>
                  </a:lnTo>
                  <a:cubicBezTo>
                    <a:pt x="133021" y="6315280"/>
                    <a:pt x="142355" y="6324614"/>
                    <a:pt x="153869" y="6324614"/>
                  </a:cubicBezTo>
                  <a:lnTo>
                    <a:pt x="292439" y="6324614"/>
                  </a:lnTo>
                  <a:cubicBezTo>
                    <a:pt x="303953" y="6324614"/>
                    <a:pt x="313287" y="6315280"/>
                    <a:pt x="313287" y="6303766"/>
                  </a:cubicBezTo>
                  <a:lnTo>
                    <a:pt x="313287" y="6220379"/>
                  </a:lnTo>
                  <a:cubicBezTo>
                    <a:pt x="313287" y="6208865"/>
                    <a:pt x="303953" y="6199531"/>
                    <a:pt x="292439" y="6199531"/>
                  </a:cubicBezTo>
                  <a:close/>
                  <a:moveTo>
                    <a:pt x="1886788" y="6194485"/>
                  </a:moveTo>
                  <a:cubicBezTo>
                    <a:pt x="1875274" y="6194485"/>
                    <a:pt x="1865940" y="6203819"/>
                    <a:pt x="1865940" y="6215333"/>
                  </a:cubicBezTo>
                  <a:lnTo>
                    <a:pt x="1865940" y="6298720"/>
                  </a:lnTo>
                  <a:cubicBezTo>
                    <a:pt x="1865940" y="6310234"/>
                    <a:pt x="1875274" y="6319568"/>
                    <a:pt x="1886788" y="6319568"/>
                  </a:cubicBezTo>
                  <a:lnTo>
                    <a:pt x="2025358" y="6319568"/>
                  </a:lnTo>
                  <a:cubicBezTo>
                    <a:pt x="2036872" y="6319568"/>
                    <a:pt x="2046206" y="6310234"/>
                    <a:pt x="2046206" y="6298720"/>
                  </a:cubicBezTo>
                  <a:lnTo>
                    <a:pt x="2046206" y="6215333"/>
                  </a:lnTo>
                  <a:cubicBezTo>
                    <a:pt x="2046206" y="6203819"/>
                    <a:pt x="2036872" y="6194485"/>
                    <a:pt x="2025358" y="6194485"/>
                  </a:cubicBezTo>
                  <a:close/>
                  <a:moveTo>
                    <a:pt x="153869" y="5901337"/>
                  </a:moveTo>
                  <a:cubicBezTo>
                    <a:pt x="142355" y="5901337"/>
                    <a:pt x="133021" y="5910671"/>
                    <a:pt x="133021" y="5922185"/>
                  </a:cubicBezTo>
                  <a:lnTo>
                    <a:pt x="133021" y="6005572"/>
                  </a:lnTo>
                  <a:cubicBezTo>
                    <a:pt x="133021" y="6017086"/>
                    <a:pt x="142355" y="6026420"/>
                    <a:pt x="153869" y="6026420"/>
                  </a:cubicBezTo>
                  <a:lnTo>
                    <a:pt x="292439" y="6026420"/>
                  </a:lnTo>
                  <a:cubicBezTo>
                    <a:pt x="303953" y="6026420"/>
                    <a:pt x="313287" y="6017086"/>
                    <a:pt x="313287" y="6005572"/>
                  </a:cubicBezTo>
                  <a:lnTo>
                    <a:pt x="313287" y="5922185"/>
                  </a:lnTo>
                  <a:cubicBezTo>
                    <a:pt x="313287" y="5910671"/>
                    <a:pt x="303953" y="5901337"/>
                    <a:pt x="292439" y="5901337"/>
                  </a:cubicBezTo>
                  <a:close/>
                  <a:moveTo>
                    <a:pt x="1886788" y="5896291"/>
                  </a:moveTo>
                  <a:cubicBezTo>
                    <a:pt x="1875274" y="5896291"/>
                    <a:pt x="1865940" y="5905625"/>
                    <a:pt x="1865940" y="5917139"/>
                  </a:cubicBezTo>
                  <a:lnTo>
                    <a:pt x="1865940" y="6000526"/>
                  </a:lnTo>
                  <a:cubicBezTo>
                    <a:pt x="1865940" y="6012040"/>
                    <a:pt x="1875274" y="6021374"/>
                    <a:pt x="1886788" y="6021374"/>
                  </a:cubicBezTo>
                  <a:lnTo>
                    <a:pt x="2025358" y="6021374"/>
                  </a:lnTo>
                  <a:cubicBezTo>
                    <a:pt x="2036872" y="6021374"/>
                    <a:pt x="2046206" y="6012040"/>
                    <a:pt x="2046206" y="6000526"/>
                  </a:cubicBezTo>
                  <a:lnTo>
                    <a:pt x="2046206" y="5917139"/>
                  </a:lnTo>
                  <a:cubicBezTo>
                    <a:pt x="2046206" y="5905625"/>
                    <a:pt x="2036872" y="5896291"/>
                    <a:pt x="2025358" y="5896291"/>
                  </a:cubicBezTo>
                  <a:close/>
                  <a:moveTo>
                    <a:pt x="153869" y="5603143"/>
                  </a:moveTo>
                  <a:cubicBezTo>
                    <a:pt x="142355" y="5603143"/>
                    <a:pt x="133021" y="5612477"/>
                    <a:pt x="133021" y="5623991"/>
                  </a:cubicBezTo>
                  <a:lnTo>
                    <a:pt x="133021" y="5707378"/>
                  </a:lnTo>
                  <a:cubicBezTo>
                    <a:pt x="133021" y="5718892"/>
                    <a:pt x="142355" y="5728226"/>
                    <a:pt x="153869" y="5728226"/>
                  </a:cubicBezTo>
                  <a:lnTo>
                    <a:pt x="292439" y="5728226"/>
                  </a:lnTo>
                  <a:cubicBezTo>
                    <a:pt x="303953" y="5728226"/>
                    <a:pt x="313287" y="5718892"/>
                    <a:pt x="313287" y="5707378"/>
                  </a:cubicBezTo>
                  <a:lnTo>
                    <a:pt x="313287" y="5623991"/>
                  </a:lnTo>
                  <a:cubicBezTo>
                    <a:pt x="313287" y="5612477"/>
                    <a:pt x="303953" y="5603143"/>
                    <a:pt x="292439" y="5603143"/>
                  </a:cubicBezTo>
                  <a:close/>
                  <a:moveTo>
                    <a:pt x="1886788" y="5598097"/>
                  </a:moveTo>
                  <a:cubicBezTo>
                    <a:pt x="1875274" y="5598097"/>
                    <a:pt x="1865940" y="5607431"/>
                    <a:pt x="1865940" y="5618945"/>
                  </a:cubicBezTo>
                  <a:lnTo>
                    <a:pt x="1865940" y="5702332"/>
                  </a:lnTo>
                  <a:cubicBezTo>
                    <a:pt x="1865940" y="5713846"/>
                    <a:pt x="1875274" y="5723180"/>
                    <a:pt x="1886788" y="5723180"/>
                  </a:cubicBezTo>
                  <a:lnTo>
                    <a:pt x="2025358" y="5723180"/>
                  </a:lnTo>
                  <a:cubicBezTo>
                    <a:pt x="2036872" y="5723180"/>
                    <a:pt x="2046206" y="5713846"/>
                    <a:pt x="2046206" y="5702332"/>
                  </a:cubicBezTo>
                  <a:lnTo>
                    <a:pt x="2046206" y="5618945"/>
                  </a:lnTo>
                  <a:cubicBezTo>
                    <a:pt x="2046206" y="5607431"/>
                    <a:pt x="2036872" y="5598097"/>
                    <a:pt x="2025358" y="5598097"/>
                  </a:cubicBezTo>
                  <a:close/>
                  <a:moveTo>
                    <a:pt x="153869" y="5304949"/>
                  </a:moveTo>
                  <a:cubicBezTo>
                    <a:pt x="142355" y="5304949"/>
                    <a:pt x="133021" y="5314283"/>
                    <a:pt x="133021" y="5325797"/>
                  </a:cubicBezTo>
                  <a:lnTo>
                    <a:pt x="133021" y="5409184"/>
                  </a:lnTo>
                  <a:cubicBezTo>
                    <a:pt x="133021" y="5420698"/>
                    <a:pt x="142355" y="5430032"/>
                    <a:pt x="153869" y="5430032"/>
                  </a:cubicBezTo>
                  <a:lnTo>
                    <a:pt x="292439" y="5430032"/>
                  </a:lnTo>
                  <a:cubicBezTo>
                    <a:pt x="303953" y="5430032"/>
                    <a:pt x="313287" y="5420698"/>
                    <a:pt x="313287" y="5409184"/>
                  </a:cubicBezTo>
                  <a:lnTo>
                    <a:pt x="313287" y="5325797"/>
                  </a:lnTo>
                  <a:cubicBezTo>
                    <a:pt x="313287" y="5314283"/>
                    <a:pt x="303953" y="5304949"/>
                    <a:pt x="292439" y="5304949"/>
                  </a:cubicBezTo>
                  <a:close/>
                  <a:moveTo>
                    <a:pt x="1886788" y="5299903"/>
                  </a:moveTo>
                  <a:cubicBezTo>
                    <a:pt x="1875274" y="5299903"/>
                    <a:pt x="1865940" y="5309237"/>
                    <a:pt x="1865940" y="5320751"/>
                  </a:cubicBezTo>
                  <a:lnTo>
                    <a:pt x="1865940" y="5404138"/>
                  </a:lnTo>
                  <a:cubicBezTo>
                    <a:pt x="1865940" y="5415652"/>
                    <a:pt x="1875274" y="5424986"/>
                    <a:pt x="1886788" y="5424986"/>
                  </a:cubicBezTo>
                  <a:lnTo>
                    <a:pt x="2025358" y="5424986"/>
                  </a:lnTo>
                  <a:cubicBezTo>
                    <a:pt x="2036872" y="5424986"/>
                    <a:pt x="2046206" y="5415652"/>
                    <a:pt x="2046206" y="5404138"/>
                  </a:cubicBezTo>
                  <a:lnTo>
                    <a:pt x="2046206" y="5320751"/>
                  </a:lnTo>
                  <a:cubicBezTo>
                    <a:pt x="2046206" y="5309237"/>
                    <a:pt x="2036872" y="5299903"/>
                    <a:pt x="2025358" y="5299903"/>
                  </a:cubicBezTo>
                  <a:close/>
                  <a:moveTo>
                    <a:pt x="153869" y="5006755"/>
                  </a:moveTo>
                  <a:cubicBezTo>
                    <a:pt x="142355" y="5006755"/>
                    <a:pt x="133021" y="5016089"/>
                    <a:pt x="133021" y="5027603"/>
                  </a:cubicBezTo>
                  <a:lnTo>
                    <a:pt x="133021" y="5110990"/>
                  </a:lnTo>
                  <a:cubicBezTo>
                    <a:pt x="133021" y="5122504"/>
                    <a:pt x="142355" y="5131838"/>
                    <a:pt x="153869" y="5131838"/>
                  </a:cubicBezTo>
                  <a:lnTo>
                    <a:pt x="292439" y="5131838"/>
                  </a:lnTo>
                  <a:cubicBezTo>
                    <a:pt x="303953" y="5131838"/>
                    <a:pt x="313287" y="5122504"/>
                    <a:pt x="313287" y="5110990"/>
                  </a:cubicBezTo>
                  <a:lnTo>
                    <a:pt x="313287" y="5027603"/>
                  </a:lnTo>
                  <a:cubicBezTo>
                    <a:pt x="313287" y="5016089"/>
                    <a:pt x="303953" y="5006755"/>
                    <a:pt x="292439" y="5006755"/>
                  </a:cubicBezTo>
                  <a:close/>
                  <a:moveTo>
                    <a:pt x="1886788" y="5001709"/>
                  </a:moveTo>
                  <a:cubicBezTo>
                    <a:pt x="1875274" y="5001709"/>
                    <a:pt x="1865940" y="5011043"/>
                    <a:pt x="1865940" y="5022557"/>
                  </a:cubicBezTo>
                  <a:lnTo>
                    <a:pt x="1865940" y="5105944"/>
                  </a:lnTo>
                  <a:cubicBezTo>
                    <a:pt x="1865940" y="5117458"/>
                    <a:pt x="1875274" y="5126792"/>
                    <a:pt x="1886788" y="5126792"/>
                  </a:cubicBezTo>
                  <a:lnTo>
                    <a:pt x="2025358" y="5126792"/>
                  </a:lnTo>
                  <a:cubicBezTo>
                    <a:pt x="2036872" y="5126792"/>
                    <a:pt x="2046206" y="5117458"/>
                    <a:pt x="2046206" y="5105944"/>
                  </a:cubicBezTo>
                  <a:lnTo>
                    <a:pt x="2046206" y="5022557"/>
                  </a:lnTo>
                  <a:cubicBezTo>
                    <a:pt x="2046206" y="5011043"/>
                    <a:pt x="2036872" y="5001709"/>
                    <a:pt x="2025358" y="5001709"/>
                  </a:cubicBezTo>
                  <a:close/>
                  <a:moveTo>
                    <a:pt x="153869" y="4708561"/>
                  </a:moveTo>
                  <a:cubicBezTo>
                    <a:pt x="142355" y="4708561"/>
                    <a:pt x="133021" y="4717895"/>
                    <a:pt x="133021" y="4729409"/>
                  </a:cubicBezTo>
                  <a:lnTo>
                    <a:pt x="133021" y="4812796"/>
                  </a:lnTo>
                  <a:cubicBezTo>
                    <a:pt x="133021" y="4824310"/>
                    <a:pt x="142355" y="4833644"/>
                    <a:pt x="153869" y="4833644"/>
                  </a:cubicBezTo>
                  <a:lnTo>
                    <a:pt x="292439" y="4833644"/>
                  </a:lnTo>
                  <a:cubicBezTo>
                    <a:pt x="303953" y="4833644"/>
                    <a:pt x="313287" y="4824310"/>
                    <a:pt x="313287" y="4812796"/>
                  </a:cubicBezTo>
                  <a:lnTo>
                    <a:pt x="313287" y="4729409"/>
                  </a:lnTo>
                  <a:cubicBezTo>
                    <a:pt x="313287" y="4717895"/>
                    <a:pt x="303953" y="4708561"/>
                    <a:pt x="292439" y="4708561"/>
                  </a:cubicBezTo>
                  <a:close/>
                  <a:moveTo>
                    <a:pt x="1886788" y="4703515"/>
                  </a:moveTo>
                  <a:cubicBezTo>
                    <a:pt x="1875274" y="4703515"/>
                    <a:pt x="1865940" y="4712849"/>
                    <a:pt x="1865940" y="4724363"/>
                  </a:cubicBezTo>
                  <a:lnTo>
                    <a:pt x="1865940" y="4807750"/>
                  </a:lnTo>
                  <a:cubicBezTo>
                    <a:pt x="1865940" y="4819264"/>
                    <a:pt x="1875274" y="4828598"/>
                    <a:pt x="1886788" y="4828598"/>
                  </a:cubicBezTo>
                  <a:lnTo>
                    <a:pt x="2025358" y="4828598"/>
                  </a:lnTo>
                  <a:cubicBezTo>
                    <a:pt x="2036872" y="4828598"/>
                    <a:pt x="2046206" y="4819264"/>
                    <a:pt x="2046206" y="4807750"/>
                  </a:cubicBezTo>
                  <a:lnTo>
                    <a:pt x="2046206" y="4724363"/>
                  </a:lnTo>
                  <a:cubicBezTo>
                    <a:pt x="2046206" y="4712849"/>
                    <a:pt x="2036872" y="4703515"/>
                    <a:pt x="2025358" y="4703515"/>
                  </a:cubicBezTo>
                  <a:close/>
                  <a:moveTo>
                    <a:pt x="153869" y="4410367"/>
                  </a:moveTo>
                  <a:cubicBezTo>
                    <a:pt x="142355" y="4410367"/>
                    <a:pt x="133021" y="4419701"/>
                    <a:pt x="133021" y="4431215"/>
                  </a:cubicBezTo>
                  <a:lnTo>
                    <a:pt x="133021" y="4514602"/>
                  </a:lnTo>
                  <a:cubicBezTo>
                    <a:pt x="133021" y="4526116"/>
                    <a:pt x="142355" y="4535450"/>
                    <a:pt x="153869" y="4535450"/>
                  </a:cubicBezTo>
                  <a:lnTo>
                    <a:pt x="292439" y="4535450"/>
                  </a:lnTo>
                  <a:cubicBezTo>
                    <a:pt x="303953" y="4535450"/>
                    <a:pt x="313287" y="4526116"/>
                    <a:pt x="313287" y="4514602"/>
                  </a:cubicBezTo>
                  <a:lnTo>
                    <a:pt x="313287" y="4431215"/>
                  </a:lnTo>
                  <a:cubicBezTo>
                    <a:pt x="313287" y="4419701"/>
                    <a:pt x="303953" y="4410367"/>
                    <a:pt x="292439" y="4410367"/>
                  </a:cubicBezTo>
                  <a:close/>
                  <a:moveTo>
                    <a:pt x="1886788" y="4405321"/>
                  </a:moveTo>
                  <a:cubicBezTo>
                    <a:pt x="1875274" y="4405321"/>
                    <a:pt x="1865940" y="4414655"/>
                    <a:pt x="1865940" y="4426169"/>
                  </a:cubicBezTo>
                  <a:lnTo>
                    <a:pt x="1865940" y="4509556"/>
                  </a:lnTo>
                  <a:cubicBezTo>
                    <a:pt x="1865940" y="4521070"/>
                    <a:pt x="1875274" y="4530404"/>
                    <a:pt x="1886788" y="4530404"/>
                  </a:cubicBezTo>
                  <a:lnTo>
                    <a:pt x="2025358" y="4530404"/>
                  </a:lnTo>
                  <a:cubicBezTo>
                    <a:pt x="2036872" y="4530404"/>
                    <a:pt x="2046206" y="4521070"/>
                    <a:pt x="2046206" y="4509556"/>
                  </a:cubicBezTo>
                  <a:lnTo>
                    <a:pt x="2046206" y="4426169"/>
                  </a:lnTo>
                  <a:cubicBezTo>
                    <a:pt x="2046206" y="4414655"/>
                    <a:pt x="2036872" y="4405321"/>
                    <a:pt x="2025358" y="4405321"/>
                  </a:cubicBezTo>
                  <a:close/>
                  <a:moveTo>
                    <a:pt x="153869" y="4112173"/>
                  </a:moveTo>
                  <a:cubicBezTo>
                    <a:pt x="142355" y="4112173"/>
                    <a:pt x="133021" y="4121507"/>
                    <a:pt x="133021" y="4133021"/>
                  </a:cubicBezTo>
                  <a:lnTo>
                    <a:pt x="133021" y="4216408"/>
                  </a:lnTo>
                  <a:cubicBezTo>
                    <a:pt x="133021" y="4227922"/>
                    <a:pt x="142355" y="4237256"/>
                    <a:pt x="153869" y="4237256"/>
                  </a:cubicBezTo>
                  <a:lnTo>
                    <a:pt x="292439" y="4237256"/>
                  </a:lnTo>
                  <a:cubicBezTo>
                    <a:pt x="303953" y="4237256"/>
                    <a:pt x="313287" y="4227922"/>
                    <a:pt x="313287" y="4216408"/>
                  </a:cubicBezTo>
                  <a:lnTo>
                    <a:pt x="313287" y="4133021"/>
                  </a:lnTo>
                  <a:cubicBezTo>
                    <a:pt x="313287" y="4121507"/>
                    <a:pt x="303953" y="4112173"/>
                    <a:pt x="292439" y="4112173"/>
                  </a:cubicBezTo>
                  <a:close/>
                  <a:moveTo>
                    <a:pt x="1886788" y="4107127"/>
                  </a:moveTo>
                  <a:cubicBezTo>
                    <a:pt x="1875274" y="4107127"/>
                    <a:pt x="1865940" y="4116461"/>
                    <a:pt x="1865940" y="4127975"/>
                  </a:cubicBezTo>
                  <a:lnTo>
                    <a:pt x="1865940" y="4211362"/>
                  </a:lnTo>
                  <a:cubicBezTo>
                    <a:pt x="1865940" y="4222876"/>
                    <a:pt x="1875274" y="4232210"/>
                    <a:pt x="1886788" y="4232210"/>
                  </a:cubicBezTo>
                  <a:lnTo>
                    <a:pt x="2025358" y="4232210"/>
                  </a:lnTo>
                  <a:cubicBezTo>
                    <a:pt x="2036872" y="4232210"/>
                    <a:pt x="2046206" y="4222876"/>
                    <a:pt x="2046206" y="4211362"/>
                  </a:cubicBezTo>
                  <a:lnTo>
                    <a:pt x="2046206" y="4127975"/>
                  </a:lnTo>
                  <a:cubicBezTo>
                    <a:pt x="2046206" y="4116461"/>
                    <a:pt x="2036872" y="4107127"/>
                    <a:pt x="2025358" y="4107127"/>
                  </a:cubicBezTo>
                  <a:close/>
                  <a:moveTo>
                    <a:pt x="153869" y="3813979"/>
                  </a:moveTo>
                  <a:cubicBezTo>
                    <a:pt x="142355" y="3813979"/>
                    <a:pt x="133021" y="3823313"/>
                    <a:pt x="133021" y="3834827"/>
                  </a:cubicBezTo>
                  <a:lnTo>
                    <a:pt x="133021" y="3918214"/>
                  </a:lnTo>
                  <a:cubicBezTo>
                    <a:pt x="133021" y="3929728"/>
                    <a:pt x="142355" y="3939062"/>
                    <a:pt x="153869" y="3939062"/>
                  </a:cubicBezTo>
                  <a:lnTo>
                    <a:pt x="292439" y="3939062"/>
                  </a:lnTo>
                  <a:cubicBezTo>
                    <a:pt x="303953" y="3939062"/>
                    <a:pt x="313287" y="3929728"/>
                    <a:pt x="313287" y="3918214"/>
                  </a:cubicBezTo>
                  <a:lnTo>
                    <a:pt x="313287" y="3834827"/>
                  </a:lnTo>
                  <a:cubicBezTo>
                    <a:pt x="313287" y="3823313"/>
                    <a:pt x="303953" y="3813979"/>
                    <a:pt x="292439" y="3813979"/>
                  </a:cubicBezTo>
                  <a:close/>
                  <a:moveTo>
                    <a:pt x="1886788" y="3808933"/>
                  </a:moveTo>
                  <a:cubicBezTo>
                    <a:pt x="1875274" y="3808933"/>
                    <a:pt x="1865940" y="3818267"/>
                    <a:pt x="1865940" y="3829781"/>
                  </a:cubicBezTo>
                  <a:lnTo>
                    <a:pt x="1865940" y="3913168"/>
                  </a:lnTo>
                  <a:cubicBezTo>
                    <a:pt x="1865940" y="3924682"/>
                    <a:pt x="1875274" y="3934016"/>
                    <a:pt x="1886788" y="3934016"/>
                  </a:cubicBezTo>
                  <a:lnTo>
                    <a:pt x="2025358" y="3934016"/>
                  </a:lnTo>
                  <a:cubicBezTo>
                    <a:pt x="2036872" y="3934016"/>
                    <a:pt x="2046206" y="3924682"/>
                    <a:pt x="2046206" y="3913168"/>
                  </a:cubicBezTo>
                  <a:lnTo>
                    <a:pt x="2046206" y="3829781"/>
                  </a:lnTo>
                  <a:cubicBezTo>
                    <a:pt x="2046206" y="3818267"/>
                    <a:pt x="2036872" y="3808933"/>
                    <a:pt x="2025358" y="3808933"/>
                  </a:cubicBezTo>
                  <a:close/>
                  <a:moveTo>
                    <a:pt x="153869" y="3515785"/>
                  </a:moveTo>
                  <a:cubicBezTo>
                    <a:pt x="142355" y="3515785"/>
                    <a:pt x="133021" y="3525119"/>
                    <a:pt x="133021" y="3536633"/>
                  </a:cubicBezTo>
                  <a:lnTo>
                    <a:pt x="133021" y="3620020"/>
                  </a:lnTo>
                  <a:cubicBezTo>
                    <a:pt x="133021" y="3631534"/>
                    <a:pt x="142355" y="3640868"/>
                    <a:pt x="153869" y="3640868"/>
                  </a:cubicBezTo>
                  <a:lnTo>
                    <a:pt x="292439" y="3640868"/>
                  </a:lnTo>
                  <a:cubicBezTo>
                    <a:pt x="303953" y="3640868"/>
                    <a:pt x="313287" y="3631534"/>
                    <a:pt x="313287" y="3620020"/>
                  </a:cubicBezTo>
                  <a:lnTo>
                    <a:pt x="313287" y="3536633"/>
                  </a:lnTo>
                  <a:cubicBezTo>
                    <a:pt x="313287" y="3525119"/>
                    <a:pt x="303953" y="3515785"/>
                    <a:pt x="292439" y="3515785"/>
                  </a:cubicBezTo>
                  <a:close/>
                  <a:moveTo>
                    <a:pt x="1886788" y="3510739"/>
                  </a:moveTo>
                  <a:cubicBezTo>
                    <a:pt x="1875274" y="3510739"/>
                    <a:pt x="1865940" y="3520073"/>
                    <a:pt x="1865940" y="3531587"/>
                  </a:cubicBezTo>
                  <a:lnTo>
                    <a:pt x="1865940" y="3614974"/>
                  </a:lnTo>
                  <a:cubicBezTo>
                    <a:pt x="1865940" y="3626488"/>
                    <a:pt x="1875274" y="3635822"/>
                    <a:pt x="1886788" y="3635822"/>
                  </a:cubicBezTo>
                  <a:lnTo>
                    <a:pt x="2025358" y="3635822"/>
                  </a:lnTo>
                  <a:cubicBezTo>
                    <a:pt x="2036872" y="3635822"/>
                    <a:pt x="2046206" y="3626488"/>
                    <a:pt x="2046206" y="3614974"/>
                  </a:cubicBezTo>
                  <a:lnTo>
                    <a:pt x="2046206" y="3531587"/>
                  </a:lnTo>
                  <a:cubicBezTo>
                    <a:pt x="2046206" y="3520073"/>
                    <a:pt x="2036872" y="3510739"/>
                    <a:pt x="2025358" y="3510739"/>
                  </a:cubicBezTo>
                  <a:close/>
                  <a:moveTo>
                    <a:pt x="153869" y="3217591"/>
                  </a:moveTo>
                  <a:cubicBezTo>
                    <a:pt x="142355" y="3217591"/>
                    <a:pt x="133021" y="3226926"/>
                    <a:pt x="133021" y="3238439"/>
                  </a:cubicBezTo>
                  <a:lnTo>
                    <a:pt x="133021" y="3321826"/>
                  </a:lnTo>
                  <a:cubicBezTo>
                    <a:pt x="133021" y="3333340"/>
                    <a:pt x="142355" y="3342674"/>
                    <a:pt x="153869" y="3342674"/>
                  </a:cubicBezTo>
                  <a:lnTo>
                    <a:pt x="292439" y="3342674"/>
                  </a:lnTo>
                  <a:cubicBezTo>
                    <a:pt x="303953" y="3342674"/>
                    <a:pt x="313287" y="3333340"/>
                    <a:pt x="313287" y="3321826"/>
                  </a:cubicBezTo>
                  <a:lnTo>
                    <a:pt x="313287" y="3238439"/>
                  </a:lnTo>
                  <a:cubicBezTo>
                    <a:pt x="313287" y="3226926"/>
                    <a:pt x="303953" y="3217591"/>
                    <a:pt x="292439" y="3217591"/>
                  </a:cubicBezTo>
                  <a:close/>
                  <a:moveTo>
                    <a:pt x="1886788" y="3212549"/>
                  </a:moveTo>
                  <a:cubicBezTo>
                    <a:pt x="1875274" y="3212549"/>
                    <a:pt x="1865940" y="3221881"/>
                    <a:pt x="1865940" y="3233398"/>
                  </a:cubicBezTo>
                  <a:lnTo>
                    <a:pt x="1865940" y="3316780"/>
                  </a:lnTo>
                  <a:cubicBezTo>
                    <a:pt x="1865940" y="3328294"/>
                    <a:pt x="1875274" y="3337628"/>
                    <a:pt x="1886788" y="3337628"/>
                  </a:cubicBezTo>
                  <a:lnTo>
                    <a:pt x="2025358" y="3337628"/>
                  </a:lnTo>
                  <a:cubicBezTo>
                    <a:pt x="2036872" y="3337628"/>
                    <a:pt x="2046206" y="3328294"/>
                    <a:pt x="2046206" y="3316780"/>
                  </a:cubicBezTo>
                  <a:lnTo>
                    <a:pt x="2046206" y="3233398"/>
                  </a:lnTo>
                  <a:cubicBezTo>
                    <a:pt x="2046206" y="3221881"/>
                    <a:pt x="2036872" y="3212549"/>
                    <a:pt x="2025358" y="3212549"/>
                  </a:cubicBezTo>
                  <a:close/>
                  <a:moveTo>
                    <a:pt x="153869" y="2919399"/>
                  </a:moveTo>
                  <a:cubicBezTo>
                    <a:pt x="142355" y="2919399"/>
                    <a:pt x="133021" y="2928732"/>
                    <a:pt x="133021" y="2940246"/>
                  </a:cubicBezTo>
                  <a:lnTo>
                    <a:pt x="133021" y="3023634"/>
                  </a:lnTo>
                  <a:cubicBezTo>
                    <a:pt x="133021" y="3035148"/>
                    <a:pt x="142355" y="3044482"/>
                    <a:pt x="153869" y="3044482"/>
                  </a:cubicBezTo>
                  <a:lnTo>
                    <a:pt x="292439" y="3044482"/>
                  </a:lnTo>
                  <a:cubicBezTo>
                    <a:pt x="303953" y="3044482"/>
                    <a:pt x="313287" y="3035148"/>
                    <a:pt x="313287" y="3023634"/>
                  </a:cubicBezTo>
                  <a:lnTo>
                    <a:pt x="313287" y="2940246"/>
                  </a:lnTo>
                  <a:cubicBezTo>
                    <a:pt x="313287" y="2928732"/>
                    <a:pt x="303953" y="2919399"/>
                    <a:pt x="292439" y="2919399"/>
                  </a:cubicBezTo>
                  <a:close/>
                  <a:moveTo>
                    <a:pt x="1886788" y="2914353"/>
                  </a:moveTo>
                  <a:cubicBezTo>
                    <a:pt x="1875274" y="2914353"/>
                    <a:pt x="1865940" y="2923688"/>
                    <a:pt x="1865940" y="2935202"/>
                  </a:cubicBezTo>
                  <a:lnTo>
                    <a:pt x="1865940" y="3018589"/>
                  </a:lnTo>
                  <a:cubicBezTo>
                    <a:pt x="1865940" y="3030102"/>
                    <a:pt x="1875274" y="3039436"/>
                    <a:pt x="1886788" y="3039436"/>
                  </a:cubicBezTo>
                  <a:lnTo>
                    <a:pt x="2025358" y="3039436"/>
                  </a:lnTo>
                  <a:cubicBezTo>
                    <a:pt x="2036872" y="3039436"/>
                    <a:pt x="2046206" y="3030102"/>
                    <a:pt x="2046206" y="3018589"/>
                  </a:cubicBezTo>
                  <a:lnTo>
                    <a:pt x="2046206" y="2935202"/>
                  </a:lnTo>
                  <a:cubicBezTo>
                    <a:pt x="2046206" y="2923688"/>
                    <a:pt x="2036872" y="2914353"/>
                    <a:pt x="2025358" y="2914353"/>
                  </a:cubicBezTo>
                  <a:close/>
                  <a:moveTo>
                    <a:pt x="153869" y="2621205"/>
                  </a:moveTo>
                  <a:cubicBezTo>
                    <a:pt x="142355" y="2621205"/>
                    <a:pt x="133021" y="2630539"/>
                    <a:pt x="133021" y="2642053"/>
                  </a:cubicBezTo>
                  <a:lnTo>
                    <a:pt x="133021" y="2725440"/>
                  </a:lnTo>
                  <a:cubicBezTo>
                    <a:pt x="133021" y="2736953"/>
                    <a:pt x="142355" y="2746287"/>
                    <a:pt x="153869" y="2746287"/>
                  </a:cubicBezTo>
                  <a:lnTo>
                    <a:pt x="292439" y="2746287"/>
                  </a:lnTo>
                  <a:cubicBezTo>
                    <a:pt x="303953" y="2746287"/>
                    <a:pt x="313287" y="2736953"/>
                    <a:pt x="313287" y="2725440"/>
                  </a:cubicBezTo>
                  <a:lnTo>
                    <a:pt x="313287" y="2642053"/>
                  </a:lnTo>
                  <a:cubicBezTo>
                    <a:pt x="313287" y="2630539"/>
                    <a:pt x="303953" y="2621205"/>
                    <a:pt x="292439" y="2621205"/>
                  </a:cubicBezTo>
                  <a:close/>
                  <a:moveTo>
                    <a:pt x="1886788" y="2616159"/>
                  </a:moveTo>
                  <a:cubicBezTo>
                    <a:pt x="1875274" y="2616159"/>
                    <a:pt x="1865940" y="2625494"/>
                    <a:pt x="1865940" y="2637008"/>
                  </a:cubicBezTo>
                  <a:lnTo>
                    <a:pt x="1865940" y="2720395"/>
                  </a:lnTo>
                  <a:cubicBezTo>
                    <a:pt x="1865940" y="2731909"/>
                    <a:pt x="1875274" y="2741243"/>
                    <a:pt x="1886788" y="2741243"/>
                  </a:cubicBezTo>
                  <a:lnTo>
                    <a:pt x="2025358" y="2741243"/>
                  </a:lnTo>
                  <a:cubicBezTo>
                    <a:pt x="2036872" y="2741243"/>
                    <a:pt x="2046206" y="2731909"/>
                    <a:pt x="2046206" y="2720395"/>
                  </a:cubicBezTo>
                  <a:lnTo>
                    <a:pt x="2046206" y="2637008"/>
                  </a:lnTo>
                  <a:cubicBezTo>
                    <a:pt x="2046206" y="2625494"/>
                    <a:pt x="2036872" y="2616159"/>
                    <a:pt x="2025358" y="2616159"/>
                  </a:cubicBezTo>
                  <a:close/>
                  <a:moveTo>
                    <a:pt x="153869" y="2323010"/>
                  </a:moveTo>
                  <a:cubicBezTo>
                    <a:pt x="142355" y="2323010"/>
                    <a:pt x="133021" y="2332344"/>
                    <a:pt x="133021" y="2343859"/>
                  </a:cubicBezTo>
                  <a:lnTo>
                    <a:pt x="133021" y="2427245"/>
                  </a:lnTo>
                  <a:cubicBezTo>
                    <a:pt x="133021" y="2438759"/>
                    <a:pt x="142355" y="2448093"/>
                    <a:pt x="153869" y="2448093"/>
                  </a:cubicBezTo>
                  <a:lnTo>
                    <a:pt x="292439" y="2448093"/>
                  </a:lnTo>
                  <a:cubicBezTo>
                    <a:pt x="303953" y="2448093"/>
                    <a:pt x="313287" y="2438759"/>
                    <a:pt x="313287" y="2427245"/>
                  </a:cubicBezTo>
                  <a:lnTo>
                    <a:pt x="313287" y="2343859"/>
                  </a:lnTo>
                  <a:cubicBezTo>
                    <a:pt x="313287" y="2332344"/>
                    <a:pt x="303953" y="2323010"/>
                    <a:pt x="292439" y="2323010"/>
                  </a:cubicBezTo>
                  <a:close/>
                  <a:moveTo>
                    <a:pt x="1886788" y="2317965"/>
                  </a:moveTo>
                  <a:cubicBezTo>
                    <a:pt x="1875274" y="2317965"/>
                    <a:pt x="1865940" y="2327300"/>
                    <a:pt x="1865940" y="2338813"/>
                  </a:cubicBezTo>
                  <a:lnTo>
                    <a:pt x="1865940" y="2422200"/>
                  </a:lnTo>
                  <a:cubicBezTo>
                    <a:pt x="1865940" y="2433714"/>
                    <a:pt x="1875274" y="2443048"/>
                    <a:pt x="1886788" y="2443048"/>
                  </a:cubicBezTo>
                  <a:lnTo>
                    <a:pt x="2025358" y="2443048"/>
                  </a:lnTo>
                  <a:cubicBezTo>
                    <a:pt x="2036872" y="2443048"/>
                    <a:pt x="2046206" y="2433714"/>
                    <a:pt x="2046206" y="2422200"/>
                  </a:cubicBezTo>
                  <a:lnTo>
                    <a:pt x="2046206" y="2338813"/>
                  </a:lnTo>
                  <a:cubicBezTo>
                    <a:pt x="2046206" y="2327300"/>
                    <a:pt x="2036872" y="2317965"/>
                    <a:pt x="2025358" y="2317965"/>
                  </a:cubicBezTo>
                  <a:close/>
                  <a:moveTo>
                    <a:pt x="153869" y="2024816"/>
                  </a:moveTo>
                  <a:cubicBezTo>
                    <a:pt x="142355" y="2024816"/>
                    <a:pt x="133021" y="2034150"/>
                    <a:pt x="133021" y="2045665"/>
                  </a:cubicBezTo>
                  <a:lnTo>
                    <a:pt x="133021" y="2129051"/>
                  </a:lnTo>
                  <a:cubicBezTo>
                    <a:pt x="133021" y="2140565"/>
                    <a:pt x="142355" y="2149900"/>
                    <a:pt x="153869" y="2149900"/>
                  </a:cubicBezTo>
                  <a:lnTo>
                    <a:pt x="292439" y="2149900"/>
                  </a:lnTo>
                  <a:cubicBezTo>
                    <a:pt x="303953" y="2149900"/>
                    <a:pt x="313287" y="2140565"/>
                    <a:pt x="313287" y="2129051"/>
                  </a:cubicBezTo>
                  <a:lnTo>
                    <a:pt x="313287" y="2045665"/>
                  </a:lnTo>
                  <a:cubicBezTo>
                    <a:pt x="313287" y="2034150"/>
                    <a:pt x="303953" y="2024816"/>
                    <a:pt x="292439" y="2024816"/>
                  </a:cubicBezTo>
                  <a:close/>
                  <a:moveTo>
                    <a:pt x="1886788" y="2019772"/>
                  </a:moveTo>
                  <a:cubicBezTo>
                    <a:pt x="1875274" y="2019772"/>
                    <a:pt x="1865940" y="2029106"/>
                    <a:pt x="1865940" y="2040620"/>
                  </a:cubicBezTo>
                  <a:lnTo>
                    <a:pt x="1865940" y="2124007"/>
                  </a:lnTo>
                  <a:cubicBezTo>
                    <a:pt x="1865940" y="2135521"/>
                    <a:pt x="1875274" y="2144855"/>
                    <a:pt x="1886788" y="2144855"/>
                  </a:cubicBezTo>
                  <a:lnTo>
                    <a:pt x="2025358" y="2144855"/>
                  </a:lnTo>
                  <a:cubicBezTo>
                    <a:pt x="2036872" y="2144855"/>
                    <a:pt x="2046206" y="2135521"/>
                    <a:pt x="2046206" y="2124007"/>
                  </a:cubicBezTo>
                  <a:lnTo>
                    <a:pt x="2046206" y="2040620"/>
                  </a:lnTo>
                  <a:cubicBezTo>
                    <a:pt x="2046206" y="2029106"/>
                    <a:pt x="2036872" y="2019772"/>
                    <a:pt x="2025358" y="2019772"/>
                  </a:cubicBezTo>
                  <a:close/>
                  <a:moveTo>
                    <a:pt x="153869" y="1726623"/>
                  </a:moveTo>
                  <a:cubicBezTo>
                    <a:pt x="142355" y="1726623"/>
                    <a:pt x="133021" y="1735957"/>
                    <a:pt x="133021" y="1747471"/>
                  </a:cubicBezTo>
                  <a:lnTo>
                    <a:pt x="133021" y="1830858"/>
                  </a:lnTo>
                  <a:cubicBezTo>
                    <a:pt x="133021" y="1842372"/>
                    <a:pt x="142355" y="1851706"/>
                    <a:pt x="153869" y="1851706"/>
                  </a:cubicBezTo>
                  <a:lnTo>
                    <a:pt x="292439" y="1851706"/>
                  </a:lnTo>
                  <a:cubicBezTo>
                    <a:pt x="303953" y="1851706"/>
                    <a:pt x="313287" y="1842372"/>
                    <a:pt x="313287" y="1830858"/>
                  </a:cubicBezTo>
                  <a:lnTo>
                    <a:pt x="313287" y="1747471"/>
                  </a:lnTo>
                  <a:cubicBezTo>
                    <a:pt x="313287" y="1735957"/>
                    <a:pt x="303953" y="1726623"/>
                    <a:pt x="292439" y="1726623"/>
                  </a:cubicBezTo>
                  <a:close/>
                  <a:moveTo>
                    <a:pt x="1886788" y="1721579"/>
                  </a:moveTo>
                  <a:cubicBezTo>
                    <a:pt x="1875274" y="1721579"/>
                    <a:pt x="1865940" y="1730912"/>
                    <a:pt x="1865940" y="1742426"/>
                  </a:cubicBezTo>
                  <a:lnTo>
                    <a:pt x="1865940" y="1825813"/>
                  </a:lnTo>
                  <a:cubicBezTo>
                    <a:pt x="1865940" y="1837328"/>
                    <a:pt x="1875274" y="1846661"/>
                    <a:pt x="1886788" y="1846661"/>
                  </a:cubicBezTo>
                  <a:lnTo>
                    <a:pt x="2025358" y="1846661"/>
                  </a:lnTo>
                  <a:cubicBezTo>
                    <a:pt x="2036872" y="1846661"/>
                    <a:pt x="2046206" y="1837328"/>
                    <a:pt x="2046206" y="1825813"/>
                  </a:cubicBezTo>
                  <a:lnTo>
                    <a:pt x="2046206" y="1742426"/>
                  </a:lnTo>
                  <a:cubicBezTo>
                    <a:pt x="2046206" y="1730912"/>
                    <a:pt x="2036872" y="1721579"/>
                    <a:pt x="2025358" y="1721579"/>
                  </a:cubicBezTo>
                  <a:close/>
                  <a:moveTo>
                    <a:pt x="153869" y="1428429"/>
                  </a:moveTo>
                  <a:cubicBezTo>
                    <a:pt x="142355" y="1428429"/>
                    <a:pt x="133021" y="1437763"/>
                    <a:pt x="133021" y="1449277"/>
                  </a:cubicBezTo>
                  <a:lnTo>
                    <a:pt x="133021" y="1532664"/>
                  </a:lnTo>
                  <a:cubicBezTo>
                    <a:pt x="133021" y="1544178"/>
                    <a:pt x="142355" y="1553512"/>
                    <a:pt x="153869" y="1553512"/>
                  </a:cubicBezTo>
                  <a:lnTo>
                    <a:pt x="292439" y="1553512"/>
                  </a:lnTo>
                  <a:cubicBezTo>
                    <a:pt x="303953" y="1553512"/>
                    <a:pt x="313287" y="1544178"/>
                    <a:pt x="313287" y="1532664"/>
                  </a:cubicBezTo>
                  <a:lnTo>
                    <a:pt x="313287" y="1449277"/>
                  </a:lnTo>
                  <a:cubicBezTo>
                    <a:pt x="313287" y="1437763"/>
                    <a:pt x="303953" y="1428429"/>
                    <a:pt x="292439" y="1428429"/>
                  </a:cubicBezTo>
                  <a:close/>
                  <a:moveTo>
                    <a:pt x="1886788" y="1423384"/>
                  </a:moveTo>
                  <a:cubicBezTo>
                    <a:pt x="1875274" y="1423384"/>
                    <a:pt x="1865940" y="1432718"/>
                    <a:pt x="1865940" y="1444232"/>
                  </a:cubicBezTo>
                  <a:lnTo>
                    <a:pt x="1865940" y="1527620"/>
                  </a:lnTo>
                  <a:cubicBezTo>
                    <a:pt x="1865940" y="1539134"/>
                    <a:pt x="1875274" y="1548468"/>
                    <a:pt x="1886788" y="1548468"/>
                  </a:cubicBezTo>
                  <a:lnTo>
                    <a:pt x="2025358" y="1548468"/>
                  </a:lnTo>
                  <a:cubicBezTo>
                    <a:pt x="2036872" y="1548468"/>
                    <a:pt x="2046206" y="1539134"/>
                    <a:pt x="2046206" y="1527620"/>
                  </a:cubicBezTo>
                  <a:lnTo>
                    <a:pt x="2046206" y="1444232"/>
                  </a:lnTo>
                  <a:cubicBezTo>
                    <a:pt x="2046206" y="1432718"/>
                    <a:pt x="2036872" y="1423384"/>
                    <a:pt x="2025358" y="1423384"/>
                  </a:cubicBezTo>
                  <a:close/>
                  <a:moveTo>
                    <a:pt x="153869" y="1130235"/>
                  </a:moveTo>
                  <a:cubicBezTo>
                    <a:pt x="142355" y="1130235"/>
                    <a:pt x="133021" y="1139569"/>
                    <a:pt x="133021" y="1151083"/>
                  </a:cubicBezTo>
                  <a:lnTo>
                    <a:pt x="133021" y="1234470"/>
                  </a:lnTo>
                  <a:cubicBezTo>
                    <a:pt x="133021" y="1245984"/>
                    <a:pt x="142355" y="1255318"/>
                    <a:pt x="153869" y="1255318"/>
                  </a:cubicBezTo>
                  <a:lnTo>
                    <a:pt x="292439" y="1255318"/>
                  </a:lnTo>
                  <a:cubicBezTo>
                    <a:pt x="303953" y="1255318"/>
                    <a:pt x="313287" y="1245984"/>
                    <a:pt x="313287" y="1234470"/>
                  </a:cubicBezTo>
                  <a:lnTo>
                    <a:pt x="313287" y="1151083"/>
                  </a:lnTo>
                  <a:cubicBezTo>
                    <a:pt x="313287" y="1139569"/>
                    <a:pt x="303953" y="1130235"/>
                    <a:pt x="292439" y="1130235"/>
                  </a:cubicBezTo>
                  <a:close/>
                  <a:moveTo>
                    <a:pt x="1886788" y="1125190"/>
                  </a:moveTo>
                  <a:cubicBezTo>
                    <a:pt x="1875274" y="1125190"/>
                    <a:pt x="1865940" y="1134524"/>
                    <a:pt x="1865940" y="1146039"/>
                  </a:cubicBezTo>
                  <a:lnTo>
                    <a:pt x="1865940" y="1229425"/>
                  </a:lnTo>
                  <a:cubicBezTo>
                    <a:pt x="1865940" y="1240939"/>
                    <a:pt x="1875274" y="1250273"/>
                    <a:pt x="1886788" y="1250273"/>
                  </a:cubicBezTo>
                  <a:lnTo>
                    <a:pt x="2025358" y="1250273"/>
                  </a:lnTo>
                  <a:cubicBezTo>
                    <a:pt x="2036872" y="1250273"/>
                    <a:pt x="2046206" y="1240939"/>
                    <a:pt x="2046206" y="1229425"/>
                  </a:cubicBezTo>
                  <a:lnTo>
                    <a:pt x="2046206" y="1146039"/>
                  </a:lnTo>
                  <a:cubicBezTo>
                    <a:pt x="2046206" y="1134524"/>
                    <a:pt x="2036872" y="1125190"/>
                    <a:pt x="2025358" y="1125190"/>
                  </a:cubicBezTo>
                  <a:close/>
                  <a:moveTo>
                    <a:pt x="153869" y="832041"/>
                  </a:moveTo>
                  <a:cubicBezTo>
                    <a:pt x="142355" y="832041"/>
                    <a:pt x="133021" y="841375"/>
                    <a:pt x="133021" y="852889"/>
                  </a:cubicBezTo>
                  <a:lnTo>
                    <a:pt x="133021" y="936276"/>
                  </a:lnTo>
                  <a:cubicBezTo>
                    <a:pt x="133021" y="947790"/>
                    <a:pt x="142355" y="957124"/>
                    <a:pt x="153869" y="957124"/>
                  </a:cubicBezTo>
                  <a:lnTo>
                    <a:pt x="292439" y="957124"/>
                  </a:lnTo>
                  <a:cubicBezTo>
                    <a:pt x="303953" y="957124"/>
                    <a:pt x="313287" y="947790"/>
                    <a:pt x="313287" y="936276"/>
                  </a:cubicBezTo>
                  <a:lnTo>
                    <a:pt x="313287" y="852889"/>
                  </a:lnTo>
                  <a:cubicBezTo>
                    <a:pt x="313287" y="841375"/>
                    <a:pt x="303953" y="832041"/>
                    <a:pt x="292439" y="832041"/>
                  </a:cubicBezTo>
                  <a:close/>
                  <a:moveTo>
                    <a:pt x="1886788" y="826996"/>
                  </a:moveTo>
                  <a:cubicBezTo>
                    <a:pt x="1875274" y="826996"/>
                    <a:pt x="1865940" y="836330"/>
                    <a:pt x="1865940" y="847844"/>
                  </a:cubicBezTo>
                  <a:lnTo>
                    <a:pt x="1865940" y="931231"/>
                  </a:lnTo>
                  <a:cubicBezTo>
                    <a:pt x="1865940" y="942745"/>
                    <a:pt x="1875274" y="952079"/>
                    <a:pt x="1886788" y="952079"/>
                  </a:cubicBezTo>
                  <a:lnTo>
                    <a:pt x="2025358" y="952079"/>
                  </a:lnTo>
                  <a:cubicBezTo>
                    <a:pt x="2036872" y="952079"/>
                    <a:pt x="2046206" y="942745"/>
                    <a:pt x="2046206" y="931231"/>
                  </a:cubicBezTo>
                  <a:lnTo>
                    <a:pt x="2046206" y="847844"/>
                  </a:lnTo>
                  <a:cubicBezTo>
                    <a:pt x="2046206" y="836330"/>
                    <a:pt x="2036872" y="826996"/>
                    <a:pt x="2025358" y="826996"/>
                  </a:cubicBezTo>
                  <a:close/>
                  <a:moveTo>
                    <a:pt x="153869" y="533847"/>
                  </a:moveTo>
                  <a:cubicBezTo>
                    <a:pt x="142355" y="533847"/>
                    <a:pt x="133021" y="543181"/>
                    <a:pt x="133021" y="554695"/>
                  </a:cubicBezTo>
                  <a:lnTo>
                    <a:pt x="133021" y="638082"/>
                  </a:lnTo>
                  <a:cubicBezTo>
                    <a:pt x="133021" y="649596"/>
                    <a:pt x="142355" y="658930"/>
                    <a:pt x="153869" y="658930"/>
                  </a:cubicBezTo>
                  <a:lnTo>
                    <a:pt x="292439" y="658930"/>
                  </a:lnTo>
                  <a:cubicBezTo>
                    <a:pt x="303953" y="658930"/>
                    <a:pt x="313287" y="649596"/>
                    <a:pt x="313287" y="638082"/>
                  </a:cubicBezTo>
                  <a:lnTo>
                    <a:pt x="313287" y="554695"/>
                  </a:lnTo>
                  <a:cubicBezTo>
                    <a:pt x="313287" y="543181"/>
                    <a:pt x="303953" y="533847"/>
                    <a:pt x="292439" y="533847"/>
                  </a:cubicBezTo>
                  <a:close/>
                  <a:moveTo>
                    <a:pt x="1886788" y="528802"/>
                  </a:moveTo>
                  <a:cubicBezTo>
                    <a:pt x="1875274" y="528802"/>
                    <a:pt x="1865940" y="538136"/>
                    <a:pt x="1865940" y="549650"/>
                  </a:cubicBezTo>
                  <a:lnTo>
                    <a:pt x="1865940" y="633037"/>
                  </a:lnTo>
                  <a:cubicBezTo>
                    <a:pt x="1865940" y="644551"/>
                    <a:pt x="1875274" y="653885"/>
                    <a:pt x="1886788" y="653885"/>
                  </a:cubicBezTo>
                  <a:lnTo>
                    <a:pt x="2025358" y="653885"/>
                  </a:lnTo>
                  <a:cubicBezTo>
                    <a:pt x="2036872" y="653885"/>
                    <a:pt x="2046206" y="644551"/>
                    <a:pt x="2046206" y="633037"/>
                  </a:cubicBezTo>
                  <a:lnTo>
                    <a:pt x="2046206" y="549650"/>
                  </a:lnTo>
                  <a:cubicBezTo>
                    <a:pt x="2046206" y="538136"/>
                    <a:pt x="2036872" y="528802"/>
                    <a:pt x="2025358" y="528802"/>
                  </a:cubicBezTo>
                  <a:close/>
                  <a:moveTo>
                    <a:pt x="153869" y="235653"/>
                  </a:moveTo>
                  <a:cubicBezTo>
                    <a:pt x="142355" y="235653"/>
                    <a:pt x="133021" y="244987"/>
                    <a:pt x="133021" y="256501"/>
                  </a:cubicBezTo>
                  <a:lnTo>
                    <a:pt x="133021" y="339888"/>
                  </a:lnTo>
                  <a:cubicBezTo>
                    <a:pt x="133021" y="351402"/>
                    <a:pt x="142355" y="360736"/>
                    <a:pt x="153869" y="360736"/>
                  </a:cubicBezTo>
                  <a:lnTo>
                    <a:pt x="292439" y="360736"/>
                  </a:lnTo>
                  <a:cubicBezTo>
                    <a:pt x="303953" y="360736"/>
                    <a:pt x="313287" y="351402"/>
                    <a:pt x="313287" y="339888"/>
                  </a:cubicBezTo>
                  <a:lnTo>
                    <a:pt x="313287" y="256501"/>
                  </a:lnTo>
                  <a:cubicBezTo>
                    <a:pt x="313287" y="244987"/>
                    <a:pt x="303953" y="235653"/>
                    <a:pt x="292439" y="235653"/>
                  </a:cubicBezTo>
                  <a:close/>
                  <a:moveTo>
                    <a:pt x="1886788" y="230608"/>
                  </a:moveTo>
                  <a:cubicBezTo>
                    <a:pt x="1875274" y="230608"/>
                    <a:pt x="1865940" y="239942"/>
                    <a:pt x="1865940" y="251456"/>
                  </a:cubicBezTo>
                  <a:lnTo>
                    <a:pt x="1865940" y="334843"/>
                  </a:lnTo>
                  <a:cubicBezTo>
                    <a:pt x="1865940" y="346357"/>
                    <a:pt x="1875274" y="355691"/>
                    <a:pt x="1886788" y="355691"/>
                  </a:cubicBezTo>
                  <a:lnTo>
                    <a:pt x="2025358" y="355691"/>
                  </a:lnTo>
                  <a:cubicBezTo>
                    <a:pt x="2036872" y="355691"/>
                    <a:pt x="2046206" y="346357"/>
                    <a:pt x="2046206" y="334843"/>
                  </a:cubicBezTo>
                  <a:lnTo>
                    <a:pt x="2046206" y="251456"/>
                  </a:lnTo>
                  <a:cubicBezTo>
                    <a:pt x="2046206" y="239942"/>
                    <a:pt x="2036872" y="230608"/>
                    <a:pt x="2025358" y="230608"/>
                  </a:cubicBezTo>
                  <a:close/>
                  <a:moveTo>
                    <a:pt x="0" y="0"/>
                  </a:moveTo>
                  <a:lnTo>
                    <a:pt x="133021" y="0"/>
                  </a:lnTo>
                  <a:lnTo>
                    <a:pt x="133021" y="41694"/>
                  </a:lnTo>
                  <a:cubicBezTo>
                    <a:pt x="133021" y="53208"/>
                    <a:pt x="142355" y="62542"/>
                    <a:pt x="153869" y="62542"/>
                  </a:cubicBezTo>
                  <a:lnTo>
                    <a:pt x="292439" y="62542"/>
                  </a:lnTo>
                  <a:cubicBezTo>
                    <a:pt x="303953" y="62542"/>
                    <a:pt x="313287" y="53208"/>
                    <a:pt x="313287" y="41694"/>
                  </a:cubicBezTo>
                  <a:lnTo>
                    <a:pt x="313287" y="0"/>
                  </a:lnTo>
                  <a:lnTo>
                    <a:pt x="1865940" y="0"/>
                  </a:lnTo>
                  <a:lnTo>
                    <a:pt x="1865940" y="36649"/>
                  </a:lnTo>
                  <a:cubicBezTo>
                    <a:pt x="1865940" y="48163"/>
                    <a:pt x="1875274" y="57497"/>
                    <a:pt x="1886788" y="57497"/>
                  </a:cubicBezTo>
                  <a:lnTo>
                    <a:pt x="2025358" y="57497"/>
                  </a:lnTo>
                  <a:cubicBezTo>
                    <a:pt x="2036872" y="57497"/>
                    <a:pt x="2046206" y="48163"/>
                    <a:pt x="2046206" y="36649"/>
                  </a:cubicBezTo>
                  <a:lnTo>
                    <a:pt x="2046206" y="0"/>
                  </a:lnTo>
                  <a:lnTo>
                    <a:pt x="2198193" y="0"/>
                  </a:lnTo>
                  <a:lnTo>
                    <a:pt x="2198193" y="6661192"/>
                  </a:lnTo>
                  <a:lnTo>
                    <a:pt x="0" y="6661192"/>
                  </a:lnTo>
                  <a:close/>
                </a:path>
              </a:pathLst>
            </a:custGeom>
            <a:solidFill>
              <a:srgbClr val="822405">
                <a:alpha val="7263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5293882" y="1319118"/>
              <a:ext cx="1469100" cy="2053800"/>
            </a:xfrm>
            <a:prstGeom prst="rect">
              <a:avLst/>
            </a:prstGeom>
            <a:solidFill>
              <a:srgbClr val="000000">
                <a:alpha val="798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5293882" y="0"/>
              <a:ext cx="1469100" cy="1223100"/>
            </a:xfrm>
            <a:prstGeom prst="rect">
              <a:avLst/>
            </a:prstGeom>
            <a:solidFill>
              <a:srgbClr val="000000">
                <a:alpha val="72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5293882" y="3481987"/>
              <a:ext cx="1469100" cy="2053800"/>
            </a:xfrm>
            <a:prstGeom prst="rect">
              <a:avLst/>
            </a:prstGeom>
            <a:solidFill>
              <a:srgbClr val="000000">
                <a:alpha val="85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p8" descr="A picture containing mirr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916261">
            <a:off x="1620962" y="12764"/>
            <a:ext cx="258036" cy="122020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61630" y="7833360"/>
            <a:ext cx="291846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001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721D97-BEF5-4F67-9BF7-58E64701F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EFCC6E-DD72-4D22-8EE0-6FAC3BAA5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E3EFA4-8595-4939-939E-595C58A8E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9CE33D-5C48-4BFF-8BD0-0DA756AF3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DD204C-A69D-40D6-99DB-4F76DFE24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595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1_Big 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8200" y="-1"/>
            <a:ext cx="11212951" cy="72119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3" name="Google Shape;133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2700" y="964450"/>
            <a:ext cx="9263901" cy="49927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4" name="Google Shape;134;p8"/>
          <p:cNvSpPr/>
          <p:nvPr/>
        </p:nvSpPr>
        <p:spPr>
          <a:xfrm rot="-5544778">
            <a:off x="3107294" y="-1464786"/>
            <a:ext cx="6249141" cy="1030872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"/>
          <p:cNvSpPr/>
          <p:nvPr/>
        </p:nvSpPr>
        <p:spPr>
          <a:xfrm rot="-5033749">
            <a:off x="3103111" y="-1438886"/>
            <a:ext cx="6257479" cy="1029839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"/>
          <p:cNvSpPr/>
          <p:nvPr/>
        </p:nvSpPr>
        <p:spPr>
          <a:xfrm rot="-5400000">
            <a:off x="3108173" y="-1693483"/>
            <a:ext cx="6247500" cy="10310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2284225" y="1123500"/>
            <a:ext cx="82746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138" name="Google Shape;138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9" name="Google Shape;139;p8"/>
          <p:cNvGrpSpPr/>
          <p:nvPr/>
        </p:nvGrpSpPr>
        <p:grpSpPr>
          <a:xfrm rot="-275385">
            <a:off x="1111902" y="161276"/>
            <a:ext cx="1269130" cy="3845849"/>
            <a:chOff x="4929283" y="0"/>
            <a:chExt cx="2198193" cy="6661192"/>
          </a:xfrm>
        </p:grpSpPr>
        <p:sp>
          <p:nvSpPr>
            <p:cNvPr id="140" name="Google Shape;140;p8"/>
            <p:cNvSpPr/>
            <p:nvPr/>
          </p:nvSpPr>
          <p:spPr>
            <a:xfrm>
              <a:off x="4929283" y="0"/>
              <a:ext cx="2198193" cy="6661192"/>
            </a:xfrm>
            <a:custGeom>
              <a:avLst/>
              <a:gdLst/>
              <a:ahLst/>
              <a:cxnLst/>
              <a:rect l="l" t="t" r="r" b="b"/>
              <a:pathLst>
                <a:path w="2198193" h="6661192" extrusionOk="0">
                  <a:moveTo>
                    <a:pt x="153869" y="6497722"/>
                  </a:moveTo>
                  <a:cubicBezTo>
                    <a:pt x="142355" y="6497722"/>
                    <a:pt x="133021" y="6507056"/>
                    <a:pt x="133021" y="6518570"/>
                  </a:cubicBezTo>
                  <a:lnTo>
                    <a:pt x="133021" y="6601957"/>
                  </a:lnTo>
                  <a:cubicBezTo>
                    <a:pt x="133021" y="6613471"/>
                    <a:pt x="142355" y="6622805"/>
                    <a:pt x="153869" y="6622805"/>
                  </a:cubicBezTo>
                  <a:lnTo>
                    <a:pt x="292439" y="6622805"/>
                  </a:lnTo>
                  <a:cubicBezTo>
                    <a:pt x="303953" y="6622805"/>
                    <a:pt x="313287" y="6613471"/>
                    <a:pt x="313287" y="6601957"/>
                  </a:cubicBezTo>
                  <a:lnTo>
                    <a:pt x="313287" y="6518570"/>
                  </a:lnTo>
                  <a:cubicBezTo>
                    <a:pt x="313287" y="6507056"/>
                    <a:pt x="303953" y="6497722"/>
                    <a:pt x="292439" y="6497722"/>
                  </a:cubicBezTo>
                  <a:close/>
                  <a:moveTo>
                    <a:pt x="1886788" y="6492676"/>
                  </a:moveTo>
                  <a:cubicBezTo>
                    <a:pt x="1875274" y="6492676"/>
                    <a:pt x="1865940" y="6502010"/>
                    <a:pt x="1865940" y="6513524"/>
                  </a:cubicBezTo>
                  <a:lnTo>
                    <a:pt x="1865940" y="6596911"/>
                  </a:lnTo>
                  <a:cubicBezTo>
                    <a:pt x="1865940" y="6608425"/>
                    <a:pt x="1875274" y="6617759"/>
                    <a:pt x="1886788" y="6617759"/>
                  </a:cubicBezTo>
                  <a:lnTo>
                    <a:pt x="2025358" y="6617759"/>
                  </a:lnTo>
                  <a:cubicBezTo>
                    <a:pt x="2036872" y="6617759"/>
                    <a:pt x="2046206" y="6608425"/>
                    <a:pt x="2046206" y="6596911"/>
                  </a:cubicBezTo>
                  <a:lnTo>
                    <a:pt x="2046206" y="6513524"/>
                  </a:lnTo>
                  <a:cubicBezTo>
                    <a:pt x="2046206" y="6502010"/>
                    <a:pt x="2036872" y="6492676"/>
                    <a:pt x="2025358" y="6492676"/>
                  </a:cubicBezTo>
                  <a:close/>
                  <a:moveTo>
                    <a:pt x="153869" y="6199531"/>
                  </a:moveTo>
                  <a:cubicBezTo>
                    <a:pt x="142355" y="6199531"/>
                    <a:pt x="133021" y="6208865"/>
                    <a:pt x="133021" y="6220379"/>
                  </a:cubicBezTo>
                  <a:lnTo>
                    <a:pt x="133021" y="6303766"/>
                  </a:lnTo>
                  <a:cubicBezTo>
                    <a:pt x="133021" y="6315280"/>
                    <a:pt x="142355" y="6324614"/>
                    <a:pt x="153869" y="6324614"/>
                  </a:cubicBezTo>
                  <a:lnTo>
                    <a:pt x="292439" y="6324614"/>
                  </a:lnTo>
                  <a:cubicBezTo>
                    <a:pt x="303953" y="6324614"/>
                    <a:pt x="313287" y="6315280"/>
                    <a:pt x="313287" y="6303766"/>
                  </a:cubicBezTo>
                  <a:lnTo>
                    <a:pt x="313287" y="6220379"/>
                  </a:lnTo>
                  <a:cubicBezTo>
                    <a:pt x="313287" y="6208865"/>
                    <a:pt x="303953" y="6199531"/>
                    <a:pt x="292439" y="6199531"/>
                  </a:cubicBezTo>
                  <a:close/>
                  <a:moveTo>
                    <a:pt x="1886788" y="6194485"/>
                  </a:moveTo>
                  <a:cubicBezTo>
                    <a:pt x="1875274" y="6194485"/>
                    <a:pt x="1865940" y="6203819"/>
                    <a:pt x="1865940" y="6215333"/>
                  </a:cubicBezTo>
                  <a:lnTo>
                    <a:pt x="1865940" y="6298720"/>
                  </a:lnTo>
                  <a:cubicBezTo>
                    <a:pt x="1865940" y="6310234"/>
                    <a:pt x="1875274" y="6319568"/>
                    <a:pt x="1886788" y="6319568"/>
                  </a:cubicBezTo>
                  <a:lnTo>
                    <a:pt x="2025358" y="6319568"/>
                  </a:lnTo>
                  <a:cubicBezTo>
                    <a:pt x="2036872" y="6319568"/>
                    <a:pt x="2046206" y="6310234"/>
                    <a:pt x="2046206" y="6298720"/>
                  </a:cubicBezTo>
                  <a:lnTo>
                    <a:pt x="2046206" y="6215333"/>
                  </a:lnTo>
                  <a:cubicBezTo>
                    <a:pt x="2046206" y="6203819"/>
                    <a:pt x="2036872" y="6194485"/>
                    <a:pt x="2025358" y="6194485"/>
                  </a:cubicBezTo>
                  <a:close/>
                  <a:moveTo>
                    <a:pt x="153869" y="5901337"/>
                  </a:moveTo>
                  <a:cubicBezTo>
                    <a:pt x="142355" y="5901337"/>
                    <a:pt x="133021" y="5910671"/>
                    <a:pt x="133021" y="5922185"/>
                  </a:cubicBezTo>
                  <a:lnTo>
                    <a:pt x="133021" y="6005572"/>
                  </a:lnTo>
                  <a:cubicBezTo>
                    <a:pt x="133021" y="6017086"/>
                    <a:pt x="142355" y="6026420"/>
                    <a:pt x="153869" y="6026420"/>
                  </a:cubicBezTo>
                  <a:lnTo>
                    <a:pt x="292439" y="6026420"/>
                  </a:lnTo>
                  <a:cubicBezTo>
                    <a:pt x="303953" y="6026420"/>
                    <a:pt x="313287" y="6017086"/>
                    <a:pt x="313287" y="6005572"/>
                  </a:cubicBezTo>
                  <a:lnTo>
                    <a:pt x="313287" y="5922185"/>
                  </a:lnTo>
                  <a:cubicBezTo>
                    <a:pt x="313287" y="5910671"/>
                    <a:pt x="303953" y="5901337"/>
                    <a:pt x="292439" y="5901337"/>
                  </a:cubicBezTo>
                  <a:close/>
                  <a:moveTo>
                    <a:pt x="1886788" y="5896291"/>
                  </a:moveTo>
                  <a:cubicBezTo>
                    <a:pt x="1875274" y="5896291"/>
                    <a:pt x="1865940" y="5905625"/>
                    <a:pt x="1865940" y="5917139"/>
                  </a:cubicBezTo>
                  <a:lnTo>
                    <a:pt x="1865940" y="6000526"/>
                  </a:lnTo>
                  <a:cubicBezTo>
                    <a:pt x="1865940" y="6012040"/>
                    <a:pt x="1875274" y="6021374"/>
                    <a:pt x="1886788" y="6021374"/>
                  </a:cubicBezTo>
                  <a:lnTo>
                    <a:pt x="2025358" y="6021374"/>
                  </a:lnTo>
                  <a:cubicBezTo>
                    <a:pt x="2036872" y="6021374"/>
                    <a:pt x="2046206" y="6012040"/>
                    <a:pt x="2046206" y="6000526"/>
                  </a:cubicBezTo>
                  <a:lnTo>
                    <a:pt x="2046206" y="5917139"/>
                  </a:lnTo>
                  <a:cubicBezTo>
                    <a:pt x="2046206" y="5905625"/>
                    <a:pt x="2036872" y="5896291"/>
                    <a:pt x="2025358" y="5896291"/>
                  </a:cubicBezTo>
                  <a:close/>
                  <a:moveTo>
                    <a:pt x="153869" y="5603143"/>
                  </a:moveTo>
                  <a:cubicBezTo>
                    <a:pt x="142355" y="5603143"/>
                    <a:pt x="133021" y="5612477"/>
                    <a:pt x="133021" y="5623991"/>
                  </a:cubicBezTo>
                  <a:lnTo>
                    <a:pt x="133021" y="5707378"/>
                  </a:lnTo>
                  <a:cubicBezTo>
                    <a:pt x="133021" y="5718892"/>
                    <a:pt x="142355" y="5728226"/>
                    <a:pt x="153869" y="5728226"/>
                  </a:cubicBezTo>
                  <a:lnTo>
                    <a:pt x="292439" y="5728226"/>
                  </a:lnTo>
                  <a:cubicBezTo>
                    <a:pt x="303953" y="5728226"/>
                    <a:pt x="313287" y="5718892"/>
                    <a:pt x="313287" y="5707378"/>
                  </a:cubicBezTo>
                  <a:lnTo>
                    <a:pt x="313287" y="5623991"/>
                  </a:lnTo>
                  <a:cubicBezTo>
                    <a:pt x="313287" y="5612477"/>
                    <a:pt x="303953" y="5603143"/>
                    <a:pt x="292439" y="5603143"/>
                  </a:cubicBezTo>
                  <a:close/>
                  <a:moveTo>
                    <a:pt x="1886788" y="5598097"/>
                  </a:moveTo>
                  <a:cubicBezTo>
                    <a:pt x="1875274" y="5598097"/>
                    <a:pt x="1865940" y="5607431"/>
                    <a:pt x="1865940" y="5618945"/>
                  </a:cubicBezTo>
                  <a:lnTo>
                    <a:pt x="1865940" y="5702332"/>
                  </a:lnTo>
                  <a:cubicBezTo>
                    <a:pt x="1865940" y="5713846"/>
                    <a:pt x="1875274" y="5723180"/>
                    <a:pt x="1886788" y="5723180"/>
                  </a:cubicBezTo>
                  <a:lnTo>
                    <a:pt x="2025358" y="5723180"/>
                  </a:lnTo>
                  <a:cubicBezTo>
                    <a:pt x="2036872" y="5723180"/>
                    <a:pt x="2046206" y="5713846"/>
                    <a:pt x="2046206" y="5702332"/>
                  </a:cubicBezTo>
                  <a:lnTo>
                    <a:pt x="2046206" y="5618945"/>
                  </a:lnTo>
                  <a:cubicBezTo>
                    <a:pt x="2046206" y="5607431"/>
                    <a:pt x="2036872" y="5598097"/>
                    <a:pt x="2025358" y="5598097"/>
                  </a:cubicBezTo>
                  <a:close/>
                  <a:moveTo>
                    <a:pt x="153869" y="5304949"/>
                  </a:moveTo>
                  <a:cubicBezTo>
                    <a:pt x="142355" y="5304949"/>
                    <a:pt x="133021" y="5314283"/>
                    <a:pt x="133021" y="5325797"/>
                  </a:cubicBezTo>
                  <a:lnTo>
                    <a:pt x="133021" y="5409184"/>
                  </a:lnTo>
                  <a:cubicBezTo>
                    <a:pt x="133021" y="5420698"/>
                    <a:pt x="142355" y="5430032"/>
                    <a:pt x="153869" y="5430032"/>
                  </a:cubicBezTo>
                  <a:lnTo>
                    <a:pt x="292439" y="5430032"/>
                  </a:lnTo>
                  <a:cubicBezTo>
                    <a:pt x="303953" y="5430032"/>
                    <a:pt x="313287" y="5420698"/>
                    <a:pt x="313287" y="5409184"/>
                  </a:cubicBezTo>
                  <a:lnTo>
                    <a:pt x="313287" y="5325797"/>
                  </a:lnTo>
                  <a:cubicBezTo>
                    <a:pt x="313287" y="5314283"/>
                    <a:pt x="303953" y="5304949"/>
                    <a:pt x="292439" y="5304949"/>
                  </a:cubicBezTo>
                  <a:close/>
                  <a:moveTo>
                    <a:pt x="1886788" y="5299903"/>
                  </a:moveTo>
                  <a:cubicBezTo>
                    <a:pt x="1875274" y="5299903"/>
                    <a:pt x="1865940" y="5309237"/>
                    <a:pt x="1865940" y="5320751"/>
                  </a:cubicBezTo>
                  <a:lnTo>
                    <a:pt x="1865940" y="5404138"/>
                  </a:lnTo>
                  <a:cubicBezTo>
                    <a:pt x="1865940" y="5415652"/>
                    <a:pt x="1875274" y="5424986"/>
                    <a:pt x="1886788" y="5424986"/>
                  </a:cubicBezTo>
                  <a:lnTo>
                    <a:pt x="2025358" y="5424986"/>
                  </a:lnTo>
                  <a:cubicBezTo>
                    <a:pt x="2036872" y="5424986"/>
                    <a:pt x="2046206" y="5415652"/>
                    <a:pt x="2046206" y="5404138"/>
                  </a:cubicBezTo>
                  <a:lnTo>
                    <a:pt x="2046206" y="5320751"/>
                  </a:lnTo>
                  <a:cubicBezTo>
                    <a:pt x="2046206" y="5309237"/>
                    <a:pt x="2036872" y="5299903"/>
                    <a:pt x="2025358" y="5299903"/>
                  </a:cubicBezTo>
                  <a:close/>
                  <a:moveTo>
                    <a:pt x="153869" y="5006755"/>
                  </a:moveTo>
                  <a:cubicBezTo>
                    <a:pt x="142355" y="5006755"/>
                    <a:pt x="133021" y="5016089"/>
                    <a:pt x="133021" y="5027603"/>
                  </a:cubicBezTo>
                  <a:lnTo>
                    <a:pt x="133021" y="5110990"/>
                  </a:lnTo>
                  <a:cubicBezTo>
                    <a:pt x="133021" y="5122504"/>
                    <a:pt x="142355" y="5131838"/>
                    <a:pt x="153869" y="5131838"/>
                  </a:cubicBezTo>
                  <a:lnTo>
                    <a:pt x="292439" y="5131838"/>
                  </a:lnTo>
                  <a:cubicBezTo>
                    <a:pt x="303953" y="5131838"/>
                    <a:pt x="313287" y="5122504"/>
                    <a:pt x="313287" y="5110990"/>
                  </a:cubicBezTo>
                  <a:lnTo>
                    <a:pt x="313287" y="5027603"/>
                  </a:lnTo>
                  <a:cubicBezTo>
                    <a:pt x="313287" y="5016089"/>
                    <a:pt x="303953" y="5006755"/>
                    <a:pt x="292439" y="5006755"/>
                  </a:cubicBezTo>
                  <a:close/>
                  <a:moveTo>
                    <a:pt x="1886788" y="5001709"/>
                  </a:moveTo>
                  <a:cubicBezTo>
                    <a:pt x="1875274" y="5001709"/>
                    <a:pt x="1865940" y="5011043"/>
                    <a:pt x="1865940" y="5022557"/>
                  </a:cubicBezTo>
                  <a:lnTo>
                    <a:pt x="1865940" y="5105944"/>
                  </a:lnTo>
                  <a:cubicBezTo>
                    <a:pt x="1865940" y="5117458"/>
                    <a:pt x="1875274" y="5126792"/>
                    <a:pt x="1886788" y="5126792"/>
                  </a:cubicBezTo>
                  <a:lnTo>
                    <a:pt x="2025358" y="5126792"/>
                  </a:lnTo>
                  <a:cubicBezTo>
                    <a:pt x="2036872" y="5126792"/>
                    <a:pt x="2046206" y="5117458"/>
                    <a:pt x="2046206" y="5105944"/>
                  </a:cubicBezTo>
                  <a:lnTo>
                    <a:pt x="2046206" y="5022557"/>
                  </a:lnTo>
                  <a:cubicBezTo>
                    <a:pt x="2046206" y="5011043"/>
                    <a:pt x="2036872" y="5001709"/>
                    <a:pt x="2025358" y="5001709"/>
                  </a:cubicBezTo>
                  <a:close/>
                  <a:moveTo>
                    <a:pt x="153869" y="4708561"/>
                  </a:moveTo>
                  <a:cubicBezTo>
                    <a:pt x="142355" y="4708561"/>
                    <a:pt x="133021" y="4717895"/>
                    <a:pt x="133021" y="4729409"/>
                  </a:cubicBezTo>
                  <a:lnTo>
                    <a:pt x="133021" y="4812796"/>
                  </a:lnTo>
                  <a:cubicBezTo>
                    <a:pt x="133021" y="4824310"/>
                    <a:pt x="142355" y="4833644"/>
                    <a:pt x="153869" y="4833644"/>
                  </a:cubicBezTo>
                  <a:lnTo>
                    <a:pt x="292439" y="4833644"/>
                  </a:lnTo>
                  <a:cubicBezTo>
                    <a:pt x="303953" y="4833644"/>
                    <a:pt x="313287" y="4824310"/>
                    <a:pt x="313287" y="4812796"/>
                  </a:cubicBezTo>
                  <a:lnTo>
                    <a:pt x="313287" y="4729409"/>
                  </a:lnTo>
                  <a:cubicBezTo>
                    <a:pt x="313287" y="4717895"/>
                    <a:pt x="303953" y="4708561"/>
                    <a:pt x="292439" y="4708561"/>
                  </a:cubicBezTo>
                  <a:close/>
                  <a:moveTo>
                    <a:pt x="1886788" y="4703515"/>
                  </a:moveTo>
                  <a:cubicBezTo>
                    <a:pt x="1875274" y="4703515"/>
                    <a:pt x="1865940" y="4712849"/>
                    <a:pt x="1865940" y="4724363"/>
                  </a:cubicBezTo>
                  <a:lnTo>
                    <a:pt x="1865940" y="4807750"/>
                  </a:lnTo>
                  <a:cubicBezTo>
                    <a:pt x="1865940" y="4819264"/>
                    <a:pt x="1875274" y="4828598"/>
                    <a:pt x="1886788" y="4828598"/>
                  </a:cubicBezTo>
                  <a:lnTo>
                    <a:pt x="2025358" y="4828598"/>
                  </a:lnTo>
                  <a:cubicBezTo>
                    <a:pt x="2036872" y="4828598"/>
                    <a:pt x="2046206" y="4819264"/>
                    <a:pt x="2046206" y="4807750"/>
                  </a:cubicBezTo>
                  <a:lnTo>
                    <a:pt x="2046206" y="4724363"/>
                  </a:lnTo>
                  <a:cubicBezTo>
                    <a:pt x="2046206" y="4712849"/>
                    <a:pt x="2036872" y="4703515"/>
                    <a:pt x="2025358" y="4703515"/>
                  </a:cubicBezTo>
                  <a:close/>
                  <a:moveTo>
                    <a:pt x="153869" y="4410367"/>
                  </a:moveTo>
                  <a:cubicBezTo>
                    <a:pt x="142355" y="4410367"/>
                    <a:pt x="133021" y="4419701"/>
                    <a:pt x="133021" y="4431215"/>
                  </a:cubicBezTo>
                  <a:lnTo>
                    <a:pt x="133021" y="4514602"/>
                  </a:lnTo>
                  <a:cubicBezTo>
                    <a:pt x="133021" y="4526116"/>
                    <a:pt x="142355" y="4535450"/>
                    <a:pt x="153869" y="4535450"/>
                  </a:cubicBezTo>
                  <a:lnTo>
                    <a:pt x="292439" y="4535450"/>
                  </a:lnTo>
                  <a:cubicBezTo>
                    <a:pt x="303953" y="4535450"/>
                    <a:pt x="313287" y="4526116"/>
                    <a:pt x="313287" y="4514602"/>
                  </a:cubicBezTo>
                  <a:lnTo>
                    <a:pt x="313287" y="4431215"/>
                  </a:lnTo>
                  <a:cubicBezTo>
                    <a:pt x="313287" y="4419701"/>
                    <a:pt x="303953" y="4410367"/>
                    <a:pt x="292439" y="4410367"/>
                  </a:cubicBezTo>
                  <a:close/>
                  <a:moveTo>
                    <a:pt x="1886788" y="4405321"/>
                  </a:moveTo>
                  <a:cubicBezTo>
                    <a:pt x="1875274" y="4405321"/>
                    <a:pt x="1865940" y="4414655"/>
                    <a:pt x="1865940" y="4426169"/>
                  </a:cubicBezTo>
                  <a:lnTo>
                    <a:pt x="1865940" y="4509556"/>
                  </a:lnTo>
                  <a:cubicBezTo>
                    <a:pt x="1865940" y="4521070"/>
                    <a:pt x="1875274" y="4530404"/>
                    <a:pt x="1886788" y="4530404"/>
                  </a:cubicBezTo>
                  <a:lnTo>
                    <a:pt x="2025358" y="4530404"/>
                  </a:lnTo>
                  <a:cubicBezTo>
                    <a:pt x="2036872" y="4530404"/>
                    <a:pt x="2046206" y="4521070"/>
                    <a:pt x="2046206" y="4509556"/>
                  </a:cubicBezTo>
                  <a:lnTo>
                    <a:pt x="2046206" y="4426169"/>
                  </a:lnTo>
                  <a:cubicBezTo>
                    <a:pt x="2046206" y="4414655"/>
                    <a:pt x="2036872" y="4405321"/>
                    <a:pt x="2025358" y="4405321"/>
                  </a:cubicBezTo>
                  <a:close/>
                  <a:moveTo>
                    <a:pt x="153869" y="4112173"/>
                  </a:moveTo>
                  <a:cubicBezTo>
                    <a:pt x="142355" y="4112173"/>
                    <a:pt x="133021" y="4121507"/>
                    <a:pt x="133021" y="4133021"/>
                  </a:cubicBezTo>
                  <a:lnTo>
                    <a:pt x="133021" y="4216408"/>
                  </a:lnTo>
                  <a:cubicBezTo>
                    <a:pt x="133021" y="4227922"/>
                    <a:pt x="142355" y="4237256"/>
                    <a:pt x="153869" y="4237256"/>
                  </a:cubicBezTo>
                  <a:lnTo>
                    <a:pt x="292439" y="4237256"/>
                  </a:lnTo>
                  <a:cubicBezTo>
                    <a:pt x="303953" y="4237256"/>
                    <a:pt x="313287" y="4227922"/>
                    <a:pt x="313287" y="4216408"/>
                  </a:cubicBezTo>
                  <a:lnTo>
                    <a:pt x="313287" y="4133021"/>
                  </a:lnTo>
                  <a:cubicBezTo>
                    <a:pt x="313287" y="4121507"/>
                    <a:pt x="303953" y="4112173"/>
                    <a:pt x="292439" y="4112173"/>
                  </a:cubicBezTo>
                  <a:close/>
                  <a:moveTo>
                    <a:pt x="1886788" y="4107127"/>
                  </a:moveTo>
                  <a:cubicBezTo>
                    <a:pt x="1875274" y="4107127"/>
                    <a:pt x="1865940" y="4116461"/>
                    <a:pt x="1865940" y="4127975"/>
                  </a:cubicBezTo>
                  <a:lnTo>
                    <a:pt x="1865940" y="4211362"/>
                  </a:lnTo>
                  <a:cubicBezTo>
                    <a:pt x="1865940" y="4222876"/>
                    <a:pt x="1875274" y="4232210"/>
                    <a:pt x="1886788" y="4232210"/>
                  </a:cubicBezTo>
                  <a:lnTo>
                    <a:pt x="2025358" y="4232210"/>
                  </a:lnTo>
                  <a:cubicBezTo>
                    <a:pt x="2036872" y="4232210"/>
                    <a:pt x="2046206" y="4222876"/>
                    <a:pt x="2046206" y="4211362"/>
                  </a:cubicBezTo>
                  <a:lnTo>
                    <a:pt x="2046206" y="4127975"/>
                  </a:lnTo>
                  <a:cubicBezTo>
                    <a:pt x="2046206" y="4116461"/>
                    <a:pt x="2036872" y="4107127"/>
                    <a:pt x="2025358" y="4107127"/>
                  </a:cubicBezTo>
                  <a:close/>
                  <a:moveTo>
                    <a:pt x="153869" y="3813979"/>
                  </a:moveTo>
                  <a:cubicBezTo>
                    <a:pt x="142355" y="3813979"/>
                    <a:pt x="133021" y="3823313"/>
                    <a:pt x="133021" y="3834827"/>
                  </a:cubicBezTo>
                  <a:lnTo>
                    <a:pt x="133021" y="3918214"/>
                  </a:lnTo>
                  <a:cubicBezTo>
                    <a:pt x="133021" y="3929728"/>
                    <a:pt x="142355" y="3939062"/>
                    <a:pt x="153869" y="3939062"/>
                  </a:cubicBezTo>
                  <a:lnTo>
                    <a:pt x="292439" y="3939062"/>
                  </a:lnTo>
                  <a:cubicBezTo>
                    <a:pt x="303953" y="3939062"/>
                    <a:pt x="313287" y="3929728"/>
                    <a:pt x="313287" y="3918214"/>
                  </a:cubicBezTo>
                  <a:lnTo>
                    <a:pt x="313287" y="3834827"/>
                  </a:lnTo>
                  <a:cubicBezTo>
                    <a:pt x="313287" y="3823313"/>
                    <a:pt x="303953" y="3813979"/>
                    <a:pt x="292439" y="3813979"/>
                  </a:cubicBezTo>
                  <a:close/>
                  <a:moveTo>
                    <a:pt x="1886788" y="3808933"/>
                  </a:moveTo>
                  <a:cubicBezTo>
                    <a:pt x="1875274" y="3808933"/>
                    <a:pt x="1865940" y="3818267"/>
                    <a:pt x="1865940" y="3829781"/>
                  </a:cubicBezTo>
                  <a:lnTo>
                    <a:pt x="1865940" y="3913168"/>
                  </a:lnTo>
                  <a:cubicBezTo>
                    <a:pt x="1865940" y="3924682"/>
                    <a:pt x="1875274" y="3934016"/>
                    <a:pt x="1886788" y="3934016"/>
                  </a:cubicBezTo>
                  <a:lnTo>
                    <a:pt x="2025358" y="3934016"/>
                  </a:lnTo>
                  <a:cubicBezTo>
                    <a:pt x="2036872" y="3934016"/>
                    <a:pt x="2046206" y="3924682"/>
                    <a:pt x="2046206" y="3913168"/>
                  </a:cubicBezTo>
                  <a:lnTo>
                    <a:pt x="2046206" y="3829781"/>
                  </a:lnTo>
                  <a:cubicBezTo>
                    <a:pt x="2046206" y="3818267"/>
                    <a:pt x="2036872" y="3808933"/>
                    <a:pt x="2025358" y="3808933"/>
                  </a:cubicBezTo>
                  <a:close/>
                  <a:moveTo>
                    <a:pt x="153869" y="3515785"/>
                  </a:moveTo>
                  <a:cubicBezTo>
                    <a:pt x="142355" y="3515785"/>
                    <a:pt x="133021" y="3525119"/>
                    <a:pt x="133021" y="3536633"/>
                  </a:cubicBezTo>
                  <a:lnTo>
                    <a:pt x="133021" y="3620020"/>
                  </a:lnTo>
                  <a:cubicBezTo>
                    <a:pt x="133021" y="3631534"/>
                    <a:pt x="142355" y="3640868"/>
                    <a:pt x="153869" y="3640868"/>
                  </a:cubicBezTo>
                  <a:lnTo>
                    <a:pt x="292439" y="3640868"/>
                  </a:lnTo>
                  <a:cubicBezTo>
                    <a:pt x="303953" y="3640868"/>
                    <a:pt x="313287" y="3631534"/>
                    <a:pt x="313287" y="3620020"/>
                  </a:cubicBezTo>
                  <a:lnTo>
                    <a:pt x="313287" y="3536633"/>
                  </a:lnTo>
                  <a:cubicBezTo>
                    <a:pt x="313287" y="3525119"/>
                    <a:pt x="303953" y="3515785"/>
                    <a:pt x="292439" y="3515785"/>
                  </a:cubicBezTo>
                  <a:close/>
                  <a:moveTo>
                    <a:pt x="1886788" y="3510739"/>
                  </a:moveTo>
                  <a:cubicBezTo>
                    <a:pt x="1875274" y="3510739"/>
                    <a:pt x="1865940" y="3520073"/>
                    <a:pt x="1865940" y="3531587"/>
                  </a:cubicBezTo>
                  <a:lnTo>
                    <a:pt x="1865940" y="3614974"/>
                  </a:lnTo>
                  <a:cubicBezTo>
                    <a:pt x="1865940" y="3626488"/>
                    <a:pt x="1875274" y="3635822"/>
                    <a:pt x="1886788" y="3635822"/>
                  </a:cubicBezTo>
                  <a:lnTo>
                    <a:pt x="2025358" y="3635822"/>
                  </a:lnTo>
                  <a:cubicBezTo>
                    <a:pt x="2036872" y="3635822"/>
                    <a:pt x="2046206" y="3626488"/>
                    <a:pt x="2046206" y="3614974"/>
                  </a:cubicBezTo>
                  <a:lnTo>
                    <a:pt x="2046206" y="3531587"/>
                  </a:lnTo>
                  <a:cubicBezTo>
                    <a:pt x="2046206" y="3520073"/>
                    <a:pt x="2036872" y="3510739"/>
                    <a:pt x="2025358" y="3510739"/>
                  </a:cubicBezTo>
                  <a:close/>
                  <a:moveTo>
                    <a:pt x="153869" y="3217591"/>
                  </a:moveTo>
                  <a:cubicBezTo>
                    <a:pt x="142355" y="3217591"/>
                    <a:pt x="133021" y="3226926"/>
                    <a:pt x="133021" y="3238439"/>
                  </a:cubicBezTo>
                  <a:lnTo>
                    <a:pt x="133021" y="3321826"/>
                  </a:lnTo>
                  <a:cubicBezTo>
                    <a:pt x="133021" y="3333340"/>
                    <a:pt x="142355" y="3342674"/>
                    <a:pt x="153869" y="3342674"/>
                  </a:cubicBezTo>
                  <a:lnTo>
                    <a:pt x="292439" y="3342674"/>
                  </a:lnTo>
                  <a:cubicBezTo>
                    <a:pt x="303953" y="3342674"/>
                    <a:pt x="313287" y="3333340"/>
                    <a:pt x="313287" y="3321826"/>
                  </a:cubicBezTo>
                  <a:lnTo>
                    <a:pt x="313287" y="3238439"/>
                  </a:lnTo>
                  <a:cubicBezTo>
                    <a:pt x="313287" y="3226926"/>
                    <a:pt x="303953" y="3217591"/>
                    <a:pt x="292439" y="3217591"/>
                  </a:cubicBezTo>
                  <a:close/>
                  <a:moveTo>
                    <a:pt x="1886788" y="3212549"/>
                  </a:moveTo>
                  <a:cubicBezTo>
                    <a:pt x="1875274" y="3212549"/>
                    <a:pt x="1865940" y="3221881"/>
                    <a:pt x="1865940" y="3233398"/>
                  </a:cubicBezTo>
                  <a:lnTo>
                    <a:pt x="1865940" y="3316780"/>
                  </a:lnTo>
                  <a:cubicBezTo>
                    <a:pt x="1865940" y="3328294"/>
                    <a:pt x="1875274" y="3337628"/>
                    <a:pt x="1886788" y="3337628"/>
                  </a:cubicBezTo>
                  <a:lnTo>
                    <a:pt x="2025358" y="3337628"/>
                  </a:lnTo>
                  <a:cubicBezTo>
                    <a:pt x="2036872" y="3337628"/>
                    <a:pt x="2046206" y="3328294"/>
                    <a:pt x="2046206" y="3316780"/>
                  </a:cubicBezTo>
                  <a:lnTo>
                    <a:pt x="2046206" y="3233398"/>
                  </a:lnTo>
                  <a:cubicBezTo>
                    <a:pt x="2046206" y="3221881"/>
                    <a:pt x="2036872" y="3212549"/>
                    <a:pt x="2025358" y="3212549"/>
                  </a:cubicBezTo>
                  <a:close/>
                  <a:moveTo>
                    <a:pt x="153869" y="2919399"/>
                  </a:moveTo>
                  <a:cubicBezTo>
                    <a:pt x="142355" y="2919399"/>
                    <a:pt x="133021" y="2928732"/>
                    <a:pt x="133021" y="2940246"/>
                  </a:cubicBezTo>
                  <a:lnTo>
                    <a:pt x="133021" y="3023634"/>
                  </a:lnTo>
                  <a:cubicBezTo>
                    <a:pt x="133021" y="3035148"/>
                    <a:pt x="142355" y="3044482"/>
                    <a:pt x="153869" y="3044482"/>
                  </a:cubicBezTo>
                  <a:lnTo>
                    <a:pt x="292439" y="3044482"/>
                  </a:lnTo>
                  <a:cubicBezTo>
                    <a:pt x="303953" y="3044482"/>
                    <a:pt x="313287" y="3035148"/>
                    <a:pt x="313287" y="3023634"/>
                  </a:cubicBezTo>
                  <a:lnTo>
                    <a:pt x="313287" y="2940246"/>
                  </a:lnTo>
                  <a:cubicBezTo>
                    <a:pt x="313287" y="2928732"/>
                    <a:pt x="303953" y="2919399"/>
                    <a:pt x="292439" y="2919399"/>
                  </a:cubicBezTo>
                  <a:close/>
                  <a:moveTo>
                    <a:pt x="1886788" y="2914353"/>
                  </a:moveTo>
                  <a:cubicBezTo>
                    <a:pt x="1875274" y="2914353"/>
                    <a:pt x="1865940" y="2923688"/>
                    <a:pt x="1865940" y="2935202"/>
                  </a:cubicBezTo>
                  <a:lnTo>
                    <a:pt x="1865940" y="3018589"/>
                  </a:lnTo>
                  <a:cubicBezTo>
                    <a:pt x="1865940" y="3030102"/>
                    <a:pt x="1875274" y="3039436"/>
                    <a:pt x="1886788" y="3039436"/>
                  </a:cubicBezTo>
                  <a:lnTo>
                    <a:pt x="2025358" y="3039436"/>
                  </a:lnTo>
                  <a:cubicBezTo>
                    <a:pt x="2036872" y="3039436"/>
                    <a:pt x="2046206" y="3030102"/>
                    <a:pt x="2046206" y="3018589"/>
                  </a:cubicBezTo>
                  <a:lnTo>
                    <a:pt x="2046206" y="2935202"/>
                  </a:lnTo>
                  <a:cubicBezTo>
                    <a:pt x="2046206" y="2923688"/>
                    <a:pt x="2036872" y="2914353"/>
                    <a:pt x="2025358" y="2914353"/>
                  </a:cubicBezTo>
                  <a:close/>
                  <a:moveTo>
                    <a:pt x="153869" y="2621205"/>
                  </a:moveTo>
                  <a:cubicBezTo>
                    <a:pt x="142355" y="2621205"/>
                    <a:pt x="133021" y="2630539"/>
                    <a:pt x="133021" y="2642053"/>
                  </a:cubicBezTo>
                  <a:lnTo>
                    <a:pt x="133021" y="2725440"/>
                  </a:lnTo>
                  <a:cubicBezTo>
                    <a:pt x="133021" y="2736953"/>
                    <a:pt x="142355" y="2746287"/>
                    <a:pt x="153869" y="2746287"/>
                  </a:cubicBezTo>
                  <a:lnTo>
                    <a:pt x="292439" y="2746287"/>
                  </a:lnTo>
                  <a:cubicBezTo>
                    <a:pt x="303953" y="2746287"/>
                    <a:pt x="313287" y="2736953"/>
                    <a:pt x="313287" y="2725440"/>
                  </a:cubicBezTo>
                  <a:lnTo>
                    <a:pt x="313287" y="2642053"/>
                  </a:lnTo>
                  <a:cubicBezTo>
                    <a:pt x="313287" y="2630539"/>
                    <a:pt x="303953" y="2621205"/>
                    <a:pt x="292439" y="2621205"/>
                  </a:cubicBezTo>
                  <a:close/>
                  <a:moveTo>
                    <a:pt x="1886788" y="2616159"/>
                  </a:moveTo>
                  <a:cubicBezTo>
                    <a:pt x="1875274" y="2616159"/>
                    <a:pt x="1865940" y="2625494"/>
                    <a:pt x="1865940" y="2637008"/>
                  </a:cubicBezTo>
                  <a:lnTo>
                    <a:pt x="1865940" y="2720395"/>
                  </a:lnTo>
                  <a:cubicBezTo>
                    <a:pt x="1865940" y="2731909"/>
                    <a:pt x="1875274" y="2741243"/>
                    <a:pt x="1886788" y="2741243"/>
                  </a:cubicBezTo>
                  <a:lnTo>
                    <a:pt x="2025358" y="2741243"/>
                  </a:lnTo>
                  <a:cubicBezTo>
                    <a:pt x="2036872" y="2741243"/>
                    <a:pt x="2046206" y="2731909"/>
                    <a:pt x="2046206" y="2720395"/>
                  </a:cubicBezTo>
                  <a:lnTo>
                    <a:pt x="2046206" y="2637008"/>
                  </a:lnTo>
                  <a:cubicBezTo>
                    <a:pt x="2046206" y="2625494"/>
                    <a:pt x="2036872" y="2616159"/>
                    <a:pt x="2025358" y="2616159"/>
                  </a:cubicBezTo>
                  <a:close/>
                  <a:moveTo>
                    <a:pt x="153869" y="2323010"/>
                  </a:moveTo>
                  <a:cubicBezTo>
                    <a:pt x="142355" y="2323010"/>
                    <a:pt x="133021" y="2332344"/>
                    <a:pt x="133021" y="2343859"/>
                  </a:cubicBezTo>
                  <a:lnTo>
                    <a:pt x="133021" y="2427245"/>
                  </a:lnTo>
                  <a:cubicBezTo>
                    <a:pt x="133021" y="2438759"/>
                    <a:pt x="142355" y="2448093"/>
                    <a:pt x="153869" y="2448093"/>
                  </a:cubicBezTo>
                  <a:lnTo>
                    <a:pt x="292439" y="2448093"/>
                  </a:lnTo>
                  <a:cubicBezTo>
                    <a:pt x="303953" y="2448093"/>
                    <a:pt x="313287" y="2438759"/>
                    <a:pt x="313287" y="2427245"/>
                  </a:cubicBezTo>
                  <a:lnTo>
                    <a:pt x="313287" y="2343859"/>
                  </a:lnTo>
                  <a:cubicBezTo>
                    <a:pt x="313287" y="2332344"/>
                    <a:pt x="303953" y="2323010"/>
                    <a:pt x="292439" y="2323010"/>
                  </a:cubicBezTo>
                  <a:close/>
                  <a:moveTo>
                    <a:pt x="1886788" y="2317965"/>
                  </a:moveTo>
                  <a:cubicBezTo>
                    <a:pt x="1875274" y="2317965"/>
                    <a:pt x="1865940" y="2327300"/>
                    <a:pt x="1865940" y="2338813"/>
                  </a:cubicBezTo>
                  <a:lnTo>
                    <a:pt x="1865940" y="2422200"/>
                  </a:lnTo>
                  <a:cubicBezTo>
                    <a:pt x="1865940" y="2433714"/>
                    <a:pt x="1875274" y="2443048"/>
                    <a:pt x="1886788" y="2443048"/>
                  </a:cubicBezTo>
                  <a:lnTo>
                    <a:pt x="2025358" y="2443048"/>
                  </a:lnTo>
                  <a:cubicBezTo>
                    <a:pt x="2036872" y="2443048"/>
                    <a:pt x="2046206" y="2433714"/>
                    <a:pt x="2046206" y="2422200"/>
                  </a:cubicBezTo>
                  <a:lnTo>
                    <a:pt x="2046206" y="2338813"/>
                  </a:lnTo>
                  <a:cubicBezTo>
                    <a:pt x="2046206" y="2327300"/>
                    <a:pt x="2036872" y="2317965"/>
                    <a:pt x="2025358" y="2317965"/>
                  </a:cubicBezTo>
                  <a:close/>
                  <a:moveTo>
                    <a:pt x="153869" y="2024816"/>
                  </a:moveTo>
                  <a:cubicBezTo>
                    <a:pt x="142355" y="2024816"/>
                    <a:pt x="133021" y="2034150"/>
                    <a:pt x="133021" y="2045665"/>
                  </a:cubicBezTo>
                  <a:lnTo>
                    <a:pt x="133021" y="2129051"/>
                  </a:lnTo>
                  <a:cubicBezTo>
                    <a:pt x="133021" y="2140565"/>
                    <a:pt x="142355" y="2149900"/>
                    <a:pt x="153869" y="2149900"/>
                  </a:cubicBezTo>
                  <a:lnTo>
                    <a:pt x="292439" y="2149900"/>
                  </a:lnTo>
                  <a:cubicBezTo>
                    <a:pt x="303953" y="2149900"/>
                    <a:pt x="313287" y="2140565"/>
                    <a:pt x="313287" y="2129051"/>
                  </a:cubicBezTo>
                  <a:lnTo>
                    <a:pt x="313287" y="2045665"/>
                  </a:lnTo>
                  <a:cubicBezTo>
                    <a:pt x="313287" y="2034150"/>
                    <a:pt x="303953" y="2024816"/>
                    <a:pt x="292439" y="2024816"/>
                  </a:cubicBezTo>
                  <a:close/>
                  <a:moveTo>
                    <a:pt x="1886788" y="2019772"/>
                  </a:moveTo>
                  <a:cubicBezTo>
                    <a:pt x="1875274" y="2019772"/>
                    <a:pt x="1865940" y="2029106"/>
                    <a:pt x="1865940" y="2040620"/>
                  </a:cubicBezTo>
                  <a:lnTo>
                    <a:pt x="1865940" y="2124007"/>
                  </a:lnTo>
                  <a:cubicBezTo>
                    <a:pt x="1865940" y="2135521"/>
                    <a:pt x="1875274" y="2144855"/>
                    <a:pt x="1886788" y="2144855"/>
                  </a:cubicBezTo>
                  <a:lnTo>
                    <a:pt x="2025358" y="2144855"/>
                  </a:lnTo>
                  <a:cubicBezTo>
                    <a:pt x="2036872" y="2144855"/>
                    <a:pt x="2046206" y="2135521"/>
                    <a:pt x="2046206" y="2124007"/>
                  </a:cubicBezTo>
                  <a:lnTo>
                    <a:pt x="2046206" y="2040620"/>
                  </a:lnTo>
                  <a:cubicBezTo>
                    <a:pt x="2046206" y="2029106"/>
                    <a:pt x="2036872" y="2019772"/>
                    <a:pt x="2025358" y="2019772"/>
                  </a:cubicBezTo>
                  <a:close/>
                  <a:moveTo>
                    <a:pt x="153869" y="1726623"/>
                  </a:moveTo>
                  <a:cubicBezTo>
                    <a:pt x="142355" y="1726623"/>
                    <a:pt x="133021" y="1735957"/>
                    <a:pt x="133021" y="1747471"/>
                  </a:cubicBezTo>
                  <a:lnTo>
                    <a:pt x="133021" y="1830858"/>
                  </a:lnTo>
                  <a:cubicBezTo>
                    <a:pt x="133021" y="1842372"/>
                    <a:pt x="142355" y="1851706"/>
                    <a:pt x="153869" y="1851706"/>
                  </a:cubicBezTo>
                  <a:lnTo>
                    <a:pt x="292439" y="1851706"/>
                  </a:lnTo>
                  <a:cubicBezTo>
                    <a:pt x="303953" y="1851706"/>
                    <a:pt x="313287" y="1842372"/>
                    <a:pt x="313287" y="1830858"/>
                  </a:cubicBezTo>
                  <a:lnTo>
                    <a:pt x="313287" y="1747471"/>
                  </a:lnTo>
                  <a:cubicBezTo>
                    <a:pt x="313287" y="1735957"/>
                    <a:pt x="303953" y="1726623"/>
                    <a:pt x="292439" y="1726623"/>
                  </a:cubicBezTo>
                  <a:close/>
                  <a:moveTo>
                    <a:pt x="1886788" y="1721579"/>
                  </a:moveTo>
                  <a:cubicBezTo>
                    <a:pt x="1875274" y="1721579"/>
                    <a:pt x="1865940" y="1730912"/>
                    <a:pt x="1865940" y="1742426"/>
                  </a:cubicBezTo>
                  <a:lnTo>
                    <a:pt x="1865940" y="1825813"/>
                  </a:lnTo>
                  <a:cubicBezTo>
                    <a:pt x="1865940" y="1837328"/>
                    <a:pt x="1875274" y="1846661"/>
                    <a:pt x="1886788" y="1846661"/>
                  </a:cubicBezTo>
                  <a:lnTo>
                    <a:pt x="2025358" y="1846661"/>
                  </a:lnTo>
                  <a:cubicBezTo>
                    <a:pt x="2036872" y="1846661"/>
                    <a:pt x="2046206" y="1837328"/>
                    <a:pt x="2046206" y="1825813"/>
                  </a:cubicBezTo>
                  <a:lnTo>
                    <a:pt x="2046206" y="1742426"/>
                  </a:lnTo>
                  <a:cubicBezTo>
                    <a:pt x="2046206" y="1730912"/>
                    <a:pt x="2036872" y="1721579"/>
                    <a:pt x="2025358" y="1721579"/>
                  </a:cubicBezTo>
                  <a:close/>
                  <a:moveTo>
                    <a:pt x="153869" y="1428429"/>
                  </a:moveTo>
                  <a:cubicBezTo>
                    <a:pt x="142355" y="1428429"/>
                    <a:pt x="133021" y="1437763"/>
                    <a:pt x="133021" y="1449277"/>
                  </a:cubicBezTo>
                  <a:lnTo>
                    <a:pt x="133021" y="1532664"/>
                  </a:lnTo>
                  <a:cubicBezTo>
                    <a:pt x="133021" y="1544178"/>
                    <a:pt x="142355" y="1553512"/>
                    <a:pt x="153869" y="1553512"/>
                  </a:cubicBezTo>
                  <a:lnTo>
                    <a:pt x="292439" y="1553512"/>
                  </a:lnTo>
                  <a:cubicBezTo>
                    <a:pt x="303953" y="1553512"/>
                    <a:pt x="313287" y="1544178"/>
                    <a:pt x="313287" y="1532664"/>
                  </a:cubicBezTo>
                  <a:lnTo>
                    <a:pt x="313287" y="1449277"/>
                  </a:lnTo>
                  <a:cubicBezTo>
                    <a:pt x="313287" y="1437763"/>
                    <a:pt x="303953" y="1428429"/>
                    <a:pt x="292439" y="1428429"/>
                  </a:cubicBezTo>
                  <a:close/>
                  <a:moveTo>
                    <a:pt x="1886788" y="1423384"/>
                  </a:moveTo>
                  <a:cubicBezTo>
                    <a:pt x="1875274" y="1423384"/>
                    <a:pt x="1865940" y="1432718"/>
                    <a:pt x="1865940" y="1444232"/>
                  </a:cubicBezTo>
                  <a:lnTo>
                    <a:pt x="1865940" y="1527620"/>
                  </a:lnTo>
                  <a:cubicBezTo>
                    <a:pt x="1865940" y="1539134"/>
                    <a:pt x="1875274" y="1548468"/>
                    <a:pt x="1886788" y="1548468"/>
                  </a:cubicBezTo>
                  <a:lnTo>
                    <a:pt x="2025358" y="1548468"/>
                  </a:lnTo>
                  <a:cubicBezTo>
                    <a:pt x="2036872" y="1548468"/>
                    <a:pt x="2046206" y="1539134"/>
                    <a:pt x="2046206" y="1527620"/>
                  </a:cubicBezTo>
                  <a:lnTo>
                    <a:pt x="2046206" y="1444232"/>
                  </a:lnTo>
                  <a:cubicBezTo>
                    <a:pt x="2046206" y="1432718"/>
                    <a:pt x="2036872" y="1423384"/>
                    <a:pt x="2025358" y="1423384"/>
                  </a:cubicBezTo>
                  <a:close/>
                  <a:moveTo>
                    <a:pt x="153869" y="1130235"/>
                  </a:moveTo>
                  <a:cubicBezTo>
                    <a:pt x="142355" y="1130235"/>
                    <a:pt x="133021" y="1139569"/>
                    <a:pt x="133021" y="1151083"/>
                  </a:cubicBezTo>
                  <a:lnTo>
                    <a:pt x="133021" y="1234470"/>
                  </a:lnTo>
                  <a:cubicBezTo>
                    <a:pt x="133021" y="1245984"/>
                    <a:pt x="142355" y="1255318"/>
                    <a:pt x="153869" y="1255318"/>
                  </a:cubicBezTo>
                  <a:lnTo>
                    <a:pt x="292439" y="1255318"/>
                  </a:lnTo>
                  <a:cubicBezTo>
                    <a:pt x="303953" y="1255318"/>
                    <a:pt x="313287" y="1245984"/>
                    <a:pt x="313287" y="1234470"/>
                  </a:cubicBezTo>
                  <a:lnTo>
                    <a:pt x="313287" y="1151083"/>
                  </a:lnTo>
                  <a:cubicBezTo>
                    <a:pt x="313287" y="1139569"/>
                    <a:pt x="303953" y="1130235"/>
                    <a:pt x="292439" y="1130235"/>
                  </a:cubicBezTo>
                  <a:close/>
                  <a:moveTo>
                    <a:pt x="1886788" y="1125190"/>
                  </a:moveTo>
                  <a:cubicBezTo>
                    <a:pt x="1875274" y="1125190"/>
                    <a:pt x="1865940" y="1134524"/>
                    <a:pt x="1865940" y="1146039"/>
                  </a:cubicBezTo>
                  <a:lnTo>
                    <a:pt x="1865940" y="1229425"/>
                  </a:lnTo>
                  <a:cubicBezTo>
                    <a:pt x="1865940" y="1240939"/>
                    <a:pt x="1875274" y="1250273"/>
                    <a:pt x="1886788" y="1250273"/>
                  </a:cubicBezTo>
                  <a:lnTo>
                    <a:pt x="2025358" y="1250273"/>
                  </a:lnTo>
                  <a:cubicBezTo>
                    <a:pt x="2036872" y="1250273"/>
                    <a:pt x="2046206" y="1240939"/>
                    <a:pt x="2046206" y="1229425"/>
                  </a:cubicBezTo>
                  <a:lnTo>
                    <a:pt x="2046206" y="1146039"/>
                  </a:lnTo>
                  <a:cubicBezTo>
                    <a:pt x="2046206" y="1134524"/>
                    <a:pt x="2036872" y="1125190"/>
                    <a:pt x="2025358" y="1125190"/>
                  </a:cubicBezTo>
                  <a:close/>
                  <a:moveTo>
                    <a:pt x="153869" y="832041"/>
                  </a:moveTo>
                  <a:cubicBezTo>
                    <a:pt x="142355" y="832041"/>
                    <a:pt x="133021" y="841375"/>
                    <a:pt x="133021" y="852889"/>
                  </a:cubicBezTo>
                  <a:lnTo>
                    <a:pt x="133021" y="936276"/>
                  </a:lnTo>
                  <a:cubicBezTo>
                    <a:pt x="133021" y="947790"/>
                    <a:pt x="142355" y="957124"/>
                    <a:pt x="153869" y="957124"/>
                  </a:cubicBezTo>
                  <a:lnTo>
                    <a:pt x="292439" y="957124"/>
                  </a:lnTo>
                  <a:cubicBezTo>
                    <a:pt x="303953" y="957124"/>
                    <a:pt x="313287" y="947790"/>
                    <a:pt x="313287" y="936276"/>
                  </a:cubicBezTo>
                  <a:lnTo>
                    <a:pt x="313287" y="852889"/>
                  </a:lnTo>
                  <a:cubicBezTo>
                    <a:pt x="313287" y="841375"/>
                    <a:pt x="303953" y="832041"/>
                    <a:pt x="292439" y="832041"/>
                  </a:cubicBezTo>
                  <a:close/>
                  <a:moveTo>
                    <a:pt x="1886788" y="826996"/>
                  </a:moveTo>
                  <a:cubicBezTo>
                    <a:pt x="1875274" y="826996"/>
                    <a:pt x="1865940" y="836330"/>
                    <a:pt x="1865940" y="847844"/>
                  </a:cubicBezTo>
                  <a:lnTo>
                    <a:pt x="1865940" y="931231"/>
                  </a:lnTo>
                  <a:cubicBezTo>
                    <a:pt x="1865940" y="942745"/>
                    <a:pt x="1875274" y="952079"/>
                    <a:pt x="1886788" y="952079"/>
                  </a:cubicBezTo>
                  <a:lnTo>
                    <a:pt x="2025358" y="952079"/>
                  </a:lnTo>
                  <a:cubicBezTo>
                    <a:pt x="2036872" y="952079"/>
                    <a:pt x="2046206" y="942745"/>
                    <a:pt x="2046206" y="931231"/>
                  </a:cubicBezTo>
                  <a:lnTo>
                    <a:pt x="2046206" y="847844"/>
                  </a:lnTo>
                  <a:cubicBezTo>
                    <a:pt x="2046206" y="836330"/>
                    <a:pt x="2036872" y="826996"/>
                    <a:pt x="2025358" y="826996"/>
                  </a:cubicBezTo>
                  <a:close/>
                  <a:moveTo>
                    <a:pt x="153869" y="533847"/>
                  </a:moveTo>
                  <a:cubicBezTo>
                    <a:pt x="142355" y="533847"/>
                    <a:pt x="133021" y="543181"/>
                    <a:pt x="133021" y="554695"/>
                  </a:cubicBezTo>
                  <a:lnTo>
                    <a:pt x="133021" y="638082"/>
                  </a:lnTo>
                  <a:cubicBezTo>
                    <a:pt x="133021" y="649596"/>
                    <a:pt x="142355" y="658930"/>
                    <a:pt x="153869" y="658930"/>
                  </a:cubicBezTo>
                  <a:lnTo>
                    <a:pt x="292439" y="658930"/>
                  </a:lnTo>
                  <a:cubicBezTo>
                    <a:pt x="303953" y="658930"/>
                    <a:pt x="313287" y="649596"/>
                    <a:pt x="313287" y="638082"/>
                  </a:cubicBezTo>
                  <a:lnTo>
                    <a:pt x="313287" y="554695"/>
                  </a:lnTo>
                  <a:cubicBezTo>
                    <a:pt x="313287" y="543181"/>
                    <a:pt x="303953" y="533847"/>
                    <a:pt x="292439" y="533847"/>
                  </a:cubicBezTo>
                  <a:close/>
                  <a:moveTo>
                    <a:pt x="1886788" y="528802"/>
                  </a:moveTo>
                  <a:cubicBezTo>
                    <a:pt x="1875274" y="528802"/>
                    <a:pt x="1865940" y="538136"/>
                    <a:pt x="1865940" y="549650"/>
                  </a:cubicBezTo>
                  <a:lnTo>
                    <a:pt x="1865940" y="633037"/>
                  </a:lnTo>
                  <a:cubicBezTo>
                    <a:pt x="1865940" y="644551"/>
                    <a:pt x="1875274" y="653885"/>
                    <a:pt x="1886788" y="653885"/>
                  </a:cubicBezTo>
                  <a:lnTo>
                    <a:pt x="2025358" y="653885"/>
                  </a:lnTo>
                  <a:cubicBezTo>
                    <a:pt x="2036872" y="653885"/>
                    <a:pt x="2046206" y="644551"/>
                    <a:pt x="2046206" y="633037"/>
                  </a:cubicBezTo>
                  <a:lnTo>
                    <a:pt x="2046206" y="549650"/>
                  </a:lnTo>
                  <a:cubicBezTo>
                    <a:pt x="2046206" y="538136"/>
                    <a:pt x="2036872" y="528802"/>
                    <a:pt x="2025358" y="528802"/>
                  </a:cubicBezTo>
                  <a:close/>
                  <a:moveTo>
                    <a:pt x="153869" y="235653"/>
                  </a:moveTo>
                  <a:cubicBezTo>
                    <a:pt x="142355" y="235653"/>
                    <a:pt x="133021" y="244987"/>
                    <a:pt x="133021" y="256501"/>
                  </a:cubicBezTo>
                  <a:lnTo>
                    <a:pt x="133021" y="339888"/>
                  </a:lnTo>
                  <a:cubicBezTo>
                    <a:pt x="133021" y="351402"/>
                    <a:pt x="142355" y="360736"/>
                    <a:pt x="153869" y="360736"/>
                  </a:cubicBezTo>
                  <a:lnTo>
                    <a:pt x="292439" y="360736"/>
                  </a:lnTo>
                  <a:cubicBezTo>
                    <a:pt x="303953" y="360736"/>
                    <a:pt x="313287" y="351402"/>
                    <a:pt x="313287" y="339888"/>
                  </a:cubicBezTo>
                  <a:lnTo>
                    <a:pt x="313287" y="256501"/>
                  </a:lnTo>
                  <a:cubicBezTo>
                    <a:pt x="313287" y="244987"/>
                    <a:pt x="303953" y="235653"/>
                    <a:pt x="292439" y="235653"/>
                  </a:cubicBezTo>
                  <a:close/>
                  <a:moveTo>
                    <a:pt x="1886788" y="230608"/>
                  </a:moveTo>
                  <a:cubicBezTo>
                    <a:pt x="1875274" y="230608"/>
                    <a:pt x="1865940" y="239942"/>
                    <a:pt x="1865940" y="251456"/>
                  </a:cubicBezTo>
                  <a:lnTo>
                    <a:pt x="1865940" y="334843"/>
                  </a:lnTo>
                  <a:cubicBezTo>
                    <a:pt x="1865940" y="346357"/>
                    <a:pt x="1875274" y="355691"/>
                    <a:pt x="1886788" y="355691"/>
                  </a:cubicBezTo>
                  <a:lnTo>
                    <a:pt x="2025358" y="355691"/>
                  </a:lnTo>
                  <a:cubicBezTo>
                    <a:pt x="2036872" y="355691"/>
                    <a:pt x="2046206" y="346357"/>
                    <a:pt x="2046206" y="334843"/>
                  </a:cubicBezTo>
                  <a:lnTo>
                    <a:pt x="2046206" y="251456"/>
                  </a:lnTo>
                  <a:cubicBezTo>
                    <a:pt x="2046206" y="239942"/>
                    <a:pt x="2036872" y="230608"/>
                    <a:pt x="2025358" y="230608"/>
                  </a:cubicBezTo>
                  <a:close/>
                  <a:moveTo>
                    <a:pt x="0" y="0"/>
                  </a:moveTo>
                  <a:lnTo>
                    <a:pt x="133021" y="0"/>
                  </a:lnTo>
                  <a:lnTo>
                    <a:pt x="133021" y="41694"/>
                  </a:lnTo>
                  <a:cubicBezTo>
                    <a:pt x="133021" y="53208"/>
                    <a:pt x="142355" y="62542"/>
                    <a:pt x="153869" y="62542"/>
                  </a:cubicBezTo>
                  <a:lnTo>
                    <a:pt x="292439" y="62542"/>
                  </a:lnTo>
                  <a:cubicBezTo>
                    <a:pt x="303953" y="62542"/>
                    <a:pt x="313287" y="53208"/>
                    <a:pt x="313287" y="41694"/>
                  </a:cubicBezTo>
                  <a:lnTo>
                    <a:pt x="313287" y="0"/>
                  </a:lnTo>
                  <a:lnTo>
                    <a:pt x="1865940" y="0"/>
                  </a:lnTo>
                  <a:lnTo>
                    <a:pt x="1865940" y="36649"/>
                  </a:lnTo>
                  <a:cubicBezTo>
                    <a:pt x="1865940" y="48163"/>
                    <a:pt x="1875274" y="57497"/>
                    <a:pt x="1886788" y="57497"/>
                  </a:cubicBezTo>
                  <a:lnTo>
                    <a:pt x="2025358" y="57497"/>
                  </a:lnTo>
                  <a:cubicBezTo>
                    <a:pt x="2036872" y="57497"/>
                    <a:pt x="2046206" y="48163"/>
                    <a:pt x="2046206" y="36649"/>
                  </a:cubicBezTo>
                  <a:lnTo>
                    <a:pt x="2046206" y="0"/>
                  </a:lnTo>
                  <a:lnTo>
                    <a:pt x="2198193" y="0"/>
                  </a:lnTo>
                  <a:lnTo>
                    <a:pt x="2198193" y="6661192"/>
                  </a:lnTo>
                  <a:lnTo>
                    <a:pt x="0" y="6661192"/>
                  </a:lnTo>
                  <a:close/>
                </a:path>
              </a:pathLst>
            </a:custGeom>
            <a:solidFill>
              <a:srgbClr val="822405">
                <a:alpha val="7263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5293882" y="1319118"/>
              <a:ext cx="1469100" cy="2053800"/>
            </a:xfrm>
            <a:prstGeom prst="rect">
              <a:avLst/>
            </a:prstGeom>
            <a:solidFill>
              <a:srgbClr val="000000">
                <a:alpha val="798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5293882" y="0"/>
              <a:ext cx="1469100" cy="1223100"/>
            </a:xfrm>
            <a:prstGeom prst="rect">
              <a:avLst/>
            </a:prstGeom>
            <a:solidFill>
              <a:srgbClr val="000000">
                <a:alpha val="72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5293882" y="3481987"/>
              <a:ext cx="1469100" cy="2053800"/>
            </a:xfrm>
            <a:prstGeom prst="rect">
              <a:avLst/>
            </a:prstGeom>
            <a:solidFill>
              <a:srgbClr val="000000">
                <a:alpha val="85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p8" descr="A picture containing mirr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916261">
            <a:off x="1620962" y="12764"/>
            <a:ext cx="258036" cy="122020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61630" y="7833360"/>
            <a:ext cx="291846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007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1_Big 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8200" y="-1"/>
            <a:ext cx="11212951" cy="72119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3" name="Google Shape;133;p8" descr="A picture containing indoor, sitting, white, monit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2700" y="964450"/>
            <a:ext cx="9263901" cy="49927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4" name="Google Shape;134;p8"/>
          <p:cNvSpPr/>
          <p:nvPr/>
        </p:nvSpPr>
        <p:spPr>
          <a:xfrm rot="-5544778">
            <a:off x="3107294" y="-1464786"/>
            <a:ext cx="6249141" cy="1030872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"/>
          <p:cNvSpPr/>
          <p:nvPr/>
        </p:nvSpPr>
        <p:spPr>
          <a:xfrm rot="-5033749">
            <a:off x="3103111" y="-1438886"/>
            <a:ext cx="6257479" cy="1029839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"/>
          <p:cNvSpPr/>
          <p:nvPr/>
        </p:nvSpPr>
        <p:spPr>
          <a:xfrm rot="-5400000">
            <a:off x="3108173" y="-1693483"/>
            <a:ext cx="6247500" cy="10310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2284225" y="1123500"/>
            <a:ext cx="82746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138" name="Google Shape;138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9" name="Google Shape;139;p8"/>
          <p:cNvGrpSpPr/>
          <p:nvPr/>
        </p:nvGrpSpPr>
        <p:grpSpPr>
          <a:xfrm rot="-275385">
            <a:off x="1111902" y="161276"/>
            <a:ext cx="1269130" cy="3845849"/>
            <a:chOff x="4929283" y="0"/>
            <a:chExt cx="2198193" cy="6661192"/>
          </a:xfrm>
        </p:grpSpPr>
        <p:sp>
          <p:nvSpPr>
            <p:cNvPr id="140" name="Google Shape;140;p8"/>
            <p:cNvSpPr/>
            <p:nvPr/>
          </p:nvSpPr>
          <p:spPr>
            <a:xfrm>
              <a:off x="4929283" y="0"/>
              <a:ext cx="2198193" cy="6661192"/>
            </a:xfrm>
            <a:custGeom>
              <a:avLst/>
              <a:gdLst/>
              <a:ahLst/>
              <a:cxnLst/>
              <a:rect l="l" t="t" r="r" b="b"/>
              <a:pathLst>
                <a:path w="2198193" h="6661192" extrusionOk="0">
                  <a:moveTo>
                    <a:pt x="153869" y="6497722"/>
                  </a:moveTo>
                  <a:cubicBezTo>
                    <a:pt x="142355" y="6497722"/>
                    <a:pt x="133021" y="6507056"/>
                    <a:pt x="133021" y="6518570"/>
                  </a:cubicBezTo>
                  <a:lnTo>
                    <a:pt x="133021" y="6601957"/>
                  </a:lnTo>
                  <a:cubicBezTo>
                    <a:pt x="133021" y="6613471"/>
                    <a:pt x="142355" y="6622805"/>
                    <a:pt x="153869" y="6622805"/>
                  </a:cubicBezTo>
                  <a:lnTo>
                    <a:pt x="292439" y="6622805"/>
                  </a:lnTo>
                  <a:cubicBezTo>
                    <a:pt x="303953" y="6622805"/>
                    <a:pt x="313287" y="6613471"/>
                    <a:pt x="313287" y="6601957"/>
                  </a:cubicBezTo>
                  <a:lnTo>
                    <a:pt x="313287" y="6518570"/>
                  </a:lnTo>
                  <a:cubicBezTo>
                    <a:pt x="313287" y="6507056"/>
                    <a:pt x="303953" y="6497722"/>
                    <a:pt x="292439" y="6497722"/>
                  </a:cubicBezTo>
                  <a:close/>
                  <a:moveTo>
                    <a:pt x="1886788" y="6492676"/>
                  </a:moveTo>
                  <a:cubicBezTo>
                    <a:pt x="1875274" y="6492676"/>
                    <a:pt x="1865940" y="6502010"/>
                    <a:pt x="1865940" y="6513524"/>
                  </a:cubicBezTo>
                  <a:lnTo>
                    <a:pt x="1865940" y="6596911"/>
                  </a:lnTo>
                  <a:cubicBezTo>
                    <a:pt x="1865940" y="6608425"/>
                    <a:pt x="1875274" y="6617759"/>
                    <a:pt x="1886788" y="6617759"/>
                  </a:cubicBezTo>
                  <a:lnTo>
                    <a:pt x="2025358" y="6617759"/>
                  </a:lnTo>
                  <a:cubicBezTo>
                    <a:pt x="2036872" y="6617759"/>
                    <a:pt x="2046206" y="6608425"/>
                    <a:pt x="2046206" y="6596911"/>
                  </a:cubicBezTo>
                  <a:lnTo>
                    <a:pt x="2046206" y="6513524"/>
                  </a:lnTo>
                  <a:cubicBezTo>
                    <a:pt x="2046206" y="6502010"/>
                    <a:pt x="2036872" y="6492676"/>
                    <a:pt x="2025358" y="6492676"/>
                  </a:cubicBezTo>
                  <a:close/>
                  <a:moveTo>
                    <a:pt x="153869" y="6199531"/>
                  </a:moveTo>
                  <a:cubicBezTo>
                    <a:pt x="142355" y="6199531"/>
                    <a:pt x="133021" y="6208865"/>
                    <a:pt x="133021" y="6220379"/>
                  </a:cubicBezTo>
                  <a:lnTo>
                    <a:pt x="133021" y="6303766"/>
                  </a:lnTo>
                  <a:cubicBezTo>
                    <a:pt x="133021" y="6315280"/>
                    <a:pt x="142355" y="6324614"/>
                    <a:pt x="153869" y="6324614"/>
                  </a:cubicBezTo>
                  <a:lnTo>
                    <a:pt x="292439" y="6324614"/>
                  </a:lnTo>
                  <a:cubicBezTo>
                    <a:pt x="303953" y="6324614"/>
                    <a:pt x="313287" y="6315280"/>
                    <a:pt x="313287" y="6303766"/>
                  </a:cubicBezTo>
                  <a:lnTo>
                    <a:pt x="313287" y="6220379"/>
                  </a:lnTo>
                  <a:cubicBezTo>
                    <a:pt x="313287" y="6208865"/>
                    <a:pt x="303953" y="6199531"/>
                    <a:pt x="292439" y="6199531"/>
                  </a:cubicBezTo>
                  <a:close/>
                  <a:moveTo>
                    <a:pt x="1886788" y="6194485"/>
                  </a:moveTo>
                  <a:cubicBezTo>
                    <a:pt x="1875274" y="6194485"/>
                    <a:pt x="1865940" y="6203819"/>
                    <a:pt x="1865940" y="6215333"/>
                  </a:cubicBezTo>
                  <a:lnTo>
                    <a:pt x="1865940" y="6298720"/>
                  </a:lnTo>
                  <a:cubicBezTo>
                    <a:pt x="1865940" y="6310234"/>
                    <a:pt x="1875274" y="6319568"/>
                    <a:pt x="1886788" y="6319568"/>
                  </a:cubicBezTo>
                  <a:lnTo>
                    <a:pt x="2025358" y="6319568"/>
                  </a:lnTo>
                  <a:cubicBezTo>
                    <a:pt x="2036872" y="6319568"/>
                    <a:pt x="2046206" y="6310234"/>
                    <a:pt x="2046206" y="6298720"/>
                  </a:cubicBezTo>
                  <a:lnTo>
                    <a:pt x="2046206" y="6215333"/>
                  </a:lnTo>
                  <a:cubicBezTo>
                    <a:pt x="2046206" y="6203819"/>
                    <a:pt x="2036872" y="6194485"/>
                    <a:pt x="2025358" y="6194485"/>
                  </a:cubicBezTo>
                  <a:close/>
                  <a:moveTo>
                    <a:pt x="153869" y="5901337"/>
                  </a:moveTo>
                  <a:cubicBezTo>
                    <a:pt x="142355" y="5901337"/>
                    <a:pt x="133021" y="5910671"/>
                    <a:pt x="133021" y="5922185"/>
                  </a:cubicBezTo>
                  <a:lnTo>
                    <a:pt x="133021" y="6005572"/>
                  </a:lnTo>
                  <a:cubicBezTo>
                    <a:pt x="133021" y="6017086"/>
                    <a:pt x="142355" y="6026420"/>
                    <a:pt x="153869" y="6026420"/>
                  </a:cubicBezTo>
                  <a:lnTo>
                    <a:pt x="292439" y="6026420"/>
                  </a:lnTo>
                  <a:cubicBezTo>
                    <a:pt x="303953" y="6026420"/>
                    <a:pt x="313287" y="6017086"/>
                    <a:pt x="313287" y="6005572"/>
                  </a:cubicBezTo>
                  <a:lnTo>
                    <a:pt x="313287" y="5922185"/>
                  </a:lnTo>
                  <a:cubicBezTo>
                    <a:pt x="313287" y="5910671"/>
                    <a:pt x="303953" y="5901337"/>
                    <a:pt x="292439" y="5901337"/>
                  </a:cubicBezTo>
                  <a:close/>
                  <a:moveTo>
                    <a:pt x="1886788" y="5896291"/>
                  </a:moveTo>
                  <a:cubicBezTo>
                    <a:pt x="1875274" y="5896291"/>
                    <a:pt x="1865940" y="5905625"/>
                    <a:pt x="1865940" y="5917139"/>
                  </a:cubicBezTo>
                  <a:lnTo>
                    <a:pt x="1865940" y="6000526"/>
                  </a:lnTo>
                  <a:cubicBezTo>
                    <a:pt x="1865940" y="6012040"/>
                    <a:pt x="1875274" y="6021374"/>
                    <a:pt x="1886788" y="6021374"/>
                  </a:cubicBezTo>
                  <a:lnTo>
                    <a:pt x="2025358" y="6021374"/>
                  </a:lnTo>
                  <a:cubicBezTo>
                    <a:pt x="2036872" y="6021374"/>
                    <a:pt x="2046206" y="6012040"/>
                    <a:pt x="2046206" y="6000526"/>
                  </a:cubicBezTo>
                  <a:lnTo>
                    <a:pt x="2046206" y="5917139"/>
                  </a:lnTo>
                  <a:cubicBezTo>
                    <a:pt x="2046206" y="5905625"/>
                    <a:pt x="2036872" y="5896291"/>
                    <a:pt x="2025358" y="5896291"/>
                  </a:cubicBezTo>
                  <a:close/>
                  <a:moveTo>
                    <a:pt x="153869" y="5603143"/>
                  </a:moveTo>
                  <a:cubicBezTo>
                    <a:pt x="142355" y="5603143"/>
                    <a:pt x="133021" y="5612477"/>
                    <a:pt x="133021" y="5623991"/>
                  </a:cubicBezTo>
                  <a:lnTo>
                    <a:pt x="133021" y="5707378"/>
                  </a:lnTo>
                  <a:cubicBezTo>
                    <a:pt x="133021" y="5718892"/>
                    <a:pt x="142355" y="5728226"/>
                    <a:pt x="153869" y="5728226"/>
                  </a:cubicBezTo>
                  <a:lnTo>
                    <a:pt x="292439" y="5728226"/>
                  </a:lnTo>
                  <a:cubicBezTo>
                    <a:pt x="303953" y="5728226"/>
                    <a:pt x="313287" y="5718892"/>
                    <a:pt x="313287" y="5707378"/>
                  </a:cubicBezTo>
                  <a:lnTo>
                    <a:pt x="313287" y="5623991"/>
                  </a:lnTo>
                  <a:cubicBezTo>
                    <a:pt x="313287" y="5612477"/>
                    <a:pt x="303953" y="5603143"/>
                    <a:pt x="292439" y="5603143"/>
                  </a:cubicBezTo>
                  <a:close/>
                  <a:moveTo>
                    <a:pt x="1886788" y="5598097"/>
                  </a:moveTo>
                  <a:cubicBezTo>
                    <a:pt x="1875274" y="5598097"/>
                    <a:pt x="1865940" y="5607431"/>
                    <a:pt x="1865940" y="5618945"/>
                  </a:cubicBezTo>
                  <a:lnTo>
                    <a:pt x="1865940" y="5702332"/>
                  </a:lnTo>
                  <a:cubicBezTo>
                    <a:pt x="1865940" y="5713846"/>
                    <a:pt x="1875274" y="5723180"/>
                    <a:pt x="1886788" y="5723180"/>
                  </a:cubicBezTo>
                  <a:lnTo>
                    <a:pt x="2025358" y="5723180"/>
                  </a:lnTo>
                  <a:cubicBezTo>
                    <a:pt x="2036872" y="5723180"/>
                    <a:pt x="2046206" y="5713846"/>
                    <a:pt x="2046206" y="5702332"/>
                  </a:cubicBezTo>
                  <a:lnTo>
                    <a:pt x="2046206" y="5618945"/>
                  </a:lnTo>
                  <a:cubicBezTo>
                    <a:pt x="2046206" y="5607431"/>
                    <a:pt x="2036872" y="5598097"/>
                    <a:pt x="2025358" y="5598097"/>
                  </a:cubicBezTo>
                  <a:close/>
                  <a:moveTo>
                    <a:pt x="153869" y="5304949"/>
                  </a:moveTo>
                  <a:cubicBezTo>
                    <a:pt x="142355" y="5304949"/>
                    <a:pt x="133021" y="5314283"/>
                    <a:pt x="133021" y="5325797"/>
                  </a:cubicBezTo>
                  <a:lnTo>
                    <a:pt x="133021" y="5409184"/>
                  </a:lnTo>
                  <a:cubicBezTo>
                    <a:pt x="133021" y="5420698"/>
                    <a:pt x="142355" y="5430032"/>
                    <a:pt x="153869" y="5430032"/>
                  </a:cubicBezTo>
                  <a:lnTo>
                    <a:pt x="292439" y="5430032"/>
                  </a:lnTo>
                  <a:cubicBezTo>
                    <a:pt x="303953" y="5430032"/>
                    <a:pt x="313287" y="5420698"/>
                    <a:pt x="313287" y="5409184"/>
                  </a:cubicBezTo>
                  <a:lnTo>
                    <a:pt x="313287" y="5325797"/>
                  </a:lnTo>
                  <a:cubicBezTo>
                    <a:pt x="313287" y="5314283"/>
                    <a:pt x="303953" y="5304949"/>
                    <a:pt x="292439" y="5304949"/>
                  </a:cubicBezTo>
                  <a:close/>
                  <a:moveTo>
                    <a:pt x="1886788" y="5299903"/>
                  </a:moveTo>
                  <a:cubicBezTo>
                    <a:pt x="1875274" y="5299903"/>
                    <a:pt x="1865940" y="5309237"/>
                    <a:pt x="1865940" y="5320751"/>
                  </a:cubicBezTo>
                  <a:lnTo>
                    <a:pt x="1865940" y="5404138"/>
                  </a:lnTo>
                  <a:cubicBezTo>
                    <a:pt x="1865940" y="5415652"/>
                    <a:pt x="1875274" y="5424986"/>
                    <a:pt x="1886788" y="5424986"/>
                  </a:cubicBezTo>
                  <a:lnTo>
                    <a:pt x="2025358" y="5424986"/>
                  </a:lnTo>
                  <a:cubicBezTo>
                    <a:pt x="2036872" y="5424986"/>
                    <a:pt x="2046206" y="5415652"/>
                    <a:pt x="2046206" y="5404138"/>
                  </a:cubicBezTo>
                  <a:lnTo>
                    <a:pt x="2046206" y="5320751"/>
                  </a:lnTo>
                  <a:cubicBezTo>
                    <a:pt x="2046206" y="5309237"/>
                    <a:pt x="2036872" y="5299903"/>
                    <a:pt x="2025358" y="5299903"/>
                  </a:cubicBezTo>
                  <a:close/>
                  <a:moveTo>
                    <a:pt x="153869" y="5006755"/>
                  </a:moveTo>
                  <a:cubicBezTo>
                    <a:pt x="142355" y="5006755"/>
                    <a:pt x="133021" y="5016089"/>
                    <a:pt x="133021" y="5027603"/>
                  </a:cubicBezTo>
                  <a:lnTo>
                    <a:pt x="133021" y="5110990"/>
                  </a:lnTo>
                  <a:cubicBezTo>
                    <a:pt x="133021" y="5122504"/>
                    <a:pt x="142355" y="5131838"/>
                    <a:pt x="153869" y="5131838"/>
                  </a:cubicBezTo>
                  <a:lnTo>
                    <a:pt x="292439" y="5131838"/>
                  </a:lnTo>
                  <a:cubicBezTo>
                    <a:pt x="303953" y="5131838"/>
                    <a:pt x="313287" y="5122504"/>
                    <a:pt x="313287" y="5110990"/>
                  </a:cubicBezTo>
                  <a:lnTo>
                    <a:pt x="313287" y="5027603"/>
                  </a:lnTo>
                  <a:cubicBezTo>
                    <a:pt x="313287" y="5016089"/>
                    <a:pt x="303953" y="5006755"/>
                    <a:pt x="292439" y="5006755"/>
                  </a:cubicBezTo>
                  <a:close/>
                  <a:moveTo>
                    <a:pt x="1886788" y="5001709"/>
                  </a:moveTo>
                  <a:cubicBezTo>
                    <a:pt x="1875274" y="5001709"/>
                    <a:pt x="1865940" y="5011043"/>
                    <a:pt x="1865940" y="5022557"/>
                  </a:cubicBezTo>
                  <a:lnTo>
                    <a:pt x="1865940" y="5105944"/>
                  </a:lnTo>
                  <a:cubicBezTo>
                    <a:pt x="1865940" y="5117458"/>
                    <a:pt x="1875274" y="5126792"/>
                    <a:pt x="1886788" y="5126792"/>
                  </a:cubicBezTo>
                  <a:lnTo>
                    <a:pt x="2025358" y="5126792"/>
                  </a:lnTo>
                  <a:cubicBezTo>
                    <a:pt x="2036872" y="5126792"/>
                    <a:pt x="2046206" y="5117458"/>
                    <a:pt x="2046206" y="5105944"/>
                  </a:cubicBezTo>
                  <a:lnTo>
                    <a:pt x="2046206" y="5022557"/>
                  </a:lnTo>
                  <a:cubicBezTo>
                    <a:pt x="2046206" y="5011043"/>
                    <a:pt x="2036872" y="5001709"/>
                    <a:pt x="2025358" y="5001709"/>
                  </a:cubicBezTo>
                  <a:close/>
                  <a:moveTo>
                    <a:pt x="153869" y="4708561"/>
                  </a:moveTo>
                  <a:cubicBezTo>
                    <a:pt x="142355" y="4708561"/>
                    <a:pt x="133021" y="4717895"/>
                    <a:pt x="133021" y="4729409"/>
                  </a:cubicBezTo>
                  <a:lnTo>
                    <a:pt x="133021" y="4812796"/>
                  </a:lnTo>
                  <a:cubicBezTo>
                    <a:pt x="133021" y="4824310"/>
                    <a:pt x="142355" y="4833644"/>
                    <a:pt x="153869" y="4833644"/>
                  </a:cubicBezTo>
                  <a:lnTo>
                    <a:pt x="292439" y="4833644"/>
                  </a:lnTo>
                  <a:cubicBezTo>
                    <a:pt x="303953" y="4833644"/>
                    <a:pt x="313287" y="4824310"/>
                    <a:pt x="313287" y="4812796"/>
                  </a:cubicBezTo>
                  <a:lnTo>
                    <a:pt x="313287" y="4729409"/>
                  </a:lnTo>
                  <a:cubicBezTo>
                    <a:pt x="313287" y="4717895"/>
                    <a:pt x="303953" y="4708561"/>
                    <a:pt x="292439" y="4708561"/>
                  </a:cubicBezTo>
                  <a:close/>
                  <a:moveTo>
                    <a:pt x="1886788" y="4703515"/>
                  </a:moveTo>
                  <a:cubicBezTo>
                    <a:pt x="1875274" y="4703515"/>
                    <a:pt x="1865940" y="4712849"/>
                    <a:pt x="1865940" y="4724363"/>
                  </a:cubicBezTo>
                  <a:lnTo>
                    <a:pt x="1865940" y="4807750"/>
                  </a:lnTo>
                  <a:cubicBezTo>
                    <a:pt x="1865940" y="4819264"/>
                    <a:pt x="1875274" y="4828598"/>
                    <a:pt x="1886788" y="4828598"/>
                  </a:cubicBezTo>
                  <a:lnTo>
                    <a:pt x="2025358" y="4828598"/>
                  </a:lnTo>
                  <a:cubicBezTo>
                    <a:pt x="2036872" y="4828598"/>
                    <a:pt x="2046206" y="4819264"/>
                    <a:pt x="2046206" y="4807750"/>
                  </a:cubicBezTo>
                  <a:lnTo>
                    <a:pt x="2046206" y="4724363"/>
                  </a:lnTo>
                  <a:cubicBezTo>
                    <a:pt x="2046206" y="4712849"/>
                    <a:pt x="2036872" y="4703515"/>
                    <a:pt x="2025358" y="4703515"/>
                  </a:cubicBezTo>
                  <a:close/>
                  <a:moveTo>
                    <a:pt x="153869" y="4410367"/>
                  </a:moveTo>
                  <a:cubicBezTo>
                    <a:pt x="142355" y="4410367"/>
                    <a:pt x="133021" y="4419701"/>
                    <a:pt x="133021" y="4431215"/>
                  </a:cubicBezTo>
                  <a:lnTo>
                    <a:pt x="133021" y="4514602"/>
                  </a:lnTo>
                  <a:cubicBezTo>
                    <a:pt x="133021" y="4526116"/>
                    <a:pt x="142355" y="4535450"/>
                    <a:pt x="153869" y="4535450"/>
                  </a:cubicBezTo>
                  <a:lnTo>
                    <a:pt x="292439" y="4535450"/>
                  </a:lnTo>
                  <a:cubicBezTo>
                    <a:pt x="303953" y="4535450"/>
                    <a:pt x="313287" y="4526116"/>
                    <a:pt x="313287" y="4514602"/>
                  </a:cubicBezTo>
                  <a:lnTo>
                    <a:pt x="313287" y="4431215"/>
                  </a:lnTo>
                  <a:cubicBezTo>
                    <a:pt x="313287" y="4419701"/>
                    <a:pt x="303953" y="4410367"/>
                    <a:pt x="292439" y="4410367"/>
                  </a:cubicBezTo>
                  <a:close/>
                  <a:moveTo>
                    <a:pt x="1886788" y="4405321"/>
                  </a:moveTo>
                  <a:cubicBezTo>
                    <a:pt x="1875274" y="4405321"/>
                    <a:pt x="1865940" y="4414655"/>
                    <a:pt x="1865940" y="4426169"/>
                  </a:cubicBezTo>
                  <a:lnTo>
                    <a:pt x="1865940" y="4509556"/>
                  </a:lnTo>
                  <a:cubicBezTo>
                    <a:pt x="1865940" y="4521070"/>
                    <a:pt x="1875274" y="4530404"/>
                    <a:pt x="1886788" y="4530404"/>
                  </a:cubicBezTo>
                  <a:lnTo>
                    <a:pt x="2025358" y="4530404"/>
                  </a:lnTo>
                  <a:cubicBezTo>
                    <a:pt x="2036872" y="4530404"/>
                    <a:pt x="2046206" y="4521070"/>
                    <a:pt x="2046206" y="4509556"/>
                  </a:cubicBezTo>
                  <a:lnTo>
                    <a:pt x="2046206" y="4426169"/>
                  </a:lnTo>
                  <a:cubicBezTo>
                    <a:pt x="2046206" y="4414655"/>
                    <a:pt x="2036872" y="4405321"/>
                    <a:pt x="2025358" y="4405321"/>
                  </a:cubicBezTo>
                  <a:close/>
                  <a:moveTo>
                    <a:pt x="153869" y="4112173"/>
                  </a:moveTo>
                  <a:cubicBezTo>
                    <a:pt x="142355" y="4112173"/>
                    <a:pt x="133021" y="4121507"/>
                    <a:pt x="133021" y="4133021"/>
                  </a:cubicBezTo>
                  <a:lnTo>
                    <a:pt x="133021" y="4216408"/>
                  </a:lnTo>
                  <a:cubicBezTo>
                    <a:pt x="133021" y="4227922"/>
                    <a:pt x="142355" y="4237256"/>
                    <a:pt x="153869" y="4237256"/>
                  </a:cubicBezTo>
                  <a:lnTo>
                    <a:pt x="292439" y="4237256"/>
                  </a:lnTo>
                  <a:cubicBezTo>
                    <a:pt x="303953" y="4237256"/>
                    <a:pt x="313287" y="4227922"/>
                    <a:pt x="313287" y="4216408"/>
                  </a:cubicBezTo>
                  <a:lnTo>
                    <a:pt x="313287" y="4133021"/>
                  </a:lnTo>
                  <a:cubicBezTo>
                    <a:pt x="313287" y="4121507"/>
                    <a:pt x="303953" y="4112173"/>
                    <a:pt x="292439" y="4112173"/>
                  </a:cubicBezTo>
                  <a:close/>
                  <a:moveTo>
                    <a:pt x="1886788" y="4107127"/>
                  </a:moveTo>
                  <a:cubicBezTo>
                    <a:pt x="1875274" y="4107127"/>
                    <a:pt x="1865940" y="4116461"/>
                    <a:pt x="1865940" y="4127975"/>
                  </a:cubicBezTo>
                  <a:lnTo>
                    <a:pt x="1865940" y="4211362"/>
                  </a:lnTo>
                  <a:cubicBezTo>
                    <a:pt x="1865940" y="4222876"/>
                    <a:pt x="1875274" y="4232210"/>
                    <a:pt x="1886788" y="4232210"/>
                  </a:cubicBezTo>
                  <a:lnTo>
                    <a:pt x="2025358" y="4232210"/>
                  </a:lnTo>
                  <a:cubicBezTo>
                    <a:pt x="2036872" y="4232210"/>
                    <a:pt x="2046206" y="4222876"/>
                    <a:pt x="2046206" y="4211362"/>
                  </a:cubicBezTo>
                  <a:lnTo>
                    <a:pt x="2046206" y="4127975"/>
                  </a:lnTo>
                  <a:cubicBezTo>
                    <a:pt x="2046206" y="4116461"/>
                    <a:pt x="2036872" y="4107127"/>
                    <a:pt x="2025358" y="4107127"/>
                  </a:cubicBezTo>
                  <a:close/>
                  <a:moveTo>
                    <a:pt x="153869" y="3813979"/>
                  </a:moveTo>
                  <a:cubicBezTo>
                    <a:pt x="142355" y="3813979"/>
                    <a:pt x="133021" y="3823313"/>
                    <a:pt x="133021" y="3834827"/>
                  </a:cubicBezTo>
                  <a:lnTo>
                    <a:pt x="133021" y="3918214"/>
                  </a:lnTo>
                  <a:cubicBezTo>
                    <a:pt x="133021" y="3929728"/>
                    <a:pt x="142355" y="3939062"/>
                    <a:pt x="153869" y="3939062"/>
                  </a:cubicBezTo>
                  <a:lnTo>
                    <a:pt x="292439" y="3939062"/>
                  </a:lnTo>
                  <a:cubicBezTo>
                    <a:pt x="303953" y="3939062"/>
                    <a:pt x="313287" y="3929728"/>
                    <a:pt x="313287" y="3918214"/>
                  </a:cubicBezTo>
                  <a:lnTo>
                    <a:pt x="313287" y="3834827"/>
                  </a:lnTo>
                  <a:cubicBezTo>
                    <a:pt x="313287" y="3823313"/>
                    <a:pt x="303953" y="3813979"/>
                    <a:pt x="292439" y="3813979"/>
                  </a:cubicBezTo>
                  <a:close/>
                  <a:moveTo>
                    <a:pt x="1886788" y="3808933"/>
                  </a:moveTo>
                  <a:cubicBezTo>
                    <a:pt x="1875274" y="3808933"/>
                    <a:pt x="1865940" y="3818267"/>
                    <a:pt x="1865940" y="3829781"/>
                  </a:cubicBezTo>
                  <a:lnTo>
                    <a:pt x="1865940" y="3913168"/>
                  </a:lnTo>
                  <a:cubicBezTo>
                    <a:pt x="1865940" y="3924682"/>
                    <a:pt x="1875274" y="3934016"/>
                    <a:pt x="1886788" y="3934016"/>
                  </a:cubicBezTo>
                  <a:lnTo>
                    <a:pt x="2025358" y="3934016"/>
                  </a:lnTo>
                  <a:cubicBezTo>
                    <a:pt x="2036872" y="3934016"/>
                    <a:pt x="2046206" y="3924682"/>
                    <a:pt x="2046206" y="3913168"/>
                  </a:cubicBezTo>
                  <a:lnTo>
                    <a:pt x="2046206" y="3829781"/>
                  </a:lnTo>
                  <a:cubicBezTo>
                    <a:pt x="2046206" y="3818267"/>
                    <a:pt x="2036872" y="3808933"/>
                    <a:pt x="2025358" y="3808933"/>
                  </a:cubicBezTo>
                  <a:close/>
                  <a:moveTo>
                    <a:pt x="153869" y="3515785"/>
                  </a:moveTo>
                  <a:cubicBezTo>
                    <a:pt x="142355" y="3515785"/>
                    <a:pt x="133021" y="3525119"/>
                    <a:pt x="133021" y="3536633"/>
                  </a:cubicBezTo>
                  <a:lnTo>
                    <a:pt x="133021" y="3620020"/>
                  </a:lnTo>
                  <a:cubicBezTo>
                    <a:pt x="133021" y="3631534"/>
                    <a:pt x="142355" y="3640868"/>
                    <a:pt x="153869" y="3640868"/>
                  </a:cubicBezTo>
                  <a:lnTo>
                    <a:pt x="292439" y="3640868"/>
                  </a:lnTo>
                  <a:cubicBezTo>
                    <a:pt x="303953" y="3640868"/>
                    <a:pt x="313287" y="3631534"/>
                    <a:pt x="313287" y="3620020"/>
                  </a:cubicBezTo>
                  <a:lnTo>
                    <a:pt x="313287" y="3536633"/>
                  </a:lnTo>
                  <a:cubicBezTo>
                    <a:pt x="313287" y="3525119"/>
                    <a:pt x="303953" y="3515785"/>
                    <a:pt x="292439" y="3515785"/>
                  </a:cubicBezTo>
                  <a:close/>
                  <a:moveTo>
                    <a:pt x="1886788" y="3510739"/>
                  </a:moveTo>
                  <a:cubicBezTo>
                    <a:pt x="1875274" y="3510739"/>
                    <a:pt x="1865940" y="3520073"/>
                    <a:pt x="1865940" y="3531587"/>
                  </a:cubicBezTo>
                  <a:lnTo>
                    <a:pt x="1865940" y="3614974"/>
                  </a:lnTo>
                  <a:cubicBezTo>
                    <a:pt x="1865940" y="3626488"/>
                    <a:pt x="1875274" y="3635822"/>
                    <a:pt x="1886788" y="3635822"/>
                  </a:cubicBezTo>
                  <a:lnTo>
                    <a:pt x="2025358" y="3635822"/>
                  </a:lnTo>
                  <a:cubicBezTo>
                    <a:pt x="2036872" y="3635822"/>
                    <a:pt x="2046206" y="3626488"/>
                    <a:pt x="2046206" y="3614974"/>
                  </a:cubicBezTo>
                  <a:lnTo>
                    <a:pt x="2046206" y="3531587"/>
                  </a:lnTo>
                  <a:cubicBezTo>
                    <a:pt x="2046206" y="3520073"/>
                    <a:pt x="2036872" y="3510739"/>
                    <a:pt x="2025358" y="3510739"/>
                  </a:cubicBezTo>
                  <a:close/>
                  <a:moveTo>
                    <a:pt x="153869" y="3217591"/>
                  </a:moveTo>
                  <a:cubicBezTo>
                    <a:pt x="142355" y="3217591"/>
                    <a:pt x="133021" y="3226926"/>
                    <a:pt x="133021" y="3238439"/>
                  </a:cubicBezTo>
                  <a:lnTo>
                    <a:pt x="133021" y="3321826"/>
                  </a:lnTo>
                  <a:cubicBezTo>
                    <a:pt x="133021" y="3333340"/>
                    <a:pt x="142355" y="3342674"/>
                    <a:pt x="153869" y="3342674"/>
                  </a:cubicBezTo>
                  <a:lnTo>
                    <a:pt x="292439" y="3342674"/>
                  </a:lnTo>
                  <a:cubicBezTo>
                    <a:pt x="303953" y="3342674"/>
                    <a:pt x="313287" y="3333340"/>
                    <a:pt x="313287" y="3321826"/>
                  </a:cubicBezTo>
                  <a:lnTo>
                    <a:pt x="313287" y="3238439"/>
                  </a:lnTo>
                  <a:cubicBezTo>
                    <a:pt x="313287" y="3226926"/>
                    <a:pt x="303953" y="3217591"/>
                    <a:pt x="292439" y="3217591"/>
                  </a:cubicBezTo>
                  <a:close/>
                  <a:moveTo>
                    <a:pt x="1886788" y="3212549"/>
                  </a:moveTo>
                  <a:cubicBezTo>
                    <a:pt x="1875274" y="3212549"/>
                    <a:pt x="1865940" y="3221881"/>
                    <a:pt x="1865940" y="3233398"/>
                  </a:cubicBezTo>
                  <a:lnTo>
                    <a:pt x="1865940" y="3316780"/>
                  </a:lnTo>
                  <a:cubicBezTo>
                    <a:pt x="1865940" y="3328294"/>
                    <a:pt x="1875274" y="3337628"/>
                    <a:pt x="1886788" y="3337628"/>
                  </a:cubicBezTo>
                  <a:lnTo>
                    <a:pt x="2025358" y="3337628"/>
                  </a:lnTo>
                  <a:cubicBezTo>
                    <a:pt x="2036872" y="3337628"/>
                    <a:pt x="2046206" y="3328294"/>
                    <a:pt x="2046206" y="3316780"/>
                  </a:cubicBezTo>
                  <a:lnTo>
                    <a:pt x="2046206" y="3233398"/>
                  </a:lnTo>
                  <a:cubicBezTo>
                    <a:pt x="2046206" y="3221881"/>
                    <a:pt x="2036872" y="3212549"/>
                    <a:pt x="2025358" y="3212549"/>
                  </a:cubicBezTo>
                  <a:close/>
                  <a:moveTo>
                    <a:pt x="153869" y="2919399"/>
                  </a:moveTo>
                  <a:cubicBezTo>
                    <a:pt x="142355" y="2919399"/>
                    <a:pt x="133021" y="2928732"/>
                    <a:pt x="133021" y="2940246"/>
                  </a:cubicBezTo>
                  <a:lnTo>
                    <a:pt x="133021" y="3023634"/>
                  </a:lnTo>
                  <a:cubicBezTo>
                    <a:pt x="133021" y="3035148"/>
                    <a:pt x="142355" y="3044482"/>
                    <a:pt x="153869" y="3044482"/>
                  </a:cubicBezTo>
                  <a:lnTo>
                    <a:pt x="292439" y="3044482"/>
                  </a:lnTo>
                  <a:cubicBezTo>
                    <a:pt x="303953" y="3044482"/>
                    <a:pt x="313287" y="3035148"/>
                    <a:pt x="313287" y="3023634"/>
                  </a:cubicBezTo>
                  <a:lnTo>
                    <a:pt x="313287" y="2940246"/>
                  </a:lnTo>
                  <a:cubicBezTo>
                    <a:pt x="313287" y="2928732"/>
                    <a:pt x="303953" y="2919399"/>
                    <a:pt x="292439" y="2919399"/>
                  </a:cubicBezTo>
                  <a:close/>
                  <a:moveTo>
                    <a:pt x="1886788" y="2914353"/>
                  </a:moveTo>
                  <a:cubicBezTo>
                    <a:pt x="1875274" y="2914353"/>
                    <a:pt x="1865940" y="2923688"/>
                    <a:pt x="1865940" y="2935202"/>
                  </a:cubicBezTo>
                  <a:lnTo>
                    <a:pt x="1865940" y="3018589"/>
                  </a:lnTo>
                  <a:cubicBezTo>
                    <a:pt x="1865940" y="3030102"/>
                    <a:pt x="1875274" y="3039436"/>
                    <a:pt x="1886788" y="3039436"/>
                  </a:cubicBezTo>
                  <a:lnTo>
                    <a:pt x="2025358" y="3039436"/>
                  </a:lnTo>
                  <a:cubicBezTo>
                    <a:pt x="2036872" y="3039436"/>
                    <a:pt x="2046206" y="3030102"/>
                    <a:pt x="2046206" y="3018589"/>
                  </a:cubicBezTo>
                  <a:lnTo>
                    <a:pt x="2046206" y="2935202"/>
                  </a:lnTo>
                  <a:cubicBezTo>
                    <a:pt x="2046206" y="2923688"/>
                    <a:pt x="2036872" y="2914353"/>
                    <a:pt x="2025358" y="2914353"/>
                  </a:cubicBezTo>
                  <a:close/>
                  <a:moveTo>
                    <a:pt x="153869" y="2621205"/>
                  </a:moveTo>
                  <a:cubicBezTo>
                    <a:pt x="142355" y="2621205"/>
                    <a:pt x="133021" y="2630539"/>
                    <a:pt x="133021" y="2642053"/>
                  </a:cubicBezTo>
                  <a:lnTo>
                    <a:pt x="133021" y="2725440"/>
                  </a:lnTo>
                  <a:cubicBezTo>
                    <a:pt x="133021" y="2736953"/>
                    <a:pt x="142355" y="2746287"/>
                    <a:pt x="153869" y="2746287"/>
                  </a:cubicBezTo>
                  <a:lnTo>
                    <a:pt x="292439" y="2746287"/>
                  </a:lnTo>
                  <a:cubicBezTo>
                    <a:pt x="303953" y="2746287"/>
                    <a:pt x="313287" y="2736953"/>
                    <a:pt x="313287" y="2725440"/>
                  </a:cubicBezTo>
                  <a:lnTo>
                    <a:pt x="313287" y="2642053"/>
                  </a:lnTo>
                  <a:cubicBezTo>
                    <a:pt x="313287" y="2630539"/>
                    <a:pt x="303953" y="2621205"/>
                    <a:pt x="292439" y="2621205"/>
                  </a:cubicBezTo>
                  <a:close/>
                  <a:moveTo>
                    <a:pt x="1886788" y="2616159"/>
                  </a:moveTo>
                  <a:cubicBezTo>
                    <a:pt x="1875274" y="2616159"/>
                    <a:pt x="1865940" y="2625494"/>
                    <a:pt x="1865940" y="2637008"/>
                  </a:cubicBezTo>
                  <a:lnTo>
                    <a:pt x="1865940" y="2720395"/>
                  </a:lnTo>
                  <a:cubicBezTo>
                    <a:pt x="1865940" y="2731909"/>
                    <a:pt x="1875274" y="2741243"/>
                    <a:pt x="1886788" y="2741243"/>
                  </a:cubicBezTo>
                  <a:lnTo>
                    <a:pt x="2025358" y="2741243"/>
                  </a:lnTo>
                  <a:cubicBezTo>
                    <a:pt x="2036872" y="2741243"/>
                    <a:pt x="2046206" y="2731909"/>
                    <a:pt x="2046206" y="2720395"/>
                  </a:cubicBezTo>
                  <a:lnTo>
                    <a:pt x="2046206" y="2637008"/>
                  </a:lnTo>
                  <a:cubicBezTo>
                    <a:pt x="2046206" y="2625494"/>
                    <a:pt x="2036872" y="2616159"/>
                    <a:pt x="2025358" y="2616159"/>
                  </a:cubicBezTo>
                  <a:close/>
                  <a:moveTo>
                    <a:pt x="153869" y="2323010"/>
                  </a:moveTo>
                  <a:cubicBezTo>
                    <a:pt x="142355" y="2323010"/>
                    <a:pt x="133021" y="2332344"/>
                    <a:pt x="133021" y="2343859"/>
                  </a:cubicBezTo>
                  <a:lnTo>
                    <a:pt x="133021" y="2427245"/>
                  </a:lnTo>
                  <a:cubicBezTo>
                    <a:pt x="133021" y="2438759"/>
                    <a:pt x="142355" y="2448093"/>
                    <a:pt x="153869" y="2448093"/>
                  </a:cubicBezTo>
                  <a:lnTo>
                    <a:pt x="292439" y="2448093"/>
                  </a:lnTo>
                  <a:cubicBezTo>
                    <a:pt x="303953" y="2448093"/>
                    <a:pt x="313287" y="2438759"/>
                    <a:pt x="313287" y="2427245"/>
                  </a:cubicBezTo>
                  <a:lnTo>
                    <a:pt x="313287" y="2343859"/>
                  </a:lnTo>
                  <a:cubicBezTo>
                    <a:pt x="313287" y="2332344"/>
                    <a:pt x="303953" y="2323010"/>
                    <a:pt x="292439" y="2323010"/>
                  </a:cubicBezTo>
                  <a:close/>
                  <a:moveTo>
                    <a:pt x="1886788" y="2317965"/>
                  </a:moveTo>
                  <a:cubicBezTo>
                    <a:pt x="1875274" y="2317965"/>
                    <a:pt x="1865940" y="2327300"/>
                    <a:pt x="1865940" y="2338813"/>
                  </a:cubicBezTo>
                  <a:lnTo>
                    <a:pt x="1865940" y="2422200"/>
                  </a:lnTo>
                  <a:cubicBezTo>
                    <a:pt x="1865940" y="2433714"/>
                    <a:pt x="1875274" y="2443048"/>
                    <a:pt x="1886788" y="2443048"/>
                  </a:cubicBezTo>
                  <a:lnTo>
                    <a:pt x="2025358" y="2443048"/>
                  </a:lnTo>
                  <a:cubicBezTo>
                    <a:pt x="2036872" y="2443048"/>
                    <a:pt x="2046206" y="2433714"/>
                    <a:pt x="2046206" y="2422200"/>
                  </a:cubicBezTo>
                  <a:lnTo>
                    <a:pt x="2046206" y="2338813"/>
                  </a:lnTo>
                  <a:cubicBezTo>
                    <a:pt x="2046206" y="2327300"/>
                    <a:pt x="2036872" y="2317965"/>
                    <a:pt x="2025358" y="2317965"/>
                  </a:cubicBezTo>
                  <a:close/>
                  <a:moveTo>
                    <a:pt x="153869" y="2024816"/>
                  </a:moveTo>
                  <a:cubicBezTo>
                    <a:pt x="142355" y="2024816"/>
                    <a:pt x="133021" y="2034150"/>
                    <a:pt x="133021" y="2045665"/>
                  </a:cubicBezTo>
                  <a:lnTo>
                    <a:pt x="133021" y="2129051"/>
                  </a:lnTo>
                  <a:cubicBezTo>
                    <a:pt x="133021" y="2140565"/>
                    <a:pt x="142355" y="2149900"/>
                    <a:pt x="153869" y="2149900"/>
                  </a:cubicBezTo>
                  <a:lnTo>
                    <a:pt x="292439" y="2149900"/>
                  </a:lnTo>
                  <a:cubicBezTo>
                    <a:pt x="303953" y="2149900"/>
                    <a:pt x="313287" y="2140565"/>
                    <a:pt x="313287" y="2129051"/>
                  </a:cubicBezTo>
                  <a:lnTo>
                    <a:pt x="313287" y="2045665"/>
                  </a:lnTo>
                  <a:cubicBezTo>
                    <a:pt x="313287" y="2034150"/>
                    <a:pt x="303953" y="2024816"/>
                    <a:pt x="292439" y="2024816"/>
                  </a:cubicBezTo>
                  <a:close/>
                  <a:moveTo>
                    <a:pt x="1886788" y="2019772"/>
                  </a:moveTo>
                  <a:cubicBezTo>
                    <a:pt x="1875274" y="2019772"/>
                    <a:pt x="1865940" y="2029106"/>
                    <a:pt x="1865940" y="2040620"/>
                  </a:cubicBezTo>
                  <a:lnTo>
                    <a:pt x="1865940" y="2124007"/>
                  </a:lnTo>
                  <a:cubicBezTo>
                    <a:pt x="1865940" y="2135521"/>
                    <a:pt x="1875274" y="2144855"/>
                    <a:pt x="1886788" y="2144855"/>
                  </a:cubicBezTo>
                  <a:lnTo>
                    <a:pt x="2025358" y="2144855"/>
                  </a:lnTo>
                  <a:cubicBezTo>
                    <a:pt x="2036872" y="2144855"/>
                    <a:pt x="2046206" y="2135521"/>
                    <a:pt x="2046206" y="2124007"/>
                  </a:cubicBezTo>
                  <a:lnTo>
                    <a:pt x="2046206" y="2040620"/>
                  </a:lnTo>
                  <a:cubicBezTo>
                    <a:pt x="2046206" y="2029106"/>
                    <a:pt x="2036872" y="2019772"/>
                    <a:pt x="2025358" y="2019772"/>
                  </a:cubicBezTo>
                  <a:close/>
                  <a:moveTo>
                    <a:pt x="153869" y="1726623"/>
                  </a:moveTo>
                  <a:cubicBezTo>
                    <a:pt x="142355" y="1726623"/>
                    <a:pt x="133021" y="1735957"/>
                    <a:pt x="133021" y="1747471"/>
                  </a:cubicBezTo>
                  <a:lnTo>
                    <a:pt x="133021" y="1830858"/>
                  </a:lnTo>
                  <a:cubicBezTo>
                    <a:pt x="133021" y="1842372"/>
                    <a:pt x="142355" y="1851706"/>
                    <a:pt x="153869" y="1851706"/>
                  </a:cubicBezTo>
                  <a:lnTo>
                    <a:pt x="292439" y="1851706"/>
                  </a:lnTo>
                  <a:cubicBezTo>
                    <a:pt x="303953" y="1851706"/>
                    <a:pt x="313287" y="1842372"/>
                    <a:pt x="313287" y="1830858"/>
                  </a:cubicBezTo>
                  <a:lnTo>
                    <a:pt x="313287" y="1747471"/>
                  </a:lnTo>
                  <a:cubicBezTo>
                    <a:pt x="313287" y="1735957"/>
                    <a:pt x="303953" y="1726623"/>
                    <a:pt x="292439" y="1726623"/>
                  </a:cubicBezTo>
                  <a:close/>
                  <a:moveTo>
                    <a:pt x="1886788" y="1721579"/>
                  </a:moveTo>
                  <a:cubicBezTo>
                    <a:pt x="1875274" y="1721579"/>
                    <a:pt x="1865940" y="1730912"/>
                    <a:pt x="1865940" y="1742426"/>
                  </a:cubicBezTo>
                  <a:lnTo>
                    <a:pt x="1865940" y="1825813"/>
                  </a:lnTo>
                  <a:cubicBezTo>
                    <a:pt x="1865940" y="1837328"/>
                    <a:pt x="1875274" y="1846661"/>
                    <a:pt x="1886788" y="1846661"/>
                  </a:cubicBezTo>
                  <a:lnTo>
                    <a:pt x="2025358" y="1846661"/>
                  </a:lnTo>
                  <a:cubicBezTo>
                    <a:pt x="2036872" y="1846661"/>
                    <a:pt x="2046206" y="1837328"/>
                    <a:pt x="2046206" y="1825813"/>
                  </a:cubicBezTo>
                  <a:lnTo>
                    <a:pt x="2046206" y="1742426"/>
                  </a:lnTo>
                  <a:cubicBezTo>
                    <a:pt x="2046206" y="1730912"/>
                    <a:pt x="2036872" y="1721579"/>
                    <a:pt x="2025358" y="1721579"/>
                  </a:cubicBezTo>
                  <a:close/>
                  <a:moveTo>
                    <a:pt x="153869" y="1428429"/>
                  </a:moveTo>
                  <a:cubicBezTo>
                    <a:pt x="142355" y="1428429"/>
                    <a:pt x="133021" y="1437763"/>
                    <a:pt x="133021" y="1449277"/>
                  </a:cubicBezTo>
                  <a:lnTo>
                    <a:pt x="133021" y="1532664"/>
                  </a:lnTo>
                  <a:cubicBezTo>
                    <a:pt x="133021" y="1544178"/>
                    <a:pt x="142355" y="1553512"/>
                    <a:pt x="153869" y="1553512"/>
                  </a:cubicBezTo>
                  <a:lnTo>
                    <a:pt x="292439" y="1553512"/>
                  </a:lnTo>
                  <a:cubicBezTo>
                    <a:pt x="303953" y="1553512"/>
                    <a:pt x="313287" y="1544178"/>
                    <a:pt x="313287" y="1532664"/>
                  </a:cubicBezTo>
                  <a:lnTo>
                    <a:pt x="313287" y="1449277"/>
                  </a:lnTo>
                  <a:cubicBezTo>
                    <a:pt x="313287" y="1437763"/>
                    <a:pt x="303953" y="1428429"/>
                    <a:pt x="292439" y="1428429"/>
                  </a:cubicBezTo>
                  <a:close/>
                  <a:moveTo>
                    <a:pt x="1886788" y="1423384"/>
                  </a:moveTo>
                  <a:cubicBezTo>
                    <a:pt x="1875274" y="1423384"/>
                    <a:pt x="1865940" y="1432718"/>
                    <a:pt x="1865940" y="1444232"/>
                  </a:cubicBezTo>
                  <a:lnTo>
                    <a:pt x="1865940" y="1527620"/>
                  </a:lnTo>
                  <a:cubicBezTo>
                    <a:pt x="1865940" y="1539134"/>
                    <a:pt x="1875274" y="1548468"/>
                    <a:pt x="1886788" y="1548468"/>
                  </a:cubicBezTo>
                  <a:lnTo>
                    <a:pt x="2025358" y="1548468"/>
                  </a:lnTo>
                  <a:cubicBezTo>
                    <a:pt x="2036872" y="1548468"/>
                    <a:pt x="2046206" y="1539134"/>
                    <a:pt x="2046206" y="1527620"/>
                  </a:cubicBezTo>
                  <a:lnTo>
                    <a:pt x="2046206" y="1444232"/>
                  </a:lnTo>
                  <a:cubicBezTo>
                    <a:pt x="2046206" y="1432718"/>
                    <a:pt x="2036872" y="1423384"/>
                    <a:pt x="2025358" y="1423384"/>
                  </a:cubicBezTo>
                  <a:close/>
                  <a:moveTo>
                    <a:pt x="153869" y="1130235"/>
                  </a:moveTo>
                  <a:cubicBezTo>
                    <a:pt x="142355" y="1130235"/>
                    <a:pt x="133021" y="1139569"/>
                    <a:pt x="133021" y="1151083"/>
                  </a:cubicBezTo>
                  <a:lnTo>
                    <a:pt x="133021" y="1234470"/>
                  </a:lnTo>
                  <a:cubicBezTo>
                    <a:pt x="133021" y="1245984"/>
                    <a:pt x="142355" y="1255318"/>
                    <a:pt x="153869" y="1255318"/>
                  </a:cubicBezTo>
                  <a:lnTo>
                    <a:pt x="292439" y="1255318"/>
                  </a:lnTo>
                  <a:cubicBezTo>
                    <a:pt x="303953" y="1255318"/>
                    <a:pt x="313287" y="1245984"/>
                    <a:pt x="313287" y="1234470"/>
                  </a:cubicBezTo>
                  <a:lnTo>
                    <a:pt x="313287" y="1151083"/>
                  </a:lnTo>
                  <a:cubicBezTo>
                    <a:pt x="313287" y="1139569"/>
                    <a:pt x="303953" y="1130235"/>
                    <a:pt x="292439" y="1130235"/>
                  </a:cubicBezTo>
                  <a:close/>
                  <a:moveTo>
                    <a:pt x="1886788" y="1125190"/>
                  </a:moveTo>
                  <a:cubicBezTo>
                    <a:pt x="1875274" y="1125190"/>
                    <a:pt x="1865940" y="1134524"/>
                    <a:pt x="1865940" y="1146039"/>
                  </a:cubicBezTo>
                  <a:lnTo>
                    <a:pt x="1865940" y="1229425"/>
                  </a:lnTo>
                  <a:cubicBezTo>
                    <a:pt x="1865940" y="1240939"/>
                    <a:pt x="1875274" y="1250273"/>
                    <a:pt x="1886788" y="1250273"/>
                  </a:cubicBezTo>
                  <a:lnTo>
                    <a:pt x="2025358" y="1250273"/>
                  </a:lnTo>
                  <a:cubicBezTo>
                    <a:pt x="2036872" y="1250273"/>
                    <a:pt x="2046206" y="1240939"/>
                    <a:pt x="2046206" y="1229425"/>
                  </a:cubicBezTo>
                  <a:lnTo>
                    <a:pt x="2046206" y="1146039"/>
                  </a:lnTo>
                  <a:cubicBezTo>
                    <a:pt x="2046206" y="1134524"/>
                    <a:pt x="2036872" y="1125190"/>
                    <a:pt x="2025358" y="1125190"/>
                  </a:cubicBezTo>
                  <a:close/>
                  <a:moveTo>
                    <a:pt x="153869" y="832041"/>
                  </a:moveTo>
                  <a:cubicBezTo>
                    <a:pt x="142355" y="832041"/>
                    <a:pt x="133021" y="841375"/>
                    <a:pt x="133021" y="852889"/>
                  </a:cubicBezTo>
                  <a:lnTo>
                    <a:pt x="133021" y="936276"/>
                  </a:lnTo>
                  <a:cubicBezTo>
                    <a:pt x="133021" y="947790"/>
                    <a:pt x="142355" y="957124"/>
                    <a:pt x="153869" y="957124"/>
                  </a:cubicBezTo>
                  <a:lnTo>
                    <a:pt x="292439" y="957124"/>
                  </a:lnTo>
                  <a:cubicBezTo>
                    <a:pt x="303953" y="957124"/>
                    <a:pt x="313287" y="947790"/>
                    <a:pt x="313287" y="936276"/>
                  </a:cubicBezTo>
                  <a:lnTo>
                    <a:pt x="313287" y="852889"/>
                  </a:lnTo>
                  <a:cubicBezTo>
                    <a:pt x="313287" y="841375"/>
                    <a:pt x="303953" y="832041"/>
                    <a:pt x="292439" y="832041"/>
                  </a:cubicBezTo>
                  <a:close/>
                  <a:moveTo>
                    <a:pt x="1886788" y="826996"/>
                  </a:moveTo>
                  <a:cubicBezTo>
                    <a:pt x="1875274" y="826996"/>
                    <a:pt x="1865940" y="836330"/>
                    <a:pt x="1865940" y="847844"/>
                  </a:cubicBezTo>
                  <a:lnTo>
                    <a:pt x="1865940" y="931231"/>
                  </a:lnTo>
                  <a:cubicBezTo>
                    <a:pt x="1865940" y="942745"/>
                    <a:pt x="1875274" y="952079"/>
                    <a:pt x="1886788" y="952079"/>
                  </a:cubicBezTo>
                  <a:lnTo>
                    <a:pt x="2025358" y="952079"/>
                  </a:lnTo>
                  <a:cubicBezTo>
                    <a:pt x="2036872" y="952079"/>
                    <a:pt x="2046206" y="942745"/>
                    <a:pt x="2046206" y="931231"/>
                  </a:cubicBezTo>
                  <a:lnTo>
                    <a:pt x="2046206" y="847844"/>
                  </a:lnTo>
                  <a:cubicBezTo>
                    <a:pt x="2046206" y="836330"/>
                    <a:pt x="2036872" y="826996"/>
                    <a:pt x="2025358" y="826996"/>
                  </a:cubicBezTo>
                  <a:close/>
                  <a:moveTo>
                    <a:pt x="153869" y="533847"/>
                  </a:moveTo>
                  <a:cubicBezTo>
                    <a:pt x="142355" y="533847"/>
                    <a:pt x="133021" y="543181"/>
                    <a:pt x="133021" y="554695"/>
                  </a:cubicBezTo>
                  <a:lnTo>
                    <a:pt x="133021" y="638082"/>
                  </a:lnTo>
                  <a:cubicBezTo>
                    <a:pt x="133021" y="649596"/>
                    <a:pt x="142355" y="658930"/>
                    <a:pt x="153869" y="658930"/>
                  </a:cubicBezTo>
                  <a:lnTo>
                    <a:pt x="292439" y="658930"/>
                  </a:lnTo>
                  <a:cubicBezTo>
                    <a:pt x="303953" y="658930"/>
                    <a:pt x="313287" y="649596"/>
                    <a:pt x="313287" y="638082"/>
                  </a:cubicBezTo>
                  <a:lnTo>
                    <a:pt x="313287" y="554695"/>
                  </a:lnTo>
                  <a:cubicBezTo>
                    <a:pt x="313287" y="543181"/>
                    <a:pt x="303953" y="533847"/>
                    <a:pt x="292439" y="533847"/>
                  </a:cubicBezTo>
                  <a:close/>
                  <a:moveTo>
                    <a:pt x="1886788" y="528802"/>
                  </a:moveTo>
                  <a:cubicBezTo>
                    <a:pt x="1875274" y="528802"/>
                    <a:pt x="1865940" y="538136"/>
                    <a:pt x="1865940" y="549650"/>
                  </a:cubicBezTo>
                  <a:lnTo>
                    <a:pt x="1865940" y="633037"/>
                  </a:lnTo>
                  <a:cubicBezTo>
                    <a:pt x="1865940" y="644551"/>
                    <a:pt x="1875274" y="653885"/>
                    <a:pt x="1886788" y="653885"/>
                  </a:cubicBezTo>
                  <a:lnTo>
                    <a:pt x="2025358" y="653885"/>
                  </a:lnTo>
                  <a:cubicBezTo>
                    <a:pt x="2036872" y="653885"/>
                    <a:pt x="2046206" y="644551"/>
                    <a:pt x="2046206" y="633037"/>
                  </a:cubicBezTo>
                  <a:lnTo>
                    <a:pt x="2046206" y="549650"/>
                  </a:lnTo>
                  <a:cubicBezTo>
                    <a:pt x="2046206" y="538136"/>
                    <a:pt x="2036872" y="528802"/>
                    <a:pt x="2025358" y="528802"/>
                  </a:cubicBezTo>
                  <a:close/>
                  <a:moveTo>
                    <a:pt x="153869" y="235653"/>
                  </a:moveTo>
                  <a:cubicBezTo>
                    <a:pt x="142355" y="235653"/>
                    <a:pt x="133021" y="244987"/>
                    <a:pt x="133021" y="256501"/>
                  </a:cubicBezTo>
                  <a:lnTo>
                    <a:pt x="133021" y="339888"/>
                  </a:lnTo>
                  <a:cubicBezTo>
                    <a:pt x="133021" y="351402"/>
                    <a:pt x="142355" y="360736"/>
                    <a:pt x="153869" y="360736"/>
                  </a:cubicBezTo>
                  <a:lnTo>
                    <a:pt x="292439" y="360736"/>
                  </a:lnTo>
                  <a:cubicBezTo>
                    <a:pt x="303953" y="360736"/>
                    <a:pt x="313287" y="351402"/>
                    <a:pt x="313287" y="339888"/>
                  </a:cubicBezTo>
                  <a:lnTo>
                    <a:pt x="313287" y="256501"/>
                  </a:lnTo>
                  <a:cubicBezTo>
                    <a:pt x="313287" y="244987"/>
                    <a:pt x="303953" y="235653"/>
                    <a:pt x="292439" y="235653"/>
                  </a:cubicBezTo>
                  <a:close/>
                  <a:moveTo>
                    <a:pt x="1886788" y="230608"/>
                  </a:moveTo>
                  <a:cubicBezTo>
                    <a:pt x="1875274" y="230608"/>
                    <a:pt x="1865940" y="239942"/>
                    <a:pt x="1865940" y="251456"/>
                  </a:cubicBezTo>
                  <a:lnTo>
                    <a:pt x="1865940" y="334843"/>
                  </a:lnTo>
                  <a:cubicBezTo>
                    <a:pt x="1865940" y="346357"/>
                    <a:pt x="1875274" y="355691"/>
                    <a:pt x="1886788" y="355691"/>
                  </a:cubicBezTo>
                  <a:lnTo>
                    <a:pt x="2025358" y="355691"/>
                  </a:lnTo>
                  <a:cubicBezTo>
                    <a:pt x="2036872" y="355691"/>
                    <a:pt x="2046206" y="346357"/>
                    <a:pt x="2046206" y="334843"/>
                  </a:cubicBezTo>
                  <a:lnTo>
                    <a:pt x="2046206" y="251456"/>
                  </a:lnTo>
                  <a:cubicBezTo>
                    <a:pt x="2046206" y="239942"/>
                    <a:pt x="2036872" y="230608"/>
                    <a:pt x="2025358" y="230608"/>
                  </a:cubicBezTo>
                  <a:close/>
                  <a:moveTo>
                    <a:pt x="0" y="0"/>
                  </a:moveTo>
                  <a:lnTo>
                    <a:pt x="133021" y="0"/>
                  </a:lnTo>
                  <a:lnTo>
                    <a:pt x="133021" y="41694"/>
                  </a:lnTo>
                  <a:cubicBezTo>
                    <a:pt x="133021" y="53208"/>
                    <a:pt x="142355" y="62542"/>
                    <a:pt x="153869" y="62542"/>
                  </a:cubicBezTo>
                  <a:lnTo>
                    <a:pt x="292439" y="62542"/>
                  </a:lnTo>
                  <a:cubicBezTo>
                    <a:pt x="303953" y="62542"/>
                    <a:pt x="313287" y="53208"/>
                    <a:pt x="313287" y="41694"/>
                  </a:cubicBezTo>
                  <a:lnTo>
                    <a:pt x="313287" y="0"/>
                  </a:lnTo>
                  <a:lnTo>
                    <a:pt x="1865940" y="0"/>
                  </a:lnTo>
                  <a:lnTo>
                    <a:pt x="1865940" y="36649"/>
                  </a:lnTo>
                  <a:cubicBezTo>
                    <a:pt x="1865940" y="48163"/>
                    <a:pt x="1875274" y="57497"/>
                    <a:pt x="1886788" y="57497"/>
                  </a:cubicBezTo>
                  <a:lnTo>
                    <a:pt x="2025358" y="57497"/>
                  </a:lnTo>
                  <a:cubicBezTo>
                    <a:pt x="2036872" y="57497"/>
                    <a:pt x="2046206" y="48163"/>
                    <a:pt x="2046206" y="36649"/>
                  </a:cubicBezTo>
                  <a:lnTo>
                    <a:pt x="2046206" y="0"/>
                  </a:lnTo>
                  <a:lnTo>
                    <a:pt x="2198193" y="0"/>
                  </a:lnTo>
                  <a:lnTo>
                    <a:pt x="2198193" y="6661192"/>
                  </a:lnTo>
                  <a:lnTo>
                    <a:pt x="0" y="6661192"/>
                  </a:lnTo>
                  <a:close/>
                </a:path>
              </a:pathLst>
            </a:custGeom>
            <a:solidFill>
              <a:srgbClr val="822405">
                <a:alpha val="7263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5293882" y="1319118"/>
              <a:ext cx="1469100" cy="2053800"/>
            </a:xfrm>
            <a:prstGeom prst="rect">
              <a:avLst/>
            </a:prstGeom>
            <a:solidFill>
              <a:srgbClr val="000000">
                <a:alpha val="798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5293882" y="0"/>
              <a:ext cx="1469100" cy="1223100"/>
            </a:xfrm>
            <a:prstGeom prst="rect">
              <a:avLst/>
            </a:prstGeom>
            <a:solidFill>
              <a:srgbClr val="000000">
                <a:alpha val="72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5293882" y="3481987"/>
              <a:ext cx="1469100" cy="2053800"/>
            </a:xfrm>
            <a:prstGeom prst="rect">
              <a:avLst/>
            </a:prstGeom>
            <a:solidFill>
              <a:srgbClr val="000000">
                <a:alpha val="85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p8" descr="A picture containing mirr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916261">
            <a:off x="1620962" y="12764"/>
            <a:ext cx="258036" cy="122020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61630" y="7833360"/>
            <a:ext cx="291846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2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F261EC-0D5D-4B35-BAC9-7B1CA7744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4E72B9-D3AE-4F7E-A14A-E4952B18A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39B66E-6B94-4624-A5D8-64A11ADEF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2E2696-8794-47C6-AB65-157C17D91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2C806-A13D-4C49-A9E3-67EA7C382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46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FDC244-F44C-447D-B421-1262D439E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8BFFEB-D1BE-439D-B378-6889AB5D4D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58A43DB-4D1D-419F-B526-6FD4C90B9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480E7CD-F382-48A1-AFE9-08C1C786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B7F15AD-EB60-4479-BA75-055589563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3927582-1A0C-47C4-B1E5-8C841492B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30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700F1F-22C8-44D4-BEC2-1C00D85C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5F9EAF3-5CF7-4674-B4CB-F819FFF32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D23BD5B-5C80-4608-9C4D-10180B3B2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B43DEAE-DFEC-492D-B415-0EB23AF6BD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FF9EEA8-DCCA-4D85-B1C8-80F6325394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76B0491-C111-476C-9A26-497CB5FB3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F096F7C-189A-48A4-B468-7CAC0FFE7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6801FB3-8CC9-4584-8B63-CEF115DC8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182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3D820F-B59D-467B-A168-6AA993F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8973200-4DE0-4CF5-A060-63316C536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43DE412-0D30-4521-9610-A485FA2A7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4516DB1-3173-4E52-BB19-557E1B4CE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0981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4ABD2C-5965-4D57-BABB-A4392D05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7A5715-47A4-46C0-BF3A-565422D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418EF-5F68-4CFB-9418-91A96900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057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hyperlink" Target="https://www.facebook.com/groups/629898828017053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jp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3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3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BAB6E3C-E19C-4312-8246-B28EEC551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133AF1-7FEF-4E87-BB8C-2DFCE1119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DE1F4B-9CD3-455C-AA48-1DFEB508CA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3DC86-39CF-4A7A-A05D-C213C55673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9092A6-7A57-4F75-81C1-CC04C4DC9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5855DB-6307-4B82-8EED-2D0582FF09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F7726-6B44-4654-B288-73FE36690BF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FCA36AB-7CDC-47E8-AF98-39D5636ED1E2}"/>
              </a:ext>
            </a:extLst>
          </p:cNvPr>
          <p:cNvPicPr>
            <a:picLocks noChangeAspect="1"/>
          </p:cNvPicPr>
          <p:nvPr userDrawn="1"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893" y="-3814724"/>
            <a:ext cx="7254875" cy="14509750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418267EF-8A14-4537-9EF1-1C6DC5F67D4F}"/>
              </a:ext>
            </a:extLst>
          </p:cNvPr>
          <p:cNvSpPr txBox="1"/>
          <p:nvPr userDrawn="1"/>
        </p:nvSpPr>
        <p:spPr>
          <a:xfrm>
            <a:off x="1071446" y="8443452"/>
            <a:ext cx="86404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5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032E2B-66F9-4EF1-B893-D7C82B5AA507}"/>
              </a:ext>
            </a:extLst>
          </p:cNvPr>
          <p:cNvPicPr>
            <a:picLocks noChangeAspect="1"/>
          </p:cNvPicPr>
          <p:nvPr userDrawn="1"/>
        </p:nvPicPr>
        <p:blipFill>
          <a:blip r:embed="rId46"/>
          <a:stretch>
            <a:fillRect/>
          </a:stretch>
        </p:blipFill>
        <p:spPr>
          <a:xfrm>
            <a:off x="8391983" y="7246976"/>
            <a:ext cx="1751679" cy="297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34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8" r:id="rId3"/>
    <p:sldLayoutId id="2147483677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86" r:id="rId10"/>
    <p:sldLayoutId id="2147483685" r:id="rId11"/>
    <p:sldLayoutId id="2147483684" r:id="rId12"/>
    <p:sldLayoutId id="2147483683" r:id="rId13"/>
    <p:sldLayoutId id="2147483682" r:id="rId14"/>
    <p:sldLayoutId id="2147483681" r:id="rId15"/>
    <p:sldLayoutId id="2147483680" r:id="rId16"/>
    <p:sldLayoutId id="2147483679" r:id="rId17"/>
    <p:sldLayoutId id="2147483676" r:id="rId18"/>
    <p:sldLayoutId id="2147483675" r:id="rId19"/>
    <p:sldLayoutId id="2147483674" r:id="rId20"/>
    <p:sldLayoutId id="2147483673" r:id="rId21"/>
    <p:sldLayoutId id="2147483672" r:id="rId22"/>
    <p:sldLayoutId id="2147483671" r:id="rId23"/>
    <p:sldLayoutId id="2147483670" r:id="rId24"/>
    <p:sldLayoutId id="2147483669" r:id="rId25"/>
    <p:sldLayoutId id="2147483668" r:id="rId26"/>
    <p:sldLayoutId id="2147483667" r:id="rId27"/>
    <p:sldLayoutId id="2147483666" r:id="rId28"/>
    <p:sldLayoutId id="2147483665" r:id="rId29"/>
    <p:sldLayoutId id="2147483664" r:id="rId30"/>
    <p:sldLayoutId id="2147483663" r:id="rId31"/>
    <p:sldLayoutId id="2147483662" r:id="rId32"/>
    <p:sldLayoutId id="2147483656" r:id="rId33"/>
    <p:sldLayoutId id="2147483657" r:id="rId34"/>
    <p:sldLayoutId id="2147483658" r:id="rId35"/>
    <p:sldLayoutId id="2147483659" r:id="rId36"/>
    <p:sldLayoutId id="2147483660" r:id="rId37"/>
    <p:sldLayoutId id="2147483690" r:id="rId38"/>
    <p:sldLayoutId id="2147483689" r:id="rId39"/>
    <p:sldLayoutId id="2147483688" r:id="rId40"/>
    <p:sldLayoutId id="2147483687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microsoft.com/office/2007/relationships/hdphoto" Target="../media/hdphoto4.wdp"/><Relationship Id="rId4" Type="http://schemas.openxmlformats.org/officeDocument/2006/relationships/image" Target="../media/image37.png"/><Relationship Id="rId9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46.png"/><Relationship Id="rId18" Type="http://schemas.openxmlformats.org/officeDocument/2006/relationships/image" Target="../media/image6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slide" Target="slide33.xml"/><Relationship Id="rId17" Type="http://schemas.microsoft.com/office/2007/relationships/hdphoto" Target="../media/hdphoto11.wdp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37.xml"/><Relationship Id="rId6" Type="http://schemas.openxmlformats.org/officeDocument/2006/relationships/slide" Target="slide32.xml"/><Relationship Id="rId11" Type="http://schemas.microsoft.com/office/2007/relationships/hdphoto" Target="../media/hdphoto9.wdp"/><Relationship Id="rId5" Type="http://schemas.openxmlformats.org/officeDocument/2006/relationships/image" Target="../media/image43.gif"/><Relationship Id="rId15" Type="http://schemas.openxmlformats.org/officeDocument/2006/relationships/slide" Target="slide34.xml"/><Relationship Id="rId10" Type="http://schemas.openxmlformats.org/officeDocument/2006/relationships/image" Target="../media/image45.png"/><Relationship Id="rId4" Type="http://schemas.openxmlformats.org/officeDocument/2006/relationships/image" Target="../media/image42.jpeg"/><Relationship Id="rId9" Type="http://schemas.openxmlformats.org/officeDocument/2006/relationships/slide" Target="slide35.xml"/><Relationship Id="rId14" Type="http://schemas.microsoft.com/office/2007/relationships/hdphoto" Target="../media/hdphoto10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Relationship Id="rId6" Type="http://schemas.microsoft.com/office/2007/relationships/hdphoto" Target="../media/hdphoto7.wdp"/><Relationship Id="rId5" Type="http://schemas.openxmlformats.org/officeDocument/2006/relationships/image" Target="../media/image40.png"/><Relationship Id="rId4" Type="http://schemas.openxmlformats.org/officeDocument/2006/relationships/slide" Target="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Relationship Id="rId6" Type="http://schemas.microsoft.com/office/2007/relationships/hdphoto" Target="../media/hdphoto7.wdp"/><Relationship Id="rId5" Type="http://schemas.openxmlformats.org/officeDocument/2006/relationships/image" Target="../media/image40.png"/><Relationship Id="rId4" Type="http://schemas.openxmlformats.org/officeDocument/2006/relationships/slide" Target="slide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Relationship Id="rId6" Type="http://schemas.microsoft.com/office/2007/relationships/hdphoto" Target="../media/hdphoto7.wdp"/><Relationship Id="rId5" Type="http://schemas.openxmlformats.org/officeDocument/2006/relationships/image" Target="../media/image40.png"/><Relationship Id="rId4" Type="http://schemas.openxmlformats.org/officeDocument/2006/relationships/slide" Target="slide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Relationship Id="rId6" Type="http://schemas.microsoft.com/office/2007/relationships/hdphoto" Target="../media/hdphoto7.wdp"/><Relationship Id="rId5" Type="http://schemas.openxmlformats.org/officeDocument/2006/relationships/image" Target="../media/image40.png"/><Relationship Id="rId4" Type="http://schemas.openxmlformats.org/officeDocument/2006/relationships/slide" Target="slide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Picture 2" descr="A picture containing text, red&#10;&#10;Description automatically generated">
            <a:extLst>
              <a:ext uri="{FF2B5EF4-FFF2-40B4-BE49-F238E27FC236}">
                <a16:creationId xmlns:a16="http://schemas.microsoft.com/office/drawing/2014/main" id="{343061D1-45C5-4AB3-863B-8054CFD9BB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48" b="4865"/>
          <a:stretch/>
        </p:blipFill>
        <p:spPr>
          <a:xfrm>
            <a:off x="4469258" y="10"/>
            <a:ext cx="7722741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740FD8-BB54-4B35-A054-1FDCD111A756}"/>
              </a:ext>
            </a:extLst>
          </p:cNvPr>
          <p:cNvSpPr txBox="1"/>
          <p:nvPr/>
        </p:nvSpPr>
        <p:spPr>
          <a:xfrm>
            <a:off x="-415056" y="2663022"/>
            <a:ext cx="63045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UVN Bach Dang Nang" panose="02070803090706020303" pitchFamily="18" charset="0"/>
              </a:rPr>
              <a:t>TRƯỜNG HỌC</a:t>
            </a:r>
          </a:p>
          <a:p>
            <a:pPr algn="ctr"/>
            <a:r>
              <a:rPr lang="en-US" sz="7200" dirty="0">
                <a:latin typeface="UVN Bach Dang Nang" panose="02070803090706020303" pitchFamily="18" charset="0"/>
              </a:rPr>
              <a:t> THỜI HẬU LÊ</a:t>
            </a:r>
          </a:p>
        </p:txBody>
      </p:sp>
      <p:sp>
        <p:nvSpPr>
          <p:cNvPr id="9" name="文本框 38">
            <a:extLst>
              <a:ext uri="{FF2B5EF4-FFF2-40B4-BE49-F238E27FC236}">
                <a16:creationId xmlns:a16="http://schemas.microsoft.com/office/drawing/2014/main" id="{2F5CA175-69C3-4408-9545-561FF3D5832B}"/>
              </a:ext>
            </a:extLst>
          </p:cNvPr>
          <p:cNvSpPr txBox="1"/>
          <p:nvPr/>
        </p:nvSpPr>
        <p:spPr>
          <a:xfrm>
            <a:off x="166773" y="1249253"/>
            <a:ext cx="450155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dirty="0" err="1">
                <a:gradFill flip="none" rotWithShape="1">
                  <a:gsLst>
                    <a:gs pos="0">
                      <a:srgbClr val="D39C6E"/>
                    </a:gs>
                    <a:gs pos="100000">
                      <a:srgbClr val="BF8358"/>
                    </a:gs>
                  </a:gsLst>
                  <a:lin ang="2700000" scaled="1"/>
                  <a:tileRect/>
                </a:gradFill>
                <a:latin typeface="UTM Ong Do Gia" panose="02040603050506020204" pitchFamily="18" charset="0"/>
                <a:ea typeface="字魂38号-毓秀小楷体" panose="00000500000000000000" pitchFamily="2" charset="-122"/>
              </a:rPr>
              <a:t>Lịch</a:t>
            </a:r>
            <a:r>
              <a:rPr lang="en-US" altLang="zh-CN" sz="6600" dirty="0">
                <a:gradFill flip="none" rotWithShape="1">
                  <a:gsLst>
                    <a:gs pos="0">
                      <a:srgbClr val="D39C6E"/>
                    </a:gs>
                    <a:gs pos="100000">
                      <a:srgbClr val="BF8358"/>
                    </a:gs>
                  </a:gsLst>
                  <a:lin ang="2700000" scaled="1"/>
                  <a:tileRect/>
                </a:gradFill>
                <a:latin typeface="UTM Ong Do Gia" panose="02040603050506020204" pitchFamily="18" charset="0"/>
                <a:ea typeface="字魂38号-毓秀小楷体" panose="00000500000000000000" pitchFamily="2" charset="-122"/>
              </a:rPr>
              <a:t> </a:t>
            </a:r>
            <a:r>
              <a:rPr lang="en-US" altLang="zh-CN" sz="6600" dirty="0" err="1">
                <a:gradFill flip="none" rotWithShape="1">
                  <a:gsLst>
                    <a:gs pos="0">
                      <a:srgbClr val="D39C6E"/>
                    </a:gs>
                    <a:gs pos="100000">
                      <a:srgbClr val="BF8358"/>
                    </a:gs>
                  </a:gsLst>
                  <a:lin ang="2700000" scaled="1"/>
                  <a:tileRect/>
                </a:gradFill>
                <a:latin typeface="UTM Ong Do Gia" panose="02040603050506020204" pitchFamily="18" charset="0"/>
                <a:ea typeface="字魂38号-毓秀小楷体" panose="00000500000000000000" pitchFamily="2" charset="-122"/>
              </a:rPr>
              <a:t>sử</a:t>
            </a:r>
            <a:r>
              <a:rPr lang="en-US" altLang="zh-CN" sz="6600" dirty="0">
                <a:gradFill flip="none" rotWithShape="1">
                  <a:gsLst>
                    <a:gs pos="0">
                      <a:srgbClr val="D39C6E"/>
                    </a:gs>
                    <a:gs pos="100000">
                      <a:srgbClr val="BF8358"/>
                    </a:gs>
                  </a:gsLst>
                  <a:lin ang="2700000" scaled="1"/>
                  <a:tileRect/>
                </a:gradFill>
                <a:latin typeface="UTM Ong Do Gia" panose="02040603050506020204" pitchFamily="18" charset="0"/>
                <a:ea typeface="字魂38号-毓秀小楷体" panose="00000500000000000000" pitchFamily="2" charset="-122"/>
              </a:rPr>
              <a:t> - Bài 18</a:t>
            </a:r>
            <a:endParaRPr lang="zh-CN" altLang="en-US" sz="6600" dirty="0">
              <a:gradFill flip="none" rotWithShape="1">
                <a:gsLst>
                  <a:gs pos="0">
                    <a:srgbClr val="D39C6E"/>
                  </a:gs>
                  <a:gs pos="100000">
                    <a:srgbClr val="BF8358"/>
                  </a:gs>
                </a:gsLst>
                <a:lin ang="2700000" scaled="1"/>
                <a:tileRect/>
              </a:gradFill>
              <a:latin typeface="UTM Ong Do Gia" panose="02040603050506020204" pitchFamily="18" charset="0"/>
              <a:ea typeface="字魂38号-毓秀小楷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498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任意多边形 28">
            <a:extLst>
              <a:ext uri="{FF2B5EF4-FFF2-40B4-BE49-F238E27FC236}">
                <a16:creationId xmlns:a16="http://schemas.microsoft.com/office/drawing/2014/main" id="{B207A858-898D-4E2C-B6ED-59CFB37C3BFB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 bwMode="auto">
          <a:xfrm flipH="1" flipV="1">
            <a:off x="286603" y="1422779"/>
            <a:ext cx="7540678" cy="4012442"/>
          </a:xfrm>
          <a:custGeom>
            <a:avLst/>
            <a:gdLst>
              <a:gd name="T0" fmla="*/ 19 w 234"/>
              <a:gd name="T1" fmla="*/ 19 h 99"/>
              <a:gd name="T2" fmla="*/ 36 w 234"/>
              <a:gd name="T3" fmla="*/ 51 h 99"/>
              <a:gd name="T4" fmla="*/ 222 w 234"/>
              <a:gd name="T5" fmla="*/ 83 h 99"/>
              <a:gd name="T6" fmla="*/ 99 w 234"/>
              <a:gd name="T7" fmla="*/ 86 h 99"/>
              <a:gd name="T8" fmla="*/ 212 w 234"/>
              <a:gd name="T9" fmla="*/ 90 h 99"/>
              <a:gd name="T10" fmla="*/ 193 w 234"/>
              <a:gd name="T11" fmla="*/ 94 h 99"/>
              <a:gd name="T12" fmla="*/ 231 w 234"/>
              <a:gd name="T13" fmla="*/ 56 h 99"/>
              <a:gd name="T14" fmla="*/ 228 w 234"/>
              <a:gd name="T15" fmla="*/ 26 h 99"/>
              <a:gd name="T16" fmla="*/ 204 w 234"/>
              <a:gd name="T17" fmla="*/ 8 h 99"/>
              <a:gd name="T18" fmla="*/ 152 w 234"/>
              <a:gd name="T19" fmla="*/ 3 h 99"/>
              <a:gd name="T20" fmla="*/ 67 w 234"/>
              <a:gd name="T21" fmla="*/ 8 h 99"/>
              <a:gd name="T22" fmla="*/ 43 w 234"/>
              <a:gd name="T23" fmla="*/ 13 h 99"/>
              <a:gd name="T24" fmla="*/ 20 w 234"/>
              <a:gd name="T25" fmla="*/ 20 h 99"/>
              <a:gd name="T26" fmla="*/ 10 w 234"/>
              <a:gd name="T27" fmla="*/ 29 h 99"/>
              <a:gd name="T28" fmla="*/ 16 w 234"/>
              <a:gd name="T29" fmla="*/ 39 h 99"/>
              <a:gd name="T30" fmla="*/ 45 w 234"/>
              <a:gd name="T31" fmla="*/ 51 h 99"/>
              <a:gd name="T32" fmla="*/ 34 w 234"/>
              <a:gd name="T33" fmla="*/ 56 h 99"/>
              <a:gd name="T34" fmla="*/ 36 w 234"/>
              <a:gd name="T35" fmla="*/ 64 h 99"/>
              <a:gd name="T36" fmla="*/ 58 w 234"/>
              <a:gd name="T37" fmla="*/ 73 h 99"/>
              <a:gd name="T38" fmla="*/ 74 w 234"/>
              <a:gd name="T39" fmla="*/ 79 h 99"/>
              <a:gd name="T40" fmla="*/ 102 w 234"/>
              <a:gd name="T41" fmla="*/ 88 h 99"/>
              <a:gd name="T42" fmla="*/ 97 w 234"/>
              <a:gd name="T43" fmla="*/ 96 h 99"/>
              <a:gd name="T44" fmla="*/ 160 w 234"/>
              <a:gd name="T45" fmla="*/ 94 h 99"/>
              <a:gd name="T46" fmla="*/ 227 w 234"/>
              <a:gd name="T47" fmla="*/ 80 h 99"/>
              <a:gd name="T48" fmla="*/ 233 w 234"/>
              <a:gd name="T49" fmla="*/ 62 h 99"/>
              <a:gd name="T50" fmla="*/ 40 w 234"/>
              <a:gd name="T51" fmla="*/ 20 h 99"/>
              <a:gd name="T52" fmla="*/ 54 w 234"/>
              <a:gd name="T53" fmla="*/ 26 h 99"/>
              <a:gd name="T54" fmla="*/ 64 w 234"/>
              <a:gd name="T55" fmla="*/ 27 h 99"/>
              <a:gd name="T56" fmla="*/ 75 w 234"/>
              <a:gd name="T57" fmla="*/ 28 h 99"/>
              <a:gd name="T58" fmla="*/ 86 w 234"/>
              <a:gd name="T59" fmla="*/ 53 h 99"/>
              <a:gd name="T60" fmla="*/ 99 w 234"/>
              <a:gd name="T61" fmla="*/ 70 h 99"/>
              <a:gd name="T62" fmla="*/ 111 w 234"/>
              <a:gd name="T63" fmla="*/ 54 h 99"/>
              <a:gd name="T64" fmla="*/ 105 w 234"/>
              <a:gd name="T65" fmla="*/ 53 h 99"/>
              <a:gd name="T66" fmla="*/ 116 w 234"/>
              <a:gd name="T67" fmla="*/ 70 h 99"/>
              <a:gd name="T68" fmla="*/ 169 w 234"/>
              <a:gd name="T69" fmla="*/ 21 h 99"/>
              <a:gd name="T70" fmla="*/ 164 w 234"/>
              <a:gd name="T71" fmla="*/ 10 h 99"/>
              <a:gd name="T72" fmla="*/ 160 w 234"/>
              <a:gd name="T73" fmla="*/ 19 h 99"/>
              <a:gd name="T74" fmla="*/ 143 w 234"/>
              <a:gd name="T75" fmla="*/ 68 h 99"/>
              <a:gd name="T76" fmla="*/ 143 w 234"/>
              <a:gd name="T77" fmla="*/ 18 h 99"/>
              <a:gd name="T78" fmla="*/ 148 w 234"/>
              <a:gd name="T79" fmla="*/ 24 h 99"/>
              <a:gd name="T80" fmla="*/ 151 w 234"/>
              <a:gd name="T81" fmla="*/ 57 h 99"/>
              <a:gd name="T82" fmla="*/ 153 w 234"/>
              <a:gd name="T83" fmla="*/ 18 h 99"/>
              <a:gd name="T84" fmla="*/ 149 w 234"/>
              <a:gd name="T85" fmla="*/ 19 h 99"/>
              <a:gd name="T86" fmla="*/ 145 w 234"/>
              <a:gd name="T87" fmla="*/ 9 h 99"/>
              <a:gd name="T88" fmla="*/ 130 w 234"/>
              <a:gd name="T89" fmla="*/ 20 h 99"/>
              <a:gd name="T90" fmla="*/ 135 w 234"/>
              <a:gd name="T91" fmla="*/ 20 h 99"/>
              <a:gd name="T92" fmla="*/ 138 w 234"/>
              <a:gd name="T93" fmla="*/ 55 h 99"/>
              <a:gd name="T94" fmla="*/ 126 w 234"/>
              <a:gd name="T95" fmla="*/ 62 h 99"/>
              <a:gd name="T96" fmla="*/ 123 w 234"/>
              <a:gd name="T97" fmla="*/ 30 h 99"/>
              <a:gd name="T98" fmla="*/ 124 w 234"/>
              <a:gd name="T99" fmla="*/ 89 h 99"/>
              <a:gd name="T100" fmla="*/ 127 w 234"/>
              <a:gd name="T101" fmla="*/ 57 h 99"/>
              <a:gd name="T102" fmla="*/ 132 w 234"/>
              <a:gd name="T103" fmla="*/ 70 h 99"/>
              <a:gd name="T104" fmla="*/ 137 w 234"/>
              <a:gd name="T105" fmla="*/ 71 h 99"/>
              <a:gd name="T106" fmla="*/ 140 w 234"/>
              <a:gd name="T107" fmla="*/ 72 h 99"/>
              <a:gd name="T108" fmla="*/ 148 w 234"/>
              <a:gd name="T109" fmla="*/ 71 h 99"/>
              <a:gd name="T110" fmla="*/ 158 w 234"/>
              <a:gd name="T111" fmla="*/ 92 h 99"/>
              <a:gd name="T112" fmla="*/ 166 w 234"/>
              <a:gd name="T113" fmla="*/ 30 h 99"/>
              <a:gd name="T114" fmla="*/ 179 w 234"/>
              <a:gd name="T115" fmla="*/ 21 h 99"/>
              <a:gd name="T116" fmla="*/ 199 w 234"/>
              <a:gd name="T117" fmla="*/ 13 h 99"/>
              <a:gd name="T118" fmla="*/ 172 w 234"/>
              <a:gd name="T119" fmla="*/ 91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4" h="99">
                <a:moveTo>
                  <a:pt x="211" y="8"/>
                </a:moveTo>
                <a:cubicBezTo>
                  <a:pt x="209" y="7"/>
                  <a:pt x="208" y="6"/>
                  <a:pt x="207" y="5"/>
                </a:cubicBezTo>
                <a:cubicBezTo>
                  <a:pt x="205" y="6"/>
                  <a:pt x="201" y="5"/>
                  <a:pt x="200" y="6"/>
                </a:cubicBezTo>
                <a:cubicBezTo>
                  <a:pt x="204" y="6"/>
                  <a:pt x="206" y="8"/>
                  <a:pt x="211" y="8"/>
                </a:cubicBezTo>
                <a:close/>
                <a:moveTo>
                  <a:pt x="34" y="7"/>
                </a:moveTo>
                <a:cubicBezTo>
                  <a:pt x="34" y="7"/>
                  <a:pt x="33" y="7"/>
                  <a:pt x="33" y="8"/>
                </a:cubicBezTo>
                <a:cubicBezTo>
                  <a:pt x="34" y="8"/>
                  <a:pt x="34" y="8"/>
                  <a:pt x="34" y="7"/>
                </a:cubicBezTo>
                <a:close/>
                <a:moveTo>
                  <a:pt x="28" y="18"/>
                </a:moveTo>
                <a:cubicBezTo>
                  <a:pt x="26" y="18"/>
                  <a:pt x="22" y="18"/>
                  <a:pt x="19" y="19"/>
                </a:cubicBezTo>
                <a:cubicBezTo>
                  <a:pt x="22" y="19"/>
                  <a:pt x="26" y="20"/>
                  <a:pt x="28" y="18"/>
                </a:cubicBezTo>
                <a:close/>
                <a:moveTo>
                  <a:pt x="19" y="19"/>
                </a:moveTo>
                <a:cubicBezTo>
                  <a:pt x="18" y="19"/>
                  <a:pt x="17" y="18"/>
                  <a:pt x="16" y="19"/>
                </a:cubicBezTo>
                <a:cubicBezTo>
                  <a:pt x="17" y="19"/>
                  <a:pt x="19" y="20"/>
                  <a:pt x="19" y="19"/>
                </a:cubicBezTo>
                <a:close/>
                <a:moveTo>
                  <a:pt x="224" y="23"/>
                </a:moveTo>
                <a:cubicBezTo>
                  <a:pt x="223" y="23"/>
                  <a:pt x="222" y="22"/>
                  <a:pt x="222" y="23"/>
                </a:cubicBezTo>
                <a:cubicBezTo>
                  <a:pt x="223" y="23"/>
                  <a:pt x="224" y="23"/>
                  <a:pt x="224" y="23"/>
                </a:cubicBezTo>
                <a:close/>
                <a:moveTo>
                  <a:pt x="30" y="44"/>
                </a:moveTo>
                <a:cubicBezTo>
                  <a:pt x="29" y="44"/>
                  <a:pt x="27" y="44"/>
                  <a:pt x="28" y="45"/>
                </a:cubicBezTo>
                <a:cubicBezTo>
                  <a:pt x="28" y="44"/>
                  <a:pt x="30" y="45"/>
                  <a:pt x="30" y="44"/>
                </a:cubicBezTo>
                <a:close/>
                <a:moveTo>
                  <a:pt x="36" y="51"/>
                </a:moveTo>
                <a:cubicBezTo>
                  <a:pt x="34" y="52"/>
                  <a:pt x="33" y="51"/>
                  <a:pt x="32" y="51"/>
                </a:cubicBezTo>
                <a:cubicBezTo>
                  <a:pt x="33" y="52"/>
                  <a:pt x="35" y="53"/>
                  <a:pt x="36" y="51"/>
                </a:cubicBezTo>
                <a:close/>
                <a:moveTo>
                  <a:pt x="32" y="69"/>
                </a:moveTo>
                <a:cubicBezTo>
                  <a:pt x="29" y="69"/>
                  <a:pt x="34" y="70"/>
                  <a:pt x="33" y="69"/>
                </a:cubicBezTo>
                <a:cubicBezTo>
                  <a:pt x="33" y="69"/>
                  <a:pt x="32" y="69"/>
                  <a:pt x="32" y="69"/>
                </a:cubicBezTo>
                <a:close/>
                <a:moveTo>
                  <a:pt x="18" y="70"/>
                </a:moveTo>
                <a:cubicBezTo>
                  <a:pt x="20" y="70"/>
                  <a:pt x="22" y="71"/>
                  <a:pt x="24" y="71"/>
                </a:cubicBezTo>
                <a:cubicBezTo>
                  <a:pt x="22" y="70"/>
                  <a:pt x="19" y="70"/>
                  <a:pt x="18" y="70"/>
                </a:cubicBezTo>
                <a:close/>
                <a:moveTo>
                  <a:pt x="228" y="74"/>
                </a:moveTo>
                <a:cubicBezTo>
                  <a:pt x="228" y="74"/>
                  <a:pt x="229" y="74"/>
                  <a:pt x="229" y="74"/>
                </a:cubicBezTo>
                <a:cubicBezTo>
                  <a:pt x="229" y="74"/>
                  <a:pt x="228" y="73"/>
                  <a:pt x="228" y="74"/>
                </a:cubicBezTo>
                <a:close/>
                <a:moveTo>
                  <a:pt x="225" y="83"/>
                </a:moveTo>
                <a:cubicBezTo>
                  <a:pt x="224" y="83"/>
                  <a:pt x="223" y="83"/>
                  <a:pt x="222" y="83"/>
                </a:cubicBezTo>
                <a:cubicBezTo>
                  <a:pt x="222" y="83"/>
                  <a:pt x="225" y="84"/>
                  <a:pt x="225" y="83"/>
                </a:cubicBezTo>
                <a:close/>
                <a:moveTo>
                  <a:pt x="226" y="84"/>
                </a:moveTo>
                <a:cubicBezTo>
                  <a:pt x="226" y="85"/>
                  <a:pt x="227" y="85"/>
                  <a:pt x="227" y="84"/>
                </a:cubicBezTo>
                <a:cubicBezTo>
                  <a:pt x="226" y="84"/>
                  <a:pt x="226" y="84"/>
                  <a:pt x="226" y="84"/>
                </a:cubicBezTo>
                <a:close/>
                <a:moveTo>
                  <a:pt x="220" y="85"/>
                </a:moveTo>
                <a:cubicBezTo>
                  <a:pt x="221" y="85"/>
                  <a:pt x="221" y="85"/>
                  <a:pt x="222" y="84"/>
                </a:cubicBezTo>
                <a:cubicBezTo>
                  <a:pt x="221" y="85"/>
                  <a:pt x="220" y="84"/>
                  <a:pt x="220" y="85"/>
                </a:cubicBezTo>
                <a:close/>
                <a:moveTo>
                  <a:pt x="215" y="86"/>
                </a:moveTo>
                <a:cubicBezTo>
                  <a:pt x="219" y="86"/>
                  <a:pt x="224" y="87"/>
                  <a:pt x="227" y="86"/>
                </a:cubicBezTo>
                <a:cubicBezTo>
                  <a:pt x="223" y="84"/>
                  <a:pt x="219" y="85"/>
                  <a:pt x="215" y="86"/>
                </a:cubicBezTo>
                <a:close/>
                <a:moveTo>
                  <a:pt x="99" y="86"/>
                </a:moveTo>
                <a:cubicBezTo>
                  <a:pt x="99" y="86"/>
                  <a:pt x="98" y="86"/>
                  <a:pt x="98" y="86"/>
                </a:cubicBezTo>
                <a:cubicBezTo>
                  <a:pt x="98" y="86"/>
                  <a:pt x="98" y="86"/>
                  <a:pt x="98" y="87"/>
                </a:cubicBezTo>
                <a:cubicBezTo>
                  <a:pt x="98" y="87"/>
                  <a:pt x="99" y="86"/>
                  <a:pt x="99" y="86"/>
                </a:cubicBezTo>
                <a:close/>
                <a:moveTo>
                  <a:pt x="205" y="87"/>
                </a:moveTo>
                <a:cubicBezTo>
                  <a:pt x="205" y="85"/>
                  <a:pt x="201" y="87"/>
                  <a:pt x="200" y="87"/>
                </a:cubicBezTo>
                <a:cubicBezTo>
                  <a:pt x="201" y="88"/>
                  <a:pt x="204" y="87"/>
                  <a:pt x="205" y="87"/>
                </a:cubicBezTo>
                <a:close/>
                <a:moveTo>
                  <a:pt x="219" y="88"/>
                </a:moveTo>
                <a:cubicBezTo>
                  <a:pt x="218" y="87"/>
                  <a:pt x="215" y="88"/>
                  <a:pt x="213" y="88"/>
                </a:cubicBezTo>
                <a:cubicBezTo>
                  <a:pt x="215" y="88"/>
                  <a:pt x="216" y="87"/>
                  <a:pt x="219" y="88"/>
                </a:cubicBezTo>
                <a:close/>
                <a:moveTo>
                  <a:pt x="214" y="89"/>
                </a:moveTo>
                <a:cubicBezTo>
                  <a:pt x="213" y="89"/>
                  <a:pt x="212" y="89"/>
                  <a:pt x="212" y="90"/>
                </a:cubicBezTo>
                <a:cubicBezTo>
                  <a:pt x="215" y="89"/>
                  <a:pt x="219" y="90"/>
                  <a:pt x="221" y="88"/>
                </a:cubicBezTo>
                <a:cubicBezTo>
                  <a:pt x="219" y="88"/>
                  <a:pt x="216" y="89"/>
                  <a:pt x="214" y="89"/>
                </a:cubicBezTo>
                <a:close/>
                <a:moveTo>
                  <a:pt x="207" y="90"/>
                </a:moveTo>
                <a:cubicBezTo>
                  <a:pt x="209" y="90"/>
                  <a:pt x="211" y="90"/>
                  <a:pt x="209" y="90"/>
                </a:cubicBezTo>
                <a:cubicBezTo>
                  <a:pt x="208" y="89"/>
                  <a:pt x="207" y="89"/>
                  <a:pt x="207" y="90"/>
                </a:cubicBezTo>
                <a:close/>
                <a:moveTo>
                  <a:pt x="197" y="94"/>
                </a:moveTo>
                <a:cubicBezTo>
                  <a:pt x="199" y="94"/>
                  <a:pt x="202" y="94"/>
                  <a:pt x="204" y="93"/>
                </a:cubicBezTo>
                <a:cubicBezTo>
                  <a:pt x="202" y="93"/>
                  <a:pt x="199" y="93"/>
                  <a:pt x="197" y="94"/>
                </a:cubicBezTo>
                <a:close/>
                <a:moveTo>
                  <a:pt x="193" y="94"/>
                </a:moveTo>
                <a:cubicBezTo>
                  <a:pt x="194" y="94"/>
                  <a:pt x="195" y="94"/>
                  <a:pt x="195" y="94"/>
                </a:cubicBezTo>
                <a:cubicBezTo>
                  <a:pt x="194" y="94"/>
                  <a:pt x="193" y="94"/>
                  <a:pt x="193" y="94"/>
                </a:cubicBezTo>
                <a:close/>
                <a:moveTo>
                  <a:pt x="134" y="95"/>
                </a:moveTo>
                <a:cubicBezTo>
                  <a:pt x="135" y="95"/>
                  <a:pt x="136" y="96"/>
                  <a:pt x="137" y="95"/>
                </a:cubicBezTo>
                <a:cubicBezTo>
                  <a:pt x="136" y="94"/>
                  <a:pt x="134" y="95"/>
                  <a:pt x="134" y="95"/>
                </a:cubicBezTo>
                <a:close/>
                <a:moveTo>
                  <a:pt x="137" y="98"/>
                </a:moveTo>
                <a:cubicBezTo>
                  <a:pt x="138" y="99"/>
                  <a:pt x="141" y="98"/>
                  <a:pt x="143" y="98"/>
                </a:cubicBezTo>
                <a:cubicBezTo>
                  <a:pt x="141" y="98"/>
                  <a:pt x="139" y="98"/>
                  <a:pt x="137" y="98"/>
                </a:cubicBezTo>
                <a:close/>
                <a:moveTo>
                  <a:pt x="133" y="99"/>
                </a:moveTo>
                <a:cubicBezTo>
                  <a:pt x="134" y="99"/>
                  <a:pt x="136" y="99"/>
                  <a:pt x="137" y="98"/>
                </a:cubicBezTo>
                <a:cubicBezTo>
                  <a:pt x="136" y="99"/>
                  <a:pt x="134" y="98"/>
                  <a:pt x="133" y="99"/>
                </a:cubicBezTo>
                <a:close/>
                <a:moveTo>
                  <a:pt x="234" y="60"/>
                </a:moveTo>
                <a:cubicBezTo>
                  <a:pt x="233" y="59"/>
                  <a:pt x="231" y="58"/>
                  <a:pt x="231" y="56"/>
                </a:cubicBezTo>
                <a:cubicBezTo>
                  <a:pt x="230" y="55"/>
                  <a:pt x="228" y="55"/>
                  <a:pt x="226" y="55"/>
                </a:cubicBezTo>
                <a:cubicBezTo>
                  <a:pt x="226" y="54"/>
                  <a:pt x="226" y="54"/>
                  <a:pt x="227" y="54"/>
                </a:cubicBezTo>
                <a:cubicBezTo>
                  <a:pt x="226" y="54"/>
                  <a:pt x="226" y="54"/>
                  <a:pt x="226" y="53"/>
                </a:cubicBezTo>
                <a:cubicBezTo>
                  <a:pt x="226" y="52"/>
                  <a:pt x="227" y="51"/>
                  <a:pt x="228" y="50"/>
                </a:cubicBezTo>
                <a:cubicBezTo>
                  <a:pt x="228" y="49"/>
                  <a:pt x="227" y="50"/>
                  <a:pt x="227" y="49"/>
                </a:cubicBezTo>
                <a:cubicBezTo>
                  <a:pt x="231" y="47"/>
                  <a:pt x="234" y="35"/>
                  <a:pt x="226" y="37"/>
                </a:cubicBezTo>
                <a:cubicBezTo>
                  <a:pt x="226" y="37"/>
                  <a:pt x="225" y="37"/>
                  <a:pt x="225" y="37"/>
                </a:cubicBezTo>
                <a:cubicBezTo>
                  <a:pt x="228" y="36"/>
                  <a:pt x="229" y="33"/>
                  <a:pt x="229" y="30"/>
                </a:cubicBezTo>
                <a:cubicBezTo>
                  <a:pt x="229" y="30"/>
                  <a:pt x="230" y="30"/>
                  <a:pt x="230" y="29"/>
                </a:cubicBezTo>
                <a:cubicBezTo>
                  <a:pt x="230" y="29"/>
                  <a:pt x="229" y="29"/>
                  <a:pt x="229" y="28"/>
                </a:cubicBezTo>
                <a:cubicBezTo>
                  <a:pt x="230" y="27"/>
                  <a:pt x="229" y="26"/>
                  <a:pt x="228" y="26"/>
                </a:cubicBezTo>
                <a:cubicBezTo>
                  <a:pt x="228" y="25"/>
                  <a:pt x="229" y="26"/>
                  <a:pt x="230" y="26"/>
                </a:cubicBezTo>
                <a:cubicBezTo>
                  <a:pt x="228" y="23"/>
                  <a:pt x="224" y="24"/>
                  <a:pt x="222" y="23"/>
                </a:cubicBezTo>
                <a:cubicBezTo>
                  <a:pt x="222" y="24"/>
                  <a:pt x="222" y="24"/>
                  <a:pt x="222" y="24"/>
                </a:cubicBezTo>
                <a:cubicBezTo>
                  <a:pt x="218" y="24"/>
                  <a:pt x="220" y="20"/>
                  <a:pt x="220" y="18"/>
                </a:cubicBezTo>
                <a:cubicBezTo>
                  <a:pt x="218" y="18"/>
                  <a:pt x="218" y="15"/>
                  <a:pt x="217" y="15"/>
                </a:cubicBezTo>
                <a:cubicBezTo>
                  <a:pt x="217" y="15"/>
                  <a:pt x="217" y="13"/>
                  <a:pt x="217" y="12"/>
                </a:cubicBezTo>
                <a:cubicBezTo>
                  <a:pt x="215" y="11"/>
                  <a:pt x="211" y="11"/>
                  <a:pt x="209" y="10"/>
                </a:cubicBezTo>
                <a:cubicBezTo>
                  <a:pt x="211" y="9"/>
                  <a:pt x="212" y="10"/>
                  <a:pt x="214" y="10"/>
                </a:cubicBezTo>
                <a:cubicBezTo>
                  <a:pt x="214" y="10"/>
                  <a:pt x="213" y="10"/>
                  <a:pt x="213" y="9"/>
                </a:cubicBezTo>
                <a:cubicBezTo>
                  <a:pt x="209" y="8"/>
                  <a:pt x="204" y="7"/>
                  <a:pt x="200" y="8"/>
                </a:cubicBezTo>
                <a:cubicBezTo>
                  <a:pt x="201" y="8"/>
                  <a:pt x="203" y="8"/>
                  <a:pt x="204" y="8"/>
                </a:cubicBezTo>
                <a:cubicBezTo>
                  <a:pt x="202" y="9"/>
                  <a:pt x="199" y="8"/>
                  <a:pt x="199" y="6"/>
                </a:cubicBezTo>
                <a:cubicBezTo>
                  <a:pt x="199" y="6"/>
                  <a:pt x="200" y="6"/>
                  <a:pt x="200" y="5"/>
                </a:cubicBezTo>
                <a:cubicBezTo>
                  <a:pt x="197" y="3"/>
                  <a:pt x="192" y="6"/>
                  <a:pt x="188" y="6"/>
                </a:cubicBezTo>
                <a:cubicBezTo>
                  <a:pt x="188" y="6"/>
                  <a:pt x="187" y="5"/>
                  <a:pt x="186" y="5"/>
                </a:cubicBezTo>
                <a:cubicBezTo>
                  <a:pt x="185" y="5"/>
                  <a:pt x="184" y="5"/>
                  <a:pt x="183" y="5"/>
                </a:cubicBezTo>
                <a:cubicBezTo>
                  <a:pt x="183" y="5"/>
                  <a:pt x="182" y="4"/>
                  <a:pt x="182" y="4"/>
                </a:cubicBezTo>
                <a:cubicBezTo>
                  <a:pt x="181" y="4"/>
                  <a:pt x="181" y="4"/>
                  <a:pt x="180" y="4"/>
                </a:cubicBezTo>
                <a:cubicBezTo>
                  <a:pt x="181" y="3"/>
                  <a:pt x="181" y="3"/>
                  <a:pt x="180" y="2"/>
                </a:cubicBezTo>
                <a:cubicBezTo>
                  <a:pt x="180" y="2"/>
                  <a:pt x="178" y="2"/>
                  <a:pt x="177" y="2"/>
                </a:cubicBezTo>
                <a:cubicBezTo>
                  <a:pt x="177" y="3"/>
                  <a:pt x="179" y="2"/>
                  <a:pt x="178" y="3"/>
                </a:cubicBezTo>
                <a:cubicBezTo>
                  <a:pt x="169" y="2"/>
                  <a:pt x="162" y="4"/>
                  <a:pt x="152" y="3"/>
                </a:cubicBezTo>
                <a:cubicBezTo>
                  <a:pt x="152" y="2"/>
                  <a:pt x="153" y="1"/>
                  <a:pt x="152" y="0"/>
                </a:cubicBezTo>
                <a:cubicBezTo>
                  <a:pt x="151" y="0"/>
                  <a:pt x="150" y="1"/>
                  <a:pt x="149" y="1"/>
                </a:cubicBezTo>
                <a:cubicBezTo>
                  <a:pt x="149" y="1"/>
                  <a:pt x="149" y="1"/>
                  <a:pt x="149" y="2"/>
                </a:cubicBezTo>
                <a:cubicBezTo>
                  <a:pt x="141" y="3"/>
                  <a:pt x="131" y="3"/>
                  <a:pt x="119" y="3"/>
                </a:cubicBezTo>
                <a:cubicBezTo>
                  <a:pt x="120" y="4"/>
                  <a:pt x="117" y="4"/>
                  <a:pt x="117" y="4"/>
                </a:cubicBezTo>
                <a:cubicBezTo>
                  <a:pt x="112" y="4"/>
                  <a:pt x="106" y="3"/>
                  <a:pt x="99" y="4"/>
                </a:cubicBezTo>
                <a:cubicBezTo>
                  <a:pt x="99" y="4"/>
                  <a:pt x="100" y="5"/>
                  <a:pt x="99" y="5"/>
                </a:cubicBezTo>
                <a:cubicBezTo>
                  <a:pt x="97" y="5"/>
                  <a:pt x="94" y="5"/>
                  <a:pt x="92" y="5"/>
                </a:cubicBezTo>
                <a:cubicBezTo>
                  <a:pt x="89" y="5"/>
                  <a:pt x="85" y="4"/>
                  <a:pt x="84" y="6"/>
                </a:cubicBezTo>
                <a:cubicBezTo>
                  <a:pt x="89" y="5"/>
                  <a:pt x="90" y="7"/>
                  <a:pt x="94" y="7"/>
                </a:cubicBezTo>
                <a:cubicBezTo>
                  <a:pt x="85" y="7"/>
                  <a:pt x="73" y="8"/>
                  <a:pt x="67" y="8"/>
                </a:cubicBezTo>
                <a:cubicBezTo>
                  <a:pt x="67" y="9"/>
                  <a:pt x="68" y="8"/>
                  <a:pt x="68" y="9"/>
                </a:cubicBezTo>
                <a:cubicBezTo>
                  <a:pt x="67" y="10"/>
                  <a:pt x="66" y="9"/>
                  <a:pt x="65" y="9"/>
                </a:cubicBezTo>
                <a:cubicBezTo>
                  <a:pt x="65" y="9"/>
                  <a:pt x="66" y="9"/>
                  <a:pt x="66" y="8"/>
                </a:cubicBezTo>
                <a:cubicBezTo>
                  <a:pt x="64" y="8"/>
                  <a:pt x="62" y="8"/>
                  <a:pt x="60" y="8"/>
                </a:cubicBezTo>
                <a:cubicBezTo>
                  <a:pt x="61" y="8"/>
                  <a:pt x="63" y="9"/>
                  <a:pt x="64" y="8"/>
                </a:cubicBezTo>
                <a:cubicBezTo>
                  <a:pt x="64" y="9"/>
                  <a:pt x="64" y="9"/>
                  <a:pt x="64" y="9"/>
                </a:cubicBezTo>
                <a:cubicBezTo>
                  <a:pt x="58" y="9"/>
                  <a:pt x="51" y="10"/>
                  <a:pt x="44" y="10"/>
                </a:cubicBezTo>
                <a:cubicBezTo>
                  <a:pt x="45" y="11"/>
                  <a:pt x="49" y="9"/>
                  <a:pt x="51" y="11"/>
                </a:cubicBezTo>
                <a:cubicBezTo>
                  <a:pt x="50" y="12"/>
                  <a:pt x="47" y="11"/>
                  <a:pt x="47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5" y="13"/>
                  <a:pt x="46" y="11"/>
                  <a:pt x="43" y="13"/>
                </a:cubicBezTo>
                <a:cubicBezTo>
                  <a:pt x="46" y="13"/>
                  <a:pt x="48" y="13"/>
                  <a:pt x="50" y="14"/>
                </a:cubicBezTo>
                <a:cubicBezTo>
                  <a:pt x="47" y="14"/>
                  <a:pt x="46" y="14"/>
                  <a:pt x="44" y="15"/>
                </a:cubicBezTo>
                <a:cubicBezTo>
                  <a:pt x="44" y="15"/>
                  <a:pt x="46" y="15"/>
                  <a:pt x="46" y="16"/>
                </a:cubicBezTo>
                <a:cubicBezTo>
                  <a:pt x="40" y="16"/>
                  <a:pt x="32" y="15"/>
                  <a:pt x="27" y="17"/>
                </a:cubicBezTo>
                <a:cubicBezTo>
                  <a:pt x="28" y="17"/>
                  <a:pt x="28" y="17"/>
                  <a:pt x="29" y="17"/>
                </a:cubicBezTo>
                <a:cubicBezTo>
                  <a:pt x="29" y="18"/>
                  <a:pt x="30" y="17"/>
                  <a:pt x="30" y="18"/>
                </a:cubicBezTo>
                <a:cubicBezTo>
                  <a:pt x="33" y="18"/>
                  <a:pt x="35" y="19"/>
                  <a:pt x="38" y="18"/>
                </a:cubicBezTo>
                <a:cubicBezTo>
                  <a:pt x="38" y="19"/>
                  <a:pt x="38" y="19"/>
                  <a:pt x="38" y="20"/>
                </a:cubicBezTo>
                <a:cubicBezTo>
                  <a:pt x="34" y="20"/>
                  <a:pt x="30" y="20"/>
                  <a:pt x="27" y="21"/>
                </a:cubicBezTo>
                <a:cubicBezTo>
                  <a:pt x="27" y="20"/>
                  <a:pt x="27" y="20"/>
                  <a:pt x="27" y="20"/>
                </a:cubicBezTo>
                <a:cubicBezTo>
                  <a:pt x="24" y="19"/>
                  <a:pt x="22" y="21"/>
                  <a:pt x="20" y="20"/>
                </a:cubicBezTo>
                <a:cubicBezTo>
                  <a:pt x="18" y="21"/>
                  <a:pt x="16" y="21"/>
                  <a:pt x="14" y="22"/>
                </a:cubicBezTo>
                <a:cubicBezTo>
                  <a:pt x="21" y="22"/>
                  <a:pt x="26" y="22"/>
                  <a:pt x="32" y="23"/>
                </a:cubicBezTo>
                <a:cubicBezTo>
                  <a:pt x="28" y="24"/>
                  <a:pt x="24" y="23"/>
                  <a:pt x="20" y="23"/>
                </a:cubicBezTo>
                <a:cubicBezTo>
                  <a:pt x="21" y="24"/>
                  <a:pt x="21" y="24"/>
                  <a:pt x="20" y="25"/>
                </a:cubicBezTo>
                <a:cubicBezTo>
                  <a:pt x="22" y="24"/>
                  <a:pt x="23" y="23"/>
                  <a:pt x="26" y="24"/>
                </a:cubicBezTo>
                <a:cubicBezTo>
                  <a:pt x="25" y="24"/>
                  <a:pt x="26" y="25"/>
                  <a:pt x="25" y="25"/>
                </a:cubicBezTo>
                <a:cubicBezTo>
                  <a:pt x="22" y="24"/>
                  <a:pt x="20" y="26"/>
                  <a:pt x="16" y="26"/>
                </a:cubicBezTo>
                <a:cubicBezTo>
                  <a:pt x="16" y="26"/>
                  <a:pt x="17" y="26"/>
                  <a:pt x="17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7"/>
                  <a:pt x="16" y="27"/>
                  <a:pt x="16" y="28"/>
                </a:cubicBezTo>
                <a:cubicBezTo>
                  <a:pt x="14" y="27"/>
                  <a:pt x="12" y="29"/>
                  <a:pt x="10" y="29"/>
                </a:cubicBezTo>
                <a:cubicBezTo>
                  <a:pt x="11" y="29"/>
                  <a:pt x="12" y="29"/>
                  <a:pt x="14" y="29"/>
                </a:cubicBezTo>
                <a:cubicBezTo>
                  <a:pt x="14" y="30"/>
                  <a:pt x="14" y="30"/>
                  <a:pt x="14" y="31"/>
                </a:cubicBezTo>
                <a:cubicBezTo>
                  <a:pt x="16" y="31"/>
                  <a:pt x="18" y="31"/>
                  <a:pt x="19" y="32"/>
                </a:cubicBezTo>
                <a:cubicBezTo>
                  <a:pt x="18" y="32"/>
                  <a:pt x="17" y="32"/>
                  <a:pt x="17" y="32"/>
                </a:cubicBezTo>
                <a:cubicBezTo>
                  <a:pt x="17" y="32"/>
                  <a:pt x="17" y="32"/>
                  <a:pt x="16" y="32"/>
                </a:cubicBezTo>
                <a:cubicBezTo>
                  <a:pt x="16" y="33"/>
                  <a:pt x="14" y="31"/>
                  <a:pt x="12" y="32"/>
                </a:cubicBezTo>
                <a:cubicBezTo>
                  <a:pt x="16" y="33"/>
                  <a:pt x="19" y="34"/>
                  <a:pt x="23" y="34"/>
                </a:cubicBezTo>
                <a:cubicBezTo>
                  <a:pt x="23" y="35"/>
                  <a:pt x="23" y="35"/>
                  <a:pt x="24" y="35"/>
                </a:cubicBezTo>
                <a:cubicBezTo>
                  <a:pt x="21" y="35"/>
                  <a:pt x="21" y="35"/>
                  <a:pt x="21" y="35"/>
                </a:cubicBezTo>
                <a:cubicBezTo>
                  <a:pt x="21" y="36"/>
                  <a:pt x="23" y="36"/>
                  <a:pt x="23" y="37"/>
                </a:cubicBezTo>
                <a:cubicBezTo>
                  <a:pt x="20" y="37"/>
                  <a:pt x="16" y="35"/>
                  <a:pt x="16" y="39"/>
                </a:cubicBezTo>
                <a:cubicBezTo>
                  <a:pt x="17" y="39"/>
                  <a:pt x="20" y="38"/>
                  <a:pt x="21" y="40"/>
                </a:cubicBezTo>
                <a:cubicBezTo>
                  <a:pt x="16" y="40"/>
                  <a:pt x="13" y="40"/>
                  <a:pt x="7" y="40"/>
                </a:cubicBezTo>
                <a:cubicBezTo>
                  <a:pt x="10" y="42"/>
                  <a:pt x="13" y="41"/>
                  <a:pt x="15" y="43"/>
                </a:cubicBezTo>
                <a:cubicBezTo>
                  <a:pt x="20" y="43"/>
                  <a:pt x="25" y="44"/>
                  <a:pt x="30" y="44"/>
                </a:cubicBezTo>
                <a:cubicBezTo>
                  <a:pt x="30" y="45"/>
                  <a:pt x="32" y="45"/>
                  <a:pt x="32" y="45"/>
                </a:cubicBezTo>
                <a:cubicBezTo>
                  <a:pt x="28" y="45"/>
                  <a:pt x="25" y="45"/>
                  <a:pt x="22" y="45"/>
                </a:cubicBezTo>
                <a:cubicBezTo>
                  <a:pt x="27" y="46"/>
                  <a:pt x="32" y="46"/>
                  <a:pt x="37" y="47"/>
                </a:cubicBezTo>
                <a:cubicBezTo>
                  <a:pt x="37" y="47"/>
                  <a:pt x="37" y="48"/>
                  <a:pt x="38" y="49"/>
                </a:cubicBezTo>
                <a:cubicBezTo>
                  <a:pt x="39" y="49"/>
                  <a:pt x="41" y="49"/>
                  <a:pt x="42" y="50"/>
                </a:cubicBezTo>
                <a:cubicBezTo>
                  <a:pt x="40" y="50"/>
                  <a:pt x="38" y="49"/>
                  <a:pt x="37" y="50"/>
                </a:cubicBezTo>
                <a:cubicBezTo>
                  <a:pt x="39" y="51"/>
                  <a:pt x="42" y="50"/>
                  <a:pt x="45" y="51"/>
                </a:cubicBezTo>
                <a:cubicBezTo>
                  <a:pt x="42" y="53"/>
                  <a:pt x="39" y="51"/>
                  <a:pt x="36" y="51"/>
                </a:cubicBezTo>
                <a:cubicBezTo>
                  <a:pt x="36" y="54"/>
                  <a:pt x="33" y="52"/>
                  <a:pt x="32" y="53"/>
                </a:cubicBezTo>
                <a:cubicBezTo>
                  <a:pt x="33" y="53"/>
                  <a:pt x="35" y="53"/>
                  <a:pt x="36" y="53"/>
                </a:cubicBezTo>
                <a:cubicBezTo>
                  <a:pt x="32" y="54"/>
                  <a:pt x="28" y="53"/>
                  <a:pt x="26" y="54"/>
                </a:cubicBezTo>
                <a:cubicBezTo>
                  <a:pt x="27" y="54"/>
                  <a:pt x="27" y="56"/>
                  <a:pt x="29" y="55"/>
                </a:cubicBezTo>
                <a:cubicBezTo>
                  <a:pt x="30" y="55"/>
                  <a:pt x="29" y="54"/>
                  <a:pt x="30" y="54"/>
                </a:cubicBezTo>
                <a:cubicBezTo>
                  <a:pt x="31" y="54"/>
                  <a:pt x="33" y="54"/>
                  <a:pt x="35" y="54"/>
                </a:cubicBezTo>
                <a:cubicBezTo>
                  <a:pt x="37" y="54"/>
                  <a:pt x="40" y="53"/>
                  <a:pt x="41" y="55"/>
                </a:cubicBezTo>
                <a:cubicBezTo>
                  <a:pt x="40" y="55"/>
                  <a:pt x="39" y="54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7" y="56"/>
                  <a:pt x="35" y="55"/>
                  <a:pt x="34" y="56"/>
                </a:cubicBezTo>
                <a:cubicBezTo>
                  <a:pt x="35" y="56"/>
                  <a:pt x="36" y="56"/>
                  <a:pt x="37" y="56"/>
                </a:cubicBezTo>
                <a:cubicBezTo>
                  <a:pt x="32" y="57"/>
                  <a:pt x="26" y="56"/>
                  <a:pt x="22" y="57"/>
                </a:cubicBezTo>
                <a:cubicBezTo>
                  <a:pt x="22" y="57"/>
                  <a:pt x="23" y="57"/>
                  <a:pt x="22" y="58"/>
                </a:cubicBezTo>
                <a:cubicBezTo>
                  <a:pt x="19" y="57"/>
                  <a:pt x="15" y="58"/>
                  <a:pt x="12" y="59"/>
                </a:cubicBezTo>
                <a:cubicBezTo>
                  <a:pt x="12" y="59"/>
                  <a:pt x="12" y="60"/>
                  <a:pt x="12" y="60"/>
                </a:cubicBezTo>
                <a:cubicBezTo>
                  <a:pt x="10" y="60"/>
                  <a:pt x="6" y="60"/>
                  <a:pt x="3" y="61"/>
                </a:cubicBezTo>
                <a:cubicBezTo>
                  <a:pt x="0" y="62"/>
                  <a:pt x="5" y="62"/>
                  <a:pt x="5" y="61"/>
                </a:cubicBezTo>
                <a:cubicBezTo>
                  <a:pt x="12" y="62"/>
                  <a:pt x="21" y="61"/>
                  <a:pt x="28" y="62"/>
                </a:cubicBezTo>
                <a:cubicBezTo>
                  <a:pt x="28" y="62"/>
                  <a:pt x="28" y="62"/>
                  <a:pt x="28" y="62"/>
                </a:cubicBezTo>
                <a:cubicBezTo>
                  <a:pt x="30" y="63"/>
                  <a:pt x="35" y="63"/>
                  <a:pt x="38" y="64"/>
                </a:cubicBezTo>
                <a:cubicBezTo>
                  <a:pt x="37" y="64"/>
                  <a:pt x="36" y="63"/>
                  <a:pt x="36" y="64"/>
                </a:cubicBezTo>
                <a:cubicBezTo>
                  <a:pt x="37" y="64"/>
                  <a:pt x="40" y="64"/>
                  <a:pt x="40" y="65"/>
                </a:cubicBezTo>
                <a:cubicBezTo>
                  <a:pt x="37" y="65"/>
                  <a:pt x="34" y="65"/>
                  <a:pt x="30" y="66"/>
                </a:cubicBezTo>
                <a:cubicBezTo>
                  <a:pt x="31" y="66"/>
                  <a:pt x="32" y="66"/>
                  <a:pt x="32" y="67"/>
                </a:cubicBezTo>
                <a:cubicBezTo>
                  <a:pt x="31" y="67"/>
                  <a:pt x="30" y="66"/>
                  <a:pt x="30" y="67"/>
                </a:cubicBezTo>
                <a:cubicBezTo>
                  <a:pt x="35" y="67"/>
                  <a:pt x="40" y="66"/>
                  <a:pt x="44" y="68"/>
                </a:cubicBezTo>
                <a:cubicBezTo>
                  <a:pt x="44" y="68"/>
                  <a:pt x="44" y="68"/>
                  <a:pt x="44" y="67"/>
                </a:cubicBezTo>
                <a:cubicBezTo>
                  <a:pt x="45" y="69"/>
                  <a:pt x="49" y="69"/>
                  <a:pt x="52" y="69"/>
                </a:cubicBezTo>
                <a:cubicBezTo>
                  <a:pt x="52" y="70"/>
                  <a:pt x="52" y="70"/>
                  <a:pt x="52" y="70"/>
                </a:cubicBezTo>
                <a:cubicBezTo>
                  <a:pt x="55" y="70"/>
                  <a:pt x="56" y="71"/>
                  <a:pt x="58" y="71"/>
                </a:cubicBezTo>
                <a:cubicBezTo>
                  <a:pt x="59" y="72"/>
                  <a:pt x="62" y="71"/>
                  <a:pt x="63" y="72"/>
                </a:cubicBezTo>
                <a:cubicBezTo>
                  <a:pt x="61" y="73"/>
                  <a:pt x="60" y="72"/>
                  <a:pt x="58" y="73"/>
                </a:cubicBezTo>
                <a:cubicBezTo>
                  <a:pt x="58" y="73"/>
                  <a:pt x="58" y="72"/>
                  <a:pt x="59" y="73"/>
                </a:cubicBezTo>
                <a:cubicBezTo>
                  <a:pt x="60" y="74"/>
                  <a:pt x="64" y="73"/>
                  <a:pt x="66" y="74"/>
                </a:cubicBezTo>
                <a:cubicBezTo>
                  <a:pt x="65" y="74"/>
                  <a:pt x="66" y="75"/>
                  <a:pt x="65" y="75"/>
                </a:cubicBezTo>
                <a:cubicBezTo>
                  <a:pt x="61" y="75"/>
                  <a:pt x="58" y="74"/>
                  <a:pt x="55" y="75"/>
                </a:cubicBezTo>
                <a:cubicBezTo>
                  <a:pt x="57" y="75"/>
                  <a:pt x="59" y="76"/>
                  <a:pt x="61" y="76"/>
                </a:cubicBezTo>
                <a:cubicBezTo>
                  <a:pt x="61" y="76"/>
                  <a:pt x="60" y="76"/>
                  <a:pt x="60" y="76"/>
                </a:cubicBezTo>
                <a:cubicBezTo>
                  <a:pt x="61" y="77"/>
                  <a:pt x="62" y="76"/>
                  <a:pt x="63" y="76"/>
                </a:cubicBezTo>
                <a:cubicBezTo>
                  <a:pt x="65" y="75"/>
                  <a:pt x="70" y="76"/>
                  <a:pt x="71" y="77"/>
                </a:cubicBezTo>
                <a:cubicBezTo>
                  <a:pt x="70" y="77"/>
                  <a:pt x="69" y="77"/>
                  <a:pt x="68" y="78"/>
                </a:cubicBezTo>
                <a:cubicBezTo>
                  <a:pt x="70" y="78"/>
                  <a:pt x="72" y="78"/>
                  <a:pt x="73" y="78"/>
                </a:cubicBezTo>
                <a:cubicBezTo>
                  <a:pt x="73" y="78"/>
                  <a:pt x="73" y="79"/>
                  <a:pt x="74" y="79"/>
                </a:cubicBezTo>
                <a:cubicBezTo>
                  <a:pt x="77" y="79"/>
                  <a:pt x="81" y="79"/>
                  <a:pt x="83" y="80"/>
                </a:cubicBezTo>
                <a:cubicBezTo>
                  <a:pt x="85" y="80"/>
                  <a:pt x="87" y="80"/>
                  <a:pt x="88" y="81"/>
                </a:cubicBezTo>
                <a:cubicBezTo>
                  <a:pt x="88" y="81"/>
                  <a:pt x="85" y="81"/>
                  <a:pt x="86" y="81"/>
                </a:cubicBezTo>
                <a:cubicBezTo>
                  <a:pt x="89" y="81"/>
                  <a:pt x="91" y="82"/>
                  <a:pt x="92" y="82"/>
                </a:cubicBezTo>
                <a:cubicBezTo>
                  <a:pt x="92" y="82"/>
                  <a:pt x="92" y="82"/>
                  <a:pt x="92" y="82"/>
                </a:cubicBezTo>
                <a:cubicBezTo>
                  <a:pt x="94" y="82"/>
                  <a:pt x="96" y="83"/>
                  <a:pt x="99" y="83"/>
                </a:cubicBezTo>
                <a:cubicBezTo>
                  <a:pt x="97" y="84"/>
                  <a:pt x="94" y="83"/>
                  <a:pt x="94" y="84"/>
                </a:cubicBezTo>
                <a:cubicBezTo>
                  <a:pt x="98" y="84"/>
                  <a:pt x="100" y="85"/>
                  <a:pt x="104" y="85"/>
                </a:cubicBezTo>
                <a:cubicBezTo>
                  <a:pt x="102" y="86"/>
                  <a:pt x="100" y="85"/>
                  <a:pt x="99" y="87"/>
                </a:cubicBezTo>
                <a:cubicBezTo>
                  <a:pt x="101" y="87"/>
                  <a:pt x="102" y="86"/>
                  <a:pt x="104" y="87"/>
                </a:cubicBezTo>
                <a:cubicBezTo>
                  <a:pt x="103" y="87"/>
                  <a:pt x="103" y="87"/>
                  <a:pt x="102" y="88"/>
                </a:cubicBezTo>
                <a:cubicBezTo>
                  <a:pt x="101" y="88"/>
                  <a:pt x="102" y="89"/>
                  <a:pt x="102" y="89"/>
                </a:cubicBezTo>
                <a:cubicBezTo>
                  <a:pt x="99" y="89"/>
                  <a:pt x="96" y="89"/>
                  <a:pt x="94" y="89"/>
                </a:cubicBezTo>
                <a:cubicBezTo>
                  <a:pt x="95" y="89"/>
                  <a:pt x="96" y="89"/>
                  <a:pt x="96" y="90"/>
                </a:cubicBezTo>
                <a:cubicBezTo>
                  <a:pt x="96" y="91"/>
                  <a:pt x="95" y="90"/>
                  <a:pt x="95" y="91"/>
                </a:cubicBezTo>
                <a:cubicBezTo>
                  <a:pt x="97" y="91"/>
                  <a:pt x="100" y="90"/>
                  <a:pt x="102" y="91"/>
                </a:cubicBezTo>
                <a:cubicBezTo>
                  <a:pt x="100" y="91"/>
                  <a:pt x="100" y="91"/>
                  <a:pt x="100" y="91"/>
                </a:cubicBezTo>
                <a:cubicBezTo>
                  <a:pt x="100" y="92"/>
                  <a:pt x="100" y="93"/>
                  <a:pt x="99" y="93"/>
                </a:cubicBezTo>
                <a:cubicBezTo>
                  <a:pt x="97" y="92"/>
                  <a:pt x="94" y="93"/>
                  <a:pt x="91" y="93"/>
                </a:cubicBezTo>
                <a:cubicBezTo>
                  <a:pt x="94" y="94"/>
                  <a:pt x="99" y="94"/>
                  <a:pt x="102" y="95"/>
                </a:cubicBezTo>
                <a:cubicBezTo>
                  <a:pt x="100" y="95"/>
                  <a:pt x="97" y="95"/>
                  <a:pt x="95" y="95"/>
                </a:cubicBezTo>
                <a:cubicBezTo>
                  <a:pt x="96" y="96"/>
                  <a:pt x="97" y="95"/>
                  <a:pt x="97" y="96"/>
                </a:cubicBezTo>
                <a:cubicBezTo>
                  <a:pt x="97" y="97"/>
                  <a:pt x="95" y="95"/>
                  <a:pt x="94" y="96"/>
                </a:cubicBezTo>
                <a:cubicBezTo>
                  <a:pt x="102" y="97"/>
                  <a:pt x="110" y="99"/>
                  <a:pt x="118" y="97"/>
                </a:cubicBezTo>
                <a:cubicBezTo>
                  <a:pt x="117" y="96"/>
                  <a:pt x="119" y="96"/>
                  <a:pt x="119" y="96"/>
                </a:cubicBezTo>
                <a:cubicBezTo>
                  <a:pt x="119" y="95"/>
                  <a:pt x="119" y="92"/>
                  <a:pt x="120" y="92"/>
                </a:cubicBezTo>
                <a:cubicBezTo>
                  <a:pt x="119" y="92"/>
                  <a:pt x="119" y="90"/>
                  <a:pt x="119" y="90"/>
                </a:cubicBezTo>
                <a:cubicBezTo>
                  <a:pt x="121" y="89"/>
                  <a:pt x="124" y="89"/>
                  <a:pt x="123" y="90"/>
                </a:cubicBezTo>
                <a:cubicBezTo>
                  <a:pt x="124" y="91"/>
                  <a:pt x="126" y="90"/>
                  <a:pt x="126" y="92"/>
                </a:cubicBezTo>
                <a:cubicBezTo>
                  <a:pt x="131" y="93"/>
                  <a:pt x="139" y="91"/>
                  <a:pt x="142" y="93"/>
                </a:cubicBezTo>
                <a:cubicBezTo>
                  <a:pt x="138" y="94"/>
                  <a:pt x="136" y="92"/>
                  <a:pt x="133" y="94"/>
                </a:cubicBezTo>
                <a:cubicBezTo>
                  <a:pt x="135" y="94"/>
                  <a:pt x="135" y="94"/>
                  <a:pt x="137" y="94"/>
                </a:cubicBezTo>
                <a:cubicBezTo>
                  <a:pt x="144" y="95"/>
                  <a:pt x="153" y="93"/>
                  <a:pt x="160" y="94"/>
                </a:cubicBezTo>
                <a:cubicBezTo>
                  <a:pt x="159" y="94"/>
                  <a:pt x="158" y="94"/>
                  <a:pt x="156" y="94"/>
                </a:cubicBezTo>
                <a:cubicBezTo>
                  <a:pt x="156" y="95"/>
                  <a:pt x="157" y="95"/>
                  <a:pt x="158" y="96"/>
                </a:cubicBezTo>
                <a:cubicBezTo>
                  <a:pt x="160" y="95"/>
                  <a:pt x="163" y="96"/>
                  <a:pt x="166" y="95"/>
                </a:cubicBezTo>
                <a:cubicBezTo>
                  <a:pt x="165" y="93"/>
                  <a:pt x="169" y="94"/>
                  <a:pt x="169" y="93"/>
                </a:cubicBezTo>
                <a:cubicBezTo>
                  <a:pt x="168" y="93"/>
                  <a:pt x="167" y="93"/>
                  <a:pt x="166" y="92"/>
                </a:cubicBezTo>
                <a:cubicBezTo>
                  <a:pt x="167" y="91"/>
                  <a:pt x="170" y="92"/>
                  <a:pt x="171" y="90"/>
                </a:cubicBezTo>
                <a:cubicBezTo>
                  <a:pt x="171" y="90"/>
                  <a:pt x="170" y="91"/>
                  <a:pt x="170" y="90"/>
                </a:cubicBezTo>
                <a:cubicBezTo>
                  <a:pt x="172" y="89"/>
                  <a:pt x="175" y="89"/>
                  <a:pt x="176" y="88"/>
                </a:cubicBezTo>
                <a:cubicBezTo>
                  <a:pt x="178" y="88"/>
                  <a:pt x="182" y="88"/>
                  <a:pt x="184" y="87"/>
                </a:cubicBezTo>
                <a:cubicBezTo>
                  <a:pt x="196" y="85"/>
                  <a:pt x="209" y="86"/>
                  <a:pt x="221" y="83"/>
                </a:cubicBezTo>
                <a:cubicBezTo>
                  <a:pt x="221" y="81"/>
                  <a:pt x="226" y="81"/>
                  <a:pt x="227" y="80"/>
                </a:cubicBezTo>
                <a:cubicBezTo>
                  <a:pt x="225" y="81"/>
                  <a:pt x="223" y="81"/>
                  <a:pt x="221" y="80"/>
                </a:cubicBezTo>
                <a:cubicBezTo>
                  <a:pt x="223" y="78"/>
                  <a:pt x="228" y="80"/>
                  <a:pt x="229" y="78"/>
                </a:cubicBezTo>
                <a:cubicBezTo>
                  <a:pt x="227" y="77"/>
                  <a:pt x="223" y="78"/>
                  <a:pt x="221" y="77"/>
                </a:cubicBezTo>
                <a:cubicBezTo>
                  <a:pt x="223" y="75"/>
                  <a:pt x="225" y="74"/>
                  <a:pt x="228" y="73"/>
                </a:cubicBezTo>
                <a:cubicBezTo>
                  <a:pt x="228" y="73"/>
                  <a:pt x="227" y="73"/>
                  <a:pt x="228" y="73"/>
                </a:cubicBezTo>
                <a:cubicBezTo>
                  <a:pt x="228" y="72"/>
                  <a:pt x="229" y="73"/>
                  <a:pt x="230" y="73"/>
                </a:cubicBezTo>
                <a:cubicBezTo>
                  <a:pt x="230" y="72"/>
                  <a:pt x="230" y="73"/>
                  <a:pt x="230" y="72"/>
                </a:cubicBezTo>
                <a:cubicBezTo>
                  <a:pt x="232" y="70"/>
                  <a:pt x="232" y="68"/>
                  <a:pt x="231" y="64"/>
                </a:cubicBezTo>
                <a:cubicBezTo>
                  <a:pt x="232" y="64"/>
                  <a:pt x="232" y="64"/>
                  <a:pt x="232" y="64"/>
                </a:cubicBezTo>
                <a:cubicBezTo>
                  <a:pt x="232" y="63"/>
                  <a:pt x="232" y="63"/>
                  <a:pt x="232" y="63"/>
                </a:cubicBezTo>
                <a:cubicBezTo>
                  <a:pt x="232" y="62"/>
                  <a:pt x="233" y="63"/>
                  <a:pt x="233" y="62"/>
                </a:cubicBezTo>
                <a:cubicBezTo>
                  <a:pt x="232" y="61"/>
                  <a:pt x="234" y="61"/>
                  <a:pt x="234" y="60"/>
                </a:cubicBezTo>
                <a:close/>
                <a:moveTo>
                  <a:pt x="28" y="24"/>
                </a:moveTo>
                <a:cubicBezTo>
                  <a:pt x="28" y="24"/>
                  <a:pt x="28" y="25"/>
                  <a:pt x="28" y="24"/>
                </a:cubicBezTo>
                <a:cubicBezTo>
                  <a:pt x="28" y="25"/>
                  <a:pt x="28" y="24"/>
                  <a:pt x="27" y="25"/>
                </a:cubicBezTo>
                <a:cubicBezTo>
                  <a:pt x="27" y="24"/>
                  <a:pt x="28" y="24"/>
                  <a:pt x="28" y="24"/>
                </a:cubicBezTo>
                <a:close/>
                <a:moveTo>
                  <a:pt x="26" y="29"/>
                </a:moveTo>
                <a:cubicBezTo>
                  <a:pt x="26" y="28"/>
                  <a:pt x="29" y="28"/>
                  <a:pt x="29" y="29"/>
                </a:cubicBezTo>
                <a:cubicBezTo>
                  <a:pt x="28" y="29"/>
                  <a:pt x="28" y="28"/>
                  <a:pt x="26" y="29"/>
                </a:cubicBezTo>
                <a:close/>
                <a:moveTo>
                  <a:pt x="40" y="20"/>
                </a:moveTo>
                <a:cubicBezTo>
                  <a:pt x="40" y="20"/>
                  <a:pt x="39" y="20"/>
                  <a:pt x="38" y="20"/>
                </a:cubicBezTo>
                <a:cubicBezTo>
                  <a:pt x="39" y="19"/>
                  <a:pt x="40" y="20"/>
                  <a:pt x="40" y="20"/>
                </a:cubicBezTo>
                <a:close/>
                <a:moveTo>
                  <a:pt x="39" y="30"/>
                </a:moveTo>
                <a:cubicBezTo>
                  <a:pt x="39" y="29"/>
                  <a:pt x="40" y="29"/>
                  <a:pt x="40" y="30"/>
                </a:cubicBezTo>
                <a:cubicBezTo>
                  <a:pt x="40" y="30"/>
                  <a:pt x="39" y="29"/>
                  <a:pt x="39" y="30"/>
                </a:cubicBezTo>
                <a:close/>
                <a:moveTo>
                  <a:pt x="49" y="30"/>
                </a:moveTo>
                <a:cubicBezTo>
                  <a:pt x="49" y="29"/>
                  <a:pt x="51" y="29"/>
                  <a:pt x="51" y="30"/>
                </a:cubicBezTo>
                <a:cubicBezTo>
                  <a:pt x="51" y="30"/>
                  <a:pt x="49" y="30"/>
                  <a:pt x="49" y="30"/>
                </a:cubicBezTo>
                <a:close/>
                <a:moveTo>
                  <a:pt x="51" y="31"/>
                </a:moveTo>
                <a:cubicBezTo>
                  <a:pt x="52" y="30"/>
                  <a:pt x="53" y="31"/>
                  <a:pt x="54" y="30"/>
                </a:cubicBezTo>
                <a:cubicBezTo>
                  <a:pt x="53" y="31"/>
                  <a:pt x="52" y="30"/>
                  <a:pt x="51" y="31"/>
                </a:cubicBezTo>
                <a:close/>
                <a:moveTo>
                  <a:pt x="49" y="26"/>
                </a:moveTo>
                <a:cubicBezTo>
                  <a:pt x="51" y="26"/>
                  <a:pt x="52" y="26"/>
                  <a:pt x="54" y="26"/>
                </a:cubicBezTo>
                <a:cubicBezTo>
                  <a:pt x="53" y="27"/>
                  <a:pt x="50" y="26"/>
                  <a:pt x="49" y="26"/>
                </a:cubicBezTo>
                <a:close/>
                <a:moveTo>
                  <a:pt x="57" y="23"/>
                </a:moveTo>
                <a:cubicBezTo>
                  <a:pt x="57" y="23"/>
                  <a:pt x="59" y="23"/>
                  <a:pt x="60" y="23"/>
                </a:cubicBezTo>
                <a:cubicBezTo>
                  <a:pt x="60" y="24"/>
                  <a:pt x="59" y="23"/>
                  <a:pt x="57" y="23"/>
                </a:cubicBezTo>
                <a:close/>
                <a:moveTo>
                  <a:pt x="60" y="24"/>
                </a:moveTo>
                <a:cubicBezTo>
                  <a:pt x="60" y="23"/>
                  <a:pt x="62" y="23"/>
                  <a:pt x="62" y="24"/>
                </a:cubicBezTo>
                <a:cubicBezTo>
                  <a:pt x="62" y="24"/>
                  <a:pt x="61" y="23"/>
                  <a:pt x="60" y="24"/>
                </a:cubicBezTo>
                <a:close/>
                <a:moveTo>
                  <a:pt x="61" y="30"/>
                </a:moveTo>
                <a:cubicBezTo>
                  <a:pt x="62" y="31"/>
                  <a:pt x="64" y="30"/>
                  <a:pt x="65" y="31"/>
                </a:cubicBezTo>
                <a:cubicBezTo>
                  <a:pt x="64" y="31"/>
                  <a:pt x="62" y="31"/>
                  <a:pt x="61" y="30"/>
                </a:cubicBezTo>
                <a:close/>
                <a:moveTo>
                  <a:pt x="64" y="27"/>
                </a:moveTo>
                <a:cubicBezTo>
                  <a:pt x="64" y="26"/>
                  <a:pt x="65" y="27"/>
                  <a:pt x="65" y="27"/>
                </a:cubicBezTo>
                <a:cubicBezTo>
                  <a:pt x="65" y="27"/>
                  <a:pt x="64" y="27"/>
                  <a:pt x="64" y="27"/>
                </a:cubicBezTo>
                <a:close/>
                <a:moveTo>
                  <a:pt x="72" y="28"/>
                </a:moveTo>
                <a:cubicBezTo>
                  <a:pt x="72" y="27"/>
                  <a:pt x="73" y="27"/>
                  <a:pt x="74" y="27"/>
                </a:cubicBezTo>
                <a:cubicBezTo>
                  <a:pt x="73" y="28"/>
                  <a:pt x="72" y="28"/>
                  <a:pt x="72" y="28"/>
                </a:cubicBezTo>
                <a:close/>
                <a:moveTo>
                  <a:pt x="90" y="22"/>
                </a:moveTo>
                <a:cubicBezTo>
                  <a:pt x="90" y="22"/>
                  <a:pt x="89" y="22"/>
                  <a:pt x="88" y="22"/>
                </a:cubicBezTo>
                <a:cubicBezTo>
                  <a:pt x="88" y="21"/>
                  <a:pt x="90" y="22"/>
                  <a:pt x="90" y="22"/>
                </a:cubicBezTo>
                <a:close/>
                <a:moveTo>
                  <a:pt x="75" y="28"/>
                </a:moveTo>
                <a:cubicBezTo>
                  <a:pt x="76" y="27"/>
                  <a:pt x="77" y="28"/>
                  <a:pt x="77" y="28"/>
                </a:cubicBezTo>
                <a:cubicBezTo>
                  <a:pt x="77" y="28"/>
                  <a:pt x="76" y="28"/>
                  <a:pt x="75" y="28"/>
                </a:cubicBezTo>
                <a:close/>
                <a:moveTo>
                  <a:pt x="81" y="53"/>
                </a:moveTo>
                <a:cubicBezTo>
                  <a:pt x="80" y="53"/>
                  <a:pt x="79" y="53"/>
                  <a:pt x="79" y="52"/>
                </a:cubicBezTo>
                <a:cubicBezTo>
                  <a:pt x="80" y="53"/>
                  <a:pt x="82" y="52"/>
                  <a:pt x="81" y="53"/>
                </a:cubicBezTo>
                <a:close/>
                <a:moveTo>
                  <a:pt x="81" y="15"/>
                </a:moveTo>
                <a:cubicBezTo>
                  <a:pt x="81" y="16"/>
                  <a:pt x="85" y="16"/>
                  <a:pt x="83" y="16"/>
                </a:cubicBezTo>
                <a:cubicBezTo>
                  <a:pt x="83" y="16"/>
                  <a:pt x="81" y="16"/>
                  <a:pt x="81" y="15"/>
                </a:cubicBezTo>
                <a:close/>
                <a:moveTo>
                  <a:pt x="82" y="28"/>
                </a:moveTo>
                <a:cubicBezTo>
                  <a:pt x="83" y="28"/>
                  <a:pt x="83" y="28"/>
                  <a:pt x="84" y="28"/>
                </a:cubicBezTo>
                <a:cubicBezTo>
                  <a:pt x="85" y="28"/>
                  <a:pt x="82" y="29"/>
                  <a:pt x="82" y="28"/>
                </a:cubicBezTo>
                <a:close/>
                <a:moveTo>
                  <a:pt x="82" y="53"/>
                </a:moveTo>
                <a:cubicBezTo>
                  <a:pt x="83" y="52"/>
                  <a:pt x="85" y="53"/>
                  <a:pt x="86" y="53"/>
                </a:cubicBezTo>
                <a:cubicBezTo>
                  <a:pt x="85" y="53"/>
                  <a:pt x="83" y="53"/>
                  <a:pt x="82" y="53"/>
                </a:cubicBezTo>
                <a:close/>
                <a:moveTo>
                  <a:pt x="89" y="53"/>
                </a:moveTo>
                <a:cubicBezTo>
                  <a:pt x="87" y="53"/>
                  <a:pt x="86" y="53"/>
                  <a:pt x="89" y="53"/>
                </a:cubicBezTo>
                <a:close/>
                <a:moveTo>
                  <a:pt x="88" y="67"/>
                </a:moveTo>
                <a:cubicBezTo>
                  <a:pt x="92" y="67"/>
                  <a:pt x="92" y="67"/>
                  <a:pt x="92" y="67"/>
                </a:cubicBezTo>
                <a:cubicBezTo>
                  <a:pt x="92" y="68"/>
                  <a:pt x="90" y="68"/>
                  <a:pt x="88" y="67"/>
                </a:cubicBezTo>
                <a:close/>
                <a:moveTo>
                  <a:pt x="89" y="29"/>
                </a:moveTo>
                <a:cubicBezTo>
                  <a:pt x="89" y="28"/>
                  <a:pt x="92" y="29"/>
                  <a:pt x="93" y="29"/>
                </a:cubicBezTo>
                <a:cubicBezTo>
                  <a:pt x="91" y="29"/>
                  <a:pt x="90" y="29"/>
                  <a:pt x="89" y="29"/>
                </a:cubicBezTo>
                <a:close/>
                <a:moveTo>
                  <a:pt x="96" y="70"/>
                </a:moveTo>
                <a:cubicBezTo>
                  <a:pt x="96" y="70"/>
                  <a:pt x="98" y="70"/>
                  <a:pt x="99" y="70"/>
                </a:cubicBezTo>
                <a:cubicBezTo>
                  <a:pt x="98" y="71"/>
                  <a:pt x="97" y="70"/>
                  <a:pt x="96" y="70"/>
                </a:cubicBezTo>
                <a:close/>
                <a:moveTo>
                  <a:pt x="118" y="68"/>
                </a:moveTo>
                <a:cubicBezTo>
                  <a:pt x="117" y="69"/>
                  <a:pt x="116" y="68"/>
                  <a:pt x="116" y="68"/>
                </a:cubicBezTo>
                <a:cubicBezTo>
                  <a:pt x="116" y="68"/>
                  <a:pt x="117" y="68"/>
                  <a:pt x="118" y="68"/>
                </a:cubicBezTo>
                <a:close/>
                <a:moveTo>
                  <a:pt x="114" y="17"/>
                </a:moveTo>
                <a:cubicBezTo>
                  <a:pt x="112" y="18"/>
                  <a:pt x="112" y="17"/>
                  <a:pt x="114" y="17"/>
                </a:cubicBezTo>
                <a:close/>
                <a:moveTo>
                  <a:pt x="115" y="57"/>
                </a:moveTo>
                <a:cubicBezTo>
                  <a:pt x="115" y="57"/>
                  <a:pt x="113" y="57"/>
                  <a:pt x="113" y="56"/>
                </a:cubicBezTo>
                <a:cubicBezTo>
                  <a:pt x="113" y="57"/>
                  <a:pt x="114" y="56"/>
                  <a:pt x="115" y="57"/>
                </a:cubicBezTo>
                <a:close/>
                <a:moveTo>
                  <a:pt x="112" y="53"/>
                </a:moveTo>
                <a:cubicBezTo>
                  <a:pt x="112" y="54"/>
                  <a:pt x="111" y="53"/>
                  <a:pt x="111" y="54"/>
                </a:cubicBezTo>
                <a:cubicBezTo>
                  <a:pt x="110" y="53"/>
                  <a:pt x="112" y="54"/>
                  <a:pt x="112" y="53"/>
                </a:cubicBezTo>
                <a:close/>
                <a:moveTo>
                  <a:pt x="111" y="17"/>
                </a:moveTo>
                <a:cubicBezTo>
                  <a:pt x="110" y="18"/>
                  <a:pt x="109" y="17"/>
                  <a:pt x="108" y="17"/>
                </a:cubicBezTo>
                <a:cubicBezTo>
                  <a:pt x="107" y="17"/>
                  <a:pt x="110" y="17"/>
                  <a:pt x="111" y="17"/>
                </a:cubicBezTo>
                <a:close/>
                <a:moveTo>
                  <a:pt x="110" y="20"/>
                </a:moveTo>
                <a:cubicBezTo>
                  <a:pt x="108" y="21"/>
                  <a:pt x="107" y="20"/>
                  <a:pt x="110" y="20"/>
                </a:cubicBezTo>
                <a:close/>
                <a:moveTo>
                  <a:pt x="103" y="95"/>
                </a:moveTo>
                <a:cubicBezTo>
                  <a:pt x="103" y="94"/>
                  <a:pt x="105" y="94"/>
                  <a:pt x="105" y="95"/>
                </a:cubicBezTo>
                <a:lnTo>
                  <a:pt x="103" y="95"/>
                </a:lnTo>
                <a:close/>
                <a:moveTo>
                  <a:pt x="102" y="53"/>
                </a:moveTo>
                <a:cubicBezTo>
                  <a:pt x="103" y="53"/>
                  <a:pt x="104" y="53"/>
                  <a:pt x="105" y="53"/>
                </a:cubicBezTo>
                <a:cubicBezTo>
                  <a:pt x="105" y="54"/>
                  <a:pt x="103" y="54"/>
                  <a:pt x="102" y="53"/>
                </a:cubicBezTo>
                <a:close/>
                <a:moveTo>
                  <a:pt x="104" y="17"/>
                </a:moveTo>
                <a:cubicBezTo>
                  <a:pt x="104" y="17"/>
                  <a:pt x="104" y="17"/>
                  <a:pt x="104" y="17"/>
                </a:cubicBezTo>
                <a:cubicBezTo>
                  <a:pt x="106" y="16"/>
                  <a:pt x="105" y="17"/>
                  <a:pt x="106" y="17"/>
                </a:cubicBezTo>
                <a:cubicBezTo>
                  <a:pt x="109" y="17"/>
                  <a:pt x="104" y="17"/>
                  <a:pt x="104" y="17"/>
                </a:cubicBezTo>
                <a:close/>
                <a:moveTo>
                  <a:pt x="107" y="68"/>
                </a:moveTo>
                <a:cubicBezTo>
                  <a:pt x="109" y="68"/>
                  <a:pt x="112" y="68"/>
                  <a:pt x="114" y="68"/>
                </a:cubicBezTo>
                <a:cubicBezTo>
                  <a:pt x="112" y="69"/>
                  <a:pt x="110" y="68"/>
                  <a:pt x="107" y="68"/>
                </a:cubicBezTo>
                <a:close/>
                <a:moveTo>
                  <a:pt x="116" y="70"/>
                </a:moveTo>
                <a:cubicBezTo>
                  <a:pt x="116" y="70"/>
                  <a:pt x="117" y="70"/>
                  <a:pt x="118" y="70"/>
                </a:cubicBezTo>
                <a:cubicBezTo>
                  <a:pt x="116" y="71"/>
                  <a:pt x="112" y="70"/>
                  <a:pt x="116" y="70"/>
                </a:cubicBezTo>
                <a:close/>
                <a:moveTo>
                  <a:pt x="171" y="20"/>
                </a:moveTo>
                <a:cubicBezTo>
                  <a:pt x="171" y="19"/>
                  <a:pt x="173" y="19"/>
                  <a:pt x="174" y="19"/>
                </a:cubicBezTo>
                <a:cubicBezTo>
                  <a:pt x="177" y="20"/>
                  <a:pt x="172" y="20"/>
                  <a:pt x="171" y="20"/>
                </a:cubicBezTo>
                <a:close/>
                <a:moveTo>
                  <a:pt x="174" y="10"/>
                </a:moveTo>
                <a:cubicBezTo>
                  <a:pt x="174" y="10"/>
                  <a:pt x="172" y="10"/>
                  <a:pt x="172" y="10"/>
                </a:cubicBezTo>
                <a:cubicBezTo>
                  <a:pt x="171" y="10"/>
                  <a:pt x="171" y="10"/>
                  <a:pt x="171" y="10"/>
                </a:cubicBezTo>
                <a:cubicBezTo>
                  <a:pt x="171" y="9"/>
                  <a:pt x="173" y="10"/>
                  <a:pt x="174" y="10"/>
                </a:cubicBezTo>
                <a:close/>
                <a:moveTo>
                  <a:pt x="169" y="9"/>
                </a:moveTo>
                <a:cubicBezTo>
                  <a:pt x="170" y="10"/>
                  <a:pt x="167" y="10"/>
                  <a:pt x="166" y="10"/>
                </a:cubicBezTo>
                <a:cubicBezTo>
                  <a:pt x="167" y="9"/>
                  <a:pt x="169" y="10"/>
                  <a:pt x="169" y="9"/>
                </a:cubicBezTo>
                <a:close/>
                <a:moveTo>
                  <a:pt x="169" y="21"/>
                </a:moveTo>
                <a:cubicBezTo>
                  <a:pt x="169" y="21"/>
                  <a:pt x="168" y="21"/>
                  <a:pt x="167" y="21"/>
                </a:cubicBezTo>
                <a:cubicBezTo>
                  <a:pt x="168" y="21"/>
                  <a:pt x="169" y="21"/>
                  <a:pt x="169" y="21"/>
                </a:cubicBezTo>
                <a:close/>
                <a:moveTo>
                  <a:pt x="165" y="19"/>
                </a:moveTo>
                <a:cubicBezTo>
                  <a:pt x="164" y="20"/>
                  <a:pt x="162" y="19"/>
                  <a:pt x="162" y="20"/>
                </a:cubicBezTo>
                <a:cubicBezTo>
                  <a:pt x="162" y="19"/>
                  <a:pt x="164" y="20"/>
                  <a:pt x="165" y="19"/>
                </a:cubicBezTo>
                <a:close/>
                <a:moveTo>
                  <a:pt x="160" y="18"/>
                </a:moveTo>
                <a:cubicBezTo>
                  <a:pt x="161" y="17"/>
                  <a:pt x="163" y="18"/>
                  <a:pt x="164" y="18"/>
                </a:cubicBezTo>
                <a:cubicBezTo>
                  <a:pt x="163" y="19"/>
                  <a:pt x="160" y="18"/>
                  <a:pt x="160" y="18"/>
                </a:cubicBezTo>
                <a:close/>
                <a:moveTo>
                  <a:pt x="166" y="15"/>
                </a:moveTo>
                <a:cubicBezTo>
                  <a:pt x="165" y="16"/>
                  <a:pt x="163" y="14"/>
                  <a:pt x="166" y="15"/>
                </a:cubicBezTo>
                <a:close/>
                <a:moveTo>
                  <a:pt x="164" y="10"/>
                </a:moveTo>
                <a:cubicBezTo>
                  <a:pt x="163" y="10"/>
                  <a:pt x="164" y="10"/>
                  <a:pt x="163" y="10"/>
                </a:cubicBezTo>
                <a:cubicBezTo>
                  <a:pt x="165" y="9"/>
                  <a:pt x="167" y="10"/>
                  <a:pt x="164" y="10"/>
                </a:cubicBezTo>
                <a:close/>
                <a:moveTo>
                  <a:pt x="158" y="9"/>
                </a:moveTo>
                <a:cubicBezTo>
                  <a:pt x="158" y="9"/>
                  <a:pt x="161" y="9"/>
                  <a:pt x="163" y="9"/>
                </a:cubicBezTo>
                <a:cubicBezTo>
                  <a:pt x="162" y="11"/>
                  <a:pt x="157" y="9"/>
                  <a:pt x="158" y="9"/>
                </a:cubicBezTo>
                <a:close/>
                <a:moveTo>
                  <a:pt x="159" y="18"/>
                </a:moveTo>
                <a:cubicBezTo>
                  <a:pt x="159" y="18"/>
                  <a:pt x="158" y="18"/>
                  <a:pt x="158" y="18"/>
                </a:cubicBezTo>
                <a:cubicBezTo>
                  <a:pt x="158" y="17"/>
                  <a:pt x="159" y="18"/>
                  <a:pt x="159" y="18"/>
                </a:cubicBezTo>
                <a:close/>
                <a:moveTo>
                  <a:pt x="160" y="19"/>
                </a:moveTo>
                <a:cubicBezTo>
                  <a:pt x="160" y="20"/>
                  <a:pt x="158" y="19"/>
                  <a:pt x="158" y="19"/>
                </a:cubicBezTo>
                <a:cubicBezTo>
                  <a:pt x="158" y="19"/>
                  <a:pt x="160" y="19"/>
                  <a:pt x="160" y="19"/>
                </a:cubicBezTo>
                <a:close/>
                <a:moveTo>
                  <a:pt x="158" y="21"/>
                </a:moveTo>
                <a:cubicBezTo>
                  <a:pt x="158" y="21"/>
                  <a:pt x="158" y="21"/>
                  <a:pt x="158" y="21"/>
                </a:cubicBezTo>
                <a:cubicBezTo>
                  <a:pt x="157" y="21"/>
                  <a:pt x="157" y="21"/>
                  <a:pt x="157" y="21"/>
                </a:cubicBezTo>
                <a:cubicBezTo>
                  <a:pt x="157" y="21"/>
                  <a:pt x="157" y="21"/>
                  <a:pt x="157" y="21"/>
                </a:cubicBezTo>
                <a:lnTo>
                  <a:pt x="158" y="21"/>
                </a:lnTo>
                <a:close/>
                <a:moveTo>
                  <a:pt x="157" y="19"/>
                </a:moveTo>
                <a:cubicBezTo>
                  <a:pt x="156" y="19"/>
                  <a:pt x="155" y="20"/>
                  <a:pt x="154" y="19"/>
                </a:cubicBezTo>
                <a:cubicBezTo>
                  <a:pt x="155" y="19"/>
                  <a:pt x="157" y="19"/>
                  <a:pt x="157" y="19"/>
                </a:cubicBezTo>
                <a:close/>
                <a:moveTo>
                  <a:pt x="143" y="68"/>
                </a:moveTo>
                <a:cubicBezTo>
                  <a:pt x="144" y="68"/>
                  <a:pt x="144" y="68"/>
                  <a:pt x="145" y="68"/>
                </a:cubicBezTo>
                <a:cubicBezTo>
                  <a:pt x="145" y="69"/>
                  <a:pt x="143" y="69"/>
                  <a:pt x="143" y="68"/>
                </a:cubicBezTo>
                <a:close/>
                <a:moveTo>
                  <a:pt x="142" y="64"/>
                </a:moveTo>
                <a:cubicBezTo>
                  <a:pt x="143" y="63"/>
                  <a:pt x="144" y="64"/>
                  <a:pt x="145" y="63"/>
                </a:cubicBezTo>
                <a:cubicBezTo>
                  <a:pt x="144" y="64"/>
                  <a:pt x="143" y="63"/>
                  <a:pt x="142" y="64"/>
                </a:cubicBezTo>
                <a:close/>
                <a:moveTo>
                  <a:pt x="144" y="55"/>
                </a:moveTo>
                <a:cubicBezTo>
                  <a:pt x="144" y="54"/>
                  <a:pt x="145" y="54"/>
                  <a:pt x="146" y="54"/>
                </a:cubicBezTo>
                <a:cubicBezTo>
                  <a:pt x="145" y="55"/>
                  <a:pt x="145" y="55"/>
                  <a:pt x="144" y="55"/>
                </a:cubicBezTo>
                <a:close/>
                <a:moveTo>
                  <a:pt x="139" y="30"/>
                </a:moveTo>
                <a:cubicBezTo>
                  <a:pt x="141" y="30"/>
                  <a:pt x="146" y="30"/>
                  <a:pt x="147" y="31"/>
                </a:cubicBezTo>
                <a:cubicBezTo>
                  <a:pt x="144" y="31"/>
                  <a:pt x="143" y="30"/>
                  <a:pt x="139" y="30"/>
                </a:cubicBezTo>
                <a:close/>
                <a:moveTo>
                  <a:pt x="142" y="18"/>
                </a:moveTo>
                <a:cubicBezTo>
                  <a:pt x="143" y="17"/>
                  <a:pt x="143" y="18"/>
                  <a:pt x="143" y="18"/>
                </a:cubicBezTo>
                <a:cubicBezTo>
                  <a:pt x="143" y="18"/>
                  <a:pt x="142" y="18"/>
                  <a:pt x="142" y="18"/>
                </a:cubicBezTo>
                <a:close/>
                <a:moveTo>
                  <a:pt x="146" y="19"/>
                </a:moveTo>
                <a:cubicBezTo>
                  <a:pt x="146" y="20"/>
                  <a:pt x="144" y="19"/>
                  <a:pt x="143" y="19"/>
                </a:cubicBezTo>
                <a:cubicBezTo>
                  <a:pt x="143" y="18"/>
                  <a:pt x="145" y="19"/>
                  <a:pt x="146" y="19"/>
                </a:cubicBezTo>
                <a:close/>
                <a:moveTo>
                  <a:pt x="142" y="19"/>
                </a:moveTo>
                <a:cubicBezTo>
                  <a:pt x="142" y="19"/>
                  <a:pt x="140" y="20"/>
                  <a:pt x="140" y="19"/>
                </a:cubicBezTo>
                <a:lnTo>
                  <a:pt x="142" y="19"/>
                </a:lnTo>
                <a:close/>
                <a:moveTo>
                  <a:pt x="146" y="21"/>
                </a:moveTo>
                <a:cubicBezTo>
                  <a:pt x="145" y="21"/>
                  <a:pt x="140" y="21"/>
                  <a:pt x="139" y="21"/>
                </a:cubicBezTo>
                <a:cubicBezTo>
                  <a:pt x="140" y="20"/>
                  <a:pt x="143" y="21"/>
                  <a:pt x="146" y="21"/>
                </a:cubicBezTo>
                <a:close/>
                <a:moveTo>
                  <a:pt x="148" y="24"/>
                </a:moveTo>
                <a:cubicBezTo>
                  <a:pt x="146" y="24"/>
                  <a:pt x="145" y="23"/>
                  <a:pt x="148" y="24"/>
                </a:cubicBezTo>
                <a:close/>
                <a:moveTo>
                  <a:pt x="150" y="30"/>
                </a:moveTo>
                <a:cubicBezTo>
                  <a:pt x="150" y="31"/>
                  <a:pt x="148" y="31"/>
                  <a:pt x="148" y="31"/>
                </a:cubicBezTo>
                <a:cubicBezTo>
                  <a:pt x="148" y="30"/>
                  <a:pt x="149" y="30"/>
                  <a:pt x="150" y="30"/>
                </a:cubicBezTo>
                <a:close/>
                <a:moveTo>
                  <a:pt x="147" y="43"/>
                </a:moveTo>
                <a:cubicBezTo>
                  <a:pt x="147" y="42"/>
                  <a:pt x="148" y="43"/>
                  <a:pt x="148" y="42"/>
                </a:cubicBezTo>
                <a:cubicBezTo>
                  <a:pt x="149" y="43"/>
                  <a:pt x="153" y="43"/>
                  <a:pt x="151" y="43"/>
                </a:cubicBezTo>
                <a:cubicBezTo>
                  <a:pt x="151" y="43"/>
                  <a:pt x="149" y="43"/>
                  <a:pt x="147" y="43"/>
                </a:cubicBezTo>
                <a:close/>
                <a:moveTo>
                  <a:pt x="151" y="57"/>
                </a:moveTo>
                <a:cubicBezTo>
                  <a:pt x="150" y="58"/>
                  <a:pt x="147" y="58"/>
                  <a:pt x="147" y="57"/>
                </a:cubicBezTo>
                <a:cubicBezTo>
                  <a:pt x="147" y="57"/>
                  <a:pt x="149" y="57"/>
                  <a:pt x="151" y="57"/>
                </a:cubicBezTo>
                <a:close/>
                <a:moveTo>
                  <a:pt x="151" y="31"/>
                </a:moveTo>
                <a:cubicBezTo>
                  <a:pt x="151" y="30"/>
                  <a:pt x="152" y="30"/>
                  <a:pt x="152" y="30"/>
                </a:cubicBezTo>
                <a:cubicBezTo>
                  <a:pt x="152" y="31"/>
                  <a:pt x="151" y="31"/>
                  <a:pt x="151" y="31"/>
                </a:cubicBezTo>
                <a:close/>
                <a:moveTo>
                  <a:pt x="148" y="21"/>
                </a:moveTo>
                <a:cubicBezTo>
                  <a:pt x="149" y="21"/>
                  <a:pt x="154" y="20"/>
                  <a:pt x="156" y="21"/>
                </a:cubicBezTo>
                <a:cubicBezTo>
                  <a:pt x="153" y="21"/>
                  <a:pt x="150" y="21"/>
                  <a:pt x="148" y="21"/>
                </a:cubicBezTo>
                <a:close/>
                <a:moveTo>
                  <a:pt x="153" y="19"/>
                </a:moveTo>
                <a:cubicBezTo>
                  <a:pt x="152" y="20"/>
                  <a:pt x="151" y="19"/>
                  <a:pt x="150" y="19"/>
                </a:cubicBezTo>
                <a:cubicBezTo>
                  <a:pt x="150" y="19"/>
                  <a:pt x="152" y="19"/>
                  <a:pt x="153" y="19"/>
                </a:cubicBezTo>
                <a:close/>
                <a:moveTo>
                  <a:pt x="147" y="18"/>
                </a:moveTo>
                <a:cubicBezTo>
                  <a:pt x="148" y="18"/>
                  <a:pt x="152" y="18"/>
                  <a:pt x="153" y="18"/>
                </a:cubicBezTo>
                <a:cubicBezTo>
                  <a:pt x="152" y="18"/>
                  <a:pt x="150" y="18"/>
                  <a:pt x="147" y="18"/>
                </a:cubicBezTo>
                <a:close/>
                <a:moveTo>
                  <a:pt x="152" y="9"/>
                </a:moveTo>
                <a:cubicBezTo>
                  <a:pt x="152" y="10"/>
                  <a:pt x="151" y="9"/>
                  <a:pt x="151" y="10"/>
                </a:cubicBezTo>
                <a:cubicBezTo>
                  <a:pt x="151" y="9"/>
                  <a:pt x="152" y="9"/>
                  <a:pt x="152" y="9"/>
                </a:cubicBezTo>
                <a:close/>
                <a:moveTo>
                  <a:pt x="149" y="15"/>
                </a:moveTo>
                <a:cubicBezTo>
                  <a:pt x="151" y="15"/>
                  <a:pt x="150" y="14"/>
                  <a:pt x="153" y="15"/>
                </a:cubicBezTo>
                <a:cubicBezTo>
                  <a:pt x="157" y="15"/>
                  <a:pt x="149" y="15"/>
                  <a:pt x="148" y="15"/>
                </a:cubicBezTo>
                <a:cubicBezTo>
                  <a:pt x="146" y="15"/>
                  <a:pt x="148" y="15"/>
                  <a:pt x="149" y="15"/>
                </a:cubicBezTo>
                <a:close/>
                <a:moveTo>
                  <a:pt x="149" y="19"/>
                </a:moveTo>
                <a:cubicBezTo>
                  <a:pt x="149" y="20"/>
                  <a:pt x="148" y="19"/>
                  <a:pt x="147" y="19"/>
                </a:cubicBezTo>
                <a:cubicBezTo>
                  <a:pt x="147" y="18"/>
                  <a:pt x="149" y="19"/>
                  <a:pt x="149" y="19"/>
                </a:cubicBezTo>
                <a:close/>
                <a:moveTo>
                  <a:pt x="146" y="18"/>
                </a:moveTo>
                <a:cubicBezTo>
                  <a:pt x="146" y="18"/>
                  <a:pt x="144" y="19"/>
                  <a:pt x="144" y="18"/>
                </a:cubicBezTo>
                <a:cubicBezTo>
                  <a:pt x="144" y="18"/>
                  <a:pt x="147" y="18"/>
                  <a:pt x="146" y="18"/>
                </a:cubicBezTo>
                <a:close/>
                <a:moveTo>
                  <a:pt x="145" y="9"/>
                </a:moveTo>
                <a:cubicBezTo>
                  <a:pt x="146" y="9"/>
                  <a:pt x="146" y="9"/>
                  <a:pt x="146" y="9"/>
                </a:cubicBezTo>
                <a:cubicBezTo>
                  <a:pt x="146" y="10"/>
                  <a:pt x="146" y="10"/>
                  <a:pt x="146" y="10"/>
                </a:cubicBezTo>
                <a:cubicBezTo>
                  <a:pt x="145" y="10"/>
                  <a:pt x="145" y="10"/>
                  <a:pt x="145" y="10"/>
                </a:cubicBezTo>
                <a:lnTo>
                  <a:pt x="145" y="9"/>
                </a:lnTo>
                <a:close/>
                <a:moveTo>
                  <a:pt x="145" y="9"/>
                </a:moveTo>
                <a:cubicBezTo>
                  <a:pt x="144" y="10"/>
                  <a:pt x="143" y="9"/>
                  <a:pt x="142" y="9"/>
                </a:cubicBezTo>
                <a:cubicBezTo>
                  <a:pt x="143" y="9"/>
                  <a:pt x="144" y="9"/>
                  <a:pt x="145" y="9"/>
                </a:cubicBezTo>
                <a:close/>
                <a:moveTo>
                  <a:pt x="143" y="14"/>
                </a:moveTo>
                <a:cubicBezTo>
                  <a:pt x="141" y="15"/>
                  <a:pt x="139" y="15"/>
                  <a:pt x="137" y="15"/>
                </a:cubicBezTo>
                <a:cubicBezTo>
                  <a:pt x="139" y="14"/>
                  <a:pt x="141" y="15"/>
                  <a:pt x="143" y="14"/>
                </a:cubicBezTo>
                <a:close/>
                <a:moveTo>
                  <a:pt x="142" y="18"/>
                </a:moveTo>
                <a:cubicBezTo>
                  <a:pt x="138" y="19"/>
                  <a:pt x="135" y="17"/>
                  <a:pt x="131" y="18"/>
                </a:cubicBezTo>
                <a:cubicBezTo>
                  <a:pt x="133" y="17"/>
                  <a:pt x="138" y="18"/>
                  <a:pt x="142" y="18"/>
                </a:cubicBezTo>
                <a:close/>
                <a:moveTo>
                  <a:pt x="134" y="23"/>
                </a:moveTo>
                <a:cubicBezTo>
                  <a:pt x="133" y="24"/>
                  <a:pt x="131" y="23"/>
                  <a:pt x="130" y="24"/>
                </a:cubicBezTo>
                <a:cubicBezTo>
                  <a:pt x="131" y="23"/>
                  <a:pt x="133" y="23"/>
                  <a:pt x="134" y="23"/>
                </a:cubicBezTo>
                <a:close/>
                <a:moveTo>
                  <a:pt x="129" y="21"/>
                </a:moveTo>
                <a:cubicBezTo>
                  <a:pt x="129" y="20"/>
                  <a:pt x="130" y="21"/>
                  <a:pt x="130" y="20"/>
                </a:cubicBezTo>
                <a:cubicBezTo>
                  <a:pt x="130" y="21"/>
                  <a:pt x="129" y="21"/>
                  <a:pt x="129" y="21"/>
                </a:cubicBezTo>
                <a:close/>
                <a:moveTo>
                  <a:pt x="137" y="20"/>
                </a:moveTo>
                <a:cubicBezTo>
                  <a:pt x="138" y="20"/>
                  <a:pt x="138" y="20"/>
                  <a:pt x="138" y="20"/>
                </a:cubicBezTo>
                <a:cubicBezTo>
                  <a:pt x="138" y="21"/>
                  <a:pt x="136" y="21"/>
                  <a:pt x="137" y="20"/>
                </a:cubicBezTo>
                <a:close/>
                <a:moveTo>
                  <a:pt x="137" y="23"/>
                </a:moveTo>
                <a:cubicBezTo>
                  <a:pt x="134" y="24"/>
                  <a:pt x="134" y="23"/>
                  <a:pt x="137" y="23"/>
                </a:cubicBezTo>
                <a:close/>
                <a:moveTo>
                  <a:pt x="137" y="19"/>
                </a:moveTo>
                <a:cubicBezTo>
                  <a:pt x="136" y="19"/>
                  <a:pt x="133" y="19"/>
                  <a:pt x="131" y="19"/>
                </a:cubicBezTo>
                <a:cubicBezTo>
                  <a:pt x="133" y="18"/>
                  <a:pt x="135" y="19"/>
                  <a:pt x="137" y="19"/>
                </a:cubicBezTo>
                <a:cubicBezTo>
                  <a:pt x="139" y="19"/>
                  <a:pt x="137" y="19"/>
                  <a:pt x="137" y="19"/>
                </a:cubicBezTo>
                <a:close/>
                <a:moveTo>
                  <a:pt x="135" y="20"/>
                </a:moveTo>
                <a:cubicBezTo>
                  <a:pt x="134" y="21"/>
                  <a:pt x="132" y="21"/>
                  <a:pt x="131" y="21"/>
                </a:cubicBezTo>
                <a:cubicBezTo>
                  <a:pt x="132" y="20"/>
                  <a:pt x="133" y="21"/>
                  <a:pt x="135" y="20"/>
                </a:cubicBezTo>
                <a:close/>
                <a:moveTo>
                  <a:pt x="138" y="30"/>
                </a:moveTo>
                <a:cubicBezTo>
                  <a:pt x="137" y="31"/>
                  <a:pt x="134" y="30"/>
                  <a:pt x="133" y="30"/>
                </a:cubicBezTo>
                <a:cubicBezTo>
                  <a:pt x="133" y="30"/>
                  <a:pt x="137" y="31"/>
                  <a:pt x="138" y="30"/>
                </a:cubicBezTo>
                <a:close/>
                <a:moveTo>
                  <a:pt x="136" y="34"/>
                </a:moveTo>
                <a:cubicBezTo>
                  <a:pt x="137" y="34"/>
                  <a:pt x="137" y="34"/>
                  <a:pt x="138" y="34"/>
                </a:cubicBezTo>
                <a:cubicBezTo>
                  <a:pt x="136" y="34"/>
                  <a:pt x="133" y="34"/>
                  <a:pt x="136" y="34"/>
                </a:cubicBezTo>
                <a:close/>
                <a:moveTo>
                  <a:pt x="138" y="55"/>
                </a:moveTo>
                <a:cubicBezTo>
                  <a:pt x="137" y="54"/>
                  <a:pt x="136" y="54"/>
                  <a:pt x="135" y="55"/>
                </a:cubicBezTo>
                <a:cubicBezTo>
                  <a:pt x="135" y="54"/>
                  <a:pt x="138" y="54"/>
                  <a:pt x="138" y="55"/>
                </a:cubicBezTo>
                <a:close/>
                <a:moveTo>
                  <a:pt x="132" y="9"/>
                </a:moveTo>
                <a:cubicBezTo>
                  <a:pt x="130" y="10"/>
                  <a:pt x="129" y="9"/>
                  <a:pt x="132" y="9"/>
                </a:cubicBezTo>
                <a:close/>
                <a:moveTo>
                  <a:pt x="130" y="19"/>
                </a:moveTo>
                <a:cubicBezTo>
                  <a:pt x="129" y="19"/>
                  <a:pt x="128" y="19"/>
                  <a:pt x="127" y="19"/>
                </a:cubicBezTo>
                <a:cubicBezTo>
                  <a:pt x="127" y="18"/>
                  <a:pt x="129" y="19"/>
                  <a:pt x="130" y="19"/>
                </a:cubicBezTo>
                <a:close/>
                <a:moveTo>
                  <a:pt x="128" y="21"/>
                </a:moveTo>
                <a:cubicBezTo>
                  <a:pt x="127" y="21"/>
                  <a:pt x="127" y="21"/>
                  <a:pt x="126" y="21"/>
                </a:cubicBezTo>
                <a:cubicBezTo>
                  <a:pt x="125" y="20"/>
                  <a:pt x="128" y="20"/>
                  <a:pt x="128" y="21"/>
                </a:cubicBezTo>
                <a:close/>
                <a:moveTo>
                  <a:pt x="126" y="30"/>
                </a:moveTo>
                <a:cubicBezTo>
                  <a:pt x="125" y="31"/>
                  <a:pt x="123" y="30"/>
                  <a:pt x="126" y="30"/>
                </a:cubicBezTo>
                <a:close/>
                <a:moveTo>
                  <a:pt x="126" y="62"/>
                </a:moveTo>
                <a:cubicBezTo>
                  <a:pt x="125" y="63"/>
                  <a:pt x="124" y="63"/>
                  <a:pt x="123" y="62"/>
                </a:cubicBezTo>
                <a:cubicBezTo>
                  <a:pt x="123" y="62"/>
                  <a:pt x="125" y="62"/>
                  <a:pt x="126" y="62"/>
                </a:cubicBezTo>
                <a:close/>
                <a:moveTo>
                  <a:pt x="121" y="21"/>
                </a:moveTo>
                <a:cubicBezTo>
                  <a:pt x="121" y="20"/>
                  <a:pt x="122" y="21"/>
                  <a:pt x="122" y="20"/>
                </a:cubicBezTo>
                <a:cubicBezTo>
                  <a:pt x="124" y="21"/>
                  <a:pt x="125" y="21"/>
                  <a:pt x="121" y="21"/>
                </a:cubicBezTo>
                <a:close/>
                <a:moveTo>
                  <a:pt x="123" y="19"/>
                </a:moveTo>
                <a:cubicBezTo>
                  <a:pt x="123" y="19"/>
                  <a:pt x="122" y="18"/>
                  <a:pt x="121" y="19"/>
                </a:cubicBezTo>
                <a:cubicBezTo>
                  <a:pt x="121" y="18"/>
                  <a:pt x="122" y="19"/>
                  <a:pt x="123" y="19"/>
                </a:cubicBezTo>
                <a:close/>
                <a:moveTo>
                  <a:pt x="123" y="30"/>
                </a:moveTo>
                <a:cubicBezTo>
                  <a:pt x="122" y="30"/>
                  <a:pt x="121" y="30"/>
                  <a:pt x="120" y="30"/>
                </a:cubicBezTo>
                <a:cubicBezTo>
                  <a:pt x="121" y="30"/>
                  <a:pt x="122" y="30"/>
                  <a:pt x="123" y="30"/>
                </a:cubicBezTo>
                <a:close/>
                <a:moveTo>
                  <a:pt x="121" y="68"/>
                </a:moveTo>
                <a:cubicBezTo>
                  <a:pt x="120" y="69"/>
                  <a:pt x="120" y="68"/>
                  <a:pt x="118" y="69"/>
                </a:cubicBezTo>
                <a:cubicBezTo>
                  <a:pt x="118" y="68"/>
                  <a:pt x="120" y="68"/>
                  <a:pt x="121" y="68"/>
                </a:cubicBezTo>
                <a:close/>
                <a:moveTo>
                  <a:pt x="122" y="70"/>
                </a:moveTo>
                <a:cubicBezTo>
                  <a:pt x="121" y="71"/>
                  <a:pt x="119" y="70"/>
                  <a:pt x="118" y="71"/>
                </a:cubicBezTo>
                <a:cubicBezTo>
                  <a:pt x="119" y="70"/>
                  <a:pt x="121" y="70"/>
                  <a:pt x="122" y="70"/>
                </a:cubicBezTo>
                <a:close/>
                <a:moveTo>
                  <a:pt x="119" y="72"/>
                </a:moveTo>
                <a:cubicBezTo>
                  <a:pt x="120" y="71"/>
                  <a:pt x="120" y="72"/>
                  <a:pt x="121" y="72"/>
                </a:cubicBezTo>
                <a:cubicBezTo>
                  <a:pt x="121" y="72"/>
                  <a:pt x="120" y="72"/>
                  <a:pt x="119" y="72"/>
                </a:cubicBezTo>
                <a:close/>
                <a:moveTo>
                  <a:pt x="118" y="88"/>
                </a:moveTo>
                <a:cubicBezTo>
                  <a:pt x="120" y="89"/>
                  <a:pt x="122" y="88"/>
                  <a:pt x="124" y="89"/>
                </a:cubicBezTo>
                <a:cubicBezTo>
                  <a:pt x="122" y="89"/>
                  <a:pt x="119" y="90"/>
                  <a:pt x="118" y="88"/>
                </a:cubicBezTo>
                <a:close/>
                <a:moveTo>
                  <a:pt x="122" y="63"/>
                </a:moveTo>
                <a:cubicBezTo>
                  <a:pt x="122" y="63"/>
                  <a:pt x="123" y="63"/>
                  <a:pt x="123" y="63"/>
                </a:cubicBezTo>
                <a:cubicBezTo>
                  <a:pt x="124" y="64"/>
                  <a:pt x="126" y="63"/>
                  <a:pt x="126" y="64"/>
                </a:cubicBezTo>
                <a:cubicBezTo>
                  <a:pt x="125" y="64"/>
                  <a:pt x="123" y="64"/>
                  <a:pt x="122" y="63"/>
                </a:cubicBezTo>
                <a:close/>
                <a:moveTo>
                  <a:pt x="127" y="30"/>
                </a:moveTo>
                <a:cubicBezTo>
                  <a:pt x="128" y="30"/>
                  <a:pt x="129" y="30"/>
                  <a:pt x="130" y="30"/>
                </a:cubicBezTo>
                <a:cubicBezTo>
                  <a:pt x="130" y="31"/>
                  <a:pt x="126" y="30"/>
                  <a:pt x="127" y="30"/>
                </a:cubicBezTo>
                <a:close/>
                <a:moveTo>
                  <a:pt x="127" y="57"/>
                </a:moveTo>
                <a:cubicBezTo>
                  <a:pt x="127" y="57"/>
                  <a:pt x="129" y="56"/>
                  <a:pt x="129" y="57"/>
                </a:cubicBezTo>
                <a:cubicBezTo>
                  <a:pt x="129" y="57"/>
                  <a:pt x="128" y="57"/>
                  <a:pt x="127" y="57"/>
                </a:cubicBezTo>
                <a:close/>
                <a:moveTo>
                  <a:pt x="129" y="70"/>
                </a:moveTo>
                <a:cubicBezTo>
                  <a:pt x="129" y="71"/>
                  <a:pt x="128" y="71"/>
                  <a:pt x="127" y="71"/>
                </a:cubicBezTo>
                <a:cubicBezTo>
                  <a:pt x="127" y="70"/>
                  <a:pt x="128" y="70"/>
                  <a:pt x="129" y="70"/>
                </a:cubicBezTo>
                <a:close/>
                <a:moveTo>
                  <a:pt x="127" y="91"/>
                </a:moveTo>
                <a:cubicBezTo>
                  <a:pt x="127" y="91"/>
                  <a:pt x="128" y="91"/>
                  <a:pt x="129" y="91"/>
                </a:cubicBezTo>
                <a:cubicBezTo>
                  <a:pt x="129" y="92"/>
                  <a:pt x="128" y="91"/>
                  <a:pt x="127" y="91"/>
                </a:cubicBezTo>
                <a:close/>
                <a:moveTo>
                  <a:pt x="128" y="69"/>
                </a:moveTo>
                <a:cubicBezTo>
                  <a:pt x="129" y="68"/>
                  <a:pt x="130" y="69"/>
                  <a:pt x="131" y="68"/>
                </a:cubicBezTo>
                <a:cubicBezTo>
                  <a:pt x="131" y="69"/>
                  <a:pt x="129" y="68"/>
                  <a:pt x="128" y="69"/>
                </a:cubicBezTo>
                <a:close/>
                <a:moveTo>
                  <a:pt x="131" y="71"/>
                </a:moveTo>
                <a:cubicBezTo>
                  <a:pt x="130" y="70"/>
                  <a:pt x="132" y="70"/>
                  <a:pt x="132" y="70"/>
                </a:cubicBezTo>
                <a:cubicBezTo>
                  <a:pt x="132" y="71"/>
                  <a:pt x="131" y="71"/>
                  <a:pt x="131" y="71"/>
                </a:cubicBezTo>
                <a:close/>
                <a:moveTo>
                  <a:pt x="130" y="57"/>
                </a:moveTo>
                <a:cubicBezTo>
                  <a:pt x="130" y="57"/>
                  <a:pt x="133" y="57"/>
                  <a:pt x="134" y="57"/>
                </a:cubicBezTo>
                <a:cubicBezTo>
                  <a:pt x="133" y="58"/>
                  <a:pt x="132" y="57"/>
                  <a:pt x="130" y="57"/>
                </a:cubicBezTo>
                <a:close/>
                <a:moveTo>
                  <a:pt x="133" y="70"/>
                </a:moveTo>
                <a:cubicBezTo>
                  <a:pt x="134" y="71"/>
                  <a:pt x="135" y="70"/>
                  <a:pt x="135" y="71"/>
                </a:cubicBezTo>
                <a:cubicBezTo>
                  <a:pt x="135" y="71"/>
                  <a:pt x="133" y="71"/>
                  <a:pt x="133" y="70"/>
                </a:cubicBezTo>
                <a:close/>
                <a:moveTo>
                  <a:pt x="135" y="57"/>
                </a:moveTo>
                <a:cubicBezTo>
                  <a:pt x="136" y="57"/>
                  <a:pt x="136" y="57"/>
                  <a:pt x="137" y="57"/>
                </a:cubicBezTo>
                <a:cubicBezTo>
                  <a:pt x="137" y="58"/>
                  <a:pt x="135" y="58"/>
                  <a:pt x="135" y="57"/>
                </a:cubicBezTo>
                <a:close/>
                <a:moveTo>
                  <a:pt x="137" y="71"/>
                </a:moveTo>
                <a:cubicBezTo>
                  <a:pt x="137" y="71"/>
                  <a:pt x="137" y="71"/>
                  <a:pt x="136" y="71"/>
                </a:cubicBezTo>
                <a:cubicBezTo>
                  <a:pt x="137" y="70"/>
                  <a:pt x="140" y="71"/>
                  <a:pt x="137" y="71"/>
                </a:cubicBezTo>
                <a:close/>
                <a:moveTo>
                  <a:pt x="137" y="57"/>
                </a:moveTo>
                <a:cubicBezTo>
                  <a:pt x="137" y="57"/>
                  <a:pt x="138" y="57"/>
                  <a:pt x="139" y="57"/>
                </a:cubicBezTo>
                <a:cubicBezTo>
                  <a:pt x="139" y="58"/>
                  <a:pt x="138" y="57"/>
                  <a:pt x="137" y="57"/>
                </a:cubicBezTo>
                <a:close/>
                <a:moveTo>
                  <a:pt x="139" y="69"/>
                </a:moveTo>
                <a:cubicBezTo>
                  <a:pt x="139" y="68"/>
                  <a:pt x="141" y="68"/>
                  <a:pt x="141" y="68"/>
                </a:cubicBezTo>
                <a:cubicBezTo>
                  <a:pt x="141" y="69"/>
                  <a:pt x="140" y="68"/>
                  <a:pt x="139" y="69"/>
                </a:cubicBezTo>
                <a:close/>
                <a:moveTo>
                  <a:pt x="140" y="72"/>
                </a:moveTo>
                <a:cubicBezTo>
                  <a:pt x="141" y="71"/>
                  <a:pt x="142" y="72"/>
                  <a:pt x="143" y="72"/>
                </a:cubicBezTo>
                <a:cubicBezTo>
                  <a:pt x="142" y="73"/>
                  <a:pt x="141" y="72"/>
                  <a:pt x="140" y="72"/>
                </a:cubicBezTo>
                <a:close/>
                <a:moveTo>
                  <a:pt x="143" y="71"/>
                </a:moveTo>
                <a:cubicBezTo>
                  <a:pt x="143" y="70"/>
                  <a:pt x="144" y="70"/>
                  <a:pt x="145" y="70"/>
                </a:cubicBezTo>
                <a:cubicBezTo>
                  <a:pt x="145" y="71"/>
                  <a:pt x="143" y="71"/>
                  <a:pt x="143" y="71"/>
                </a:cubicBezTo>
                <a:close/>
                <a:moveTo>
                  <a:pt x="147" y="71"/>
                </a:moveTo>
                <a:cubicBezTo>
                  <a:pt x="146" y="71"/>
                  <a:pt x="146" y="71"/>
                  <a:pt x="146" y="71"/>
                </a:cubicBezTo>
                <a:cubicBezTo>
                  <a:pt x="146" y="70"/>
                  <a:pt x="146" y="70"/>
                  <a:pt x="146" y="70"/>
                </a:cubicBezTo>
                <a:cubicBezTo>
                  <a:pt x="147" y="70"/>
                  <a:pt x="147" y="70"/>
                  <a:pt x="147" y="70"/>
                </a:cubicBezTo>
                <a:lnTo>
                  <a:pt x="147" y="71"/>
                </a:lnTo>
                <a:close/>
                <a:moveTo>
                  <a:pt x="148" y="71"/>
                </a:moveTo>
                <a:cubicBezTo>
                  <a:pt x="148" y="70"/>
                  <a:pt x="149" y="70"/>
                  <a:pt x="149" y="70"/>
                </a:cubicBezTo>
                <a:cubicBezTo>
                  <a:pt x="149" y="71"/>
                  <a:pt x="148" y="71"/>
                  <a:pt x="148" y="71"/>
                </a:cubicBezTo>
                <a:close/>
                <a:moveTo>
                  <a:pt x="149" y="68"/>
                </a:moveTo>
                <a:cubicBezTo>
                  <a:pt x="150" y="68"/>
                  <a:pt x="151" y="68"/>
                  <a:pt x="151" y="68"/>
                </a:cubicBezTo>
                <a:cubicBezTo>
                  <a:pt x="151" y="69"/>
                  <a:pt x="150" y="68"/>
                  <a:pt x="149" y="68"/>
                </a:cubicBezTo>
                <a:close/>
                <a:moveTo>
                  <a:pt x="150" y="71"/>
                </a:moveTo>
                <a:cubicBezTo>
                  <a:pt x="151" y="70"/>
                  <a:pt x="153" y="70"/>
                  <a:pt x="154" y="70"/>
                </a:cubicBezTo>
                <a:cubicBezTo>
                  <a:pt x="153" y="71"/>
                  <a:pt x="151" y="70"/>
                  <a:pt x="150" y="71"/>
                </a:cubicBezTo>
                <a:close/>
                <a:moveTo>
                  <a:pt x="153" y="55"/>
                </a:moveTo>
                <a:cubicBezTo>
                  <a:pt x="154" y="54"/>
                  <a:pt x="155" y="54"/>
                  <a:pt x="156" y="54"/>
                </a:cubicBezTo>
                <a:cubicBezTo>
                  <a:pt x="155" y="55"/>
                  <a:pt x="154" y="54"/>
                  <a:pt x="153" y="55"/>
                </a:cubicBezTo>
                <a:close/>
                <a:moveTo>
                  <a:pt x="155" y="92"/>
                </a:moveTo>
                <a:cubicBezTo>
                  <a:pt x="156" y="92"/>
                  <a:pt x="157" y="92"/>
                  <a:pt x="158" y="92"/>
                </a:cubicBezTo>
                <a:cubicBezTo>
                  <a:pt x="157" y="92"/>
                  <a:pt x="156" y="93"/>
                  <a:pt x="155" y="92"/>
                </a:cubicBezTo>
                <a:close/>
                <a:moveTo>
                  <a:pt x="155" y="31"/>
                </a:moveTo>
                <a:cubicBezTo>
                  <a:pt x="156" y="29"/>
                  <a:pt x="159" y="31"/>
                  <a:pt x="160" y="30"/>
                </a:cubicBezTo>
                <a:cubicBezTo>
                  <a:pt x="159" y="31"/>
                  <a:pt x="157" y="30"/>
                  <a:pt x="155" y="31"/>
                </a:cubicBezTo>
                <a:close/>
                <a:moveTo>
                  <a:pt x="159" y="24"/>
                </a:moveTo>
                <a:cubicBezTo>
                  <a:pt x="160" y="24"/>
                  <a:pt x="161" y="24"/>
                  <a:pt x="162" y="24"/>
                </a:cubicBezTo>
                <a:cubicBezTo>
                  <a:pt x="159" y="24"/>
                  <a:pt x="155" y="24"/>
                  <a:pt x="159" y="24"/>
                </a:cubicBezTo>
                <a:close/>
                <a:moveTo>
                  <a:pt x="160" y="21"/>
                </a:moveTo>
                <a:cubicBezTo>
                  <a:pt x="162" y="20"/>
                  <a:pt x="165" y="21"/>
                  <a:pt x="167" y="21"/>
                </a:cubicBezTo>
                <a:cubicBezTo>
                  <a:pt x="165" y="22"/>
                  <a:pt x="162" y="21"/>
                  <a:pt x="160" y="21"/>
                </a:cubicBezTo>
                <a:close/>
                <a:moveTo>
                  <a:pt x="166" y="30"/>
                </a:moveTo>
                <a:cubicBezTo>
                  <a:pt x="167" y="31"/>
                  <a:pt x="168" y="30"/>
                  <a:pt x="168" y="30"/>
                </a:cubicBezTo>
                <a:cubicBezTo>
                  <a:pt x="168" y="31"/>
                  <a:pt x="167" y="31"/>
                  <a:pt x="166" y="30"/>
                </a:cubicBezTo>
                <a:close/>
                <a:moveTo>
                  <a:pt x="169" y="24"/>
                </a:moveTo>
                <a:cubicBezTo>
                  <a:pt x="169" y="23"/>
                  <a:pt x="170" y="24"/>
                  <a:pt x="171" y="24"/>
                </a:cubicBezTo>
                <a:cubicBezTo>
                  <a:pt x="170" y="24"/>
                  <a:pt x="170" y="24"/>
                  <a:pt x="169" y="24"/>
                </a:cubicBezTo>
                <a:close/>
                <a:moveTo>
                  <a:pt x="169" y="87"/>
                </a:moveTo>
                <a:cubicBezTo>
                  <a:pt x="171" y="87"/>
                  <a:pt x="175" y="86"/>
                  <a:pt x="176" y="88"/>
                </a:cubicBezTo>
                <a:cubicBezTo>
                  <a:pt x="174" y="88"/>
                  <a:pt x="171" y="88"/>
                  <a:pt x="169" y="87"/>
                </a:cubicBezTo>
                <a:close/>
                <a:moveTo>
                  <a:pt x="172" y="21"/>
                </a:moveTo>
                <a:cubicBezTo>
                  <a:pt x="171" y="21"/>
                  <a:pt x="174" y="21"/>
                  <a:pt x="174" y="21"/>
                </a:cubicBezTo>
                <a:cubicBezTo>
                  <a:pt x="176" y="21"/>
                  <a:pt x="178" y="21"/>
                  <a:pt x="179" y="21"/>
                </a:cubicBezTo>
                <a:cubicBezTo>
                  <a:pt x="176" y="21"/>
                  <a:pt x="174" y="21"/>
                  <a:pt x="172" y="21"/>
                </a:cubicBezTo>
                <a:close/>
                <a:moveTo>
                  <a:pt x="180" y="10"/>
                </a:moveTo>
                <a:cubicBezTo>
                  <a:pt x="179" y="10"/>
                  <a:pt x="179" y="10"/>
                  <a:pt x="178" y="10"/>
                </a:cubicBezTo>
                <a:cubicBezTo>
                  <a:pt x="177" y="10"/>
                  <a:pt x="180" y="9"/>
                  <a:pt x="180" y="10"/>
                </a:cubicBezTo>
                <a:close/>
                <a:moveTo>
                  <a:pt x="184" y="10"/>
                </a:moveTo>
                <a:cubicBezTo>
                  <a:pt x="183" y="10"/>
                  <a:pt x="182" y="10"/>
                  <a:pt x="181" y="10"/>
                </a:cubicBezTo>
                <a:cubicBezTo>
                  <a:pt x="182" y="10"/>
                  <a:pt x="184" y="10"/>
                  <a:pt x="185" y="10"/>
                </a:cubicBezTo>
                <a:cubicBezTo>
                  <a:pt x="188" y="11"/>
                  <a:pt x="184" y="10"/>
                  <a:pt x="184" y="10"/>
                </a:cubicBezTo>
                <a:close/>
                <a:moveTo>
                  <a:pt x="199" y="13"/>
                </a:moveTo>
                <a:cubicBezTo>
                  <a:pt x="199" y="13"/>
                  <a:pt x="197" y="13"/>
                  <a:pt x="196" y="13"/>
                </a:cubicBezTo>
                <a:cubicBezTo>
                  <a:pt x="196" y="12"/>
                  <a:pt x="200" y="13"/>
                  <a:pt x="199" y="13"/>
                </a:cubicBezTo>
                <a:close/>
                <a:moveTo>
                  <a:pt x="60" y="74"/>
                </a:moveTo>
                <a:cubicBezTo>
                  <a:pt x="59" y="74"/>
                  <a:pt x="57" y="74"/>
                  <a:pt x="57" y="74"/>
                </a:cubicBezTo>
                <a:cubicBezTo>
                  <a:pt x="58" y="74"/>
                  <a:pt x="60" y="75"/>
                  <a:pt x="60" y="74"/>
                </a:cubicBezTo>
                <a:close/>
                <a:moveTo>
                  <a:pt x="207" y="88"/>
                </a:moveTo>
                <a:cubicBezTo>
                  <a:pt x="207" y="88"/>
                  <a:pt x="206" y="89"/>
                  <a:pt x="207" y="89"/>
                </a:cubicBezTo>
                <a:cubicBezTo>
                  <a:pt x="209" y="89"/>
                  <a:pt x="211" y="88"/>
                  <a:pt x="213" y="88"/>
                </a:cubicBezTo>
                <a:cubicBezTo>
                  <a:pt x="212" y="87"/>
                  <a:pt x="206" y="88"/>
                  <a:pt x="207" y="88"/>
                </a:cubicBezTo>
                <a:close/>
                <a:moveTo>
                  <a:pt x="206" y="88"/>
                </a:moveTo>
                <a:cubicBezTo>
                  <a:pt x="204" y="88"/>
                  <a:pt x="201" y="88"/>
                  <a:pt x="200" y="89"/>
                </a:cubicBezTo>
                <a:cubicBezTo>
                  <a:pt x="202" y="88"/>
                  <a:pt x="204" y="89"/>
                  <a:pt x="206" y="88"/>
                </a:cubicBezTo>
                <a:close/>
                <a:moveTo>
                  <a:pt x="172" y="91"/>
                </a:moveTo>
                <a:cubicBezTo>
                  <a:pt x="174" y="91"/>
                  <a:pt x="176" y="91"/>
                  <a:pt x="178" y="91"/>
                </a:cubicBezTo>
                <a:cubicBezTo>
                  <a:pt x="178" y="89"/>
                  <a:pt x="182" y="91"/>
                  <a:pt x="182" y="90"/>
                </a:cubicBezTo>
                <a:cubicBezTo>
                  <a:pt x="180" y="89"/>
                  <a:pt x="174" y="89"/>
                  <a:pt x="172" y="91"/>
                </a:cubicBez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45F1082-CD75-49A1-8DAE-C03B831CB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29" y="0"/>
            <a:ext cx="60699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</a:t>
            </a:r>
            <a:r>
              <a:rPr lang="en-US" altLang="en-US" sz="3600" b="1" i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3600" dirty="0">
              <a:latin typeface="UTM Azuki" panose="02040603050506020204" pitchFamily="18" charset="0"/>
            </a:endParaRPr>
          </a:p>
        </p:txBody>
      </p:sp>
      <p:sp>
        <p:nvSpPr>
          <p:cNvPr id="5" name="Text Box 69">
            <a:extLst>
              <a:ext uri="{FF2B5EF4-FFF2-40B4-BE49-F238E27FC236}">
                <a16:creationId xmlns:a16="http://schemas.microsoft.com/office/drawing/2014/main" id="{7279593E-4C6C-47DF-B9A1-02F2E5CB2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39" y="947926"/>
            <a:ext cx="114107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Lê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A10C2-A3D8-4CD7-856A-E421420C084F}"/>
              </a:ext>
            </a:extLst>
          </p:cNvPr>
          <p:cNvSpPr txBox="1"/>
          <p:nvPr/>
        </p:nvSpPr>
        <p:spPr>
          <a:xfrm>
            <a:off x="612920" y="2459504"/>
            <a:ext cx="60699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học.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8" descr="r">
            <a:extLst>
              <a:ext uri="{FF2B5EF4-FFF2-40B4-BE49-F238E27FC236}">
                <a16:creationId xmlns:a16="http://schemas.microsoft.com/office/drawing/2014/main" id="{14B2B417-CBA8-417E-8449-FD1052CFD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04563">
            <a:off x="8642200" y="3403037"/>
            <a:ext cx="2482852" cy="25488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23" descr="Thay_do">
            <a:extLst>
              <a:ext uri="{FF2B5EF4-FFF2-40B4-BE49-F238E27FC236}">
                <a16:creationId xmlns:a16="http://schemas.microsoft.com/office/drawing/2014/main" id="{2D3DE1AA-1A3F-47C7-A009-B06161322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528" y="1815805"/>
            <a:ext cx="2634018" cy="24955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60666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任意多边形 28">
            <a:extLst>
              <a:ext uri="{FF2B5EF4-FFF2-40B4-BE49-F238E27FC236}">
                <a16:creationId xmlns:a16="http://schemas.microsoft.com/office/drawing/2014/main" id="{5A7377FE-C9E3-4C9C-8CF8-9D0FD826A64B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 bwMode="auto">
          <a:xfrm flipH="1" flipV="1">
            <a:off x="374417" y="1655810"/>
            <a:ext cx="6968078" cy="3175496"/>
          </a:xfrm>
          <a:custGeom>
            <a:avLst/>
            <a:gdLst>
              <a:gd name="T0" fmla="*/ 19 w 234"/>
              <a:gd name="T1" fmla="*/ 19 h 99"/>
              <a:gd name="T2" fmla="*/ 36 w 234"/>
              <a:gd name="T3" fmla="*/ 51 h 99"/>
              <a:gd name="T4" fmla="*/ 222 w 234"/>
              <a:gd name="T5" fmla="*/ 83 h 99"/>
              <a:gd name="T6" fmla="*/ 99 w 234"/>
              <a:gd name="T7" fmla="*/ 86 h 99"/>
              <a:gd name="T8" fmla="*/ 212 w 234"/>
              <a:gd name="T9" fmla="*/ 90 h 99"/>
              <a:gd name="T10" fmla="*/ 193 w 234"/>
              <a:gd name="T11" fmla="*/ 94 h 99"/>
              <a:gd name="T12" fmla="*/ 231 w 234"/>
              <a:gd name="T13" fmla="*/ 56 h 99"/>
              <a:gd name="T14" fmla="*/ 228 w 234"/>
              <a:gd name="T15" fmla="*/ 26 h 99"/>
              <a:gd name="T16" fmla="*/ 204 w 234"/>
              <a:gd name="T17" fmla="*/ 8 h 99"/>
              <a:gd name="T18" fmla="*/ 152 w 234"/>
              <a:gd name="T19" fmla="*/ 3 h 99"/>
              <a:gd name="T20" fmla="*/ 67 w 234"/>
              <a:gd name="T21" fmla="*/ 8 h 99"/>
              <a:gd name="T22" fmla="*/ 43 w 234"/>
              <a:gd name="T23" fmla="*/ 13 h 99"/>
              <a:gd name="T24" fmla="*/ 20 w 234"/>
              <a:gd name="T25" fmla="*/ 20 h 99"/>
              <a:gd name="T26" fmla="*/ 10 w 234"/>
              <a:gd name="T27" fmla="*/ 29 h 99"/>
              <a:gd name="T28" fmla="*/ 16 w 234"/>
              <a:gd name="T29" fmla="*/ 39 h 99"/>
              <a:gd name="T30" fmla="*/ 45 w 234"/>
              <a:gd name="T31" fmla="*/ 51 h 99"/>
              <a:gd name="T32" fmla="*/ 34 w 234"/>
              <a:gd name="T33" fmla="*/ 56 h 99"/>
              <a:gd name="T34" fmla="*/ 36 w 234"/>
              <a:gd name="T35" fmla="*/ 64 h 99"/>
              <a:gd name="T36" fmla="*/ 58 w 234"/>
              <a:gd name="T37" fmla="*/ 73 h 99"/>
              <a:gd name="T38" fmla="*/ 74 w 234"/>
              <a:gd name="T39" fmla="*/ 79 h 99"/>
              <a:gd name="T40" fmla="*/ 102 w 234"/>
              <a:gd name="T41" fmla="*/ 88 h 99"/>
              <a:gd name="T42" fmla="*/ 97 w 234"/>
              <a:gd name="T43" fmla="*/ 96 h 99"/>
              <a:gd name="T44" fmla="*/ 160 w 234"/>
              <a:gd name="T45" fmla="*/ 94 h 99"/>
              <a:gd name="T46" fmla="*/ 227 w 234"/>
              <a:gd name="T47" fmla="*/ 80 h 99"/>
              <a:gd name="T48" fmla="*/ 233 w 234"/>
              <a:gd name="T49" fmla="*/ 62 h 99"/>
              <a:gd name="T50" fmla="*/ 40 w 234"/>
              <a:gd name="T51" fmla="*/ 20 h 99"/>
              <a:gd name="T52" fmla="*/ 54 w 234"/>
              <a:gd name="T53" fmla="*/ 26 h 99"/>
              <a:gd name="T54" fmla="*/ 64 w 234"/>
              <a:gd name="T55" fmla="*/ 27 h 99"/>
              <a:gd name="T56" fmla="*/ 75 w 234"/>
              <a:gd name="T57" fmla="*/ 28 h 99"/>
              <a:gd name="T58" fmla="*/ 86 w 234"/>
              <a:gd name="T59" fmla="*/ 53 h 99"/>
              <a:gd name="T60" fmla="*/ 99 w 234"/>
              <a:gd name="T61" fmla="*/ 70 h 99"/>
              <a:gd name="T62" fmla="*/ 111 w 234"/>
              <a:gd name="T63" fmla="*/ 54 h 99"/>
              <a:gd name="T64" fmla="*/ 105 w 234"/>
              <a:gd name="T65" fmla="*/ 53 h 99"/>
              <a:gd name="T66" fmla="*/ 116 w 234"/>
              <a:gd name="T67" fmla="*/ 70 h 99"/>
              <a:gd name="T68" fmla="*/ 169 w 234"/>
              <a:gd name="T69" fmla="*/ 21 h 99"/>
              <a:gd name="T70" fmla="*/ 164 w 234"/>
              <a:gd name="T71" fmla="*/ 10 h 99"/>
              <a:gd name="T72" fmla="*/ 160 w 234"/>
              <a:gd name="T73" fmla="*/ 19 h 99"/>
              <a:gd name="T74" fmla="*/ 143 w 234"/>
              <a:gd name="T75" fmla="*/ 68 h 99"/>
              <a:gd name="T76" fmla="*/ 143 w 234"/>
              <a:gd name="T77" fmla="*/ 18 h 99"/>
              <a:gd name="T78" fmla="*/ 148 w 234"/>
              <a:gd name="T79" fmla="*/ 24 h 99"/>
              <a:gd name="T80" fmla="*/ 151 w 234"/>
              <a:gd name="T81" fmla="*/ 57 h 99"/>
              <a:gd name="T82" fmla="*/ 153 w 234"/>
              <a:gd name="T83" fmla="*/ 18 h 99"/>
              <a:gd name="T84" fmla="*/ 149 w 234"/>
              <a:gd name="T85" fmla="*/ 19 h 99"/>
              <a:gd name="T86" fmla="*/ 145 w 234"/>
              <a:gd name="T87" fmla="*/ 9 h 99"/>
              <a:gd name="T88" fmla="*/ 130 w 234"/>
              <a:gd name="T89" fmla="*/ 20 h 99"/>
              <a:gd name="T90" fmla="*/ 135 w 234"/>
              <a:gd name="T91" fmla="*/ 20 h 99"/>
              <a:gd name="T92" fmla="*/ 138 w 234"/>
              <a:gd name="T93" fmla="*/ 55 h 99"/>
              <a:gd name="T94" fmla="*/ 126 w 234"/>
              <a:gd name="T95" fmla="*/ 62 h 99"/>
              <a:gd name="T96" fmla="*/ 123 w 234"/>
              <a:gd name="T97" fmla="*/ 30 h 99"/>
              <a:gd name="T98" fmla="*/ 124 w 234"/>
              <a:gd name="T99" fmla="*/ 89 h 99"/>
              <a:gd name="T100" fmla="*/ 127 w 234"/>
              <a:gd name="T101" fmla="*/ 57 h 99"/>
              <a:gd name="T102" fmla="*/ 132 w 234"/>
              <a:gd name="T103" fmla="*/ 70 h 99"/>
              <a:gd name="T104" fmla="*/ 137 w 234"/>
              <a:gd name="T105" fmla="*/ 71 h 99"/>
              <a:gd name="T106" fmla="*/ 140 w 234"/>
              <a:gd name="T107" fmla="*/ 72 h 99"/>
              <a:gd name="T108" fmla="*/ 148 w 234"/>
              <a:gd name="T109" fmla="*/ 71 h 99"/>
              <a:gd name="T110" fmla="*/ 158 w 234"/>
              <a:gd name="T111" fmla="*/ 92 h 99"/>
              <a:gd name="T112" fmla="*/ 166 w 234"/>
              <a:gd name="T113" fmla="*/ 30 h 99"/>
              <a:gd name="T114" fmla="*/ 179 w 234"/>
              <a:gd name="T115" fmla="*/ 21 h 99"/>
              <a:gd name="T116" fmla="*/ 199 w 234"/>
              <a:gd name="T117" fmla="*/ 13 h 99"/>
              <a:gd name="T118" fmla="*/ 172 w 234"/>
              <a:gd name="T119" fmla="*/ 91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4" h="99">
                <a:moveTo>
                  <a:pt x="211" y="8"/>
                </a:moveTo>
                <a:cubicBezTo>
                  <a:pt x="209" y="7"/>
                  <a:pt x="208" y="6"/>
                  <a:pt x="207" y="5"/>
                </a:cubicBezTo>
                <a:cubicBezTo>
                  <a:pt x="205" y="6"/>
                  <a:pt x="201" y="5"/>
                  <a:pt x="200" y="6"/>
                </a:cubicBezTo>
                <a:cubicBezTo>
                  <a:pt x="204" y="6"/>
                  <a:pt x="206" y="8"/>
                  <a:pt x="211" y="8"/>
                </a:cubicBezTo>
                <a:close/>
                <a:moveTo>
                  <a:pt x="34" y="7"/>
                </a:moveTo>
                <a:cubicBezTo>
                  <a:pt x="34" y="7"/>
                  <a:pt x="33" y="7"/>
                  <a:pt x="33" y="8"/>
                </a:cubicBezTo>
                <a:cubicBezTo>
                  <a:pt x="34" y="8"/>
                  <a:pt x="34" y="8"/>
                  <a:pt x="34" y="7"/>
                </a:cubicBezTo>
                <a:close/>
                <a:moveTo>
                  <a:pt x="28" y="18"/>
                </a:moveTo>
                <a:cubicBezTo>
                  <a:pt x="26" y="18"/>
                  <a:pt x="22" y="18"/>
                  <a:pt x="19" y="19"/>
                </a:cubicBezTo>
                <a:cubicBezTo>
                  <a:pt x="22" y="19"/>
                  <a:pt x="26" y="20"/>
                  <a:pt x="28" y="18"/>
                </a:cubicBezTo>
                <a:close/>
                <a:moveTo>
                  <a:pt x="19" y="19"/>
                </a:moveTo>
                <a:cubicBezTo>
                  <a:pt x="18" y="19"/>
                  <a:pt x="17" y="18"/>
                  <a:pt x="16" y="19"/>
                </a:cubicBezTo>
                <a:cubicBezTo>
                  <a:pt x="17" y="19"/>
                  <a:pt x="19" y="20"/>
                  <a:pt x="19" y="19"/>
                </a:cubicBezTo>
                <a:close/>
                <a:moveTo>
                  <a:pt x="224" y="23"/>
                </a:moveTo>
                <a:cubicBezTo>
                  <a:pt x="223" y="23"/>
                  <a:pt x="222" y="22"/>
                  <a:pt x="222" y="23"/>
                </a:cubicBezTo>
                <a:cubicBezTo>
                  <a:pt x="223" y="23"/>
                  <a:pt x="224" y="23"/>
                  <a:pt x="224" y="23"/>
                </a:cubicBezTo>
                <a:close/>
                <a:moveTo>
                  <a:pt x="30" y="44"/>
                </a:moveTo>
                <a:cubicBezTo>
                  <a:pt x="29" y="44"/>
                  <a:pt x="27" y="44"/>
                  <a:pt x="28" y="45"/>
                </a:cubicBezTo>
                <a:cubicBezTo>
                  <a:pt x="28" y="44"/>
                  <a:pt x="30" y="45"/>
                  <a:pt x="30" y="44"/>
                </a:cubicBezTo>
                <a:close/>
                <a:moveTo>
                  <a:pt x="36" y="51"/>
                </a:moveTo>
                <a:cubicBezTo>
                  <a:pt x="34" y="52"/>
                  <a:pt x="33" y="51"/>
                  <a:pt x="32" y="51"/>
                </a:cubicBezTo>
                <a:cubicBezTo>
                  <a:pt x="33" y="52"/>
                  <a:pt x="35" y="53"/>
                  <a:pt x="36" y="51"/>
                </a:cubicBezTo>
                <a:close/>
                <a:moveTo>
                  <a:pt x="32" y="69"/>
                </a:moveTo>
                <a:cubicBezTo>
                  <a:pt x="29" y="69"/>
                  <a:pt x="34" y="70"/>
                  <a:pt x="33" y="69"/>
                </a:cubicBezTo>
                <a:cubicBezTo>
                  <a:pt x="33" y="69"/>
                  <a:pt x="32" y="69"/>
                  <a:pt x="32" y="69"/>
                </a:cubicBezTo>
                <a:close/>
                <a:moveTo>
                  <a:pt x="18" y="70"/>
                </a:moveTo>
                <a:cubicBezTo>
                  <a:pt x="20" y="70"/>
                  <a:pt x="22" y="71"/>
                  <a:pt x="24" y="71"/>
                </a:cubicBezTo>
                <a:cubicBezTo>
                  <a:pt x="22" y="70"/>
                  <a:pt x="19" y="70"/>
                  <a:pt x="18" y="70"/>
                </a:cubicBezTo>
                <a:close/>
                <a:moveTo>
                  <a:pt x="228" y="74"/>
                </a:moveTo>
                <a:cubicBezTo>
                  <a:pt x="228" y="74"/>
                  <a:pt x="229" y="74"/>
                  <a:pt x="229" y="74"/>
                </a:cubicBezTo>
                <a:cubicBezTo>
                  <a:pt x="229" y="74"/>
                  <a:pt x="228" y="73"/>
                  <a:pt x="228" y="74"/>
                </a:cubicBezTo>
                <a:close/>
                <a:moveTo>
                  <a:pt x="225" y="83"/>
                </a:moveTo>
                <a:cubicBezTo>
                  <a:pt x="224" y="83"/>
                  <a:pt x="223" y="83"/>
                  <a:pt x="222" y="83"/>
                </a:cubicBezTo>
                <a:cubicBezTo>
                  <a:pt x="222" y="83"/>
                  <a:pt x="225" y="84"/>
                  <a:pt x="225" y="83"/>
                </a:cubicBezTo>
                <a:close/>
                <a:moveTo>
                  <a:pt x="226" y="84"/>
                </a:moveTo>
                <a:cubicBezTo>
                  <a:pt x="226" y="85"/>
                  <a:pt x="227" y="85"/>
                  <a:pt x="227" y="84"/>
                </a:cubicBezTo>
                <a:cubicBezTo>
                  <a:pt x="226" y="84"/>
                  <a:pt x="226" y="84"/>
                  <a:pt x="226" y="84"/>
                </a:cubicBezTo>
                <a:close/>
                <a:moveTo>
                  <a:pt x="220" y="85"/>
                </a:moveTo>
                <a:cubicBezTo>
                  <a:pt x="221" y="85"/>
                  <a:pt x="221" y="85"/>
                  <a:pt x="222" y="84"/>
                </a:cubicBezTo>
                <a:cubicBezTo>
                  <a:pt x="221" y="85"/>
                  <a:pt x="220" y="84"/>
                  <a:pt x="220" y="85"/>
                </a:cubicBezTo>
                <a:close/>
                <a:moveTo>
                  <a:pt x="215" y="86"/>
                </a:moveTo>
                <a:cubicBezTo>
                  <a:pt x="219" y="86"/>
                  <a:pt x="224" y="87"/>
                  <a:pt x="227" y="86"/>
                </a:cubicBezTo>
                <a:cubicBezTo>
                  <a:pt x="223" y="84"/>
                  <a:pt x="219" y="85"/>
                  <a:pt x="215" y="86"/>
                </a:cubicBezTo>
                <a:close/>
                <a:moveTo>
                  <a:pt x="99" y="86"/>
                </a:moveTo>
                <a:cubicBezTo>
                  <a:pt x="99" y="86"/>
                  <a:pt x="98" y="86"/>
                  <a:pt x="98" y="86"/>
                </a:cubicBezTo>
                <a:cubicBezTo>
                  <a:pt x="98" y="86"/>
                  <a:pt x="98" y="86"/>
                  <a:pt x="98" y="87"/>
                </a:cubicBezTo>
                <a:cubicBezTo>
                  <a:pt x="98" y="87"/>
                  <a:pt x="99" y="86"/>
                  <a:pt x="99" y="86"/>
                </a:cubicBezTo>
                <a:close/>
                <a:moveTo>
                  <a:pt x="205" y="87"/>
                </a:moveTo>
                <a:cubicBezTo>
                  <a:pt x="205" y="85"/>
                  <a:pt x="201" y="87"/>
                  <a:pt x="200" y="87"/>
                </a:cubicBezTo>
                <a:cubicBezTo>
                  <a:pt x="201" y="88"/>
                  <a:pt x="204" y="87"/>
                  <a:pt x="205" y="87"/>
                </a:cubicBezTo>
                <a:close/>
                <a:moveTo>
                  <a:pt x="219" y="88"/>
                </a:moveTo>
                <a:cubicBezTo>
                  <a:pt x="218" y="87"/>
                  <a:pt x="215" y="88"/>
                  <a:pt x="213" y="88"/>
                </a:cubicBezTo>
                <a:cubicBezTo>
                  <a:pt x="215" y="88"/>
                  <a:pt x="216" y="87"/>
                  <a:pt x="219" y="88"/>
                </a:cubicBezTo>
                <a:close/>
                <a:moveTo>
                  <a:pt x="214" y="89"/>
                </a:moveTo>
                <a:cubicBezTo>
                  <a:pt x="213" y="89"/>
                  <a:pt x="212" y="89"/>
                  <a:pt x="212" y="90"/>
                </a:cubicBezTo>
                <a:cubicBezTo>
                  <a:pt x="215" y="89"/>
                  <a:pt x="219" y="90"/>
                  <a:pt x="221" y="88"/>
                </a:cubicBezTo>
                <a:cubicBezTo>
                  <a:pt x="219" y="88"/>
                  <a:pt x="216" y="89"/>
                  <a:pt x="214" y="89"/>
                </a:cubicBezTo>
                <a:close/>
                <a:moveTo>
                  <a:pt x="207" y="90"/>
                </a:moveTo>
                <a:cubicBezTo>
                  <a:pt x="209" y="90"/>
                  <a:pt x="211" y="90"/>
                  <a:pt x="209" y="90"/>
                </a:cubicBezTo>
                <a:cubicBezTo>
                  <a:pt x="208" y="89"/>
                  <a:pt x="207" y="89"/>
                  <a:pt x="207" y="90"/>
                </a:cubicBezTo>
                <a:close/>
                <a:moveTo>
                  <a:pt x="197" y="94"/>
                </a:moveTo>
                <a:cubicBezTo>
                  <a:pt x="199" y="94"/>
                  <a:pt x="202" y="94"/>
                  <a:pt x="204" y="93"/>
                </a:cubicBezTo>
                <a:cubicBezTo>
                  <a:pt x="202" y="93"/>
                  <a:pt x="199" y="93"/>
                  <a:pt x="197" y="94"/>
                </a:cubicBezTo>
                <a:close/>
                <a:moveTo>
                  <a:pt x="193" y="94"/>
                </a:moveTo>
                <a:cubicBezTo>
                  <a:pt x="194" y="94"/>
                  <a:pt x="195" y="94"/>
                  <a:pt x="195" y="94"/>
                </a:cubicBezTo>
                <a:cubicBezTo>
                  <a:pt x="194" y="94"/>
                  <a:pt x="193" y="94"/>
                  <a:pt x="193" y="94"/>
                </a:cubicBezTo>
                <a:close/>
                <a:moveTo>
                  <a:pt x="134" y="95"/>
                </a:moveTo>
                <a:cubicBezTo>
                  <a:pt x="135" y="95"/>
                  <a:pt x="136" y="96"/>
                  <a:pt x="137" y="95"/>
                </a:cubicBezTo>
                <a:cubicBezTo>
                  <a:pt x="136" y="94"/>
                  <a:pt x="134" y="95"/>
                  <a:pt x="134" y="95"/>
                </a:cubicBezTo>
                <a:close/>
                <a:moveTo>
                  <a:pt x="137" y="98"/>
                </a:moveTo>
                <a:cubicBezTo>
                  <a:pt x="138" y="99"/>
                  <a:pt x="141" y="98"/>
                  <a:pt x="143" y="98"/>
                </a:cubicBezTo>
                <a:cubicBezTo>
                  <a:pt x="141" y="98"/>
                  <a:pt x="139" y="98"/>
                  <a:pt x="137" y="98"/>
                </a:cubicBezTo>
                <a:close/>
                <a:moveTo>
                  <a:pt x="133" y="99"/>
                </a:moveTo>
                <a:cubicBezTo>
                  <a:pt x="134" y="99"/>
                  <a:pt x="136" y="99"/>
                  <a:pt x="137" y="98"/>
                </a:cubicBezTo>
                <a:cubicBezTo>
                  <a:pt x="136" y="99"/>
                  <a:pt x="134" y="98"/>
                  <a:pt x="133" y="99"/>
                </a:cubicBezTo>
                <a:close/>
                <a:moveTo>
                  <a:pt x="234" y="60"/>
                </a:moveTo>
                <a:cubicBezTo>
                  <a:pt x="233" y="59"/>
                  <a:pt x="231" y="58"/>
                  <a:pt x="231" y="56"/>
                </a:cubicBezTo>
                <a:cubicBezTo>
                  <a:pt x="230" y="55"/>
                  <a:pt x="228" y="55"/>
                  <a:pt x="226" y="55"/>
                </a:cubicBezTo>
                <a:cubicBezTo>
                  <a:pt x="226" y="54"/>
                  <a:pt x="226" y="54"/>
                  <a:pt x="227" y="54"/>
                </a:cubicBezTo>
                <a:cubicBezTo>
                  <a:pt x="226" y="54"/>
                  <a:pt x="226" y="54"/>
                  <a:pt x="226" y="53"/>
                </a:cubicBezTo>
                <a:cubicBezTo>
                  <a:pt x="226" y="52"/>
                  <a:pt x="227" y="51"/>
                  <a:pt x="228" y="50"/>
                </a:cubicBezTo>
                <a:cubicBezTo>
                  <a:pt x="228" y="49"/>
                  <a:pt x="227" y="50"/>
                  <a:pt x="227" y="49"/>
                </a:cubicBezTo>
                <a:cubicBezTo>
                  <a:pt x="231" y="47"/>
                  <a:pt x="234" y="35"/>
                  <a:pt x="226" y="37"/>
                </a:cubicBezTo>
                <a:cubicBezTo>
                  <a:pt x="226" y="37"/>
                  <a:pt x="225" y="37"/>
                  <a:pt x="225" y="37"/>
                </a:cubicBezTo>
                <a:cubicBezTo>
                  <a:pt x="228" y="36"/>
                  <a:pt x="229" y="33"/>
                  <a:pt x="229" y="30"/>
                </a:cubicBezTo>
                <a:cubicBezTo>
                  <a:pt x="229" y="30"/>
                  <a:pt x="230" y="30"/>
                  <a:pt x="230" y="29"/>
                </a:cubicBezTo>
                <a:cubicBezTo>
                  <a:pt x="230" y="29"/>
                  <a:pt x="229" y="29"/>
                  <a:pt x="229" y="28"/>
                </a:cubicBezTo>
                <a:cubicBezTo>
                  <a:pt x="230" y="27"/>
                  <a:pt x="229" y="26"/>
                  <a:pt x="228" y="26"/>
                </a:cubicBezTo>
                <a:cubicBezTo>
                  <a:pt x="228" y="25"/>
                  <a:pt x="229" y="26"/>
                  <a:pt x="230" y="26"/>
                </a:cubicBezTo>
                <a:cubicBezTo>
                  <a:pt x="228" y="23"/>
                  <a:pt x="224" y="24"/>
                  <a:pt x="222" y="23"/>
                </a:cubicBezTo>
                <a:cubicBezTo>
                  <a:pt x="222" y="24"/>
                  <a:pt x="222" y="24"/>
                  <a:pt x="222" y="24"/>
                </a:cubicBezTo>
                <a:cubicBezTo>
                  <a:pt x="218" y="24"/>
                  <a:pt x="220" y="20"/>
                  <a:pt x="220" y="18"/>
                </a:cubicBezTo>
                <a:cubicBezTo>
                  <a:pt x="218" y="18"/>
                  <a:pt x="218" y="15"/>
                  <a:pt x="217" y="15"/>
                </a:cubicBezTo>
                <a:cubicBezTo>
                  <a:pt x="217" y="15"/>
                  <a:pt x="217" y="13"/>
                  <a:pt x="217" y="12"/>
                </a:cubicBezTo>
                <a:cubicBezTo>
                  <a:pt x="215" y="11"/>
                  <a:pt x="211" y="11"/>
                  <a:pt x="209" y="10"/>
                </a:cubicBezTo>
                <a:cubicBezTo>
                  <a:pt x="211" y="9"/>
                  <a:pt x="212" y="10"/>
                  <a:pt x="214" y="10"/>
                </a:cubicBezTo>
                <a:cubicBezTo>
                  <a:pt x="214" y="10"/>
                  <a:pt x="213" y="10"/>
                  <a:pt x="213" y="9"/>
                </a:cubicBezTo>
                <a:cubicBezTo>
                  <a:pt x="209" y="8"/>
                  <a:pt x="204" y="7"/>
                  <a:pt x="200" y="8"/>
                </a:cubicBezTo>
                <a:cubicBezTo>
                  <a:pt x="201" y="8"/>
                  <a:pt x="203" y="8"/>
                  <a:pt x="204" y="8"/>
                </a:cubicBezTo>
                <a:cubicBezTo>
                  <a:pt x="202" y="9"/>
                  <a:pt x="199" y="8"/>
                  <a:pt x="199" y="6"/>
                </a:cubicBezTo>
                <a:cubicBezTo>
                  <a:pt x="199" y="6"/>
                  <a:pt x="200" y="6"/>
                  <a:pt x="200" y="5"/>
                </a:cubicBezTo>
                <a:cubicBezTo>
                  <a:pt x="197" y="3"/>
                  <a:pt x="192" y="6"/>
                  <a:pt x="188" y="6"/>
                </a:cubicBezTo>
                <a:cubicBezTo>
                  <a:pt x="188" y="6"/>
                  <a:pt x="187" y="5"/>
                  <a:pt x="186" y="5"/>
                </a:cubicBezTo>
                <a:cubicBezTo>
                  <a:pt x="185" y="5"/>
                  <a:pt x="184" y="5"/>
                  <a:pt x="183" y="5"/>
                </a:cubicBezTo>
                <a:cubicBezTo>
                  <a:pt x="183" y="5"/>
                  <a:pt x="182" y="4"/>
                  <a:pt x="182" y="4"/>
                </a:cubicBezTo>
                <a:cubicBezTo>
                  <a:pt x="181" y="4"/>
                  <a:pt x="181" y="4"/>
                  <a:pt x="180" y="4"/>
                </a:cubicBezTo>
                <a:cubicBezTo>
                  <a:pt x="181" y="3"/>
                  <a:pt x="181" y="3"/>
                  <a:pt x="180" y="2"/>
                </a:cubicBezTo>
                <a:cubicBezTo>
                  <a:pt x="180" y="2"/>
                  <a:pt x="178" y="2"/>
                  <a:pt x="177" y="2"/>
                </a:cubicBezTo>
                <a:cubicBezTo>
                  <a:pt x="177" y="3"/>
                  <a:pt x="179" y="2"/>
                  <a:pt x="178" y="3"/>
                </a:cubicBezTo>
                <a:cubicBezTo>
                  <a:pt x="169" y="2"/>
                  <a:pt x="162" y="4"/>
                  <a:pt x="152" y="3"/>
                </a:cubicBezTo>
                <a:cubicBezTo>
                  <a:pt x="152" y="2"/>
                  <a:pt x="153" y="1"/>
                  <a:pt x="152" y="0"/>
                </a:cubicBezTo>
                <a:cubicBezTo>
                  <a:pt x="151" y="0"/>
                  <a:pt x="150" y="1"/>
                  <a:pt x="149" y="1"/>
                </a:cubicBezTo>
                <a:cubicBezTo>
                  <a:pt x="149" y="1"/>
                  <a:pt x="149" y="1"/>
                  <a:pt x="149" y="2"/>
                </a:cubicBezTo>
                <a:cubicBezTo>
                  <a:pt x="141" y="3"/>
                  <a:pt x="131" y="3"/>
                  <a:pt x="119" y="3"/>
                </a:cubicBezTo>
                <a:cubicBezTo>
                  <a:pt x="120" y="4"/>
                  <a:pt x="117" y="4"/>
                  <a:pt x="117" y="4"/>
                </a:cubicBezTo>
                <a:cubicBezTo>
                  <a:pt x="112" y="4"/>
                  <a:pt x="106" y="3"/>
                  <a:pt x="99" y="4"/>
                </a:cubicBezTo>
                <a:cubicBezTo>
                  <a:pt x="99" y="4"/>
                  <a:pt x="100" y="5"/>
                  <a:pt x="99" y="5"/>
                </a:cubicBezTo>
                <a:cubicBezTo>
                  <a:pt x="97" y="5"/>
                  <a:pt x="94" y="5"/>
                  <a:pt x="92" y="5"/>
                </a:cubicBezTo>
                <a:cubicBezTo>
                  <a:pt x="89" y="5"/>
                  <a:pt x="85" y="4"/>
                  <a:pt x="84" y="6"/>
                </a:cubicBezTo>
                <a:cubicBezTo>
                  <a:pt x="89" y="5"/>
                  <a:pt x="90" y="7"/>
                  <a:pt x="94" y="7"/>
                </a:cubicBezTo>
                <a:cubicBezTo>
                  <a:pt x="85" y="7"/>
                  <a:pt x="73" y="8"/>
                  <a:pt x="67" y="8"/>
                </a:cubicBezTo>
                <a:cubicBezTo>
                  <a:pt x="67" y="9"/>
                  <a:pt x="68" y="8"/>
                  <a:pt x="68" y="9"/>
                </a:cubicBezTo>
                <a:cubicBezTo>
                  <a:pt x="67" y="10"/>
                  <a:pt x="66" y="9"/>
                  <a:pt x="65" y="9"/>
                </a:cubicBezTo>
                <a:cubicBezTo>
                  <a:pt x="65" y="9"/>
                  <a:pt x="66" y="9"/>
                  <a:pt x="66" y="8"/>
                </a:cubicBezTo>
                <a:cubicBezTo>
                  <a:pt x="64" y="8"/>
                  <a:pt x="62" y="8"/>
                  <a:pt x="60" y="8"/>
                </a:cubicBezTo>
                <a:cubicBezTo>
                  <a:pt x="61" y="8"/>
                  <a:pt x="63" y="9"/>
                  <a:pt x="64" y="8"/>
                </a:cubicBezTo>
                <a:cubicBezTo>
                  <a:pt x="64" y="9"/>
                  <a:pt x="64" y="9"/>
                  <a:pt x="64" y="9"/>
                </a:cubicBezTo>
                <a:cubicBezTo>
                  <a:pt x="58" y="9"/>
                  <a:pt x="51" y="10"/>
                  <a:pt x="44" y="10"/>
                </a:cubicBezTo>
                <a:cubicBezTo>
                  <a:pt x="45" y="11"/>
                  <a:pt x="49" y="9"/>
                  <a:pt x="51" y="11"/>
                </a:cubicBezTo>
                <a:cubicBezTo>
                  <a:pt x="50" y="12"/>
                  <a:pt x="47" y="11"/>
                  <a:pt x="47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5" y="13"/>
                  <a:pt x="46" y="11"/>
                  <a:pt x="43" y="13"/>
                </a:cubicBezTo>
                <a:cubicBezTo>
                  <a:pt x="46" y="13"/>
                  <a:pt x="48" y="13"/>
                  <a:pt x="50" y="14"/>
                </a:cubicBezTo>
                <a:cubicBezTo>
                  <a:pt x="47" y="14"/>
                  <a:pt x="46" y="14"/>
                  <a:pt x="44" y="15"/>
                </a:cubicBezTo>
                <a:cubicBezTo>
                  <a:pt x="44" y="15"/>
                  <a:pt x="46" y="15"/>
                  <a:pt x="46" y="16"/>
                </a:cubicBezTo>
                <a:cubicBezTo>
                  <a:pt x="40" y="16"/>
                  <a:pt x="32" y="15"/>
                  <a:pt x="27" y="17"/>
                </a:cubicBezTo>
                <a:cubicBezTo>
                  <a:pt x="28" y="17"/>
                  <a:pt x="28" y="17"/>
                  <a:pt x="29" y="17"/>
                </a:cubicBezTo>
                <a:cubicBezTo>
                  <a:pt x="29" y="18"/>
                  <a:pt x="30" y="17"/>
                  <a:pt x="30" y="18"/>
                </a:cubicBezTo>
                <a:cubicBezTo>
                  <a:pt x="33" y="18"/>
                  <a:pt x="35" y="19"/>
                  <a:pt x="38" y="18"/>
                </a:cubicBezTo>
                <a:cubicBezTo>
                  <a:pt x="38" y="19"/>
                  <a:pt x="38" y="19"/>
                  <a:pt x="38" y="20"/>
                </a:cubicBezTo>
                <a:cubicBezTo>
                  <a:pt x="34" y="20"/>
                  <a:pt x="30" y="20"/>
                  <a:pt x="27" y="21"/>
                </a:cubicBezTo>
                <a:cubicBezTo>
                  <a:pt x="27" y="20"/>
                  <a:pt x="27" y="20"/>
                  <a:pt x="27" y="20"/>
                </a:cubicBezTo>
                <a:cubicBezTo>
                  <a:pt x="24" y="19"/>
                  <a:pt x="22" y="21"/>
                  <a:pt x="20" y="20"/>
                </a:cubicBezTo>
                <a:cubicBezTo>
                  <a:pt x="18" y="21"/>
                  <a:pt x="16" y="21"/>
                  <a:pt x="14" y="22"/>
                </a:cubicBezTo>
                <a:cubicBezTo>
                  <a:pt x="21" y="22"/>
                  <a:pt x="26" y="22"/>
                  <a:pt x="32" y="23"/>
                </a:cubicBezTo>
                <a:cubicBezTo>
                  <a:pt x="28" y="24"/>
                  <a:pt x="24" y="23"/>
                  <a:pt x="20" y="23"/>
                </a:cubicBezTo>
                <a:cubicBezTo>
                  <a:pt x="21" y="24"/>
                  <a:pt x="21" y="24"/>
                  <a:pt x="20" y="25"/>
                </a:cubicBezTo>
                <a:cubicBezTo>
                  <a:pt x="22" y="24"/>
                  <a:pt x="23" y="23"/>
                  <a:pt x="26" y="24"/>
                </a:cubicBezTo>
                <a:cubicBezTo>
                  <a:pt x="25" y="24"/>
                  <a:pt x="26" y="25"/>
                  <a:pt x="25" y="25"/>
                </a:cubicBezTo>
                <a:cubicBezTo>
                  <a:pt x="22" y="24"/>
                  <a:pt x="20" y="26"/>
                  <a:pt x="16" y="26"/>
                </a:cubicBezTo>
                <a:cubicBezTo>
                  <a:pt x="16" y="26"/>
                  <a:pt x="17" y="26"/>
                  <a:pt x="17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7"/>
                  <a:pt x="16" y="27"/>
                  <a:pt x="16" y="28"/>
                </a:cubicBezTo>
                <a:cubicBezTo>
                  <a:pt x="14" y="27"/>
                  <a:pt x="12" y="29"/>
                  <a:pt x="10" y="29"/>
                </a:cubicBezTo>
                <a:cubicBezTo>
                  <a:pt x="11" y="29"/>
                  <a:pt x="12" y="29"/>
                  <a:pt x="14" y="29"/>
                </a:cubicBezTo>
                <a:cubicBezTo>
                  <a:pt x="14" y="30"/>
                  <a:pt x="14" y="30"/>
                  <a:pt x="14" y="31"/>
                </a:cubicBezTo>
                <a:cubicBezTo>
                  <a:pt x="16" y="31"/>
                  <a:pt x="18" y="31"/>
                  <a:pt x="19" y="32"/>
                </a:cubicBezTo>
                <a:cubicBezTo>
                  <a:pt x="18" y="32"/>
                  <a:pt x="17" y="32"/>
                  <a:pt x="17" y="32"/>
                </a:cubicBezTo>
                <a:cubicBezTo>
                  <a:pt x="17" y="32"/>
                  <a:pt x="17" y="32"/>
                  <a:pt x="16" y="32"/>
                </a:cubicBezTo>
                <a:cubicBezTo>
                  <a:pt x="16" y="33"/>
                  <a:pt x="14" y="31"/>
                  <a:pt x="12" y="32"/>
                </a:cubicBezTo>
                <a:cubicBezTo>
                  <a:pt x="16" y="33"/>
                  <a:pt x="19" y="34"/>
                  <a:pt x="23" y="34"/>
                </a:cubicBezTo>
                <a:cubicBezTo>
                  <a:pt x="23" y="35"/>
                  <a:pt x="23" y="35"/>
                  <a:pt x="24" y="35"/>
                </a:cubicBezTo>
                <a:cubicBezTo>
                  <a:pt x="21" y="35"/>
                  <a:pt x="21" y="35"/>
                  <a:pt x="21" y="35"/>
                </a:cubicBezTo>
                <a:cubicBezTo>
                  <a:pt x="21" y="36"/>
                  <a:pt x="23" y="36"/>
                  <a:pt x="23" y="37"/>
                </a:cubicBezTo>
                <a:cubicBezTo>
                  <a:pt x="20" y="37"/>
                  <a:pt x="16" y="35"/>
                  <a:pt x="16" y="39"/>
                </a:cubicBezTo>
                <a:cubicBezTo>
                  <a:pt x="17" y="39"/>
                  <a:pt x="20" y="38"/>
                  <a:pt x="21" y="40"/>
                </a:cubicBezTo>
                <a:cubicBezTo>
                  <a:pt x="16" y="40"/>
                  <a:pt x="13" y="40"/>
                  <a:pt x="7" y="40"/>
                </a:cubicBezTo>
                <a:cubicBezTo>
                  <a:pt x="10" y="42"/>
                  <a:pt x="13" y="41"/>
                  <a:pt x="15" y="43"/>
                </a:cubicBezTo>
                <a:cubicBezTo>
                  <a:pt x="20" y="43"/>
                  <a:pt x="25" y="44"/>
                  <a:pt x="30" y="44"/>
                </a:cubicBezTo>
                <a:cubicBezTo>
                  <a:pt x="30" y="45"/>
                  <a:pt x="32" y="45"/>
                  <a:pt x="32" y="45"/>
                </a:cubicBezTo>
                <a:cubicBezTo>
                  <a:pt x="28" y="45"/>
                  <a:pt x="25" y="45"/>
                  <a:pt x="22" y="45"/>
                </a:cubicBezTo>
                <a:cubicBezTo>
                  <a:pt x="27" y="46"/>
                  <a:pt x="32" y="46"/>
                  <a:pt x="37" y="47"/>
                </a:cubicBezTo>
                <a:cubicBezTo>
                  <a:pt x="37" y="47"/>
                  <a:pt x="37" y="48"/>
                  <a:pt x="38" y="49"/>
                </a:cubicBezTo>
                <a:cubicBezTo>
                  <a:pt x="39" y="49"/>
                  <a:pt x="41" y="49"/>
                  <a:pt x="42" y="50"/>
                </a:cubicBezTo>
                <a:cubicBezTo>
                  <a:pt x="40" y="50"/>
                  <a:pt x="38" y="49"/>
                  <a:pt x="37" y="50"/>
                </a:cubicBezTo>
                <a:cubicBezTo>
                  <a:pt x="39" y="51"/>
                  <a:pt x="42" y="50"/>
                  <a:pt x="45" y="51"/>
                </a:cubicBezTo>
                <a:cubicBezTo>
                  <a:pt x="42" y="53"/>
                  <a:pt x="39" y="51"/>
                  <a:pt x="36" y="51"/>
                </a:cubicBezTo>
                <a:cubicBezTo>
                  <a:pt x="36" y="54"/>
                  <a:pt x="33" y="52"/>
                  <a:pt x="32" y="53"/>
                </a:cubicBezTo>
                <a:cubicBezTo>
                  <a:pt x="33" y="53"/>
                  <a:pt x="35" y="53"/>
                  <a:pt x="36" y="53"/>
                </a:cubicBezTo>
                <a:cubicBezTo>
                  <a:pt x="32" y="54"/>
                  <a:pt x="28" y="53"/>
                  <a:pt x="26" y="54"/>
                </a:cubicBezTo>
                <a:cubicBezTo>
                  <a:pt x="27" y="54"/>
                  <a:pt x="27" y="56"/>
                  <a:pt x="29" y="55"/>
                </a:cubicBezTo>
                <a:cubicBezTo>
                  <a:pt x="30" y="55"/>
                  <a:pt x="29" y="54"/>
                  <a:pt x="30" y="54"/>
                </a:cubicBezTo>
                <a:cubicBezTo>
                  <a:pt x="31" y="54"/>
                  <a:pt x="33" y="54"/>
                  <a:pt x="35" y="54"/>
                </a:cubicBezTo>
                <a:cubicBezTo>
                  <a:pt x="37" y="54"/>
                  <a:pt x="40" y="53"/>
                  <a:pt x="41" y="55"/>
                </a:cubicBezTo>
                <a:cubicBezTo>
                  <a:pt x="40" y="55"/>
                  <a:pt x="39" y="54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7" y="56"/>
                  <a:pt x="35" y="55"/>
                  <a:pt x="34" y="56"/>
                </a:cubicBezTo>
                <a:cubicBezTo>
                  <a:pt x="35" y="56"/>
                  <a:pt x="36" y="56"/>
                  <a:pt x="37" y="56"/>
                </a:cubicBezTo>
                <a:cubicBezTo>
                  <a:pt x="32" y="57"/>
                  <a:pt x="26" y="56"/>
                  <a:pt x="22" y="57"/>
                </a:cubicBezTo>
                <a:cubicBezTo>
                  <a:pt x="22" y="57"/>
                  <a:pt x="23" y="57"/>
                  <a:pt x="22" y="58"/>
                </a:cubicBezTo>
                <a:cubicBezTo>
                  <a:pt x="19" y="57"/>
                  <a:pt x="15" y="58"/>
                  <a:pt x="12" y="59"/>
                </a:cubicBezTo>
                <a:cubicBezTo>
                  <a:pt x="12" y="59"/>
                  <a:pt x="12" y="60"/>
                  <a:pt x="12" y="60"/>
                </a:cubicBezTo>
                <a:cubicBezTo>
                  <a:pt x="10" y="60"/>
                  <a:pt x="6" y="60"/>
                  <a:pt x="3" y="61"/>
                </a:cubicBezTo>
                <a:cubicBezTo>
                  <a:pt x="0" y="62"/>
                  <a:pt x="5" y="62"/>
                  <a:pt x="5" y="61"/>
                </a:cubicBezTo>
                <a:cubicBezTo>
                  <a:pt x="12" y="62"/>
                  <a:pt x="21" y="61"/>
                  <a:pt x="28" y="62"/>
                </a:cubicBezTo>
                <a:cubicBezTo>
                  <a:pt x="28" y="62"/>
                  <a:pt x="28" y="62"/>
                  <a:pt x="28" y="62"/>
                </a:cubicBezTo>
                <a:cubicBezTo>
                  <a:pt x="30" y="63"/>
                  <a:pt x="35" y="63"/>
                  <a:pt x="38" y="64"/>
                </a:cubicBezTo>
                <a:cubicBezTo>
                  <a:pt x="37" y="64"/>
                  <a:pt x="36" y="63"/>
                  <a:pt x="36" y="64"/>
                </a:cubicBezTo>
                <a:cubicBezTo>
                  <a:pt x="37" y="64"/>
                  <a:pt x="40" y="64"/>
                  <a:pt x="40" y="65"/>
                </a:cubicBezTo>
                <a:cubicBezTo>
                  <a:pt x="37" y="65"/>
                  <a:pt x="34" y="65"/>
                  <a:pt x="30" y="66"/>
                </a:cubicBezTo>
                <a:cubicBezTo>
                  <a:pt x="31" y="66"/>
                  <a:pt x="32" y="66"/>
                  <a:pt x="32" y="67"/>
                </a:cubicBezTo>
                <a:cubicBezTo>
                  <a:pt x="31" y="67"/>
                  <a:pt x="30" y="66"/>
                  <a:pt x="30" y="67"/>
                </a:cubicBezTo>
                <a:cubicBezTo>
                  <a:pt x="35" y="67"/>
                  <a:pt x="40" y="66"/>
                  <a:pt x="44" y="68"/>
                </a:cubicBezTo>
                <a:cubicBezTo>
                  <a:pt x="44" y="68"/>
                  <a:pt x="44" y="68"/>
                  <a:pt x="44" y="67"/>
                </a:cubicBezTo>
                <a:cubicBezTo>
                  <a:pt x="45" y="69"/>
                  <a:pt x="49" y="69"/>
                  <a:pt x="52" y="69"/>
                </a:cubicBezTo>
                <a:cubicBezTo>
                  <a:pt x="52" y="70"/>
                  <a:pt x="52" y="70"/>
                  <a:pt x="52" y="70"/>
                </a:cubicBezTo>
                <a:cubicBezTo>
                  <a:pt x="55" y="70"/>
                  <a:pt x="56" y="71"/>
                  <a:pt x="58" y="71"/>
                </a:cubicBezTo>
                <a:cubicBezTo>
                  <a:pt x="59" y="72"/>
                  <a:pt x="62" y="71"/>
                  <a:pt x="63" y="72"/>
                </a:cubicBezTo>
                <a:cubicBezTo>
                  <a:pt x="61" y="73"/>
                  <a:pt x="60" y="72"/>
                  <a:pt x="58" y="73"/>
                </a:cubicBezTo>
                <a:cubicBezTo>
                  <a:pt x="58" y="73"/>
                  <a:pt x="58" y="72"/>
                  <a:pt x="59" y="73"/>
                </a:cubicBezTo>
                <a:cubicBezTo>
                  <a:pt x="60" y="74"/>
                  <a:pt x="64" y="73"/>
                  <a:pt x="66" y="74"/>
                </a:cubicBezTo>
                <a:cubicBezTo>
                  <a:pt x="65" y="74"/>
                  <a:pt x="66" y="75"/>
                  <a:pt x="65" y="75"/>
                </a:cubicBezTo>
                <a:cubicBezTo>
                  <a:pt x="61" y="75"/>
                  <a:pt x="58" y="74"/>
                  <a:pt x="55" y="75"/>
                </a:cubicBezTo>
                <a:cubicBezTo>
                  <a:pt x="57" y="75"/>
                  <a:pt x="59" y="76"/>
                  <a:pt x="61" y="76"/>
                </a:cubicBezTo>
                <a:cubicBezTo>
                  <a:pt x="61" y="76"/>
                  <a:pt x="60" y="76"/>
                  <a:pt x="60" y="76"/>
                </a:cubicBezTo>
                <a:cubicBezTo>
                  <a:pt x="61" y="77"/>
                  <a:pt x="62" y="76"/>
                  <a:pt x="63" y="76"/>
                </a:cubicBezTo>
                <a:cubicBezTo>
                  <a:pt x="65" y="75"/>
                  <a:pt x="70" y="76"/>
                  <a:pt x="71" y="77"/>
                </a:cubicBezTo>
                <a:cubicBezTo>
                  <a:pt x="70" y="77"/>
                  <a:pt x="69" y="77"/>
                  <a:pt x="68" y="78"/>
                </a:cubicBezTo>
                <a:cubicBezTo>
                  <a:pt x="70" y="78"/>
                  <a:pt x="72" y="78"/>
                  <a:pt x="73" y="78"/>
                </a:cubicBezTo>
                <a:cubicBezTo>
                  <a:pt x="73" y="78"/>
                  <a:pt x="73" y="79"/>
                  <a:pt x="74" y="79"/>
                </a:cubicBezTo>
                <a:cubicBezTo>
                  <a:pt x="77" y="79"/>
                  <a:pt x="81" y="79"/>
                  <a:pt x="83" y="80"/>
                </a:cubicBezTo>
                <a:cubicBezTo>
                  <a:pt x="85" y="80"/>
                  <a:pt x="87" y="80"/>
                  <a:pt x="88" y="81"/>
                </a:cubicBezTo>
                <a:cubicBezTo>
                  <a:pt x="88" y="81"/>
                  <a:pt x="85" y="81"/>
                  <a:pt x="86" y="81"/>
                </a:cubicBezTo>
                <a:cubicBezTo>
                  <a:pt x="89" y="81"/>
                  <a:pt x="91" y="82"/>
                  <a:pt x="92" y="82"/>
                </a:cubicBezTo>
                <a:cubicBezTo>
                  <a:pt x="92" y="82"/>
                  <a:pt x="92" y="82"/>
                  <a:pt x="92" y="82"/>
                </a:cubicBezTo>
                <a:cubicBezTo>
                  <a:pt x="94" y="82"/>
                  <a:pt x="96" y="83"/>
                  <a:pt x="99" y="83"/>
                </a:cubicBezTo>
                <a:cubicBezTo>
                  <a:pt x="97" y="84"/>
                  <a:pt x="94" y="83"/>
                  <a:pt x="94" y="84"/>
                </a:cubicBezTo>
                <a:cubicBezTo>
                  <a:pt x="98" y="84"/>
                  <a:pt x="100" y="85"/>
                  <a:pt x="104" y="85"/>
                </a:cubicBezTo>
                <a:cubicBezTo>
                  <a:pt x="102" y="86"/>
                  <a:pt x="100" y="85"/>
                  <a:pt x="99" y="87"/>
                </a:cubicBezTo>
                <a:cubicBezTo>
                  <a:pt x="101" y="87"/>
                  <a:pt x="102" y="86"/>
                  <a:pt x="104" y="87"/>
                </a:cubicBezTo>
                <a:cubicBezTo>
                  <a:pt x="103" y="87"/>
                  <a:pt x="103" y="87"/>
                  <a:pt x="102" y="88"/>
                </a:cubicBezTo>
                <a:cubicBezTo>
                  <a:pt x="101" y="88"/>
                  <a:pt x="102" y="89"/>
                  <a:pt x="102" y="89"/>
                </a:cubicBezTo>
                <a:cubicBezTo>
                  <a:pt x="99" y="89"/>
                  <a:pt x="96" y="89"/>
                  <a:pt x="94" y="89"/>
                </a:cubicBezTo>
                <a:cubicBezTo>
                  <a:pt x="95" y="89"/>
                  <a:pt x="96" y="89"/>
                  <a:pt x="96" y="90"/>
                </a:cubicBezTo>
                <a:cubicBezTo>
                  <a:pt x="96" y="91"/>
                  <a:pt x="95" y="90"/>
                  <a:pt x="95" y="91"/>
                </a:cubicBezTo>
                <a:cubicBezTo>
                  <a:pt x="97" y="91"/>
                  <a:pt x="100" y="90"/>
                  <a:pt x="102" y="91"/>
                </a:cubicBezTo>
                <a:cubicBezTo>
                  <a:pt x="100" y="91"/>
                  <a:pt x="100" y="91"/>
                  <a:pt x="100" y="91"/>
                </a:cubicBezTo>
                <a:cubicBezTo>
                  <a:pt x="100" y="92"/>
                  <a:pt x="100" y="93"/>
                  <a:pt x="99" y="93"/>
                </a:cubicBezTo>
                <a:cubicBezTo>
                  <a:pt x="97" y="92"/>
                  <a:pt x="94" y="93"/>
                  <a:pt x="91" y="93"/>
                </a:cubicBezTo>
                <a:cubicBezTo>
                  <a:pt x="94" y="94"/>
                  <a:pt x="99" y="94"/>
                  <a:pt x="102" y="95"/>
                </a:cubicBezTo>
                <a:cubicBezTo>
                  <a:pt x="100" y="95"/>
                  <a:pt x="97" y="95"/>
                  <a:pt x="95" y="95"/>
                </a:cubicBezTo>
                <a:cubicBezTo>
                  <a:pt x="96" y="96"/>
                  <a:pt x="97" y="95"/>
                  <a:pt x="97" y="96"/>
                </a:cubicBezTo>
                <a:cubicBezTo>
                  <a:pt x="97" y="97"/>
                  <a:pt x="95" y="95"/>
                  <a:pt x="94" y="96"/>
                </a:cubicBezTo>
                <a:cubicBezTo>
                  <a:pt x="102" y="97"/>
                  <a:pt x="110" y="99"/>
                  <a:pt x="118" y="97"/>
                </a:cubicBezTo>
                <a:cubicBezTo>
                  <a:pt x="117" y="96"/>
                  <a:pt x="119" y="96"/>
                  <a:pt x="119" y="96"/>
                </a:cubicBezTo>
                <a:cubicBezTo>
                  <a:pt x="119" y="95"/>
                  <a:pt x="119" y="92"/>
                  <a:pt x="120" y="92"/>
                </a:cubicBezTo>
                <a:cubicBezTo>
                  <a:pt x="119" y="92"/>
                  <a:pt x="119" y="90"/>
                  <a:pt x="119" y="90"/>
                </a:cubicBezTo>
                <a:cubicBezTo>
                  <a:pt x="121" y="89"/>
                  <a:pt x="124" y="89"/>
                  <a:pt x="123" y="90"/>
                </a:cubicBezTo>
                <a:cubicBezTo>
                  <a:pt x="124" y="91"/>
                  <a:pt x="126" y="90"/>
                  <a:pt x="126" y="92"/>
                </a:cubicBezTo>
                <a:cubicBezTo>
                  <a:pt x="131" y="93"/>
                  <a:pt x="139" y="91"/>
                  <a:pt x="142" y="93"/>
                </a:cubicBezTo>
                <a:cubicBezTo>
                  <a:pt x="138" y="94"/>
                  <a:pt x="136" y="92"/>
                  <a:pt x="133" y="94"/>
                </a:cubicBezTo>
                <a:cubicBezTo>
                  <a:pt x="135" y="94"/>
                  <a:pt x="135" y="94"/>
                  <a:pt x="137" y="94"/>
                </a:cubicBezTo>
                <a:cubicBezTo>
                  <a:pt x="144" y="95"/>
                  <a:pt x="153" y="93"/>
                  <a:pt x="160" y="94"/>
                </a:cubicBezTo>
                <a:cubicBezTo>
                  <a:pt x="159" y="94"/>
                  <a:pt x="158" y="94"/>
                  <a:pt x="156" y="94"/>
                </a:cubicBezTo>
                <a:cubicBezTo>
                  <a:pt x="156" y="95"/>
                  <a:pt x="157" y="95"/>
                  <a:pt x="158" y="96"/>
                </a:cubicBezTo>
                <a:cubicBezTo>
                  <a:pt x="160" y="95"/>
                  <a:pt x="163" y="96"/>
                  <a:pt x="166" y="95"/>
                </a:cubicBezTo>
                <a:cubicBezTo>
                  <a:pt x="165" y="93"/>
                  <a:pt x="169" y="94"/>
                  <a:pt x="169" y="93"/>
                </a:cubicBezTo>
                <a:cubicBezTo>
                  <a:pt x="168" y="93"/>
                  <a:pt x="167" y="93"/>
                  <a:pt x="166" y="92"/>
                </a:cubicBezTo>
                <a:cubicBezTo>
                  <a:pt x="167" y="91"/>
                  <a:pt x="170" y="92"/>
                  <a:pt x="171" y="90"/>
                </a:cubicBezTo>
                <a:cubicBezTo>
                  <a:pt x="171" y="90"/>
                  <a:pt x="170" y="91"/>
                  <a:pt x="170" y="90"/>
                </a:cubicBezTo>
                <a:cubicBezTo>
                  <a:pt x="172" y="89"/>
                  <a:pt x="175" y="89"/>
                  <a:pt x="176" y="88"/>
                </a:cubicBezTo>
                <a:cubicBezTo>
                  <a:pt x="178" y="88"/>
                  <a:pt x="182" y="88"/>
                  <a:pt x="184" y="87"/>
                </a:cubicBezTo>
                <a:cubicBezTo>
                  <a:pt x="196" y="85"/>
                  <a:pt x="209" y="86"/>
                  <a:pt x="221" y="83"/>
                </a:cubicBezTo>
                <a:cubicBezTo>
                  <a:pt x="221" y="81"/>
                  <a:pt x="226" y="81"/>
                  <a:pt x="227" y="80"/>
                </a:cubicBezTo>
                <a:cubicBezTo>
                  <a:pt x="225" y="81"/>
                  <a:pt x="223" y="81"/>
                  <a:pt x="221" y="80"/>
                </a:cubicBezTo>
                <a:cubicBezTo>
                  <a:pt x="223" y="78"/>
                  <a:pt x="228" y="80"/>
                  <a:pt x="229" y="78"/>
                </a:cubicBezTo>
                <a:cubicBezTo>
                  <a:pt x="227" y="77"/>
                  <a:pt x="223" y="78"/>
                  <a:pt x="221" y="77"/>
                </a:cubicBezTo>
                <a:cubicBezTo>
                  <a:pt x="223" y="75"/>
                  <a:pt x="225" y="74"/>
                  <a:pt x="228" y="73"/>
                </a:cubicBezTo>
                <a:cubicBezTo>
                  <a:pt x="228" y="73"/>
                  <a:pt x="227" y="73"/>
                  <a:pt x="228" y="73"/>
                </a:cubicBezTo>
                <a:cubicBezTo>
                  <a:pt x="228" y="72"/>
                  <a:pt x="229" y="73"/>
                  <a:pt x="230" y="73"/>
                </a:cubicBezTo>
                <a:cubicBezTo>
                  <a:pt x="230" y="72"/>
                  <a:pt x="230" y="73"/>
                  <a:pt x="230" y="72"/>
                </a:cubicBezTo>
                <a:cubicBezTo>
                  <a:pt x="232" y="70"/>
                  <a:pt x="232" y="68"/>
                  <a:pt x="231" y="64"/>
                </a:cubicBezTo>
                <a:cubicBezTo>
                  <a:pt x="232" y="64"/>
                  <a:pt x="232" y="64"/>
                  <a:pt x="232" y="64"/>
                </a:cubicBezTo>
                <a:cubicBezTo>
                  <a:pt x="232" y="63"/>
                  <a:pt x="232" y="63"/>
                  <a:pt x="232" y="63"/>
                </a:cubicBezTo>
                <a:cubicBezTo>
                  <a:pt x="232" y="62"/>
                  <a:pt x="233" y="63"/>
                  <a:pt x="233" y="62"/>
                </a:cubicBezTo>
                <a:cubicBezTo>
                  <a:pt x="232" y="61"/>
                  <a:pt x="234" y="61"/>
                  <a:pt x="234" y="60"/>
                </a:cubicBezTo>
                <a:close/>
                <a:moveTo>
                  <a:pt x="28" y="24"/>
                </a:moveTo>
                <a:cubicBezTo>
                  <a:pt x="28" y="24"/>
                  <a:pt x="28" y="25"/>
                  <a:pt x="28" y="24"/>
                </a:cubicBezTo>
                <a:cubicBezTo>
                  <a:pt x="28" y="25"/>
                  <a:pt x="28" y="24"/>
                  <a:pt x="27" y="25"/>
                </a:cubicBezTo>
                <a:cubicBezTo>
                  <a:pt x="27" y="24"/>
                  <a:pt x="28" y="24"/>
                  <a:pt x="28" y="24"/>
                </a:cubicBezTo>
                <a:close/>
                <a:moveTo>
                  <a:pt x="26" y="29"/>
                </a:moveTo>
                <a:cubicBezTo>
                  <a:pt x="26" y="28"/>
                  <a:pt x="29" y="28"/>
                  <a:pt x="29" y="29"/>
                </a:cubicBezTo>
                <a:cubicBezTo>
                  <a:pt x="28" y="29"/>
                  <a:pt x="28" y="28"/>
                  <a:pt x="26" y="29"/>
                </a:cubicBezTo>
                <a:close/>
                <a:moveTo>
                  <a:pt x="40" y="20"/>
                </a:moveTo>
                <a:cubicBezTo>
                  <a:pt x="40" y="20"/>
                  <a:pt x="39" y="20"/>
                  <a:pt x="38" y="20"/>
                </a:cubicBezTo>
                <a:cubicBezTo>
                  <a:pt x="39" y="19"/>
                  <a:pt x="40" y="20"/>
                  <a:pt x="40" y="20"/>
                </a:cubicBezTo>
                <a:close/>
                <a:moveTo>
                  <a:pt x="39" y="30"/>
                </a:moveTo>
                <a:cubicBezTo>
                  <a:pt x="39" y="29"/>
                  <a:pt x="40" y="29"/>
                  <a:pt x="40" y="30"/>
                </a:cubicBezTo>
                <a:cubicBezTo>
                  <a:pt x="40" y="30"/>
                  <a:pt x="39" y="29"/>
                  <a:pt x="39" y="30"/>
                </a:cubicBezTo>
                <a:close/>
                <a:moveTo>
                  <a:pt x="49" y="30"/>
                </a:moveTo>
                <a:cubicBezTo>
                  <a:pt x="49" y="29"/>
                  <a:pt x="51" y="29"/>
                  <a:pt x="51" y="30"/>
                </a:cubicBezTo>
                <a:cubicBezTo>
                  <a:pt x="51" y="30"/>
                  <a:pt x="49" y="30"/>
                  <a:pt x="49" y="30"/>
                </a:cubicBezTo>
                <a:close/>
                <a:moveTo>
                  <a:pt x="51" y="31"/>
                </a:moveTo>
                <a:cubicBezTo>
                  <a:pt x="52" y="30"/>
                  <a:pt x="53" y="31"/>
                  <a:pt x="54" y="30"/>
                </a:cubicBezTo>
                <a:cubicBezTo>
                  <a:pt x="53" y="31"/>
                  <a:pt x="52" y="30"/>
                  <a:pt x="51" y="31"/>
                </a:cubicBezTo>
                <a:close/>
                <a:moveTo>
                  <a:pt x="49" y="26"/>
                </a:moveTo>
                <a:cubicBezTo>
                  <a:pt x="51" y="26"/>
                  <a:pt x="52" y="26"/>
                  <a:pt x="54" y="26"/>
                </a:cubicBezTo>
                <a:cubicBezTo>
                  <a:pt x="53" y="27"/>
                  <a:pt x="50" y="26"/>
                  <a:pt x="49" y="26"/>
                </a:cubicBezTo>
                <a:close/>
                <a:moveTo>
                  <a:pt x="57" y="23"/>
                </a:moveTo>
                <a:cubicBezTo>
                  <a:pt x="57" y="23"/>
                  <a:pt x="59" y="23"/>
                  <a:pt x="60" y="23"/>
                </a:cubicBezTo>
                <a:cubicBezTo>
                  <a:pt x="60" y="24"/>
                  <a:pt x="59" y="23"/>
                  <a:pt x="57" y="23"/>
                </a:cubicBezTo>
                <a:close/>
                <a:moveTo>
                  <a:pt x="60" y="24"/>
                </a:moveTo>
                <a:cubicBezTo>
                  <a:pt x="60" y="23"/>
                  <a:pt x="62" y="23"/>
                  <a:pt x="62" y="24"/>
                </a:cubicBezTo>
                <a:cubicBezTo>
                  <a:pt x="62" y="24"/>
                  <a:pt x="61" y="23"/>
                  <a:pt x="60" y="24"/>
                </a:cubicBezTo>
                <a:close/>
                <a:moveTo>
                  <a:pt x="61" y="30"/>
                </a:moveTo>
                <a:cubicBezTo>
                  <a:pt x="62" y="31"/>
                  <a:pt x="64" y="30"/>
                  <a:pt x="65" y="31"/>
                </a:cubicBezTo>
                <a:cubicBezTo>
                  <a:pt x="64" y="31"/>
                  <a:pt x="62" y="31"/>
                  <a:pt x="61" y="30"/>
                </a:cubicBezTo>
                <a:close/>
                <a:moveTo>
                  <a:pt x="64" y="27"/>
                </a:moveTo>
                <a:cubicBezTo>
                  <a:pt x="64" y="26"/>
                  <a:pt x="65" y="27"/>
                  <a:pt x="65" y="27"/>
                </a:cubicBezTo>
                <a:cubicBezTo>
                  <a:pt x="65" y="27"/>
                  <a:pt x="64" y="27"/>
                  <a:pt x="64" y="27"/>
                </a:cubicBezTo>
                <a:close/>
                <a:moveTo>
                  <a:pt x="72" y="28"/>
                </a:moveTo>
                <a:cubicBezTo>
                  <a:pt x="72" y="27"/>
                  <a:pt x="73" y="27"/>
                  <a:pt x="74" y="27"/>
                </a:cubicBezTo>
                <a:cubicBezTo>
                  <a:pt x="73" y="28"/>
                  <a:pt x="72" y="28"/>
                  <a:pt x="72" y="28"/>
                </a:cubicBezTo>
                <a:close/>
                <a:moveTo>
                  <a:pt x="90" y="22"/>
                </a:moveTo>
                <a:cubicBezTo>
                  <a:pt x="90" y="22"/>
                  <a:pt x="89" y="22"/>
                  <a:pt x="88" y="22"/>
                </a:cubicBezTo>
                <a:cubicBezTo>
                  <a:pt x="88" y="21"/>
                  <a:pt x="90" y="22"/>
                  <a:pt x="90" y="22"/>
                </a:cubicBezTo>
                <a:close/>
                <a:moveTo>
                  <a:pt x="75" y="28"/>
                </a:moveTo>
                <a:cubicBezTo>
                  <a:pt x="76" y="27"/>
                  <a:pt x="77" y="28"/>
                  <a:pt x="77" y="28"/>
                </a:cubicBezTo>
                <a:cubicBezTo>
                  <a:pt x="77" y="28"/>
                  <a:pt x="76" y="28"/>
                  <a:pt x="75" y="28"/>
                </a:cubicBezTo>
                <a:close/>
                <a:moveTo>
                  <a:pt x="81" y="53"/>
                </a:moveTo>
                <a:cubicBezTo>
                  <a:pt x="80" y="53"/>
                  <a:pt x="79" y="53"/>
                  <a:pt x="79" y="52"/>
                </a:cubicBezTo>
                <a:cubicBezTo>
                  <a:pt x="80" y="53"/>
                  <a:pt x="82" y="52"/>
                  <a:pt x="81" y="53"/>
                </a:cubicBezTo>
                <a:close/>
                <a:moveTo>
                  <a:pt x="81" y="15"/>
                </a:moveTo>
                <a:cubicBezTo>
                  <a:pt x="81" y="16"/>
                  <a:pt x="85" y="16"/>
                  <a:pt x="83" y="16"/>
                </a:cubicBezTo>
                <a:cubicBezTo>
                  <a:pt x="83" y="16"/>
                  <a:pt x="81" y="16"/>
                  <a:pt x="81" y="15"/>
                </a:cubicBezTo>
                <a:close/>
                <a:moveTo>
                  <a:pt x="82" y="28"/>
                </a:moveTo>
                <a:cubicBezTo>
                  <a:pt x="83" y="28"/>
                  <a:pt x="83" y="28"/>
                  <a:pt x="84" y="28"/>
                </a:cubicBezTo>
                <a:cubicBezTo>
                  <a:pt x="85" y="28"/>
                  <a:pt x="82" y="29"/>
                  <a:pt x="82" y="28"/>
                </a:cubicBezTo>
                <a:close/>
                <a:moveTo>
                  <a:pt x="82" y="53"/>
                </a:moveTo>
                <a:cubicBezTo>
                  <a:pt x="83" y="52"/>
                  <a:pt x="85" y="53"/>
                  <a:pt x="86" y="53"/>
                </a:cubicBezTo>
                <a:cubicBezTo>
                  <a:pt x="85" y="53"/>
                  <a:pt x="83" y="53"/>
                  <a:pt x="82" y="53"/>
                </a:cubicBezTo>
                <a:close/>
                <a:moveTo>
                  <a:pt x="89" y="53"/>
                </a:moveTo>
                <a:cubicBezTo>
                  <a:pt x="87" y="53"/>
                  <a:pt x="86" y="53"/>
                  <a:pt x="89" y="53"/>
                </a:cubicBezTo>
                <a:close/>
                <a:moveTo>
                  <a:pt x="88" y="67"/>
                </a:moveTo>
                <a:cubicBezTo>
                  <a:pt x="92" y="67"/>
                  <a:pt x="92" y="67"/>
                  <a:pt x="92" y="67"/>
                </a:cubicBezTo>
                <a:cubicBezTo>
                  <a:pt x="92" y="68"/>
                  <a:pt x="90" y="68"/>
                  <a:pt x="88" y="67"/>
                </a:cubicBezTo>
                <a:close/>
                <a:moveTo>
                  <a:pt x="89" y="29"/>
                </a:moveTo>
                <a:cubicBezTo>
                  <a:pt x="89" y="28"/>
                  <a:pt x="92" y="29"/>
                  <a:pt x="93" y="29"/>
                </a:cubicBezTo>
                <a:cubicBezTo>
                  <a:pt x="91" y="29"/>
                  <a:pt x="90" y="29"/>
                  <a:pt x="89" y="29"/>
                </a:cubicBezTo>
                <a:close/>
                <a:moveTo>
                  <a:pt x="96" y="70"/>
                </a:moveTo>
                <a:cubicBezTo>
                  <a:pt x="96" y="70"/>
                  <a:pt x="98" y="70"/>
                  <a:pt x="99" y="70"/>
                </a:cubicBezTo>
                <a:cubicBezTo>
                  <a:pt x="98" y="71"/>
                  <a:pt x="97" y="70"/>
                  <a:pt x="96" y="70"/>
                </a:cubicBezTo>
                <a:close/>
                <a:moveTo>
                  <a:pt x="118" y="68"/>
                </a:moveTo>
                <a:cubicBezTo>
                  <a:pt x="117" y="69"/>
                  <a:pt x="116" y="68"/>
                  <a:pt x="116" y="68"/>
                </a:cubicBezTo>
                <a:cubicBezTo>
                  <a:pt x="116" y="68"/>
                  <a:pt x="117" y="68"/>
                  <a:pt x="118" y="68"/>
                </a:cubicBezTo>
                <a:close/>
                <a:moveTo>
                  <a:pt x="114" y="17"/>
                </a:moveTo>
                <a:cubicBezTo>
                  <a:pt x="112" y="18"/>
                  <a:pt x="112" y="17"/>
                  <a:pt x="114" y="17"/>
                </a:cubicBezTo>
                <a:close/>
                <a:moveTo>
                  <a:pt x="115" y="57"/>
                </a:moveTo>
                <a:cubicBezTo>
                  <a:pt x="115" y="57"/>
                  <a:pt x="113" y="57"/>
                  <a:pt x="113" y="56"/>
                </a:cubicBezTo>
                <a:cubicBezTo>
                  <a:pt x="113" y="57"/>
                  <a:pt x="114" y="56"/>
                  <a:pt x="115" y="57"/>
                </a:cubicBezTo>
                <a:close/>
                <a:moveTo>
                  <a:pt x="112" y="53"/>
                </a:moveTo>
                <a:cubicBezTo>
                  <a:pt x="112" y="54"/>
                  <a:pt x="111" y="53"/>
                  <a:pt x="111" y="54"/>
                </a:cubicBezTo>
                <a:cubicBezTo>
                  <a:pt x="110" y="53"/>
                  <a:pt x="112" y="54"/>
                  <a:pt x="112" y="53"/>
                </a:cubicBezTo>
                <a:close/>
                <a:moveTo>
                  <a:pt x="111" y="17"/>
                </a:moveTo>
                <a:cubicBezTo>
                  <a:pt x="110" y="18"/>
                  <a:pt x="109" y="17"/>
                  <a:pt x="108" y="17"/>
                </a:cubicBezTo>
                <a:cubicBezTo>
                  <a:pt x="107" y="17"/>
                  <a:pt x="110" y="17"/>
                  <a:pt x="111" y="17"/>
                </a:cubicBezTo>
                <a:close/>
                <a:moveTo>
                  <a:pt x="110" y="20"/>
                </a:moveTo>
                <a:cubicBezTo>
                  <a:pt x="108" y="21"/>
                  <a:pt x="107" y="20"/>
                  <a:pt x="110" y="20"/>
                </a:cubicBezTo>
                <a:close/>
                <a:moveTo>
                  <a:pt x="103" y="95"/>
                </a:moveTo>
                <a:cubicBezTo>
                  <a:pt x="103" y="94"/>
                  <a:pt x="105" y="94"/>
                  <a:pt x="105" y="95"/>
                </a:cubicBezTo>
                <a:lnTo>
                  <a:pt x="103" y="95"/>
                </a:lnTo>
                <a:close/>
                <a:moveTo>
                  <a:pt x="102" y="53"/>
                </a:moveTo>
                <a:cubicBezTo>
                  <a:pt x="103" y="53"/>
                  <a:pt x="104" y="53"/>
                  <a:pt x="105" y="53"/>
                </a:cubicBezTo>
                <a:cubicBezTo>
                  <a:pt x="105" y="54"/>
                  <a:pt x="103" y="54"/>
                  <a:pt x="102" y="53"/>
                </a:cubicBezTo>
                <a:close/>
                <a:moveTo>
                  <a:pt x="104" y="17"/>
                </a:moveTo>
                <a:cubicBezTo>
                  <a:pt x="104" y="17"/>
                  <a:pt x="104" y="17"/>
                  <a:pt x="104" y="17"/>
                </a:cubicBezTo>
                <a:cubicBezTo>
                  <a:pt x="106" y="16"/>
                  <a:pt x="105" y="17"/>
                  <a:pt x="106" y="17"/>
                </a:cubicBezTo>
                <a:cubicBezTo>
                  <a:pt x="109" y="17"/>
                  <a:pt x="104" y="17"/>
                  <a:pt x="104" y="17"/>
                </a:cubicBezTo>
                <a:close/>
                <a:moveTo>
                  <a:pt x="107" y="68"/>
                </a:moveTo>
                <a:cubicBezTo>
                  <a:pt x="109" y="68"/>
                  <a:pt x="112" y="68"/>
                  <a:pt x="114" y="68"/>
                </a:cubicBezTo>
                <a:cubicBezTo>
                  <a:pt x="112" y="69"/>
                  <a:pt x="110" y="68"/>
                  <a:pt x="107" y="68"/>
                </a:cubicBezTo>
                <a:close/>
                <a:moveTo>
                  <a:pt x="116" y="70"/>
                </a:moveTo>
                <a:cubicBezTo>
                  <a:pt x="116" y="70"/>
                  <a:pt x="117" y="70"/>
                  <a:pt x="118" y="70"/>
                </a:cubicBezTo>
                <a:cubicBezTo>
                  <a:pt x="116" y="71"/>
                  <a:pt x="112" y="70"/>
                  <a:pt x="116" y="70"/>
                </a:cubicBezTo>
                <a:close/>
                <a:moveTo>
                  <a:pt x="171" y="20"/>
                </a:moveTo>
                <a:cubicBezTo>
                  <a:pt x="171" y="19"/>
                  <a:pt x="173" y="19"/>
                  <a:pt x="174" y="19"/>
                </a:cubicBezTo>
                <a:cubicBezTo>
                  <a:pt x="177" y="20"/>
                  <a:pt x="172" y="20"/>
                  <a:pt x="171" y="20"/>
                </a:cubicBezTo>
                <a:close/>
                <a:moveTo>
                  <a:pt x="174" y="10"/>
                </a:moveTo>
                <a:cubicBezTo>
                  <a:pt x="174" y="10"/>
                  <a:pt x="172" y="10"/>
                  <a:pt x="172" y="10"/>
                </a:cubicBezTo>
                <a:cubicBezTo>
                  <a:pt x="171" y="10"/>
                  <a:pt x="171" y="10"/>
                  <a:pt x="171" y="10"/>
                </a:cubicBezTo>
                <a:cubicBezTo>
                  <a:pt x="171" y="9"/>
                  <a:pt x="173" y="10"/>
                  <a:pt x="174" y="10"/>
                </a:cubicBezTo>
                <a:close/>
                <a:moveTo>
                  <a:pt x="169" y="9"/>
                </a:moveTo>
                <a:cubicBezTo>
                  <a:pt x="170" y="10"/>
                  <a:pt x="167" y="10"/>
                  <a:pt x="166" y="10"/>
                </a:cubicBezTo>
                <a:cubicBezTo>
                  <a:pt x="167" y="9"/>
                  <a:pt x="169" y="10"/>
                  <a:pt x="169" y="9"/>
                </a:cubicBezTo>
                <a:close/>
                <a:moveTo>
                  <a:pt x="169" y="21"/>
                </a:moveTo>
                <a:cubicBezTo>
                  <a:pt x="169" y="21"/>
                  <a:pt x="168" y="21"/>
                  <a:pt x="167" y="21"/>
                </a:cubicBezTo>
                <a:cubicBezTo>
                  <a:pt x="168" y="21"/>
                  <a:pt x="169" y="21"/>
                  <a:pt x="169" y="21"/>
                </a:cubicBezTo>
                <a:close/>
                <a:moveTo>
                  <a:pt x="165" y="19"/>
                </a:moveTo>
                <a:cubicBezTo>
                  <a:pt x="164" y="20"/>
                  <a:pt x="162" y="19"/>
                  <a:pt x="162" y="20"/>
                </a:cubicBezTo>
                <a:cubicBezTo>
                  <a:pt x="162" y="19"/>
                  <a:pt x="164" y="20"/>
                  <a:pt x="165" y="19"/>
                </a:cubicBezTo>
                <a:close/>
                <a:moveTo>
                  <a:pt x="160" y="18"/>
                </a:moveTo>
                <a:cubicBezTo>
                  <a:pt x="161" y="17"/>
                  <a:pt x="163" y="18"/>
                  <a:pt x="164" y="18"/>
                </a:cubicBezTo>
                <a:cubicBezTo>
                  <a:pt x="163" y="19"/>
                  <a:pt x="160" y="18"/>
                  <a:pt x="160" y="18"/>
                </a:cubicBezTo>
                <a:close/>
                <a:moveTo>
                  <a:pt x="166" y="15"/>
                </a:moveTo>
                <a:cubicBezTo>
                  <a:pt x="165" y="16"/>
                  <a:pt x="163" y="14"/>
                  <a:pt x="166" y="15"/>
                </a:cubicBezTo>
                <a:close/>
                <a:moveTo>
                  <a:pt x="164" y="10"/>
                </a:moveTo>
                <a:cubicBezTo>
                  <a:pt x="163" y="10"/>
                  <a:pt x="164" y="10"/>
                  <a:pt x="163" y="10"/>
                </a:cubicBezTo>
                <a:cubicBezTo>
                  <a:pt x="165" y="9"/>
                  <a:pt x="167" y="10"/>
                  <a:pt x="164" y="10"/>
                </a:cubicBezTo>
                <a:close/>
                <a:moveTo>
                  <a:pt x="158" y="9"/>
                </a:moveTo>
                <a:cubicBezTo>
                  <a:pt x="158" y="9"/>
                  <a:pt x="161" y="9"/>
                  <a:pt x="163" y="9"/>
                </a:cubicBezTo>
                <a:cubicBezTo>
                  <a:pt x="162" y="11"/>
                  <a:pt x="157" y="9"/>
                  <a:pt x="158" y="9"/>
                </a:cubicBezTo>
                <a:close/>
                <a:moveTo>
                  <a:pt x="159" y="18"/>
                </a:moveTo>
                <a:cubicBezTo>
                  <a:pt x="159" y="18"/>
                  <a:pt x="158" y="18"/>
                  <a:pt x="158" y="18"/>
                </a:cubicBezTo>
                <a:cubicBezTo>
                  <a:pt x="158" y="17"/>
                  <a:pt x="159" y="18"/>
                  <a:pt x="159" y="18"/>
                </a:cubicBezTo>
                <a:close/>
                <a:moveTo>
                  <a:pt x="160" y="19"/>
                </a:moveTo>
                <a:cubicBezTo>
                  <a:pt x="160" y="20"/>
                  <a:pt x="158" y="19"/>
                  <a:pt x="158" y="19"/>
                </a:cubicBezTo>
                <a:cubicBezTo>
                  <a:pt x="158" y="19"/>
                  <a:pt x="160" y="19"/>
                  <a:pt x="160" y="19"/>
                </a:cubicBezTo>
                <a:close/>
                <a:moveTo>
                  <a:pt x="158" y="21"/>
                </a:moveTo>
                <a:cubicBezTo>
                  <a:pt x="158" y="21"/>
                  <a:pt x="158" y="21"/>
                  <a:pt x="158" y="21"/>
                </a:cubicBezTo>
                <a:cubicBezTo>
                  <a:pt x="157" y="21"/>
                  <a:pt x="157" y="21"/>
                  <a:pt x="157" y="21"/>
                </a:cubicBezTo>
                <a:cubicBezTo>
                  <a:pt x="157" y="21"/>
                  <a:pt x="157" y="21"/>
                  <a:pt x="157" y="21"/>
                </a:cubicBezTo>
                <a:lnTo>
                  <a:pt x="158" y="21"/>
                </a:lnTo>
                <a:close/>
                <a:moveTo>
                  <a:pt x="157" y="19"/>
                </a:moveTo>
                <a:cubicBezTo>
                  <a:pt x="156" y="19"/>
                  <a:pt x="155" y="20"/>
                  <a:pt x="154" y="19"/>
                </a:cubicBezTo>
                <a:cubicBezTo>
                  <a:pt x="155" y="19"/>
                  <a:pt x="157" y="19"/>
                  <a:pt x="157" y="19"/>
                </a:cubicBezTo>
                <a:close/>
                <a:moveTo>
                  <a:pt x="143" y="68"/>
                </a:moveTo>
                <a:cubicBezTo>
                  <a:pt x="144" y="68"/>
                  <a:pt x="144" y="68"/>
                  <a:pt x="145" y="68"/>
                </a:cubicBezTo>
                <a:cubicBezTo>
                  <a:pt x="145" y="69"/>
                  <a:pt x="143" y="69"/>
                  <a:pt x="143" y="68"/>
                </a:cubicBezTo>
                <a:close/>
                <a:moveTo>
                  <a:pt x="142" y="64"/>
                </a:moveTo>
                <a:cubicBezTo>
                  <a:pt x="143" y="63"/>
                  <a:pt x="144" y="64"/>
                  <a:pt x="145" y="63"/>
                </a:cubicBezTo>
                <a:cubicBezTo>
                  <a:pt x="144" y="64"/>
                  <a:pt x="143" y="63"/>
                  <a:pt x="142" y="64"/>
                </a:cubicBezTo>
                <a:close/>
                <a:moveTo>
                  <a:pt x="144" y="55"/>
                </a:moveTo>
                <a:cubicBezTo>
                  <a:pt x="144" y="54"/>
                  <a:pt x="145" y="54"/>
                  <a:pt x="146" y="54"/>
                </a:cubicBezTo>
                <a:cubicBezTo>
                  <a:pt x="145" y="55"/>
                  <a:pt x="145" y="55"/>
                  <a:pt x="144" y="55"/>
                </a:cubicBezTo>
                <a:close/>
                <a:moveTo>
                  <a:pt x="139" y="30"/>
                </a:moveTo>
                <a:cubicBezTo>
                  <a:pt x="141" y="30"/>
                  <a:pt x="146" y="30"/>
                  <a:pt x="147" y="31"/>
                </a:cubicBezTo>
                <a:cubicBezTo>
                  <a:pt x="144" y="31"/>
                  <a:pt x="143" y="30"/>
                  <a:pt x="139" y="30"/>
                </a:cubicBezTo>
                <a:close/>
                <a:moveTo>
                  <a:pt x="142" y="18"/>
                </a:moveTo>
                <a:cubicBezTo>
                  <a:pt x="143" y="17"/>
                  <a:pt x="143" y="18"/>
                  <a:pt x="143" y="18"/>
                </a:cubicBezTo>
                <a:cubicBezTo>
                  <a:pt x="143" y="18"/>
                  <a:pt x="142" y="18"/>
                  <a:pt x="142" y="18"/>
                </a:cubicBezTo>
                <a:close/>
                <a:moveTo>
                  <a:pt x="146" y="19"/>
                </a:moveTo>
                <a:cubicBezTo>
                  <a:pt x="146" y="20"/>
                  <a:pt x="144" y="19"/>
                  <a:pt x="143" y="19"/>
                </a:cubicBezTo>
                <a:cubicBezTo>
                  <a:pt x="143" y="18"/>
                  <a:pt x="145" y="19"/>
                  <a:pt x="146" y="19"/>
                </a:cubicBezTo>
                <a:close/>
                <a:moveTo>
                  <a:pt x="142" y="19"/>
                </a:moveTo>
                <a:cubicBezTo>
                  <a:pt x="142" y="19"/>
                  <a:pt x="140" y="20"/>
                  <a:pt x="140" y="19"/>
                </a:cubicBezTo>
                <a:lnTo>
                  <a:pt x="142" y="19"/>
                </a:lnTo>
                <a:close/>
                <a:moveTo>
                  <a:pt x="146" y="21"/>
                </a:moveTo>
                <a:cubicBezTo>
                  <a:pt x="145" y="21"/>
                  <a:pt x="140" y="21"/>
                  <a:pt x="139" y="21"/>
                </a:cubicBezTo>
                <a:cubicBezTo>
                  <a:pt x="140" y="20"/>
                  <a:pt x="143" y="21"/>
                  <a:pt x="146" y="21"/>
                </a:cubicBezTo>
                <a:close/>
                <a:moveTo>
                  <a:pt x="148" y="24"/>
                </a:moveTo>
                <a:cubicBezTo>
                  <a:pt x="146" y="24"/>
                  <a:pt x="145" y="23"/>
                  <a:pt x="148" y="24"/>
                </a:cubicBezTo>
                <a:close/>
                <a:moveTo>
                  <a:pt x="150" y="30"/>
                </a:moveTo>
                <a:cubicBezTo>
                  <a:pt x="150" y="31"/>
                  <a:pt x="148" y="31"/>
                  <a:pt x="148" y="31"/>
                </a:cubicBezTo>
                <a:cubicBezTo>
                  <a:pt x="148" y="30"/>
                  <a:pt x="149" y="30"/>
                  <a:pt x="150" y="30"/>
                </a:cubicBezTo>
                <a:close/>
                <a:moveTo>
                  <a:pt x="147" y="43"/>
                </a:moveTo>
                <a:cubicBezTo>
                  <a:pt x="147" y="42"/>
                  <a:pt x="148" y="43"/>
                  <a:pt x="148" y="42"/>
                </a:cubicBezTo>
                <a:cubicBezTo>
                  <a:pt x="149" y="43"/>
                  <a:pt x="153" y="43"/>
                  <a:pt x="151" y="43"/>
                </a:cubicBezTo>
                <a:cubicBezTo>
                  <a:pt x="151" y="43"/>
                  <a:pt x="149" y="43"/>
                  <a:pt x="147" y="43"/>
                </a:cubicBezTo>
                <a:close/>
                <a:moveTo>
                  <a:pt x="151" y="57"/>
                </a:moveTo>
                <a:cubicBezTo>
                  <a:pt x="150" y="58"/>
                  <a:pt x="147" y="58"/>
                  <a:pt x="147" y="57"/>
                </a:cubicBezTo>
                <a:cubicBezTo>
                  <a:pt x="147" y="57"/>
                  <a:pt x="149" y="57"/>
                  <a:pt x="151" y="57"/>
                </a:cubicBezTo>
                <a:close/>
                <a:moveTo>
                  <a:pt x="151" y="31"/>
                </a:moveTo>
                <a:cubicBezTo>
                  <a:pt x="151" y="30"/>
                  <a:pt x="152" y="30"/>
                  <a:pt x="152" y="30"/>
                </a:cubicBezTo>
                <a:cubicBezTo>
                  <a:pt x="152" y="31"/>
                  <a:pt x="151" y="31"/>
                  <a:pt x="151" y="31"/>
                </a:cubicBezTo>
                <a:close/>
                <a:moveTo>
                  <a:pt x="148" y="21"/>
                </a:moveTo>
                <a:cubicBezTo>
                  <a:pt x="149" y="21"/>
                  <a:pt x="154" y="20"/>
                  <a:pt x="156" y="21"/>
                </a:cubicBezTo>
                <a:cubicBezTo>
                  <a:pt x="153" y="21"/>
                  <a:pt x="150" y="21"/>
                  <a:pt x="148" y="21"/>
                </a:cubicBezTo>
                <a:close/>
                <a:moveTo>
                  <a:pt x="153" y="19"/>
                </a:moveTo>
                <a:cubicBezTo>
                  <a:pt x="152" y="20"/>
                  <a:pt x="151" y="19"/>
                  <a:pt x="150" y="19"/>
                </a:cubicBezTo>
                <a:cubicBezTo>
                  <a:pt x="150" y="19"/>
                  <a:pt x="152" y="19"/>
                  <a:pt x="153" y="19"/>
                </a:cubicBezTo>
                <a:close/>
                <a:moveTo>
                  <a:pt x="147" y="18"/>
                </a:moveTo>
                <a:cubicBezTo>
                  <a:pt x="148" y="18"/>
                  <a:pt x="152" y="18"/>
                  <a:pt x="153" y="18"/>
                </a:cubicBezTo>
                <a:cubicBezTo>
                  <a:pt x="152" y="18"/>
                  <a:pt x="150" y="18"/>
                  <a:pt x="147" y="18"/>
                </a:cubicBezTo>
                <a:close/>
                <a:moveTo>
                  <a:pt x="152" y="9"/>
                </a:moveTo>
                <a:cubicBezTo>
                  <a:pt x="152" y="10"/>
                  <a:pt x="151" y="9"/>
                  <a:pt x="151" y="10"/>
                </a:cubicBezTo>
                <a:cubicBezTo>
                  <a:pt x="151" y="9"/>
                  <a:pt x="152" y="9"/>
                  <a:pt x="152" y="9"/>
                </a:cubicBezTo>
                <a:close/>
                <a:moveTo>
                  <a:pt x="149" y="15"/>
                </a:moveTo>
                <a:cubicBezTo>
                  <a:pt x="151" y="15"/>
                  <a:pt x="150" y="14"/>
                  <a:pt x="153" y="15"/>
                </a:cubicBezTo>
                <a:cubicBezTo>
                  <a:pt x="157" y="15"/>
                  <a:pt x="149" y="15"/>
                  <a:pt x="148" y="15"/>
                </a:cubicBezTo>
                <a:cubicBezTo>
                  <a:pt x="146" y="15"/>
                  <a:pt x="148" y="15"/>
                  <a:pt x="149" y="15"/>
                </a:cubicBezTo>
                <a:close/>
                <a:moveTo>
                  <a:pt x="149" y="19"/>
                </a:moveTo>
                <a:cubicBezTo>
                  <a:pt x="149" y="20"/>
                  <a:pt x="148" y="19"/>
                  <a:pt x="147" y="19"/>
                </a:cubicBezTo>
                <a:cubicBezTo>
                  <a:pt x="147" y="18"/>
                  <a:pt x="149" y="19"/>
                  <a:pt x="149" y="19"/>
                </a:cubicBezTo>
                <a:close/>
                <a:moveTo>
                  <a:pt x="146" y="18"/>
                </a:moveTo>
                <a:cubicBezTo>
                  <a:pt x="146" y="18"/>
                  <a:pt x="144" y="19"/>
                  <a:pt x="144" y="18"/>
                </a:cubicBezTo>
                <a:cubicBezTo>
                  <a:pt x="144" y="18"/>
                  <a:pt x="147" y="18"/>
                  <a:pt x="146" y="18"/>
                </a:cubicBezTo>
                <a:close/>
                <a:moveTo>
                  <a:pt x="145" y="9"/>
                </a:moveTo>
                <a:cubicBezTo>
                  <a:pt x="146" y="9"/>
                  <a:pt x="146" y="9"/>
                  <a:pt x="146" y="9"/>
                </a:cubicBezTo>
                <a:cubicBezTo>
                  <a:pt x="146" y="10"/>
                  <a:pt x="146" y="10"/>
                  <a:pt x="146" y="10"/>
                </a:cubicBezTo>
                <a:cubicBezTo>
                  <a:pt x="145" y="10"/>
                  <a:pt x="145" y="10"/>
                  <a:pt x="145" y="10"/>
                </a:cubicBezTo>
                <a:lnTo>
                  <a:pt x="145" y="9"/>
                </a:lnTo>
                <a:close/>
                <a:moveTo>
                  <a:pt x="145" y="9"/>
                </a:moveTo>
                <a:cubicBezTo>
                  <a:pt x="144" y="10"/>
                  <a:pt x="143" y="9"/>
                  <a:pt x="142" y="9"/>
                </a:cubicBezTo>
                <a:cubicBezTo>
                  <a:pt x="143" y="9"/>
                  <a:pt x="144" y="9"/>
                  <a:pt x="145" y="9"/>
                </a:cubicBezTo>
                <a:close/>
                <a:moveTo>
                  <a:pt x="143" y="14"/>
                </a:moveTo>
                <a:cubicBezTo>
                  <a:pt x="141" y="15"/>
                  <a:pt x="139" y="15"/>
                  <a:pt x="137" y="15"/>
                </a:cubicBezTo>
                <a:cubicBezTo>
                  <a:pt x="139" y="14"/>
                  <a:pt x="141" y="15"/>
                  <a:pt x="143" y="14"/>
                </a:cubicBezTo>
                <a:close/>
                <a:moveTo>
                  <a:pt x="142" y="18"/>
                </a:moveTo>
                <a:cubicBezTo>
                  <a:pt x="138" y="19"/>
                  <a:pt x="135" y="17"/>
                  <a:pt x="131" y="18"/>
                </a:cubicBezTo>
                <a:cubicBezTo>
                  <a:pt x="133" y="17"/>
                  <a:pt x="138" y="18"/>
                  <a:pt x="142" y="18"/>
                </a:cubicBezTo>
                <a:close/>
                <a:moveTo>
                  <a:pt x="134" y="23"/>
                </a:moveTo>
                <a:cubicBezTo>
                  <a:pt x="133" y="24"/>
                  <a:pt x="131" y="23"/>
                  <a:pt x="130" y="24"/>
                </a:cubicBezTo>
                <a:cubicBezTo>
                  <a:pt x="131" y="23"/>
                  <a:pt x="133" y="23"/>
                  <a:pt x="134" y="23"/>
                </a:cubicBezTo>
                <a:close/>
                <a:moveTo>
                  <a:pt x="129" y="21"/>
                </a:moveTo>
                <a:cubicBezTo>
                  <a:pt x="129" y="20"/>
                  <a:pt x="130" y="21"/>
                  <a:pt x="130" y="20"/>
                </a:cubicBezTo>
                <a:cubicBezTo>
                  <a:pt x="130" y="21"/>
                  <a:pt x="129" y="21"/>
                  <a:pt x="129" y="21"/>
                </a:cubicBezTo>
                <a:close/>
                <a:moveTo>
                  <a:pt x="137" y="20"/>
                </a:moveTo>
                <a:cubicBezTo>
                  <a:pt x="138" y="20"/>
                  <a:pt x="138" y="20"/>
                  <a:pt x="138" y="20"/>
                </a:cubicBezTo>
                <a:cubicBezTo>
                  <a:pt x="138" y="21"/>
                  <a:pt x="136" y="21"/>
                  <a:pt x="137" y="20"/>
                </a:cubicBezTo>
                <a:close/>
                <a:moveTo>
                  <a:pt x="137" y="23"/>
                </a:moveTo>
                <a:cubicBezTo>
                  <a:pt x="134" y="24"/>
                  <a:pt x="134" y="23"/>
                  <a:pt x="137" y="23"/>
                </a:cubicBezTo>
                <a:close/>
                <a:moveTo>
                  <a:pt x="137" y="19"/>
                </a:moveTo>
                <a:cubicBezTo>
                  <a:pt x="136" y="19"/>
                  <a:pt x="133" y="19"/>
                  <a:pt x="131" y="19"/>
                </a:cubicBezTo>
                <a:cubicBezTo>
                  <a:pt x="133" y="18"/>
                  <a:pt x="135" y="19"/>
                  <a:pt x="137" y="19"/>
                </a:cubicBezTo>
                <a:cubicBezTo>
                  <a:pt x="139" y="19"/>
                  <a:pt x="137" y="19"/>
                  <a:pt x="137" y="19"/>
                </a:cubicBezTo>
                <a:close/>
                <a:moveTo>
                  <a:pt x="135" y="20"/>
                </a:moveTo>
                <a:cubicBezTo>
                  <a:pt x="134" y="21"/>
                  <a:pt x="132" y="21"/>
                  <a:pt x="131" y="21"/>
                </a:cubicBezTo>
                <a:cubicBezTo>
                  <a:pt x="132" y="20"/>
                  <a:pt x="133" y="21"/>
                  <a:pt x="135" y="20"/>
                </a:cubicBezTo>
                <a:close/>
                <a:moveTo>
                  <a:pt x="138" y="30"/>
                </a:moveTo>
                <a:cubicBezTo>
                  <a:pt x="137" y="31"/>
                  <a:pt x="134" y="30"/>
                  <a:pt x="133" y="30"/>
                </a:cubicBezTo>
                <a:cubicBezTo>
                  <a:pt x="133" y="30"/>
                  <a:pt x="137" y="31"/>
                  <a:pt x="138" y="30"/>
                </a:cubicBezTo>
                <a:close/>
                <a:moveTo>
                  <a:pt x="136" y="34"/>
                </a:moveTo>
                <a:cubicBezTo>
                  <a:pt x="137" y="34"/>
                  <a:pt x="137" y="34"/>
                  <a:pt x="138" y="34"/>
                </a:cubicBezTo>
                <a:cubicBezTo>
                  <a:pt x="136" y="34"/>
                  <a:pt x="133" y="34"/>
                  <a:pt x="136" y="34"/>
                </a:cubicBezTo>
                <a:close/>
                <a:moveTo>
                  <a:pt x="138" y="55"/>
                </a:moveTo>
                <a:cubicBezTo>
                  <a:pt x="137" y="54"/>
                  <a:pt x="136" y="54"/>
                  <a:pt x="135" y="55"/>
                </a:cubicBezTo>
                <a:cubicBezTo>
                  <a:pt x="135" y="54"/>
                  <a:pt x="138" y="54"/>
                  <a:pt x="138" y="55"/>
                </a:cubicBezTo>
                <a:close/>
                <a:moveTo>
                  <a:pt x="132" y="9"/>
                </a:moveTo>
                <a:cubicBezTo>
                  <a:pt x="130" y="10"/>
                  <a:pt x="129" y="9"/>
                  <a:pt x="132" y="9"/>
                </a:cubicBezTo>
                <a:close/>
                <a:moveTo>
                  <a:pt x="130" y="19"/>
                </a:moveTo>
                <a:cubicBezTo>
                  <a:pt x="129" y="19"/>
                  <a:pt x="128" y="19"/>
                  <a:pt x="127" y="19"/>
                </a:cubicBezTo>
                <a:cubicBezTo>
                  <a:pt x="127" y="18"/>
                  <a:pt x="129" y="19"/>
                  <a:pt x="130" y="19"/>
                </a:cubicBezTo>
                <a:close/>
                <a:moveTo>
                  <a:pt x="128" y="21"/>
                </a:moveTo>
                <a:cubicBezTo>
                  <a:pt x="127" y="21"/>
                  <a:pt x="127" y="21"/>
                  <a:pt x="126" y="21"/>
                </a:cubicBezTo>
                <a:cubicBezTo>
                  <a:pt x="125" y="20"/>
                  <a:pt x="128" y="20"/>
                  <a:pt x="128" y="21"/>
                </a:cubicBezTo>
                <a:close/>
                <a:moveTo>
                  <a:pt x="126" y="30"/>
                </a:moveTo>
                <a:cubicBezTo>
                  <a:pt x="125" y="31"/>
                  <a:pt x="123" y="30"/>
                  <a:pt x="126" y="30"/>
                </a:cubicBezTo>
                <a:close/>
                <a:moveTo>
                  <a:pt x="126" y="62"/>
                </a:moveTo>
                <a:cubicBezTo>
                  <a:pt x="125" y="63"/>
                  <a:pt x="124" y="63"/>
                  <a:pt x="123" y="62"/>
                </a:cubicBezTo>
                <a:cubicBezTo>
                  <a:pt x="123" y="62"/>
                  <a:pt x="125" y="62"/>
                  <a:pt x="126" y="62"/>
                </a:cubicBezTo>
                <a:close/>
                <a:moveTo>
                  <a:pt x="121" y="21"/>
                </a:moveTo>
                <a:cubicBezTo>
                  <a:pt x="121" y="20"/>
                  <a:pt x="122" y="21"/>
                  <a:pt x="122" y="20"/>
                </a:cubicBezTo>
                <a:cubicBezTo>
                  <a:pt x="124" y="21"/>
                  <a:pt x="125" y="21"/>
                  <a:pt x="121" y="21"/>
                </a:cubicBezTo>
                <a:close/>
                <a:moveTo>
                  <a:pt x="123" y="19"/>
                </a:moveTo>
                <a:cubicBezTo>
                  <a:pt x="123" y="19"/>
                  <a:pt x="122" y="18"/>
                  <a:pt x="121" y="19"/>
                </a:cubicBezTo>
                <a:cubicBezTo>
                  <a:pt x="121" y="18"/>
                  <a:pt x="122" y="19"/>
                  <a:pt x="123" y="19"/>
                </a:cubicBezTo>
                <a:close/>
                <a:moveTo>
                  <a:pt x="123" y="30"/>
                </a:moveTo>
                <a:cubicBezTo>
                  <a:pt x="122" y="30"/>
                  <a:pt x="121" y="30"/>
                  <a:pt x="120" y="30"/>
                </a:cubicBezTo>
                <a:cubicBezTo>
                  <a:pt x="121" y="30"/>
                  <a:pt x="122" y="30"/>
                  <a:pt x="123" y="30"/>
                </a:cubicBezTo>
                <a:close/>
                <a:moveTo>
                  <a:pt x="121" y="68"/>
                </a:moveTo>
                <a:cubicBezTo>
                  <a:pt x="120" y="69"/>
                  <a:pt x="120" y="68"/>
                  <a:pt x="118" y="69"/>
                </a:cubicBezTo>
                <a:cubicBezTo>
                  <a:pt x="118" y="68"/>
                  <a:pt x="120" y="68"/>
                  <a:pt x="121" y="68"/>
                </a:cubicBezTo>
                <a:close/>
                <a:moveTo>
                  <a:pt x="122" y="70"/>
                </a:moveTo>
                <a:cubicBezTo>
                  <a:pt x="121" y="71"/>
                  <a:pt x="119" y="70"/>
                  <a:pt x="118" y="71"/>
                </a:cubicBezTo>
                <a:cubicBezTo>
                  <a:pt x="119" y="70"/>
                  <a:pt x="121" y="70"/>
                  <a:pt x="122" y="70"/>
                </a:cubicBezTo>
                <a:close/>
                <a:moveTo>
                  <a:pt x="119" y="72"/>
                </a:moveTo>
                <a:cubicBezTo>
                  <a:pt x="120" y="71"/>
                  <a:pt x="120" y="72"/>
                  <a:pt x="121" y="72"/>
                </a:cubicBezTo>
                <a:cubicBezTo>
                  <a:pt x="121" y="72"/>
                  <a:pt x="120" y="72"/>
                  <a:pt x="119" y="72"/>
                </a:cubicBezTo>
                <a:close/>
                <a:moveTo>
                  <a:pt x="118" y="88"/>
                </a:moveTo>
                <a:cubicBezTo>
                  <a:pt x="120" y="89"/>
                  <a:pt x="122" y="88"/>
                  <a:pt x="124" y="89"/>
                </a:cubicBezTo>
                <a:cubicBezTo>
                  <a:pt x="122" y="89"/>
                  <a:pt x="119" y="90"/>
                  <a:pt x="118" y="88"/>
                </a:cubicBezTo>
                <a:close/>
                <a:moveTo>
                  <a:pt x="122" y="63"/>
                </a:moveTo>
                <a:cubicBezTo>
                  <a:pt x="122" y="63"/>
                  <a:pt x="123" y="63"/>
                  <a:pt x="123" y="63"/>
                </a:cubicBezTo>
                <a:cubicBezTo>
                  <a:pt x="124" y="64"/>
                  <a:pt x="126" y="63"/>
                  <a:pt x="126" y="64"/>
                </a:cubicBezTo>
                <a:cubicBezTo>
                  <a:pt x="125" y="64"/>
                  <a:pt x="123" y="64"/>
                  <a:pt x="122" y="63"/>
                </a:cubicBezTo>
                <a:close/>
                <a:moveTo>
                  <a:pt x="127" y="30"/>
                </a:moveTo>
                <a:cubicBezTo>
                  <a:pt x="128" y="30"/>
                  <a:pt x="129" y="30"/>
                  <a:pt x="130" y="30"/>
                </a:cubicBezTo>
                <a:cubicBezTo>
                  <a:pt x="130" y="31"/>
                  <a:pt x="126" y="30"/>
                  <a:pt x="127" y="30"/>
                </a:cubicBezTo>
                <a:close/>
                <a:moveTo>
                  <a:pt x="127" y="57"/>
                </a:moveTo>
                <a:cubicBezTo>
                  <a:pt x="127" y="57"/>
                  <a:pt x="129" y="56"/>
                  <a:pt x="129" y="57"/>
                </a:cubicBezTo>
                <a:cubicBezTo>
                  <a:pt x="129" y="57"/>
                  <a:pt x="128" y="57"/>
                  <a:pt x="127" y="57"/>
                </a:cubicBezTo>
                <a:close/>
                <a:moveTo>
                  <a:pt x="129" y="70"/>
                </a:moveTo>
                <a:cubicBezTo>
                  <a:pt x="129" y="71"/>
                  <a:pt x="128" y="71"/>
                  <a:pt x="127" y="71"/>
                </a:cubicBezTo>
                <a:cubicBezTo>
                  <a:pt x="127" y="70"/>
                  <a:pt x="128" y="70"/>
                  <a:pt x="129" y="70"/>
                </a:cubicBezTo>
                <a:close/>
                <a:moveTo>
                  <a:pt x="127" y="91"/>
                </a:moveTo>
                <a:cubicBezTo>
                  <a:pt x="127" y="91"/>
                  <a:pt x="128" y="91"/>
                  <a:pt x="129" y="91"/>
                </a:cubicBezTo>
                <a:cubicBezTo>
                  <a:pt x="129" y="92"/>
                  <a:pt x="128" y="91"/>
                  <a:pt x="127" y="91"/>
                </a:cubicBezTo>
                <a:close/>
                <a:moveTo>
                  <a:pt x="128" y="69"/>
                </a:moveTo>
                <a:cubicBezTo>
                  <a:pt x="129" y="68"/>
                  <a:pt x="130" y="69"/>
                  <a:pt x="131" y="68"/>
                </a:cubicBezTo>
                <a:cubicBezTo>
                  <a:pt x="131" y="69"/>
                  <a:pt x="129" y="68"/>
                  <a:pt x="128" y="69"/>
                </a:cubicBezTo>
                <a:close/>
                <a:moveTo>
                  <a:pt x="131" y="71"/>
                </a:moveTo>
                <a:cubicBezTo>
                  <a:pt x="130" y="70"/>
                  <a:pt x="132" y="70"/>
                  <a:pt x="132" y="70"/>
                </a:cubicBezTo>
                <a:cubicBezTo>
                  <a:pt x="132" y="71"/>
                  <a:pt x="131" y="71"/>
                  <a:pt x="131" y="71"/>
                </a:cubicBezTo>
                <a:close/>
                <a:moveTo>
                  <a:pt x="130" y="57"/>
                </a:moveTo>
                <a:cubicBezTo>
                  <a:pt x="130" y="57"/>
                  <a:pt x="133" y="57"/>
                  <a:pt x="134" y="57"/>
                </a:cubicBezTo>
                <a:cubicBezTo>
                  <a:pt x="133" y="58"/>
                  <a:pt x="132" y="57"/>
                  <a:pt x="130" y="57"/>
                </a:cubicBezTo>
                <a:close/>
                <a:moveTo>
                  <a:pt x="133" y="70"/>
                </a:moveTo>
                <a:cubicBezTo>
                  <a:pt x="134" y="71"/>
                  <a:pt x="135" y="70"/>
                  <a:pt x="135" y="71"/>
                </a:cubicBezTo>
                <a:cubicBezTo>
                  <a:pt x="135" y="71"/>
                  <a:pt x="133" y="71"/>
                  <a:pt x="133" y="70"/>
                </a:cubicBezTo>
                <a:close/>
                <a:moveTo>
                  <a:pt x="135" y="57"/>
                </a:moveTo>
                <a:cubicBezTo>
                  <a:pt x="136" y="57"/>
                  <a:pt x="136" y="57"/>
                  <a:pt x="137" y="57"/>
                </a:cubicBezTo>
                <a:cubicBezTo>
                  <a:pt x="137" y="58"/>
                  <a:pt x="135" y="58"/>
                  <a:pt x="135" y="57"/>
                </a:cubicBezTo>
                <a:close/>
                <a:moveTo>
                  <a:pt x="137" y="71"/>
                </a:moveTo>
                <a:cubicBezTo>
                  <a:pt x="137" y="71"/>
                  <a:pt x="137" y="71"/>
                  <a:pt x="136" y="71"/>
                </a:cubicBezTo>
                <a:cubicBezTo>
                  <a:pt x="137" y="70"/>
                  <a:pt x="140" y="71"/>
                  <a:pt x="137" y="71"/>
                </a:cubicBezTo>
                <a:close/>
                <a:moveTo>
                  <a:pt x="137" y="57"/>
                </a:moveTo>
                <a:cubicBezTo>
                  <a:pt x="137" y="57"/>
                  <a:pt x="138" y="57"/>
                  <a:pt x="139" y="57"/>
                </a:cubicBezTo>
                <a:cubicBezTo>
                  <a:pt x="139" y="58"/>
                  <a:pt x="138" y="57"/>
                  <a:pt x="137" y="57"/>
                </a:cubicBezTo>
                <a:close/>
                <a:moveTo>
                  <a:pt x="139" y="69"/>
                </a:moveTo>
                <a:cubicBezTo>
                  <a:pt x="139" y="68"/>
                  <a:pt x="141" y="68"/>
                  <a:pt x="141" y="68"/>
                </a:cubicBezTo>
                <a:cubicBezTo>
                  <a:pt x="141" y="69"/>
                  <a:pt x="140" y="68"/>
                  <a:pt x="139" y="69"/>
                </a:cubicBezTo>
                <a:close/>
                <a:moveTo>
                  <a:pt x="140" y="72"/>
                </a:moveTo>
                <a:cubicBezTo>
                  <a:pt x="141" y="71"/>
                  <a:pt x="142" y="72"/>
                  <a:pt x="143" y="72"/>
                </a:cubicBezTo>
                <a:cubicBezTo>
                  <a:pt x="142" y="73"/>
                  <a:pt x="141" y="72"/>
                  <a:pt x="140" y="72"/>
                </a:cubicBezTo>
                <a:close/>
                <a:moveTo>
                  <a:pt x="143" y="71"/>
                </a:moveTo>
                <a:cubicBezTo>
                  <a:pt x="143" y="70"/>
                  <a:pt x="144" y="70"/>
                  <a:pt x="145" y="70"/>
                </a:cubicBezTo>
                <a:cubicBezTo>
                  <a:pt x="145" y="71"/>
                  <a:pt x="143" y="71"/>
                  <a:pt x="143" y="71"/>
                </a:cubicBezTo>
                <a:close/>
                <a:moveTo>
                  <a:pt x="147" y="71"/>
                </a:moveTo>
                <a:cubicBezTo>
                  <a:pt x="146" y="71"/>
                  <a:pt x="146" y="71"/>
                  <a:pt x="146" y="71"/>
                </a:cubicBezTo>
                <a:cubicBezTo>
                  <a:pt x="146" y="70"/>
                  <a:pt x="146" y="70"/>
                  <a:pt x="146" y="70"/>
                </a:cubicBezTo>
                <a:cubicBezTo>
                  <a:pt x="147" y="70"/>
                  <a:pt x="147" y="70"/>
                  <a:pt x="147" y="70"/>
                </a:cubicBezTo>
                <a:lnTo>
                  <a:pt x="147" y="71"/>
                </a:lnTo>
                <a:close/>
                <a:moveTo>
                  <a:pt x="148" y="71"/>
                </a:moveTo>
                <a:cubicBezTo>
                  <a:pt x="148" y="70"/>
                  <a:pt x="149" y="70"/>
                  <a:pt x="149" y="70"/>
                </a:cubicBezTo>
                <a:cubicBezTo>
                  <a:pt x="149" y="71"/>
                  <a:pt x="148" y="71"/>
                  <a:pt x="148" y="71"/>
                </a:cubicBezTo>
                <a:close/>
                <a:moveTo>
                  <a:pt x="149" y="68"/>
                </a:moveTo>
                <a:cubicBezTo>
                  <a:pt x="150" y="68"/>
                  <a:pt x="151" y="68"/>
                  <a:pt x="151" y="68"/>
                </a:cubicBezTo>
                <a:cubicBezTo>
                  <a:pt x="151" y="69"/>
                  <a:pt x="150" y="68"/>
                  <a:pt x="149" y="68"/>
                </a:cubicBezTo>
                <a:close/>
                <a:moveTo>
                  <a:pt x="150" y="71"/>
                </a:moveTo>
                <a:cubicBezTo>
                  <a:pt x="151" y="70"/>
                  <a:pt x="153" y="70"/>
                  <a:pt x="154" y="70"/>
                </a:cubicBezTo>
                <a:cubicBezTo>
                  <a:pt x="153" y="71"/>
                  <a:pt x="151" y="70"/>
                  <a:pt x="150" y="71"/>
                </a:cubicBezTo>
                <a:close/>
                <a:moveTo>
                  <a:pt x="153" y="55"/>
                </a:moveTo>
                <a:cubicBezTo>
                  <a:pt x="154" y="54"/>
                  <a:pt x="155" y="54"/>
                  <a:pt x="156" y="54"/>
                </a:cubicBezTo>
                <a:cubicBezTo>
                  <a:pt x="155" y="55"/>
                  <a:pt x="154" y="54"/>
                  <a:pt x="153" y="55"/>
                </a:cubicBezTo>
                <a:close/>
                <a:moveTo>
                  <a:pt x="155" y="92"/>
                </a:moveTo>
                <a:cubicBezTo>
                  <a:pt x="156" y="92"/>
                  <a:pt x="157" y="92"/>
                  <a:pt x="158" y="92"/>
                </a:cubicBezTo>
                <a:cubicBezTo>
                  <a:pt x="157" y="92"/>
                  <a:pt x="156" y="93"/>
                  <a:pt x="155" y="92"/>
                </a:cubicBezTo>
                <a:close/>
                <a:moveTo>
                  <a:pt x="155" y="31"/>
                </a:moveTo>
                <a:cubicBezTo>
                  <a:pt x="156" y="29"/>
                  <a:pt x="159" y="31"/>
                  <a:pt x="160" y="30"/>
                </a:cubicBezTo>
                <a:cubicBezTo>
                  <a:pt x="159" y="31"/>
                  <a:pt x="157" y="30"/>
                  <a:pt x="155" y="31"/>
                </a:cubicBezTo>
                <a:close/>
                <a:moveTo>
                  <a:pt x="159" y="24"/>
                </a:moveTo>
                <a:cubicBezTo>
                  <a:pt x="160" y="24"/>
                  <a:pt x="161" y="24"/>
                  <a:pt x="162" y="24"/>
                </a:cubicBezTo>
                <a:cubicBezTo>
                  <a:pt x="159" y="24"/>
                  <a:pt x="155" y="24"/>
                  <a:pt x="159" y="24"/>
                </a:cubicBezTo>
                <a:close/>
                <a:moveTo>
                  <a:pt x="160" y="21"/>
                </a:moveTo>
                <a:cubicBezTo>
                  <a:pt x="162" y="20"/>
                  <a:pt x="165" y="21"/>
                  <a:pt x="167" y="21"/>
                </a:cubicBezTo>
                <a:cubicBezTo>
                  <a:pt x="165" y="22"/>
                  <a:pt x="162" y="21"/>
                  <a:pt x="160" y="21"/>
                </a:cubicBezTo>
                <a:close/>
                <a:moveTo>
                  <a:pt x="166" y="30"/>
                </a:moveTo>
                <a:cubicBezTo>
                  <a:pt x="167" y="31"/>
                  <a:pt x="168" y="30"/>
                  <a:pt x="168" y="30"/>
                </a:cubicBezTo>
                <a:cubicBezTo>
                  <a:pt x="168" y="31"/>
                  <a:pt x="167" y="31"/>
                  <a:pt x="166" y="30"/>
                </a:cubicBezTo>
                <a:close/>
                <a:moveTo>
                  <a:pt x="169" y="24"/>
                </a:moveTo>
                <a:cubicBezTo>
                  <a:pt x="169" y="23"/>
                  <a:pt x="170" y="24"/>
                  <a:pt x="171" y="24"/>
                </a:cubicBezTo>
                <a:cubicBezTo>
                  <a:pt x="170" y="24"/>
                  <a:pt x="170" y="24"/>
                  <a:pt x="169" y="24"/>
                </a:cubicBezTo>
                <a:close/>
                <a:moveTo>
                  <a:pt x="169" y="87"/>
                </a:moveTo>
                <a:cubicBezTo>
                  <a:pt x="171" y="87"/>
                  <a:pt x="175" y="86"/>
                  <a:pt x="176" y="88"/>
                </a:cubicBezTo>
                <a:cubicBezTo>
                  <a:pt x="174" y="88"/>
                  <a:pt x="171" y="88"/>
                  <a:pt x="169" y="87"/>
                </a:cubicBezTo>
                <a:close/>
                <a:moveTo>
                  <a:pt x="172" y="21"/>
                </a:moveTo>
                <a:cubicBezTo>
                  <a:pt x="171" y="21"/>
                  <a:pt x="174" y="21"/>
                  <a:pt x="174" y="21"/>
                </a:cubicBezTo>
                <a:cubicBezTo>
                  <a:pt x="176" y="21"/>
                  <a:pt x="178" y="21"/>
                  <a:pt x="179" y="21"/>
                </a:cubicBezTo>
                <a:cubicBezTo>
                  <a:pt x="176" y="21"/>
                  <a:pt x="174" y="21"/>
                  <a:pt x="172" y="21"/>
                </a:cubicBezTo>
                <a:close/>
                <a:moveTo>
                  <a:pt x="180" y="10"/>
                </a:moveTo>
                <a:cubicBezTo>
                  <a:pt x="179" y="10"/>
                  <a:pt x="179" y="10"/>
                  <a:pt x="178" y="10"/>
                </a:cubicBezTo>
                <a:cubicBezTo>
                  <a:pt x="177" y="10"/>
                  <a:pt x="180" y="9"/>
                  <a:pt x="180" y="10"/>
                </a:cubicBezTo>
                <a:close/>
                <a:moveTo>
                  <a:pt x="184" y="10"/>
                </a:moveTo>
                <a:cubicBezTo>
                  <a:pt x="183" y="10"/>
                  <a:pt x="182" y="10"/>
                  <a:pt x="181" y="10"/>
                </a:cubicBezTo>
                <a:cubicBezTo>
                  <a:pt x="182" y="10"/>
                  <a:pt x="184" y="10"/>
                  <a:pt x="185" y="10"/>
                </a:cubicBezTo>
                <a:cubicBezTo>
                  <a:pt x="188" y="11"/>
                  <a:pt x="184" y="10"/>
                  <a:pt x="184" y="10"/>
                </a:cubicBezTo>
                <a:close/>
                <a:moveTo>
                  <a:pt x="199" y="13"/>
                </a:moveTo>
                <a:cubicBezTo>
                  <a:pt x="199" y="13"/>
                  <a:pt x="197" y="13"/>
                  <a:pt x="196" y="13"/>
                </a:cubicBezTo>
                <a:cubicBezTo>
                  <a:pt x="196" y="12"/>
                  <a:pt x="200" y="13"/>
                  <a:pt x="199" y="13"/>
                </a:cubicBezTo>
                <a:close/>
                <a:moveTo>
                  <a:pt x="60" y="74"/>
                </a:moveTo>
                <a:cubicBezTo>
                  <a:pt x="59" y="74"/>
                  <a:pt x="57" y="74"/>
                  <a:pt x="57" y="74"/>
                </a:cubicBezTo>
                <a:cubicBezTo>
                  <a:pt x="58" y="74"/>
                  <a:pt x="60" y="75"/>
                  <a:pt x="60" y="74"/>
                </a:cubicBezTo>
                <a:close/>
                <a:moveTo>
                  <a:pt x="207" y="88"/>
                </a:moveTo>
                <a:cubicBezTo>
                  <a:pt x="207" y="88"/>
                  <a:pt x="206" y="89"/>
                  <a:pt x="207" y="89"/>
                </a:cubicBezTo>
                <a:cubicBezTo>
                  <a:pt x="209" y="89"/>
                  <a:pt x="211" y="88"/>
                  <a:pt x="213" y="88"/>
                </a:cubicBezTo>
                <a:cubicBezTo>
                  <a:pt x="212" y="87"/>
                  <a:pt x="206" y="88"/>
                  <a:pt x="207" y="88"/>
                </a:cubicBezTo>
                <a:close/>
                <a:moveTo>
                  <a:pt x="206" y="88"/>
                </a:moveTo>
                <a:cubicBezTo>
                  <a:pt x="204" y="88"/>
                  <a:pt x="201" y="88"/>
                  <a:pt x="200" y="89"/>
                </a:cubicBezTo>
                <a:cubicBezTo>
                  <a:pt x="202" y="88"/>
                  <a:pt x="204" y="89"/>
                  <a:pt x="206" y="88"/>
                </a:cubicBezTo>
                <a:close/>
                <a:moveTo>
                  <a:pt x="172" y="91"/>
                </a:moveTo>
                <a:cubicBezTo>
                  <a:pt x="174" y="91"/>
                  <a:pt x="176" y="91"/>
                  <a:pt x="178" y="91"/>
                </a:cubicBezTo>
                <a:cubicBezTo>
                  <a:pt x="178" y="89"/>
                  <a:pt x="182" y="91"/>
                  <a:pt x="182" y="90"/>
                </a:cubicBezTo>
                <a:cubicBezTo>
                  <a:pt x="180" y="89"/>
                  <a:pt x="174" y="89"/>
                  <a:pt x="172" y="91"/>
                </a:cubicBez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45F1082-CD75-49A1-8DAE-C03B831CB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29" y="0"/>
            <a:ext cx="60699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</a:t>
            </a:r>
            <a:r>
              <a:rPr lang="en-US" altLang="en-US" sz="3600" b="1" i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3600" dirty="0">
              <a:latin typeface="UTM Azuki" panose="02040603050506020204" pitchFamily="18" charset="0"/>
            </a:endParaRPr>
          </a:p>
        </p:txBody>
      </p:sp>
      <p:sp>
        <p:nvSpPr>
          <p:cNvPr id="5" name="Text Box 69">
            <a:extLst>
              <a:ext uri="{FF2B5EF4-FFF2-40B4-BE49-F238E27FC236}">
                <a16:creationId xmlns:a16="http://schemas.microsoft.com/office/drawing/2014/main" id="{7279593E-4C6C-47DF-B9A1-02F2E5CB2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39" y="947926"/>
            <a:ext cx="114107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ở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A10C2-A3D8-4CD7-856A-E421420C084F}"/>
              </a:ext>
            </a:extLst>
          </p:cNvPr>
          <p:cNvSpPr txBox="1"/>
          <p:nvPr/>
        </p:nvSpPr>
        <p:spPr>
          <a:xfrm>
            <a:off x="672060" y="2395422"/>
            <a:ext cx="58678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Con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học.</a:t>
            </a:r>
          </a:p>
        </p:txBody>
      </p:sp>
      <p:pic>
        <p:nvPicPr>
          <p:cNvPr id="8" name="Picture 8" descr="r">
            <a:extLst>
              <a:ext uri="{FF2B5EF4-FFF2-40B4-BE49-F238E27FC236}">
                <a16:creationId xmlns:a16="http://schemas.microsoft.com/office/drawing/2014/main" id="{14B2B417-CBA8-417E-8449-FD1052CFD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04563">
            <a:off x="8642200" y="3403037"/>
            <a:ext cx="2482852" cy="25488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23" descr="Thay_do">
            <a:extLst>
              <a:ext uri="{FF2B5EF4-FFF2-40B4-BE49-F238E27FC236}">
                <a16:creationId xmlns:a16="http://schemas.microsoft.com/office/drawing/2014/main" id="{2D3DE1AA-1A3F-47C7-A009-B06161322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528" y="1815805"/>
            <a:ext cx="2634018" cy="24955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9632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ị trường - Hà Nội Phố: Văn Miếu - Quốc Tử Giám, Di tích của nghìn năm văn  hiến">
            <a:extLst>
              <a:ext uri="{FF2B5EF4-FFF2-40B4-BE49-F238E27FC236}">
                <a16:creationId xmlns:a16="http://schemas.microsoft.com/office/drawing/2014/main" id="{5E3F3891-82C7-417A-8D99-B05F4EE30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67" y="598931"/>
            <a:ext cx="5335849" cy="4007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Khám phá Việt Nam: Văn Miếu Quốc Tử Giám ở đâu?">
            <a:extLst>
              <a:ext uri="{FF2B5EF4-FFF2-40B4-BE49-F238E27FC236}">
                <a16:creationId xmlns:a16="http://schemas.microsoft.com/office/drawing/2014/main" id="{8FEAC256-A364-4F0E-AF54-07C55BF53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883" y="2387293"/>
            <a:ext cx="5335849" cy="3871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03CCB0-971F-42F0-B3F2-8281DBCF99F0}"/>
              </a:ext>
            </a:extLst>
          </p:cNvPr>
          <p:cNvSpPr txBox="1"/>
          <p:nvPr/>
        </p:nvSpPr>
        <p:spPr>
          <a:xfrm>
            <a:off x="6619165" y="887104"/>
            <a:ext cx="4088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UVN Bui Doi" panose="03060902040502090204" pitchFamily="66" charset="0"/>
              </a:rPr>
              <a:t>Quốc</a:t>
            </a:r>
            <a:r>
              <a:rPr lang="en-US" sz="3600" dirty="0">
                <a:latin typeface="UVN Bui Doi" panose="03060902040502090204" pitchFamily="66" charset="0"/>
              </a:rPr>
              <a:t> </a:t>
            </a:r>
            <a:r>
              <a:rPr lang="en-US" sz="3600" dirty="0" err="1">
                <a:latin typeface="UVN Bui Doi" panose="03060902040502090204" pitchFamily="66" charset="0"/>
              </a:rPr>
              <a:t>Tử</a:t>
            </a:r>
            <a:r>
              <a:rPr lang="en-US" sz="3600" dirty="0">
                <a:latin typeface="UVN Bui Doi" panose="03060902040502090204" pitchFamily="66" charset="0"/>
              </a:rPr>
              <a:t> </a:t>
            </a:r>
            <a:r>
              <a:rPr lang="en-US" sz="3600" dirty="0" err="1">
                <a:latin typeface="UVN Bui Doi" panose="03060902040502090204" pitchFamily="66" charset="0"/>
              </a:rPr>
              <a:t>Giám</a:t>
            </a:r>
            <a:r>
              <a:rPr lang="en-US" sz="3600" dirty="0">
                <a:latin typeface="UVN Bui Doi" panose="03060902040502090204" pitchFamily="66" charset="0"/>
              </a:rPr>
              <a:t> </a:t>
            </a:r>
            <a:r>
              <a:rPr lang="en-US" sz="3600" dirty="0" err="1">
                <a:latin typeface="UVN Bui Doi" panose="03060902040502090204" pitchFamily="66" charset="0"/>
              </a:rPr>
              <a:t>trước</a:t>
            </a:r>
            <a:r>
              <a:rPr lang="en-US" sz="3600" dirty="0">
                <a:latin typeface="UVN Bui Doi" panose="03060902040502090204" pitchFamily="66" charset="0"/>
              </a:rPr>
              <a:t> đây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9134F1-F10F-414A-B9A6-05F5B9C17465}"/>
              </a:ext>
            </a:extLst>
          </p:cNvPr>
          <p:cNvSpPr txBox="1"/>
          <p:nvPr/>
        </p:nvSpPr>
        <p:spPr>
          <a:xfrm>
            <a:off x="1592451" y="4832742"/>
            <a:ext cx="4088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UVN Bui Doi" panose="03060902040502090204" pitchFamily="66" charset="0"/>
              </a:rPr>
              <a:t>Quốc</a:t>
            </a:r>
            <a:r>
              <a:rPr lang="en-US" sz="3600" dirty="0">
                <a:latin typeface="UVN Bui Doi" panose="03060902040502090204" pitchFamily="66" charset="0"/>
              </a:rPr>
              <a:t> </a:t>
            </a:r>
            <a:r>
              <a:rPr lang="en-US" sz="3600" dirty="0" err="1">
                <a:latin typeface="UVN Bui Doi" panose="03060902040502090204" pitchFamily="66" charset="0"/>
              </a:rPr>
              <a:t>Tử</a:t>
            </a:r>
            <a:r>
              <a:rPr lang="en-US" sz="3600" dirty="0">
                <a:latin typeface="UVN Bui Doi" panose="03060902040502090204" pitchFamily="66" charset="0"/>
              </a:rPr>
              <a:t> </a:t>
            </a:r>
            <a:r>
              <a:rPr lang="en-US" sz="3600" dirty="0" err="1">
                <a:latin typeface="UVN Bui Doi" panose="03060902040502090204" pitchFamily="66" charset="0"/>
              </a:rPr>
              <a:t>Giám</a:t>
            </a:r>
            <a:r>
              <a:rPr lang="en-US" sz="3600" dirty="0">
                <a:latin typeface="UVN Bui Doi" panose="03060902040502090204" pitchFamily="66" charset="0"/>
              </a:rPr>
              <a:t> </a:t>
            </a:r>
            <a:r>
              <a:rPr lang="en-US" sz="3600" dirty="0" err="1">
                <a:latin typeface="UVN Bui Doi" panose="03060902040502090204" pitchFamily="66" charset="0"/>
              </a:rPr>
              <a:t>ngày</a:t>
            </a:r>
            <a:r>
              <a:rPr lang="en-US" sz="3600" dirty="0">
                <a:latin typeface="UVN Bui Doi" panose="03060902040502090204" pitchFamily="66" charset="0"/>
              </a:rPr>
              <a:t> nay</a:t>
            </a:r>
          </a:p>
        </p:txBody>
      </p:sp>
    </p:spTree>
    <p:extLst>
      <p:ext uri="{BB962C8B-B14F-4D97-AF65-F5344CB8AC3E}">
        <p14:creationId xmlns:p14="http://schemas.microsoft.com/office/powerpoint/2010/main" val="199216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Nha thai hoc trong Van Mieu">
            <a:extLst>
              <a:ext uri="{FF2B5EF4-FFF2-40B4-BE49-F238E27FC236}">
                <a16:creationId xmlns:a16="http://schemas.microsoft.com/office/drawing/2014/main" id="{0DEEE8C3-0C41-4722-B558-895922415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0248" y="635166"/>
            <a:ext cx="5433823" cy="4191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Content Placeholder 7" descr="Van-Mieu[1]">
            <a:extLst>
              <a:ext uri="{FF2B5EF4-FFF2-40B4-BE49-F238E27FC236}">
                <a16:creationId xmlns:a16="http://schemas.microsoft.com/office/drawing/2014/main" id="{E7565A74-1497-4BCB-B71D-FCF09F90C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563097" y="2461966"/>
            <a:ext cx="5682658" cy="3647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 Box 10">
            <a:extLst>
              <a:ext uri="{FF2B5EF4-FFF2-40B4-BE49-F238E27FC236}">
                <a16:creationId xmlns:a16="http://schemas.microsoft.com/office/drawing/2014/main" id="{C7A34212-50E5-4C80-B74F-2C3A8AE7D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584" y="5340254"/>
            <a:ext cx="3613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i="1" dirty="0" err="1">
                <a:latin typeface="Times New Roman" panose="02020603050405020304" pitchFamily="18" charset="0"/>
              </a:rPr>
              <a:t>Nhà</a:t>
            </a:r>
            <a:r>
              <a:rPr lang="en-US" altLang="en-US" sz="4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latin typeface="Times New Roman" panose="02020603050405020304" pitchFamily="18" charset="0"/>
              </a:rPr>
              <a:t>Thái</a:t>
            </a:r>
            <a:r>
              <a:rPr lang="en-US" altLang="en-US" sz="4400" b="1" i="1" dirty="0">
                <a:latin typeface="Times New Roman" panose="02020603050405020304" pitchFamily="18" charset="0"/>
              </a:rPr>
              <a:t> Học</a:t>
            </a: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841C9D73-C5D9-4804-82B6-6BE36CA59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8338" y="1411973"/>
            <a:ext cx="3613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i="1" dirty="0" err="1">
                <a:latin typeface="Times New Roman" panose="02020603050405020304" pitchFamily="18" charset="0"/>
              </a:rPr>
              <a:t>Văn</a:t>
            </a:r>
            <a:r>
              <a:rPr lang="en-US" altLang="en-US" sz="4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latin typeface="Times New Roman" panose="02020603050405020304" pitchFamily="18" charset="0"/>
              </a:rPr>
              <a:t>Miếu</a:t>
            </a:r>
            <a:endParaRPr lang="en-US" altLang="en-US" sz="4400" b="1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3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-图片 2">
            <a:extLst>
              <a:ext uri="{FF2B5EF4-FFF2-40B4-BE49-F238E27FC236}">
                <a16:creationId xmlns:a16="http://schemas.microsoft.com/office/drawing/2014/main" id="{C0FD7768-8972-4E8C-8CA0-C6029BCB34E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893" y="260350"/>
            <a:ext cx="9505950" cy="6337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79B045-1FA7-46DC-96F9-B2E3A6440FCA}"/>
              </a:ext>
            </a:extLst>
          </p:cNvPr>
          <p:cNvSpPr txBox="1"/>
          <p:nvPr/>
        </p:nvSpPr>
        <p:spPr>
          <a:xfrm>
            <a:off x="4585648" y="2634018"/>
            <a:ext cx="52134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UVF Quattrocento" panose="02000502030000000004" pitchFamily="2" charset="0"/>
              </a:rPr>
              <a:t>Nhà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Hậu</a:t>
            </a:r>
            <a:r>
              <a:rPr lang="en-US" sz="5400" dirty="0">
                <a:latin typeface="UVF Quattrocento" panose="02000502030000000004" pitchFamily="2" charset="0"/>
              </a:rPr>
              <a:t> Lê </a:t>
            </a:r>
            <a:r>
              <a:rPr lang="en-US" sz="5400" dirty="0" err="1">
                <a:latin typeface="UVF Quattrocento" panose="02000502030000000004" pitchFamily="2" charset="0"/>
              </a:rPr>
              <a:t>rất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quan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tâm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và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mở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mang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nền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giáo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dục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nước</a:t>
            </a:r>
            <a:r>
              <a:rPr lang="en-US" sz="5400" dirty="0">
                <a:latin typeface="UVF Quattrocento" panose="02000502030000000004" pitchFamily="2" charset="0"/>
              </a:rPr>
              <a:t> </a:t>
            </a:r>
            <a:r>
              <a:rPr lang="en-US" sz="5400" dirty="0" err="1">
                <a:latin typeface="UVF Quattrocento" panose="02000502030000000004" pitchFamily="2" charset="0"/>
              </a:rPr>
              <a:t>nhà</a:t>
            </a:r>
            <a:r>
              <a:rPr lang="en-US" sz="5400" dirty="0">
                <a:latin typeface="UVF Quattrocento" panose="02000502030000000004" pitchFamily="2" charset="0"/>
              </a:rPr>
              <a:t>. </a:t>
            </a:r>
          </a:p>
        </p:txBody>
      </p:sp>
      <p:sp>
        <p:nvSpPr>
          <p:cNvPr id="6" name="任意多边形: 形状 7">
            <a:extLst>
              <a:ext uri="{FF2B5EF4-FFF2-40B4-BE49-F238E27FC236}">
                <a16:creationId xmlns:a16="http://schemas.microsoft.com/office/drawing/2014/main" id="{AB776118-EB4E-47B0-B322-21E673F72AA3}"/>
              </a:ext>
            </a:extLst>
          </p:cNvPr>
          <p:cNvSpPr/>
          <p:nvPr/>
        </p:nvSpPr>
        <p:spPr>
          <a:xfrm rot="3080055">
            <a:off x="1286902" y="802247"/>
            <a:ext cx="1855453" cy="3121900"/>
          </a:xfrm>
          <a:custGeom>
            <a:avLst/>
            <a:gdLst>
              <a:gd name="connsiteX0" fmla="*/ 0 w 1043709"/>
              <a:gd name="connsiteY0" fmla="*/ 0 h 4875051"/>
              <a:gd name="connsiteX1" fmla="*/ 1043709 w 1043709"/>
              <a:gd name="connsiteY1" fmla="*/ 0 h 4875051"/>
              <a:gd name="connsiteX2" fmla="*/ 1043709 w 1043709"/>
              <a:gd name="connsiteY2" fmla="*/ 4630368 h 4875051"/>
              <a:gd name="connsiteX3" fmla="*/ 1020435 w 1043709"/>
              <a:gd name="connsiteY3" fmla="*/ 4625669 h 4875051"/>
              <a:gd name="connsiteX4" fmla="*/ 771053 w 1043709"/>
              <a:gd name="connsiteY4" fmla="*/ 4875051 h 4875051"/>
              <a:gd name="connsiteX5" fmla="*/ 249382 w 1043709"/>
              <a:gd name="connsiteY5" fmla="*/ 4875051 h 4875051"/>
              <a:gd name="connsiteX6" fmla="*/ 0 w 1043709"/>
              <a:gd name="connsiteY6" fmla="*/ 4625669 h 4875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3709" h="4875051">
                <a:moveTo>
                  <a:pt x="0" y="0"/>
                </a:moveTo>
                <a:lnTo>
                  <a:pt x="1043709" y="0"/>
                </a:lnTo>
                <a:lnTo>
                  <a:pt x="1043709" y="4630368"/>
                </a:lnTo>
                <a:lnTo>
                  <a:pt x="1020435" y="4625669"/>
                </a:lnTo>
                <a:cubicBezTo>
                  <a:pt x="882705" y="4625669"/>
                  <a:pt x="771053" y="4737321"/>
                  <a:pt x="771053" y="4875051"/>
                </a:cubicBezTo>
                <a:lnTo>
                  <a:pt x="249382" y="4875051"/>
                </a:lnTo>
                <a:cubicBezTo>
                  <a:pt x="249382" y="4737321"/>
                  <a:pt x="137730" y="4625669"/>
                  <a:pt x="0" y="4625669"/>
                </a:cubicBezTo>
                <a:close/>
              </a:path>
            </a:pathLst>
          </a:custGeom>
          <a:solidFill>
            <a:srgbClr val="D7181F"/>
          </a:solidFill>
          <a:ln>
            <a:solidFill>
              <a:srgbClr val="D7181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A0AD9A-4501-4C79-A18A-CFCEB2E506C3}"/>
              </a:ext>
            </a:extLst>
          </p:cNvPr>
          <p:cNvSpPr txBox="1"/>
          <p:nvPr/>
        </p:nvSpPr>
        <p:spPr>
          <a:xfrm rot="19229188">
            <a:off x="563136" y="1578367"/>
            <a:ext cx="30843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/>
                </a:solidFill>
                <a:latin typeface="UVN Bach Dang Nang" panose="02070803090706020303" pitchFamily="18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13733477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2264DAD5-0864-4F82-AF7F-E446DC6B4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117" y="1365987"/>
            <a:ext cx="11067766" cy="501675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học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Học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8F6BD1E-4AAB-4675-9B32-3AB5BE7AF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29" y="0"/>
            <a:ext cx="60699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1.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</a:t>
            </a:r>
            <a:r>
              <a:rPr lang="en-US" altLang="en-US" sz="3600" b="1" i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3600" dirty="0">
              <a:latin typeface="UTM Azuki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D6C345-AE6B-4A40-BB1E-48C7EDBFF512}"/>
              </a:ext>
            </a:extLst>
          </p:cNvPr>
          <p:cNvSpPr txBox="1"/>
          <p:nvPr/>
        </p:nvSpPr>
        <p:spPr>
          <a:xfrm>
            <a:off x="1912961" y="658101"/>
            <a:ext cx="8366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tin SGK tr50</a:t>
            </a:r>
          </a:p>
        </p:txBody>
      </p:sp>
    </p:spTree>
    <p:extLst>
      <p:ext uri="{BB962C8B-B14F-4D97-AF65-F5344CB8AC3E}">
        <p14:creationId xmlns:p14="http://schemas.microsoft.com/office/powerpoint/2010/main" val="124776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43">
            <a:extLst>
              <a:ext uri="{FF2B5EF4-FFF2-40B4-BE49-F238E27FC236}">
                <a16:creationId xmlns:a16="http://schemas.microsoft.com/office/drawing/2014/main" id="{387E05FF-995A-4882-9013-EDE20E560F65}"/>
              </a:ext>
            </a:extLst>
          </p:cNvPr>
          <p:cNvSpPr/>
          <p:nvPr/>
        </p:nvSpPr>
        <p:spPr>
          <a:xfrm>
            <a:off x="943451" y="929383"/>
            <a:ext cx="10526728" cy="1140049"/>
          </a:xfrm>
          <a:prstGeom prst="snip2Diag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dung học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để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cử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1C585C-AD56-4BCB-8A11-75E5372148F7}"/>
              </a:ext>
            </a:extLst>
          </p:cNvPr>
          <p:cNvSpPr/>
          <p:nvPr/>
        </p:nvSpPr>
        <p:spPr>
          <a:xfrm>
            <a:off x="1603514" y="4975025"/>
            <a:ext cx="4906798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C</a:t>
            </a:r>
            <a:r>
              <a:rPr lang="en-US" sz="5400" noProof="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. </a:t>
            </a:r>
            <a:r>
              <a:rPr lang="en-US" sz="5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Nho</a:t>
            </a:r>
            <a:r>
              <a:rPr lang="en-US" sz="5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học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BF1581-176E-4CAE-9326-F1C845479EC0}"/>
              </a:ext>
            </a:extLst>
          </p:cNvPr>
          <p:cNvSpPr/>
          <p:nvPr/>
        </p:nvSpPr>
        <p:spPr>
          <a:xfrm>
            <a:off x="1603514" y="3616796"/>
            <a:ext cx="4906798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B. </a:t>
            </a:r>
            <a:r>
              <a:rPr lang="en-US" sz="5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Toán</a:t>
            </a:r>
            <a:r>
              <a:rPr lang="en-US" sz="5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học</a:t>
            </a:r>
            <a:endParaRPr lang="vi-VN" sz="5400" dirty="0">
              <a:solidFill>
                <a:schemeClr val="bg2">
                  <a:lumMod val="25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63DC1F-B6B2-424D-92DF-5BFE79FA4D1F}"/>
              </a:ext>
            </a:extLst>
          </p:cNvPr>
          <p:cNvSpPr/>
          <p:nvPr/>
        </p:nvSpPr>
        <p:spPr>
          <a:xfrm>
            <a:off x="1603514" y="2271437"/>
            <a:ext cx="4906798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A. </a:t>
            </a:r>
            <a:r>
              <a:rPr lang="en-US" sz="5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Văn</a:t>
            </a:r>
            <a:r>
              <a:rPr lang="en-US" sz="5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học</a:t>
            </a:r>
            <a:endParaRPr lang="vi-VN" sz="5400" dirty="0">
              <a:solidFill>
                <a:schemeClr val="bg2">
                  <a:lumMod val="25000"/>
                </a:schemeClr>
              </a:solidFill>
              <a:latin typeface="UTM Cookies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624F04-BFF1-4260-8253-83CAF7C932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625175" y="5014872"/>
            <a:ext cx="885137" cy="7080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4CEF98-95AC-4734-A86C-74CECCF11540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29" y="3691870"/>
            <a:ext cx="804742" cy="7071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77F060-5272-4ACA-ABBC-936BD3FE754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372" y="2303246"/>
            <a:ext cx="804742" cy="707197"/>
          </a:xfrm>
          <a:prstGeom prst="rect">
            <a:avLst/>
          </a:prstGeom>
        </p:spPr>
      </p:pic>
      <p:pic>
        <p:nvPicPr>
          <p:cNvPr id="14" name="Picture 23" descr="Thay_do">
            <a:extLst>
              <a:ext uri="{FF2B5EF4-FFF2-40B4-BE49-F238E27FC236}">
                <a16:creationId xmlns:a16="http://schemas.microsoft.com/office/drawing/2014/main" id="{4465BA11-EA5F-4D5F-BF5D-EB548B6B4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61" y="2463024"/>
            <a:ext cx="3603010" cy="34135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6317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10" descr="F:\Lich su 4 - 2016\18. Bai 18. Truong hoc thoi hau le\khong tu.jpg">
            <a:extLst>
              <a:ext uri="{FF2B5EF4-FFF2-40B4-BE49-F238E27FC236}">
                <a16:creationId xmlns:a16="http://schemas.microsoft.com/office/drawing/2014/main" id="{C5C9A961-E1A9-4AFD-92CF-92879CB93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039" y="619899"/>
            <a:ext cx="3200400" cy="431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9" descr="Hình ảnh có liên quan">
            <a:extLst>
              <a:ext uri="{FF2B5EF4-FFF2-40B4-BE49-F238E27FC236}">
                <a16:creationId xmlns:a16="http://schemas.microsoft.com/office/drawing/2014/main" id="{9B607AE5-9584-4F3E-A2D3-914BD6C4E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046" y="608889"/>
            <a:ext cx="5673725" cy="431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12">
            <a:extLst>
              <a:ext uri="{FF2B5EF4-FFF2-40B4-BE49-F238E27FC236}">
                <a16:creationId xmlns:a16="http://schemas.microsoft.com/office/drawing/2014/main" id="{33DB2044-F267-4453-B131-2FEDC8587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403" y="5705354"/>
            <a:ext cx="112597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Nho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là </a:t>
            </a: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Khổng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) do </a:t>
            </a: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Khổng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600" b="1" dirty="0">
                <a:solidFill>
                  <a:srgbClr val="7030A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414" name="TextBox 9">
            <a:extLst>
              <a:ext uri="{FF2B5EF4-FFF2-40B4-BE49-F238E27FC236}">
                <a16:creationId xmlns:a16="http://schemas.microsoft.com/office/drawing/2014/main" id="{05BCCC5E-7390-46D6-A403-90FB01E0D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3722" y="5027052"/>
            <a:ext cx="2865034" cy="64633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KHỔNG TỬ</a:t>
            </a:r>
          </a:p>
        </p:txBody>
      </p:sp>
      <p:sp>
        <p:nvSpPr>
          <p:cNvPr id="17415" name="TextBox 10">
            <a:extLst>
              <a:ext uri="{FF2B5EF4-FFF2-40B4-BE49-F238E27FC236}">
                <a16:creationId xmlns:a16="http://schemas.microsoft.com/office/drawing/2014/main" id="{198230C5-49FB-449E-850F-58722929D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5871" y="5088608"/>
            <a:ext cx="7004074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SÁCH GIÁO KHOA NGŨ KINH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  <p:bldP spid="17414" grpId="0" animBg="1"/>
      <p:bldP spid="174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43">
            <a:extLst>
              <a:ext uri="{FF2B5EF4-FFF2-40B4-BE49-F238E27FC236}">
                <a16:creationId xmlns:a16="http://schemas.microsoft.com/office/drawing/2014/main" id="{387E05FF-995A-4882-9013-EDE20E560F65}"/>
              </a:ext>
            </a:extLst>
          </p:cNvPr>
          <p:cNvSpPr/>
          <p:nvPr/>
        </p:nvSpPr>
        <p:spPr>
          <a:xfrm>
            <a:off x="943451" y="929383"/>
            <a:ext cx="10526728" cy="1140049"/>
          </a:xfrm>
          <a:prstGeom prst="snip2Diag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cử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5400" b="1" dirty="0">
                <a:solidFill>
                  <a:srgbClr val="00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?</a:t>
            </a:r>
            <a:endParaRPr lang="en-US" sz="5400" dirty="0">
              <a:latin typeface="UTM Azuki" panose="02040603050506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63DC1F-B6B2-424D-92DF-5BFE79FA4D1F}"/>
              </a:ext>
            </a:extLst>
          </p:cNvPr>
          <p:cNvSpPr/>
          <p:nvPr/>
        </p:nvSpPr>
        <p:spPr>
          <a:xfrm>
            <a:off x="1917413" y="2427050"/>
            <a:ext cx="9123626" cy="3501567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- Ba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 Ai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để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sĩ</a:t>
            </a:r>
            <a:r>
              <a:rPr lang="en-US" altLang="en-US" sz="54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7570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eu_chong_di_thi">
            <a:extLst>
              <a:ext uri="{FF2B5EF4-FFF2-40B4-BE49-F238E27FC236}">
                <a16:creationId xmlns:a16="http://schemas.microsoft.com/office/drawing/2014/main" id="{DD2577DB-CD67-4037-A5D0-D0539D6BF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6" r="-2" b="17329"/>
          <a:stretch/>
        </p:blipFill>
        <p:spPr bwMode="auto"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7" descr="hoi-dong- giam khao">
            <a:extLst>
              <a:ext uri="{FF2B5EF4-FFF2-40B4-BE49-F238E27FC236}">
                <a16:creationId xmlns:a16="http://schemas.microsoft.com/office/drawing/2014/main" id="{52AE44EC-C513-403F-89D6-ABF986E866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" r="-1" b="-1"/>
          <a:stretch/>
        </p:blipFill>
        <p:spPr bwMode="auto"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3C4E9B-C264-4EDF-ACBD-42426503A0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8392" t="6849" r="21104" b="2"/>
          <a:stretch/>
        </p:blipFill>
        <p:spPr>
          <a:xfrm>
            <a:off x="6646461" y="3429000"/>
            <a:ext cx="5545520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A7D608-94EC-4562-BA1F-D6B8A09605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321" r="-2" b="20218"/>
          <a:stretch/>
        </p:blipFill>
        <p:spPr>
          <a:xfrm>
            <a:off x="19" y="3511295"/>
            <a:ext cx="8038511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459EE42-4AA5-47AC-9E80-A41687964FF2}"/>
              </a:ext>
            </a:extLst>
          </p:cNvPr>
          <p:cNvSpPr txBox="1"/>
          <p:nvPr/>
        </p:nvSpPr>
        <p:spPr>
          <a:xfrm>
            <a:off x="1" y="2823485"/>
            <a:ext cx="4353636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VN Bach Dang Nang" panose="02070803090706020303" pitchFamily="18" charset="0"/>
              </a:rPr>
              <a:t>Hội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đồng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Giám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khảo</a:t>
            </a:r>
            <a:endParaRPr lang="en-US" sz="2800" dirty="0">
              <a:latin typeface="UVN Bach Dang Nang" panose="02070803090706020303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2DB22E-38C2-4057-AD1D-2BA97F406D36}"/>
              </a:ext>
            </a:extLst>
          </p:cNvPr>
          <p:cNvSpPr txBox="1"/>
          <p:nvPr/>
        </p:nvSpPr>
        <p:spPr>
          <a:xfrm>
            <a:off x="6512259" y="2823485"/>
            <a:ext cx="4353636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VN Bach Dang Nang" panose="02070803090706020303" pitchFamily="18" charset="0"/>
              </a:rPr>
              <a:t>Lều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chõng</a:t>
            </a:r>
            <a:r>
              <a:rPr lang="en-US" sz="2800" dirty="0">
                <a:latin typeface="UVN Bach Dang Nang" panose="02070803090706020303" pitchFamily="18" charset="0"/>
              </a:rPr>
              <a:t> đi </a:t>
            </a:r>
            <a:r>
              <a:rPr lang="en-US" sz="2800" dirty="0" err="1">
                <a:latin typeface="UVN Bach Dang Nang" panose="02070803090706020303" pitchFamily="18" charset="0"/>
              </a:rPr>
              <a:t>thi</a:t>
            </a:r>
            <a:endParaRPr lang="en-US" sz="2800" dirty="0">
              <a:latin typeface="UVN Bach Dang Nang" panose="02070803090706020303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AA93C2-3BFB-45A7-B090-9A8E7551BCE8}"/>
              </a:ext>
            </a:extLst>
          </p:cNvPr>
          <p:cNvSpPr txBox="1"/>
          <p:nvPr/>
        </p:nvSpPr>
        <p:spPr>
          <a:xfrm>
            <a:off x="753090" y="6334537"/>
            <a:ext cx="4353636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VN Bach Dang Nang" panose="02070803090706020303" pitchFamily="18" charset="0"/>
              </a:rPr>
              <a:t>Kì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thi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Hương</a:t>
            </a:r>
            <a:r>
              <a:rPr lang="en-US" sz="2800" dirty="0">
                <a:latin typeface="UVN Bach Dang Nang" panose="02070803090706020303" pitchFamily="18" charset="0"/>
              </a:rPr>
              <a:t> ở Nam </a:t>
            </a:r>
            <a:r>
              <a:rPr lang="en-US" sz="2800" dirty="0" err="1">
                <a:latin typeface="UVN Bach Dang Nang" panose="02070803090706020303" pitchFamily="18" charset="0"/>
              </a:rPr>
              <a:t>Định</a:t>
            </a:r>
            <a:endParaRPr lang="en-US" sz="2800" dirty="0">
              <a:latin typeface="UVN Bach Dang Nang" panose="02070803090706020303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2693E1-693F-4953-81CF-1B06F8693ECC}"/>
              </a:ext>
            </a:extLst>
          </p:cNvPr>
          <p:cNvSpPr txBox="1"/>
          <p:nvPr/>
        </p:nvSpPr>
        <p:spPr>
          <a:xfrm>
            <a:off x="7401447" y="6252485"/>
            <a:ext cx="4353636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VN Bach Dang Nang" panose="02070803090706020303" pitchFamily="18" charset="0"/>
              </a:rPr>
              <a:t>Trường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thi</a:t>
            </a:r>
            <a:endParaRPr lang="en-US" sz="2800" dirty="0">
              <a:latin typeface="UVN Bach Dang Nang" panose="0207080309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28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31" grpId="0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42">
            <a:extLst>
              <a:ext uri="{FF2B5EF4-FFF2-40B4-BE49-F238E27FC236}">
                <a16:creationId xmlns:a16="http://schemas.microsoft.com/office/drawing/2014/main" id="{69F932DC-9FC6-428D-8220-DDE84138BB5E}"/>
              </a:ext>
            </a:extLst>
          </p:cNvPr>
          <p:cNvSpPr/>
          <p:nvPr/>
        </p:nvSpPr>
        <p:spPr>
          <a:xfrm>
            <a:off x="3873299" y="2213025"/>
            <a:ext cx="7356175" cy="21664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77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0" dirty="0">
              <a:latin typeface="UTM Azuki" panose="02040603050506020204" pitchFamily="18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10" name="图片 13">
            <a:extLst>
              <a:ext uri="{FF2B5EF4-FFF2-40B4-BE49-F238E27FC236}">
                <a16:creationId xmlns:a16="http://schemas.microsoft.com/office/drawing/2014/main" id="{54B71763-E06C-4D29-B744-E97F0114A1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23191" y="1861718"/>
            <a:ext cx="3079059" cy="295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2CDF6B23-C895-4993-8966-DD7732293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9495" y="2553663"/>
            <a:ext cx="673776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9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WenYue GuDianMingChaoTi (Non-Commercial Use)" pitchFamily="50" charset="-122"/>
              </a:rPr>
              <a:t>KHỞI ĐỘNG</a:t>
            </a:r>
            <a:endParaRPr lang="zh-CN" altLang="en-US" sz="9600" dirty="0">
              <a:solidFill>
                <a:schemeClr val="accent2">
                  <a:lumMod val="60000"/>
                  <a:lumOff val="40000"/>
                </a:schemeClr>
              </a:solidFill>
              <a:latin typeface="UTM Azuki" panose="02040603050506020204" pitchFamily="18" charset="0"/>
              <a:ea typeface="字魂59号-创粗黑" panose="00000500000000000000" pitchFamily="2" charset="-122"/>
              <a:cs typeface="Tahoma" panose="020B0604030504040204" pitchFamily="34" charset="0"/>
              <a:sym typeface="WenYue GuDianMingChaoTi (Non-Commercial Use)" pitchFamily="50" charset="-122"/>
            </a:endParaRPr>
          </a:p>
        </p:txBody>
      </p:sp>
      <p:sp>
        <p:nvSpPr>
          <p:cNvPr id="12" name="文本框 75">
            <a:extLst>
              <a:ext uri="{FF2B5EF4-FFF2-40B4-BE49-F238E27FC236}">
                <a16:creationId xmlns:a16="http://schemas.microsoft.com/office/drawing/2014/main" id="{E5389E44-FC82-4B5E-8434-80605BB8A121}"/>
              </a:ext>
            </a:extLst>
          </p:cNvPr>
          <p:cNvSpPr txBox="1"/>
          <p:nvPr/>
        </p:nvSpPr>
        <p:spPr>
          <a:xfrm>
            <a:off x="1898099" y="2511430"/>
            <a:ext cx="21959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>
                <a:solidFill>
                  <a:schemeClr val="accent2">
                    <a:lumMod val="50000"/>
                  </a:schemeClr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01</a:t>
            </a:r>
            <a:endParaRPr lang="zh-CN" altLang="en-US" sz="9600" dirty="0">
              <a:solidFill>
                <a:schemeClr val="accent2">
                  <a:lumMod val="50000"/>
                </a:schemeClr>
              </a:solidFill>
              <a:latin typeface="UTM Azuki" panose="02040603050506020204" pitchFamily="18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15" name="图片 4">
            <a:extLst>
              <a:ext uri="{FF2B5EF4-FFF2-40B4-BE49-F238E27FC236}">
                <a16:creationId xmlns:a16="http://schemas.microsoft.com/office/drawing/2014/main" id="{E5CFB674-ACF6-4EB3-B3B9-A2502597BF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>
          <a:xfrm>
            <a:off x="421323" y="1058778"/>
            <a:ext cx="2953551" cy="367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4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9FB834-FD72-44F6-B0AC-F5CFD3E7BE2C}"/>
              </a:ext>
            </a:extLst>
          </p:cNvPr>
          <p:cNvSpPr txBox="1"/>
          <p:nvPr/>
        </p:nvSpPr>
        <p:spPr>
          <a:xfrm>
            <a:off x="914400" y="784325"/>
            <a:ext cx="1076808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UTM Azuki" panose="02040603050506020204" pitchFamily="18" charset="0"/>
              </a:rPr>
              <a:t>Nêu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những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điểm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khác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nhau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về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người</a:t>
            </a:r>
            <a:r>
              <a:rPr lang="en-US" sz="4400" dirty="0">
                <a:latin typeface="UTM Azuki" panose="02040603050506020204" pitchFamily="18" charset="0"/>
              </a:rPr>
              <a:t> học, </a:t>
            </a:r>
            <a:r>
              <a:rPr lang="en-US" sz="4400" dirty="0" err="1">
                <a:latin typeface="UTM Azuki" panose="02040603050506020204" pitchFamily="18" charset="0"/>
              </a:rPr>
              <a:t>về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nội</a:t>
            </a:r>
            <a:r>
              <a:rPr lang="en-US" sz="4400" dirty="0">
                <a:latin typeface="UTM Azuki" panose="02040603050506020204" pitchFamily="18" charset="0"/>
              </a:rPr>
              <a:t> dung </a:t>
            </a:r>
            <a:r>
              <a:rPr lang="en-US" sz="4400" dirty="0" err="1">
                <a:latin typeface="UTM Azuki" panose="02040603050506020204" pitchFamily="18" charset="0"/>
              </a:rPr>
              <a:t>giáo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dục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thời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Hậu</a:t>
            </a:r>
            <a:r>
              <a:rPr lang="en-US" sz="4400" dirty="0">
                <a:latin typeface="UTM Azuki" panose="02040603050506020204" pitchFamily="18" charset="0"/>
              </a:rPr>
              <a:t> Lê </a:t>
            </a:r>
            <a:r>
              <a:rPr lang="en-US" sz="4400" dirty="0" err="1">
                <a:latin typeface="UTM Azuki" panose="02040603050506020204" pitchFamily="18" charset="0"/>
              </a:rPr>
              <a:t>và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thời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Lý-Trần</a:t>
            </a:r>
            <a:r>
              <a:rPr lang="en-US" sz="4400" dirty="0">
                <a:latin typeface="UTM Azuki" panose="02040603050506020204" pitchFamily="18" charset="0"/>
              </a:rPr>
              <a:t>?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3DFDD12-192B-4996-86E1-E02EB90E5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713785"/>
              </p:ext>
            </p:extLst>
          </p:nvPr>
        </p:nvGraphicFramePr>
        <p:xfrm>
          <a:off x="914400" y="2613433"/>
          <a:ext cx="10112991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70997">
                  <a:extLst>
                    <a:ext uri="{9D8B030D-6E8A-4147-A177-3AD203B41FA5}">
                      <a16:colId xmlns:a16="http://schemas.microsoft.com/office/drawing/2014/main" val="3445365978"/>
                    </a:ext>
                  </a:extLst>
                </a:gridCol>
                <a:gridCol w="3370997">
                  <a:extLst>
                    <a:ext uri="{9D8B030D-6E8A-4147-A177-3AD203B41FA5}">
                      <a16:colId xmlns:a16="http://schemas.microsoft.com/office/drawing/2014/main" val="176123774"/>
                    </a:ext>
                  </a:extLst>
                </a:gridCol>
                <a:gridCol w="3370997">
                  <a:extLst>
                    <a:ext uri="{9D8B030D-6E8A-4147-A177-3AD203B41FA5}">
                      <a16:colId xmlns:a16="http://schemas.microsoft.com/office/drawing/2014/main" val="2920785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440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Thời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</a:t>
                      </a:r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Lý-Trần</a:t>
                      </a:r>
                      <a:endParaRPr lang="en-US" sz="4400" dirty="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Thời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</a:t>
                      </a:r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Hậu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Lê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961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Người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học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40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40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082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Nội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40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400" dirty="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851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043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3DFDD12-192B-4996-86E1-E02EB90E5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835525"/>
              </p:ext>
            </p:extLst>
          </p:nvPr>
        </p:nvGraphicFramePr>
        <p:xfrm>
          <a:off x="793845" y="1239444"/>
          <a:ext cx="10604310" cy="4421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5265">
                  <a:extLst>
                    <a:ext uri="{9D8B030D-6E8A-4147-A177-3AD203B41FA5}">
                      <a16:colId xmlns:a16="http://schemas.microsoft.com/office/drawing/2014/main" val="3445365978"/>
                    </a:ext>
                  </a:extLst>
                </a:gridCol>
                <a:gridCol w="4094329">
                  <a:extLst>
                    <a:ext uri="{9D8B030D-6E8A-4147-A177-3AD203B41FA5}">
                      <a16:colId xmlns:a16="http://schemas.microsoft.com/office/drawing/2014/main" val="176123774"/>
                    </a:ext>
                  </a:extLst>
                </a:gridCol>
                <a:gridCol w="4014716">
                  <a:extLst>
                    <a:ext uri="{9D8B030D-6E8A-4147-A177-3AD203B41FA5}">
                      <a16:colId xmlns:a16="http://schemas.microsoft.com/office/drawing/2014/main" val="292078558"/>
                    </a:ext>
                  </a:extLst>
                </a:gridCol>
              </a:tblGrid>
              <a:tr h="709684">
                <a:tc>
                  <a:txBody>
                    <a:bodyPr/>
                    <a:lstStyle/>
                    <a:p>
                      <a:endParaRPr lang="en-US" sz="440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Thời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</a:t>
                      </a:r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Lý-Trần</a:t>
                      </a:r>
                      <a:endParaRPr lang="en-US" sz="4400" dirty="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Thời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</a:t>
                      </a:r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Hậu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Lê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961702"/>
                  </a:ext>
                </a:extLst>
              </a:tr>
              <a:tr h="2816216"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Người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học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400" dirty="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4400" dirty="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082590"/>
                  </a:ext>
                </a:extLst>
              </a:tr>
              <a:tr h="843432"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UTM Azuki" panose="02040603050506020204" pitchFamily="18" charset="0"/>
                        </a:rPr>
                        <a:t>Nội</a:t>
                      </a:r>
                      <a:r>
                        <a:rPr lang="en-US" sz="4400" dirty="0">
                          <a:latin typeface="UTM Azuki" panose="020406030505060202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400" dirty="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400" dirty="0">
                        <a:latin typeface="UTM Azuki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85186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757559D-9901-43AB-8848-44A4A95B92F4}"/>
              </a:ext>
            </a:extLst>
          </p:cNvPr>
          <p:cNvSpPr txBox="1"/>
          <p:nvPr/>
        </p:nvSpPr>
        <p:spPr>
          <a:xfrm>
            <a:off x="3190166" y="2049590"/>
            <a:ext cx="420692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UTM Azuki" panose="02040603050506020204" pitchFamily="18" charset="0"/>
              </a:rPr>
              <a:t>Người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dân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nghèo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không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được</a:t>
            </a:r>
            <a:r>
              <a:rPr lang="en-US" sz="4400" dirty="0">
                <a:latin typeface="UTM Azuki" panose="02040603050506020204" pitchFamily="18" charset="0"/>
              </a:rPr>
              <a:t> học </a:t>
            </a:r>
            <a:r>
              <a:rPr lang="en-US" sz="4400" dirty="0" err="1">
                <a:latin typeface="UTM Azuki" panose="02040603050506020204" pitchFamily="18" charset="0"/>
              </a:rPr>
              <a:t>trường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Quốc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Tự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Giám</a:t>
            </a:r>
            <a:endParaRPr lang="en-US" sz="4400" dirty="0">
              <a:latin typeface="UTM Azuki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F74056-5FC7-410B-8A23-5E6DEB3943DB}"/>
              </a:ext>
            </a:extLst>
          </p:cNvPr>
          <p:cNvSpPr txBox="1"/>
          <p:nvPr/>
        </p:nvSpPr>
        <p:spPr>
          <a:xfrm>
            <a:off x="7395380" y="2116109"/>
            <a:ext cx="400220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latin typeface="UTM Azuki" panose="02040603050506020204" pitchFamily="18" charset="0"/>
              </a:rPr>
              <a:t>Người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dân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nghèo</a:t>
            </a:r>
            <a:r>
              <a:rPr lang="en-US" sz="4400" dirty="0">
                <a:latin typeface="UTM Azuki" panose="02040603050506020204" pitchFamily="18" charset="0"/>
              </a:rPr>
              <a:t> học </a:t>
            </a:r>
            <a:r>
              <a:rPr lang="en-US" sz="4400" dirty="0" err="1">
                <a:latin typeface="UTM Azuki" panose="02040603050506020204" pitchFamily="18" charset="0"/>
              </a:rPr>
              <a:t>giỏi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được</a:t>
            </a:r>
            <a:r>
              <a:rPr lang="en-US" sz="4400" dirty="0">
                <a:latin typeface="UTM Azuki" panose="02040603050506020204" pitchFamily="18" charset="0"/>
              </a:rPr>
              <a:t> học </a:t>
            </a:r>
            <a:r>
              <a:rPr lang="en-US" sz="4400" dirty="0" err="1">
                <a:latin typeface="UTM Azuki" panose="02040603050506020204" pitchFamily="18" charset="0"/>
              </a:rPr>
              <a:t>trường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Quốc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Tự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Giám</a:t>
            </a:r>
            <a:endParaRPr lang="en-US" sz="4400" dirty="0">
              <a:latin typeface="UTM Azuki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343C21-CE28-4DCF-9C20-BD0056FCEFBC}"/>
              </a:ext>
            </a:extLst>
          </p:cNvPr>
          <p:cNvSpPr txBox="1"/>
          <p:nvPr/>
        </p:nvSpPr>
        <p:spPr>
          <a:xfrm>
            <a:off x="3312995" y="4817098"/>
            <a:ext cx="72537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UTM Azuki" panose="02040603050506020204" pitchFamily="18" charset="0"/>
              </a:rPr>
              <a:t>Phật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giáo</a:t>
            </a:r>
            <a:endParaRPr lang="en-US" sz="4400" dirty="0">
              <a:latin typeface="UTM Azuki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752F5F-11D6-459A-9C98-2CCD8F336838}"/>
              </a:ext>
            </a:extLst>
          </p:cNvPr>
          <p:cNvSpPr txBox="1"/>
          <p:nvPr/>
        </p:nvSpPr>
        <p:spPr>
          <a:xfrm>
            <a:off x="7446561" y="4850357"/>
            <a:ext cx="72537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UTM Azuki" panose="02040603050506020204" pitchFamily="18" charset="0"/>
              </a:rPr>
              <a:t>Nho</a:t>
            </a:r>
            <a:r>
              <a:rPr lang="en-US" sz="4400" dirty="0">
                <a:latin typeface="UTM Azuki" panose="02040603050506020204" pitchFamily="18" charset="0"/>
              </a:rPr>
              <a:t> </a:t>
            </a:r>
            <a:r>
              <a:rPr lang="en-US" sz="4400" dirty="0" err="1">
                <a:latin typeface="UTM Azuki" panose="02040603050506020204" pitchFamily="18" charset="0"/>
              </a:rPr>
              <a:t>giáo</a:t>
            </a:r>
            <a:endParaRPr lang="en-US" sz="4400" dirty="0">
              <a:latin typeface="UTM Azuk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15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-图片 2">
            <a:extLst>
              <a:ext uri="{FF2B5EF4-FFF2-40B4-BE49-F238E27FC236}">
                <a16:creationId xmlns:a16="http://schemas.microsoft.com/office/drawing/2014/main" id="{C0FD7768-8972-4E8C-8CA0-C6029BCB34E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38" y="260350"/>
            <a:ext cx="10890913" cy="6337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79B045-1FA7-46DC-96F9-B2E3A6440FCA}"/>
              </a:ext>
            </a:extLst>
          </p:cNvPr>
          <p:cNvSpPr txBox="1"/>
          <p:nvPr/>
        </p:nvSpPr>
        <p:spPr>
          <a:xfrm>
            <a:off x="3873692" y="2197291"/>
            <a:ext cx="67169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Thời Hậu Lê việc học tập đã được chú trọng hơn so với những thời kì trước. Nhiều người dân học giỏi đã được đến trường học tập.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Nhiều khoa thi được mở, để chọn người hiền tài cho đất nước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任意多边形: 形状 7">
            <a:extLst>
              <a:ext uri="{FF2B5EF4-FFF2-40B4-BE49-F238E27FC236}">
                <a16:creationId xmlns:a16="http://schemas.microsoft.com/office/drawing/2014/main" id="{AB776118-EB4E-47B0-B322-21E673F72AA3}"/>
              </a:ext>
            </a:extLst>
          </p:cNvPr>
          <p:cNvSpPr/>
          <p:nvPr/>
        </p:nvSpPr>
        <p:spPr>
          <a:xfrm rot="3080055">
            <a:off x="1037034" y="635228"/>
            <a:ext cx="1777222" cy="3121900"/>
          </a:xfrm>
          <a:custGeom>
            <a:avLst/>
            <a:gdLst>
              <a:gd name="connsiteX0" fmla="*/ 0 w 1043709"/>
              <a:gd name="connsiteY0" fmla="*/ 0 h 4875051"/>
              <a:gd name="connsiteX1" fmla="*/ 1043709 w 1043709"/>
              <a:gd name="connsiteY1" fmla="*/ 0 h 4875051"/>
              <a:gd name="connsiteX2" fmla="*/ 1043709 w 1043709"/>
              <a:gd name="connsiteY2" fmla="*/ 4630368 h 4875051"/>
              <a:gd name="connsiteX3" fmla="*/ 1020435 w 1043709"/>
              <a:gd name="connsiteY3" fmla="*/ 4625669 h 4875051"/>
              <a:gd name="connsiteX4" fmla="*/ 771053 w 1043709"/>
              <a:gd name="connsiteY4" fmla="*/ 4875051 h 4875051"/>
              <a:gd name="connsiteX5" fmla="*/ 249382 w 1043709"/>
              <a:gd name="connsiteY5" fmla="*/ 4875051 h 4875051"/>
              <a:gd name="connsiteX6" fmla="*/ 0 w 1043709"/>
              <a:gd name="connsiteY6" fmla="*/ 4625669 h 4875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3709" h="4875051">
                <a:moveTo>
                  <a:pt x="0" y="0"/>
                </a:moveTo>
                <a:lnTo>
                  <a:pt x="1043709" y="0"/>
                </a:lnTo>
                <a:lnTo>
                  <a:pt x="1043709" y="4630368"/>
                </a:lnTo>
                <a:lnTo>
                  <a:pt x="1020435" y="4625669"/>
                </a:lnTo>
                <a:cubicBezTo>
                  <a:pt x="882705" y="4625669"/>
                  <a:pt x="771053" y="4737321"/>
                  <a:pt x="771053" y="4875051"/>
                </a:cubicBezTo>
                <a:lnTo>
                  <a:pt x="249382" y="4875051"/>
                </a:lnTo>
                <a:cubicBezTo>
                  <a:pt x="249382" y="4737321"/>
                  <a:pt x="137730" y="4625669"/>
                  <a:pt x="0" y="4625669"/>
                </a:cubicBezTo>
                <a:close/>
              </a:path>
            </a:pathLst>
          </a:custGeom>
          <a:solidFill>
            <a:srgbClr val="D7181F"/>
          </a:solidFill>
          <a:ln>
            <a:solidFill>
              <a:srgbClr val="D7181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A0AD9A-4501-4C79-A18A-CFCEB2E506C3}"/>
              </a:ext>
            </a:extLst>
          </p:cNvPr>
          <p:cNvSpPr txBox="1"/>
          <p:nvPr/>
        </p:nvSpPr>
        <p:spPr>
          <a:xfrm rot="19229188">
            <a:off x="383447" y="1328987"/>
            <a:ext cx="30843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UVN Bach Dang Nang" panose="02070803090706020303" pitchFamily="18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3099333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E35C04F-D6E5-4CA0-A123-91049B50A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40" y="504967"/>
            <a:ext cx="6325345" cy="5800299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01FE09A1-66A5-4920-B013-BFA170AC3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39" y="504967"/>
            <a:ext cx="6325345" cy="5800299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1F5C728B-C414-49E5-9974-C2CF74619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6590" y="1541102"/>
            <a:ext cx="4754641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2. </a:t>
            </a:r>
            <a:r>
              <a:rPr lang="en-US" altLang="en-US" sz="5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khuyến</a:t>
            </a: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khích</a:t>
            </a: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5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5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</a:t>
            </a:r>
            <a:r>
              <a:rPr lang="en-US" altLang="en-US" sz="5400" b="1" i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BBF585-41A4-4D28-9746-26F2F51F8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7832" y="1541102"/>
            <a:ext cx="3917578" cy="37757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62816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1F5C728B-C414-49E5-9974-C2CF74619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65" y="2353640"/>
            <a:ext cx="6116934" cy="215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5400" kern="1200" dirty="0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 </a:t>
            </a:r>
            <a:r>
              <a:rPr lang="en-US" altLang="en-US" sz="5400" kern="1200" dirty="0" err="1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Nhà</a:t>
            </a:r>
            <a:r>
              <a:rPr lang="en-US" altLang="en-US" sz="5400" kern="1200" dirty="0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 </a:t>
            </a:r>
            <a:r>
              <a:rPr lang="en-US" altLang="en-US" sz="5400" kern="1200" dirty="0" err="1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Hậu</a:t>
            </a:r>
            <a:r>
              <a:rPr lang="en-US" altLang="en-US" sz="5400" kern="1200" dirty="0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 Lê </a:t>
            </a:r>
            <a:r>
              <a:rPr lang="en-US" altLang="en-US" sz="5400" kern="1200" dirty="0" err="1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đã</a:t>
            </a:r>
            <a:r>
              <a:rPr lang="en-US" altLang="en-US" sz="5400" kern="1200" dirty="0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 làm </a:t>
            </a:r>
            <a:r>
              <a:rPr lang="en-US" altLang="en-US" sz="5400" kern="1200" dirty="0" err="1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gì</a:t>
            </a:r>
            <a:r>
              <a:rPr lang="en-US" altLang="en-US" sz="5400" kern="1200" dirty="0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 để </a:t>
            </a:r>
            <a:r>
              <a:rPr lang="en-US" altLang="en-US" sz="5400" kern="1200" dirty="0" err="1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khuyến</a:t>
            </a:r>
            <a:r>
              <a:rPr lang="en-US" altLang="en-US" sz="5400" kern="1200" dirty="0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 </a:t>
            </a:r>
            <a:r>
              <a:rPr lang="en-US" altLang="en-US" sz="5400" kern="1200" dirty="0" err="1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khích</a:t>
            </a:r>
            <a:r>
              <a:rPr lang="en-US" altLang="en-US" sz="5400" kern="1200" dirty="0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 </a:t>
            </a:r>
            <a:r>
              <a:rPr lang="en-US" altLang="en-US" sz="5400" kern="1200" dirty="0" err="1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việc</a:t>
            </a:r>
            <a:r>
              <a:rPr lang="en-US" altLang="en-US" sz="5400" kern="1200" dirty="0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 học </a:t>
            </a:r>
            <a:r>
              <a:rPr lang="en-US" altLang="en-US" sz="5400" kern="1200" dirty="0" err="1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tập</a:t>
            </a:r>
            <a:r>
              <a:rPr lang="en-US" altLang="en-US" sz="5400" kern="1200" dirty="0">
                <a:solidFill>
                  <a:srgbClr val="080808"/>
                </a:solidFill>
                <a:latin typeface="UTM Azuki" panose="02040603050506020204" pitchFamily="18" charset="0"/>
                <a:ea typeface="+mj-ea"/>
                <a:cs typeface="+mj-cs"/>
              </a:rPr>
              <a:t>?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01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ình ảnh có liên quan">
            <a:extLst>
              <a:ext uri="{FF2B5EF4-FFF2-40B4-BE49-F238E27FC236}">
                <a16:creationId xmlns:a16="http://schemas.microsoft.com/office/drawing/2014/main" id="{B47D7150-91F0-446F-BCF0-F8CCF3B05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73" y="546170"/>
            <a:ext cx="11494827" cy="584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98F9DFAC-1BE2-4DBB-8207-8E679DBE1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2461" y="5556154"/>
            <a:ext cx="430977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err="1">
                <a:latin typeface=".VnTimeH" pitchFamily="34" charset="0"/>
              </a:rPr>
              <a:t>L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ễ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xướng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endParaRPr lang="en-US" altLang="en-US" sz="4800" b="1" dirty="0">
              <a:latin typeface=".VnTime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76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Kết quả hình ảnh cho lễ vu vinh quy bái tổ thời hậu lê">
            <a:extLst>
              <a:ext uri="{FF2B5EF4-FFF2-40B4-BE49-F238E27FC236}">
                <a16:creationId xmlns:a16="http://schemas.microsoft.com/office/drawing/2014/main" id="{F2FEE1A6-DD70-47E6-AF3C-2442757F2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FF328D3E-2D4A-4921-B08E-CE1BDFBAB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9601" y="5794991"/>
            <a:ext cx="3572798" cy="83099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Lễ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vinh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quy</a:t>
            </a:r>
            <a:endParaRPr lang="en-US" altLang="en-US" sz="4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5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house with a fence around it&#10;&#10;Description automatically generated with low confidence">
            <a:extLst>
              <a:ext uri="{FF2B5EF4-FFF2-40B4-BE49-F238E27FC236}">
                <a16:creationId xmlns:a16="http://schemas.microsoft.com/office/drawing/2014/main" id="{37623AB2-2715-42B7-AD57-652D1A8EC3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742"/>
          <a:stretch/>
        </p:blipFill>
        <p:spPr>
          <a:xfrm>
            <a:off x="477672" y="576057"/>
            <a:ext cx="5832722" cy="2929367"/>
          </a:xfrm>
          <a:prstGeom prst="rect">
            <a:avLst/>
          </a:prstGeom>
        </p:spPr>
      </p:pic>
      <p:pic>
        <p:nvPicPr>
          <p:cNvPr id="3" name="Picture 2" descr="A picture containing tree, outdoor, ground, house&#10;&#10;Description automatically generated">
            <a:extLst>
              <a:ext uri="{FF2B5EF4-FFF2-40B4-BE49-F238E27FC236}">
                <a16:creationId xmlns:a16="http://schemas.microsoft.com/office/drawing/2014/main" id="{2EF94019-94C3-488A-82E1-626C6BF953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60" r="17105" b="2"/>
          <a:stretch/>
        </p:blipFill>
        <p:spPr>
          <a:xfrm>
            <a:off x="477672" y="3524289"/>
            <a:ext cx="2837076" cy="2785948"/>
          </a:xfrm>
          <a:prstGeom prst="rect">
            <a:avLst/>
          </a:prstGeom>
        </p:spPr>
      </p:pic>
      <p:pic>
        <p:nvPicPr>
          <p:cNvPr id="4" name="Picture 3" descr="A picture containing tree, outdoor, building, porch&#10;&#10;Description automatically generated">
            <a:extLst>
              <a:ext uri="{FF2B5EF4-FFF2-40B4-BE49-F238E27FC236}">
                <a16:creationId xmlns:a16="http://schemas.microsoft.com/office/drawing/2014/main" id="{CBD7DBDC-6426-4ABC-988A-4199CA28EB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36" r="24944" b="1"/>
          <a:stretch/>
        </p:blipFill>
        <p:spPr>
          <a:xfrm>
            <a:off x="3314748" y="3514855"/>
            <a:ext cx="2995646" cy="2785951"/>
          </a:xfrm>
          <a:prstGeom prst="rect">
            <a:avLst/>
          </a:prstGeom>
        </p:spPr>
      </p:pic>
      <p:pic>
        <p:nvPicPr>
          <p:cNvPr id="5" name="Picture 4" descr="A picture containing ground, outdoor, colonnade, stone&#10;&#10;Description automatically generated">
            <a:extLst>
              <a:ext uri="{FF2B5EF4-FFF2-40B4-BE49-F238E27FC236}">
                <a16:creationId xmlns:a16="http://schemas.microsoft.com/office/drawing/2014/main" id="{6AE189BF-7273-4E9A-AD44-AFB27470B6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86" r="34483" b="-1"/>
          <a:stretch/>
        </p:blipFill>
        <p:spPr>
          <a:xfrm>
            <a:off x="6315695" y="566625"/>
            <a:ext cx="5433507" cy="5724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83E0D4-2FE0-486E-AECF-191488457CE5}"/>
              </a:ext>
            </a:extLst>
          </p:cNvPr>
          <p:cNvSpPr txBox="1"/>
          <p:nvPr/>
        </p:nvSpPr>
        <p:spPr>
          <a:xfrm>
            <a:off x="6933064" y="5479240"/>
            <a:ext cx="3493826" cy="83099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UVN Bach Dang Nang" panose="02070803090706020303" pitchFamily="18" charset="0"/>
              </a:rPr>
              <a:t>Bia </a:t>
            </a:r>
            <a:r>
              <a:rPr lang="en-US" sz="4800" dirty="0" err="1">
                <a:latin typeface="UVN Bach Dang Nang" panose="02070803090706020303" pitchFamily="18" charset="0"/>
              </a:rPr>
              <a:t>tiến</a:t>
            </a:r>
            <a:r>
              <a:rPr lang="en-US" sz="4800" dirty="0">
                <a:latin typeface="UVN Bach Dang Nang" panose="02070803090706020303" pitchFamily="18" charset="0"/>
              </a:rPr>
              <a:t> </a:t>
            </a:r>
            <a:r>
              <a:rPr lang="en-US" sz="4800" dirty="0" err="1">
                <a:latin typeface="UVN Bach Dang Nang" panose="02070803090706020303" pitchFamily="18" charset="0"/>
              </a:rPr>
              <a:t>sĩ</a:t>
            </a:r>
            <a:endParaRPr lang="en-US" sz="4800" dirty="0">
              <a:latin typeface="UVN Bach Dang Nang" panose="0207080309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67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-图片 2">
            <a:extLst>
              <a:ext uri="{FF2B5EF4-FFF2-40B4-BE49-F238E27FC236}">
                <a16:creationId xmlns:a16="http://schemas.microsoft.com/office/drawing/2014/main" id="{12A1B373-A117-4FD6-82D0-77585B75143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984" y="154031"/>
            <a:ext cx="11404979" cy="6443619"/>
          </a:xfrm>
          <a:prstGeom prst="rect">
            <a:avLst/>
          </a:prstGeom>
        </p:spPr>
      </p:pic>
      <p:sp>
        <p:nvSpPr>
          <p:cNvPr id="5" name="任意多边形: 形状 7">
            <a:extLst>
              <a:ext uri="{FF2B5EF4-FFF2-40B4-BE49-F238E27FC236}">
                <a16:creationId xmlns:a16="http://schemas.microsoft.com/office/drawing/2014/main" id="{309933F7-8478-4B60-954D-BD92B6ADA4A2}"/>
              </a:ext>
            </a:extLst>
          </p:cNvPr>
          <p:cNvSpPr/>
          <p:nvPr/>
        </p:nvSpPr>
        <p:spPr>
          <a:xfrm rot="3080055">
            <a:off x="1174650" y="348863"/>
            <a:ext cx="1043709" cy="3121900"/>
          </a:xfrm>
          <a:custGeom>
            <a:avLst/>
            <a:gdLst>
              <a:gd name="connsiteX0" fmla="*/ 0 w 1043709"/>
              <a:gd name="connsiteY0" fmla="*/ 0 h 4875051"/>
              <a:gd name="connsiteX1" fmla="*/ 1043709 w 1043709"/>
              <a:gd name="connsiteY1" fmla="*/ 0 h 4875051"/>
              <a:gd name="connsiteX2" fmla="*/ 1043709 w 1043709"/>
              <a:gd name="connsiteY2" fmla="*/ 4630368 h 4875051"/>
              <a:gd name="connsiteX3" fmla="*/ 1020435 w 1043709"/>
              <a:gd name="connsiteY3" fmla="*/ 4625669 h 4875051"/>
              <a:gd name="connsiteX4" fmla="*/ 771053 w 1043709"/>
              <a:gd name="connsiteY4" fmla="*/ 4875051 h 4875051"/>
              <a:gd name="connsiteX5" fmla="*/ 249382 w 1043709"/>
              <a:gd name="connsiteY5" fmla="*/ 4875051 h 4875051"/>
              <a:gd name="connsiteX6" fmla="*/ 0 w 1043709"/>
              <a:gd name="connsiteY6" fmla="*/ 4625669 h 4875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3709" h="4875051">
                <a:moveTo>
                  <a:pt x="0" y="0"/>
                </a:moveTo>
                <a:lnTo>
                  <a:pt x="1043709" y="0"/>
                </a:lnTo>
                <a:lnTo>
                  <a:pt x="1043709" y="4630368"/>
                </a:lnTo>
                <a:lnTo>
                  <a:pt x="1020435" y="4625669"/>
                </a:lnTo>
                <a:cubicBezTo>
                  <a:pt x="882705" y="4625669"/>
                  <a:pt x="771053" y="4737321"/>
                  <a:pt x="771053" y="4875051"/>
                </a:cubicBezTo>
                <a:lnTo>
                  <a:pt x="249382" y="4875051"/>
                </a:lnTo>
                <a:cubicBezTo>
                  <a:pt x="249382" y="4737321"/>
                  <a:pt x="137730" y="4625669"/>
                  <a:pt x="0" y="4625669"/>
                </a:cubicBezTo>
                <a:close/>
              </a:path>
            </a:pathLst>
          </a:custGeom>
          <a:solidFill>
            <a:srgbClr val="D7181F"/>
          </a:solidFill>
          <a:ln>
            <a:solidFill>
              <a:srgbClr val="D7181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D91613-117A-4B9A-98A2-A00083A9776B}"/>
              </a:ext>
            </a:extLst>
          </p:cNvPr>
          <p:cNvSpPr txBox="1"/>
          <p:nvPr/>
        </p:nvSpPr>
        <p:spPr>
          <a:xfrm rot="19229188">
            <a:off x="154307" y="1575240"/>
            <a:ext cx="3084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UVN Bach Dang Nang" panose="02070803090706020303" pitchFamily="18" charset="0"/>
              </a:rPr>
              <a:t>Ghi</a:t>
            </a:r>
            <a:r>
              <a:rPr lang="en-US" sz="4800" dirty="0">
                <a:latin typeface="UVN Bach Dang Nang" panose="02070803090706020303" pitchFamily="18" charset="0"/>
              </a:rPr>
              <a:t> </a:t>
            </a:r>
            <a:r>
              <a:rPr lang="en-US" sz="4800" dirty="0" err="1">
                <a:latin typeface="UVN Bach Dang Nang" panose="02070803090706020303" pitchFamily="18" charset="0"/>
              </a:rPr>
              <a:t>nhớ</a:t>
            </a:r>
            <a:endParaRPr lang="en-US" sz="4800" dirty="0">
              <a:latin typeface="UVN Bach Dang Nang" panose="02070803090706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0282FB-FA9A-4575-AEA2-6B3B21F235F3}"/>
              </a:ext>
            </a:extLst>
          </p:cNvPr>
          <p:cNvSpPr txBox="1"/>
          <p:nvPr/>
        </p:nvSpPr>
        <p:spPr>
          <a:xfrm>
            <a:off x="3796350" y="2302764"/>
            <a:ext cx="691714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Giáo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dục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thời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Hậu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Lê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có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nền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nếp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quy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củ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.</a:t>
            </a:r>
          </a:p>
          <a:p>
            <a:pPr algn="just" eaLnBrk="1" hangingPunct="1">
              <a:buFontTx/>
              <a:buNone/>
            </a:pP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học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thời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Hậu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Lê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nhằm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đào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trung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chế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phong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kiến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tài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707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42">
            <a:extLst>
              <a:ext uri="{FF2B5EF4-FFF2-40B4-BE49-F238E27FC236}">
                <a16:creationId xmlns:a16="http://schemas.microsoft.com/office/drawing/2014/main" id="{69F932DC-9FC6-428D-8220-DDE84138BB5E}"/>
              </a:ext>
            </a:extLst>
          </p:cNvPr>
          <p:cNvSpPr/>
          <p:nvPr/>
        </p:nvSpPr>
        <p:spPr>
          <a:xfrm>
            <a:off x="3873299" y="2213025"/>
            <a:ext cx="7356175" cy="21664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77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0" dirty="0">
              <a:latin typeface="UTM Azuki" panose="02040603050506020204" pitchFamily="18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10" name="图片 13">
            <a:extLst>
              <a:ext uri="{FF2B5EF4-FFF2-40B4-BE49-F238E27FC236}">
                <a16:creationId xmlns:a16="http://schemas.microsoft.com/office/drawing/2014/main" id="{54B71763-E06C-4D29-B744-E97F0114A1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23191" y="1861718"/>
            <a:ext cx="3079059" cy="295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4">
            <a:extLst>
              <a:ext uri="{FF2B5EF4-FFF2-40B4-BE49-F238E27FC236}">
                <a16:creationId xmlns:a16="http://schemas.microsoft.com/office/drawing/2014/main" id="{E5CFB674-ACF6-4EB3-B3B9-A2502597BF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>
          <a:xfrm>
            <a:off x="421323" y="1058778"/>
            <a:ext cx="2953551" cy="3673642"/>
          </a:xfrm>
          <a:prstGeom prst="rect">
            <a:avLst/>
          </a:prstGeom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D02A8216-6B83-4FAF-BC1F-1C167D342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8179" y="2407468"/>
            <a:ext cx="6026414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15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WenYue GuDianMingChaoTi (Non-Commercial Use)" pitchFamily="50" charset="-122"/>
              </a:rPr>
              <a:t>CỦNG CỐ</a:t>
            </a:r>
            <a:endParaRPr lang="zh-CN" altLang="en-US" sz="11500" dirty="0">
              <a:solidFill>
                <a:schemeClr val="accent2">
                  <a:lumMod val="60000"/>
                  <a:lumOff val="40000"/>
                </a:schemeClr>
              </a:solidFill>
              <a:latin typeface="UTM Azuki" panose="02040603050506020204" pitchFamily="18" charset="0"/>
              <a:ea typeface="字魂59号-创粗黑" panose="00000500000000000000" pitchFamily="2" charset="-122"/>
              <a:cs typeface="Tahoma" panose="020B0604030504040204" pitchFamily="34" charset="0"/>
              <a:sym typeface="WenYue GuDianMingChaoTi (Non-Commercial Use)" pitchFamily="50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4DD2D8-3135-4DD7-A85B-9F4EB54F7B33}"/>
              </a:ext>
            </a:extLst>
          </p:cNvPr>
          <p:cNvSpPr txBox="1"/>
          <p:nvPr/>
        </p:nvSpPr>
        <p:spPr>
          <a:xfrm>
            <a:off x="2043770" y="2334214"/>
            <a:ext cx="199598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1500" dirty="0">
                <a:solidFill>
                  <a:schemeClr val="accent2">
                    <a:lumMod val="50000"/>
                  </a:schemeClr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03</a:t>
            </a:r>
            <a:endParaRPr lang="zh-CN" altLang="en-US" sz="11500" dirty="0">
              <a:solidFill>
                <a:schemeClr val="accent2">
                  <a:lumMod val="50000"/>
                </a:schemeClr>
              </a:solidFill>
              <a:latin typeface="UTM Azuki" panose="02040603050506020204" pitchFamily="18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749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43">
            <a:extLst>
              <a:ext uri="{FF2B5EF4-FFF2-40B4-BE49-F238E27FC236}">
                <a16:creationId xmlns:a16="http://schemas.microsoft.com/office/drawing/2014/main" id="{387E05FF-995A-4882-9013-EDE20E560F65}"/>
              </a:ext>
            </a:extLst>
          </p:cNvPr>
          <p:cNvSpPr/>
          <p:nvPr/>
        </p:nvSpPr>
        <p:spPr>
          <a:xfrm>
            <a:off x="943451" y="929383"/>
            <a:ext cx="10526728" cy="1140049"/>
          </a:xfrm>
          <a:prstGeom prst="snip2Diag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Vị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vua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nào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dưới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đây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cho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soạn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Bộ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luật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Hồng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Đức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1C585C-AD56-4BCB-8A11-75E5372148F7}"/>
              </a:ext>
            </a:extLst>
          </p:cNvPr>
          <p:cNvSpPr/>
          <p:nvPr/>
        </p:nvSpPr>
        <p:spPr>
          <a:xfrm>
            <a:off x="1603514" y="4169807"/>
            <a:ext cx="4906798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C</a:t>
            </a:r>
            <a:r>
              <a:rPr lang="en-US" sz="4400" noProof="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. 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Lê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Thánh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Tông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BF1581-176E-4CAE-9326-F1C845479EC0}"/>
              </a:ext>
            </a:extLst>
          </p:cNvPr>
          <p:cNvSpPr/>
          <p:nvPr/>
        </p:nvSpPr>
        <p:spPr>
          <a:xfrm>
            <a:off x="1603514" y="3244258"/>
            <a:ext cx="4906798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B. Lê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Lợi</a:t>
            </a:r>
            <a:endParaRPr lang="vi-VN" sz="4400" dirty="0">
              <a:solidFill>
                <a:schemeClr val="bg2">
                  <a:lumMod val="25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63DC1F-B6B2-424D-92DF-5BFE79FA4D1F}"/>
              </a:ext>
            </a:extLst>
          </p:cNvPr>
          <p:cNvSpPr/>
          <p:nvPr/>
        </p:nvSpPr>
        <p:spPr>
          <a:xfrm>
            <a:off x="1603514" y="2271437"/>
            <a:ext cx="4906798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A. Lê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Thái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Tông</a:t>
            </a:r>
            <a:endParaRPr lang="vi-VN" sz="4400" dirty="0">
              <a:solidFill>
                <a:schemeClr val="bg2">
                  <a:lumMod val="25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FD518F-801B-4C55-9D7E-28949C5EDCEC}"/>
              </a:ext>
            </a:extLst>
          </p:cNvPr>
          <p:cNvSpPr/>
          <p:nvPr/>
        </p:nvSpPr>
        <p:spPr>
          <a:xfrm>
            <a:off x="1603514" y="5095357"/>
            <a:ext cx="4906798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D. Lê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Hoàn</a:t>
            </a:r>
            <a:endParaRPr lang="vi-VN" sz="4400" dirty="0">
              <a:solidFill>
                <a:schemeClr val="bg2">
                  <a:lumMod val="25000"/>
                </a:schemeClr>
              </a:solidFill>
              <a:latin typeface="UTM Cookies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090800-C281-4252-9025-5C939A143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6859" y="2245724"/>
            <a:ext cx="4244488" cy="3620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624F04-BFF1-4260-8253-83CAF7C932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625175" y="4209654"/>
            <a:ext cx="885137" cy="7080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4CEF98-95AC-4734-A86C-74CECCF11540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29" y="3319332"/>
            <a:ext cx="804742" cy="7071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77F060-5272-4ACA-ABBC-936BD3FE754D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372" y="2303246"/>
            <a:ext cx="804742" cy="7071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6189DB-DB97-49CF-93B3-BD80AFCAAB0A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289" y="5158140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7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19170" y="1440826"/>
            <a:ext cx="8454559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88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Vượt</a:t>
            </a:r>
            <a:r>
              <a:rPr lang="en-US" sz="8800" b="1" cap="all" dirty="0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 </a:t>
            </a:r>
            <a:r>
              <a:rPr lang="en-US" sz="88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ải</a:t>
            </a:r>
            <a:r>
              <a:rPr lang="en-US" sz="8800" b="1" cap="all" dirty="0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 </a:t>
            </a:r>
            <a:r>
              <a:rPr lang="en-US" sz="88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đại</a:t>
            </a:r>
            <a:r>
              <a:rPr lang="en-US" sz="8800" b="1" cap="all" dirty="0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 </a:t>
            </a:r>
            <a:r>
              <a:rPr lang="en-US" sz="88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chiến</a:t>
            </a:r>
            <a:endParaRPr lang="en-US" sz="8800" b="1" cap="all" dirty="0">
              <a:ln w="5715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10000" stA="55000" endPos="48000" dist="500" dir="5400000" sy="-100000" algn="bl" rotWithShape="0"/>
              </a:effectLst>
              <a:latin typeface="Countdown" pitchFamily="34" charset="0"/>
              <a:ea typeface="Countdown" pitchFamily="34" charset="0"/>
              <a:cs typeface="Countdown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03789" y="837163"/>
            <a:ext cx="379943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800" b="1" dirty="0">
                <a:ln w="571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FU Futura_05" pitchFamily="2" charset="0"/>
              </a:rPr>
              <a:t> TRÒ CHƠI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04729" y="2887376"/>
            <a:ext cx="5844271" cy="2145268"/>
          </a:xfrm>
          <a:prstGeom prst="wedgeRoundRectCallout">
            <a:avLst>
              <a:gd name="adj1" fmla="val -75112"/>
              <a:gd name="adj2" fmla="val -22294"/>
              <a:gd name="adj3" fmla="val 16667"/>
            </a:avLst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SFU Futura_05" pitchFamily="2" charset="0"/>
              </a:rPr>
              <a:t>Nghĩa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quân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của</a:t>
            </a:r>
            <a:r>
              <a:rPr lang="en-US" sz="2400" dirty="0">
                <a:latin typeface="#9Slide03 SFU Futura_05" pitchFamily="2" charset="0"/>
              </a:rPr>
              <a:t> ta </a:t>
            </a:r>
            <a:r>
              <a:rPr lang="en-US" sz="2400" dirty="0" err="1">
                <a:latin typeface="#9Slide03 SFU Futura_05" pitchFamily="2" charset="0"/>
              </a:rPr>
              <a:t>đang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có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những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trận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chiến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vô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cùng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ác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liệt</a:t>
            </a:r>
            <a:r>
              <a:rPr lang="en-US" sz="2400" dirty="0">
                <a:latin typeface="#9Slide03 SFU Futura_05" pitchFamily="2" charset="0"/>
              </a:rPr>
              <a:t>, </a:t>
            </a:r>
            <a:r>
              <a:rPr lang="en-US" sz="2400" dirty="0" err="1">
                <a:latin typeface="#9Slide03 SFU Futura_05" pitchFamily="2" charset="0"/>
              </a:rPr>
              <a:t>hãy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cùng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nhau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vượt</a:t>
            </a:r>
            <a:r>
              <a:rPr lang="en-US" sz="2400" dirty="0">
                <a:latin typeface="#9Slide03 SFU Futura_05" pitchFamily="2" charset="0"/>
              </a:rPr>
              <a:t> qua </a:t>
            </a:r>
            <a:r>
              <a:rPr lang="en-US" sz="2400" dirty="0" err="1">
                <a:latin typeface="#9Slide03 SFU Futura_05" pitchFamily="2" charset="0"/>
              </a:rPr>
              <a:t>các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ải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để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giành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chiến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thắng</a:t>
            </a:r>
            <a:r>
              <a:rPr lang="en-US" sz="2400" dirty="0">
                <a:latin typeface="#9Slide03 SFU Futura_05" pitchFamily="2" charset="0"/>
              </a:rPr>
              <a:t> </a:t>
            </a:r>
            <a:r>
              <a:rPr lang="en-US" sz="2400" dirty="0" err="1">
                <a:latin typeface="#9Slide03 SFU Futura_05" pitchFamily="2" charset="0"/>
              </a:rPr>
              <a:t>nhé</a:t>
            </a:r>
            <a:r>
              <a:rPr lang="en-US" sz="2400" dirty="0">
                <a:latin typeface="#9Slide03 SFU Futura_05" pitchFamily="2" charset="0"/>
              </a:rPr>
              <a:t> !</a:t>
            </a:r>
          </a:p>
        </p:txBody>
      </p:sp>
      <p:pic>
        <p:nvPicPr>
          <p:cNvPr id="3075" name="Picture 3" descr="C:\Users\HP\Desktop\Le-Loi-12.4x7.4-scaled-e162081443315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74" b="100000" l="0" r="89732">
                        <a14:foregroundMark x1="45782" y1="24582" x2="51733" y2="31129"/>
                        <a14:backgroundMark x1="15370" y1="39011" x2="34336" y2="21443"/>
                        <a14:backgroundMark x1="16874" y1="40949" x2="16874" y2="50969"/>
                        <a14:backgroundMark x1="18116" y1="30929" x2="31982" y2="9686"/>
                        <a14:backgroundMark x1="40026" y1="13160" x2="40026" y2="20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24" y="2111834"/>
            <a:ext cx="4837329" cy="473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7925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8;p3" descr="A picture containing white, old, sitting, blac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982383" y="-1632758"/>
            <a:ext cx="6705602" cy="104584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6" name="Picture 10" descr="C:\Users\HP\Desktop\Game-of-Thrones-Cave-Drawing-Spir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0" t="34906" r="34065" b="14893"/>
          <a:stretch/>
        </p:blipFill>
        <p:spPr bwMode="auto">
          <a:xfrm>
            <a:off x="2067494" y="4327185"/>
            <a:ext cx="2220686" cy="12891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HP\Desktop\Game-of-Thrones-Cave-Drawing-Spir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0" t="34906" r="34065" b="14893"/>
          <a:stretch/>
        </p:blipFill>
        <p:spPr bwMode="auto">
          <a:xfrm>
            <a:off x="5627915" y="4971767"/>
            <a:ext cx="2220686" cy="12891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C:\Users\HP\Desktop\Game-of-Thrones-Cave-Drawing-Spir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0" t="34906" r="34065" b="14893"/>
          <a:stretch/>
        </p:blipFill>
        <p:spPr bwMode="auto">
          <a:xfrm>
            <a:off x="4652673" y="2080849"/>
            <a:ext cx="2220686" cy="12891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C:\Users\HP\Desktop\Game-of-Thrones-Cave-Drawing-Spir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0" t="34906" r="34065" b="14893"/>
          <a:stretch/>
        </p:blipFill>
        <p:spPr bwMode="auto">
          <a:xfrm>
            <a:off x="8157153" y="2572385"/>
            <a:ext cx="2886714" cy="167581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6"/>
          <p:cNvSpPr/>
          <p:nvPr/>
        </p:nvSpPr>
        <p:spPr>
          <a:xfrm>
            <a:off x="3970080" y="4740750"/>
            <a:ext cx="2019311" cy="492556"/>
          </a:xfrm>
          <a:custGeom>
            <a:avLst/>
            <a:gdLst>
              <a:gd name="connsiteX0" fmla="*/ 0 w 1502228"/>
              <a:gd name="connsiteY0" fmla="*/ 337465 h 351652"/>
              <a:gd name="connsiteX1" fmla="*/ 195942 w 1502228"/>
              <a:gd name="connsiteY1" fmla="*/ 8 h 351652"/>
              <a:gd name="connsiteX2" fmla="*/ 838200 w 1502228"/>
              <a:gd name="connsiteY2" fmla="*/ 326579 h 351652"/>
              <a:gd name="connsiteX3" fmla="*/ 1502228 w 1502228"/>
              <a:gd name="connsiteY3" fmla="*/ 304808 h 351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2228" h="351652">
                <a:moveTo>
                  <a:pt x="0" y="337465"/>
                </a:moveTo>
                <a:cubicBezTo>
                  <a:pt x="28121" y="169643"/>
                  <a:pt x="56242" y="1822"/>
                  <a:pt x="195942" y="8"/>
                </a:cubicBezTo>
                <a:cubicBezTo>
                  <a:pt x="335642" y="-1806"/>
                  <a:pt x="620486" y="275779"/>
                  <a:pt x="838200" y="326579"/>
                </a:cubicBezTo>
                <a:cubicBezTo>
                  <a:pt x="1055914" y="377379"/>
                  <a:pt x="1279071" y="341093"/>
                  <a:pt x="1502228" y="304808"/>
                </a:cubicBezTo>
              </a:path>
            </a:pathLst>
          </a:cu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6370075" y="3046171"/>
            <a:ext cx="1522167" cy="2178972"/>
          </a:xfrm>
          <a:custGeom>
            <a:avLst/>
            <a:gdLst>
              <a:gd name="connsiteX0" fmla="*/ 1228154 w 1522167"/>
              <a:gd name="connsiteY0" fmla="*/ 2178972 h 2178972"/>
              <a:gd name="connsiteX1" fmla="*/ 1511182 w 1522167"/>
              <a:gd name="connsiteY1" fmla="*/ 1667343 h 2178972"/>
              <a:gd name="connsiteX2" fmla="*/ 890696 w 1522167"/>
              <a:gd name="connsiteY2" fmla="*/ 1101286 h 2178972"/>
              <a:gd name="connsiteX3" fmla="*/ 41611 w 1522167"/>
              <a:gd name="connsiteY3" fmla="*/ 644086 h 2178972"/>
              <a:gd name="connsiteX4" fmla="*/ 128696 w 1522167"/>
              <a:gd name="connsiteY4" fmla="*/ 99800 h 2178972"/>
              <a:gd name="connsiteX5" fmla="*/ 106925 w 1522167"/>
              <a:gd name="connsiteY5" fmla="*/ 1829 h 21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2167" h="2178972">
                <a:moveTo>
                  <a:pt x="1228154" y="2178972"/>
                </a:moveTo>
                <a:cubicBezTo>
                  <a:pt x="1397789" y="2012964"/>
                  <a:pt x="1567425" y="1846957"/>
                  <a:pt x="1511182" y="1667343"/>
                </a:cubicBezTo>
                <a:cubicBezTo>
                  <a:pt x="1454939" y="1487729"/>
                  <a:pt x="1135624" y="1271829"/>
                  <a:pt x="890696" y="1101286"/>
                </a:cubicBezTo>
                <a:cubicBezTo>
                  <a:pt x="645768" y="930743"/>
                  <a:pt x="168611" y="811000"/>
                  <a:pt x="41611" y="644086"/>
                </a:cubicBezTo>
                <a:cubicBezTo>
                  <a:pt x="-85389" y="477172"/>
                  <a:pt x="117810" y="206843"/>
                  <a:pt x="128696" y="99800"/>
                </a:cubicBezTo>
                <a:cubicBezTo>
                  <a:pt x="139582" y="-7243"/>
                  <a:pt x="123253" y="-2707"/>
                  <a:pt x="106925" y="1829"/>
                </a:cubicBezTo>
              </a:path>
            </a:pathLst>
          </a:cu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6640286" y="1909862"/>
            <a:ext cx="2059951" cy="950263"/>
          </a:xfrm>
          <a:custGeom>
            <a:avLst/>
            <a:gdLst>
              <a:gd name="connsiteX0" fmla="*/ 0 w 2059951"/>
              <a:gd name="connsiteY0" fmla="*/ 397909 h 950263"/>
              <a:gd name="connsiteX1" fmla="*/ 794657 w 2059951"/>
              <a:gd name="connsiteY1" fmla="*/ 6024 h 950263"/>
              <a:gd name="connsiteX2" fmla="*/ 1251857 w 2059951"/>
              <a:gd name="connsiteY2" fmla="*/ 670052 h 950263"/>
              <a:gd name="connsiteX3" fmla="*/ 1970314 w 2059951"/>
              <a:gd name="connsiteY3" fmla="*/ 931309 h 950263"/>
              <a:gd name="connsiteX4" fmla="*/ 2024743 w 2059951"/>
              <a:gd name="connsiteY4" fmla="*/ 909538 h 9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9951" h="950263">
                <a:moveTo>
                  <a:pt x="0" y="397909"/>
                </a:moveTo>
                <a:cubicBezTo>
                  <a:pt x="293007" y="179288"/>
                  <a:pt x="586014" y="-39333"/>
                  <a:pt x="794657" y="6024"/>
                </a:cubicBezTo>
                <a:cubicBezTo>
                  <a:pt x="1003300" y="51381"/>
                  <a:pt x="1055914" y="515838"/>
                  <a:pt x="1251857" y="670052"/>
                </a:cubicBezTo>
                <a:cubicBezTo>
                  <a:pt x="1447800" y="824266"/>
                  <a:pt x="1841500" y="891395"/>
                  <a:pt x="1970314" y="931309"/>
                </a:cubicBezTo>
                <a:cubicBezTo>
                  <a:pt x="2099128" y="971223"/>
                  <a:pt x="2061935" y="940380"/>
                  <a:pt x="2024743" y="909538"/>
                </a:cubicBezTo>
              </a:path>
            </a:pathLst>
          </a:cu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 rot="1153755" flipV="1">
            <a:off x="989040" y="4645134"/>
            <a:ext cx="1213327" cy="257315"/>
          </a:xfrm>
          <a:custGeom>
            <a:avLst/>
            <a:gdLst>
              <a:gd name="connsiteX0" fmla="*/ 0 w 1022249"/>
              <a:gd name="connsiteY0" fmla="*/ 0 h 491868"/>
              <a:gd name="connsiteX1" fmla="*/ 413657 w 1022249"/>
              <a:gd name="connsiteY1" fmla="*/ 489857 h 491868"/>
              <a:gd name="connsiteX2" fmla="*/ 968828 w 1022249"/>
              <a:gd name="connsiteY2" fmla="*/ 174171 h 491868"/>
              <a:gd name="connsiteX3" fmla="*/ 968828 w 1022249"/>
              <a:gd name="connsiteY3" fmla="*/ 185057 h 49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2249" h="491868">
                <a:moveTo>
                  <a:pt x="0" y="0"/>
                </a:moveTo>
                <a:cubicBezTo>
                  <a:pt x="126093" y="230414"/>
                  <a:pt x="252186" y="460828"/>
                  <a:pt x="413657" y="489857"/>
                </a:cubicBezTo>
                <a:cubicBezTo>
                  <a:pt x="575128" y="518886"/>
                  <a:pt x="876300" y="224971"/>
                  <a:pt x="968828" y="174171"/>
                </a:cubicBezTo>
                <a:cubicBezTo>
                  <a:pt x="1061357" y="123371"/>
                  <a:pt x="1015092" y="154214"/>
                  <a:pt x="968828" y="185057"/>
                </a:cubicBezTo>
              </a:path>
            </a:pathLst>
          </a:cu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794618" y="429849"/>
            <a:ext cx="5259773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54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Vượt</a:t>
            </a:r>
            <a:r>
              <a:rPr lang="en-US" sz="5400" b="1" cap="all" dirty="0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 </a:t>
            </a:r>
            <a:r>
              <a:rPr lang="en-US" sz="54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ải</a:t>
            </a:r>
            <a:r>
              <a:rPr lang="en-US" sz="5400" b="1" cap="all" dirty="0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 </a:t>
            </a:r>
            <a:r>
              <a:rPr lang="en-US" sz="54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đại</a:t>
            </a:r>
            <a:r>
              <a:rPr lang="en-US" sz="5400" b="1" cap="all" dirty="0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 </a:t>
            </a:r>
            <a:r>
              <a:rPr lang="en-US" sz="54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chiến</a:t>
            </a:r>
            <a:endParaRPr lang="en-US" sz="5400" b="1" cap="all" dirty="0">
              <a:ln w="5715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10000" stA="55000" endPos="48000" dist="500" dir="5400000" sy="-100000" algn="bl" rotWithShape="0"/>
              </a:effectLst>
              <a:latin typeface="Countdown" pitchFamily="34" charset="0"/>
              <a:ea typeface="Countdown" pitchFamily="34" charset="0"/>
              <a:cs typeface="Countdown" pitchFamily="34" charset="0"/>
            </a:endParaRPr>
          </a:p>
        </p:txBody>
      </p:sp>
      <p:pic>
        <p:nvPicPr>
          <p:cNvPr id="4107" name="Picture 11" descr="C:\Users\HP\Desktop\3597f7f62fb7d1c6749a5c0f16e5c2e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8366" y="2985893"/>
            <a:ext cx="7492870" cy="403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1" descr="C:\Users\HP\Desktop\3597f7f62fb7d1c6749a5c0f16e5c2e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213" y="3272957"/>
            <a:ext cx="617023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 descr="C:\Users\HP\Desktop\3597f7f62fb7d1c6749a5c0f16e5c2e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344" y="1125560"/>
            <a:ext cx="847997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HP\Desktop\3597f7f62fb7d1c6749a5c0f16e5c2e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213" y="559559"/>
            <a:ext cx="5095483" cy="386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Users\HP\Desktop\imgbin-temple-of-heaven-forbidden-city-summer-palace-great-wall-of-china-temple-Bg0ThqATd5PpmbbJvLxEcqUqH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8242" r="92445">
                        <a14:foregroundMark x1="16896" y1="86417" x2="83791" y2="84843"/>
                        <a14:foregroundMark x1="15797" y1="82087" x2="83929" y2="818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594" y="3291092"/>
            <a:ext cx="1584486" cy="2382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9" descr="C:\Users\HP\Desktop\403553_preview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95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912" y="2014600"/>
            <a:ext cx="2747955" cy="1691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C:\Users\HP\Desktop\0687.png_860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100000" l="0" r="980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902" y="3771898"/>
            <a:ext cx="979715" cy="19594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HP\Desktop\0187.png_860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8103" l="1977" r="969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743" y="1125560"/>
            <a:ext cx="1380546" cy="16720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1" descr="C:\Users\HP\Desktop\3597f7f62fb7d1c6749a5c0f16e5c2e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64" y="3224848"/>
            <a:ext cx="4919551" cy="371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1" descr="C:\Users\HP\Desktop\3597f7f62fb7d1c6749a5c0f16e5c2e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405" y="760171"/>
            <a:ext cx="847997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1" descr="C:\Users\HP\Desktop\3597f7f62fb7d1c6749a5c0f16e5c2e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746" y="1135612"/>
            <a:ext cx="847997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1" descr="C:\Users\HP\Desktop\3597f7f62fb7d1c6749a5c0f16e5c2e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180" y="891513"/>
            <a:ext cx="3867516" cy="326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1" descr="C:\Users\HP\Desktop\3597f7f62fb7d1c6749a5c0f16e5c2e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380" y="3891695"/>
            <a:ext cx="6238835" cy="336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hlinkClick r:id="" action="ppaction://noaction"/>
          </p:cNvPr>
          <p:cNvSpPr txBox="1"/>
          <p:nvPr/>
        </p:nvSpPr>
        <p:spPr>
          <a:xfrm>
            <a:off x="2044783" y="1796118"/>
            <a:ext cx="7979192" cy="20601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tx1"/>
            </a:solidFill>
            <a:prstDash val="sysDash"/>
          </a:ln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115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Chiến</a:t>
            </a:r>
            <a:r>
              <a:rPr lang="en-US" sz="11500" b="1" cap="all" dirty="0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 </a:t>
            </a:r>
            <a:r>
              <a:rPr lang="en-US" sz="11500" b="1" cap="all" dirty="0" err="1">
                <a:ln w="571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Countdown" pitchFamily="34" charset="0"/>
                <a:ea typeface="Countdown" pitchFamily="34" charset="0"/>
                <a:cs typeface="Countdown" pitchFamily="34" charset="0"/>
              </a:rPr>
              <a:t>thắng</a:t>
            </a:r>
            <a:endParaRPr lang="en-US" sz="11500" b="1" cap="all" dirty="0">
              <a:ln w="5715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10000" stA="55000" endPos="48000" dist="500" dir="5400000" sy="-100000" algn="bl" rotWithShape="0"/>
              </a:effectLst>
              <a:latin typeface="Countdown" pitchFamily="34" charset="0"/>
              <a:ea typeface="Countdown" pitchFamily="34" charset="0"/>
              <a:cs typeface="Countdown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91630" y="-4724576"/>
            <a:ext cx="291846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8;p3" descr="A picture containing white, old, sitting, black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2662333" y="-1552574"/>
            <a:ext cx="6705602" cy="104584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oogle Shape;19;p2"/>
          <p:cNvGrpSpPr/>
          <p:nvPr/>
        </p:nvGrpSpPr>
        <p:grpSpPr>
          <a:xfrm rot="20205233">
            <a:off x="10011906" y="400949"/>
            <a:ext cx="1129301" cy="2821599"/>
            <a:chOff x="4929283" y="0"/>
            <a:chExt cx="2198193" cy="6661192"/>
          </a:xfrm>
        </p:grpSpPr>
        <p:sp>
          <p:nvSpPr>
            <p:cNvPr id="5" name="Google Shape;20;p2"/>
            <p:cNvSpPr/>
            <p:nvPr/>
          </p:nvSpPr>
          <p:spPr>
            <a:xfrm>
              <a:off x="4929283" y="0"/>
              <a:ext cx="2198193" cy="6661192"/>
            </a:xfrm>
            <a:custGeom>
              <a:avLst/>
              <a:gdLst/>
              <a:ahLst/>
              <a:cxnLst/>
              <a:rect l="l" t="t" r="r" b="b"/>
              <a:pathLst>
                <a:path w="2198193" h="6661192" extrusionOk="0">
                  <a:moveTo>
                    <a:pt x="153869" y="6497722"/>
                  </a:moveTo>
                  <a:cubicBezTo>
                    <a:pt x="142355" y="6497722"/>
                    <a:pt x="133021" y="6507056"/>
                    <a:pt x="133021" y="6518570"/>
                  </a:cubicBezTo>
                  <a:lnTo>
                    <a:pt x="133021" y="6601957"/>
                  </a:lnTo>
                  <a:cubicBezTo>
                    <a:pt x="133021" y="6613471"/>
                    <a:pt x="142355" y="6622805"/>
                    <a:pt x="153869" y="6622805"/>
                  </a:cubicBezTo>
                  <a:lnTo>
                    <a:pt x="292439" y="6622805"/>
                  </a:lnTo>
                  <a:cubicBezTo>
                    <a:pt x="303953" y="6622805"/>
                    <a:pt x="313287" y="6613471"/>
                    <a:pt x="313287" y="6601957"/>
                  </a:cubicBezTo>
                  <a:lnTo>
                    <a:pt x="313287" y="6518570"/>
                  </a:lnTo>
                  <a:cubicBezTo>
                    <a:pt x="313287" y="6507056"/>
                    <a:pt x="303953" y="6497722"/>
                    <a:pt x="292439" y="6497722"/>
                  </a:cubicBezTo>
                  <a:close/>
                  <a:moveTo>
                    <a:pt x="1886788" y="6492676"/>
                  </a:moveTo>
                  <a:cubicBezTo>
                    <a:pt x="1875274" y="6492676"/>
                    <a:pt x="1865940" y="6502010"/>
                    <a:pt x="1865940" y="6513524"/>
                  </a:cubicBezTo>
                  <a:lnTo>
                    <a:pt x="1865940" y="6596911"/>
                  </a:lnTo>
                  <a:cubicBezTo>
                    <a:pt x="1865940" y="6608425"/>
                    <a:pt x="1875274" y="6617759"/>
                    <a:pt x="1886788" y="6617759"/>
                  </a:cubicBezTo>
                  <a:lnTo>
                    <a:pt x="2025358" y="6617759"/>
                  </a:lnTo>
                  <a:cubicBezTo>
                    <a:pt x="2036872" y="6617759"/>
                    <a:pt x="2046206" y="6608425"/>
                    <a:pt x="2046206" y="6596911"/>
                  </a:cubicBezTo>
                  <a:lnTo>
                    <a:pt x="2046206" y="6513524"/>
                  </a:lnTo>
                  <a:cubicBezTo>
                    <a:pt x="2046206" y="6502010"/>
                    <a:pt x="2036872" y="6492676"/>
                    <a:pt x="2025358" y="6492676"/>
                  </a:cubicBezTo>
                  <a:close/>
                  <a:moveTo>
                    <a:pt x="153869" y="6199531"/>
                  </a:moveTo>
                  <a:cubicBezTo>
                    <a:pt x="142355" y="6199531"/>
                    <a:pt x="133021" y="6208865"/>
                    <a:pt x="133021" y="6220379"/>
                  </a:cubicBezTo>
                  <a:lnTo>
                    <a:pt x="133021" y="6303766"/>
                  </a:lnTo>
                  <a:cubicBezTo>
                    <a:pt x="133021" y="6315280"/>
                    <a:pt x="142355" y="6324614"/>
                    <a:pt x="153869" y="6324614"/>
                  </a:cubicBezTo>
                  <a:lnTo>
                    <a:pt x="292439" y="6324614"/>
                  </a:lnTo>
                  <a:cubicBezTo>
                    <a:pt x="303953" y="6324614"/>
                    <a:pt x="313287" y="6315280"/>
                    <a:pt x="313287" y="6303766"/>
                  </a:cubicBezTo>
                  <a:lnTo>
                    <a:pt x="313287" y="6220379"/>
                  </a:lnTo>
                  <a:cubicBezTo>
                    <a:pt x="313287" y="6208865"/>
                    <a:pt x="303953" y="6199531"/>
                    <a:pt x="292439" y="6199531"/>
                  </a:cubicBezTo>
                  <a:close/>
                  <a:moveTo>
                    <a:pt x="1886788" y="6194485"/>
                  </a:moveTo>
                  <a:cubicBezTo>
                    <a:pt x="1875274" y="6194485"/>
                    <a:pt x="1865940" y="6203819"/>
                    <a:pt x="1865940" y="6215333"/>
                  </a:cubicBezTo>
                  <a:lnTo>
                    <a:pt x="1865940" y="6298720"/>
                  </a:lnTo>
                  <a:cubicBezTo>
                    <a:pt x="1865940" y="6310234"/>
                    <a:pt x="1875274" y="6319568"/>
                    <a:pt x="1886788" y="6319568"/>
                  </a:cubicBezTo>
                  <a:lnTo>
                    <a:pt x="2025358" y="6319568"/>
                  </a:lnTo>
                  <a:cubicBezTo>
                    <a:pt x="2036872" y="6319568"/>
                    <a:pt x="2046206" y="6310234"/>
                    <a:pt x="2046206" y="6298720"/>
                  </a:cubicBezTo>
                  <a:lnTo>
                    <a:pt x="2046206" y="6215333"/>
                  </a:lnTo>
                  <a:cubicBezTo>
                    <a:pt x="2046206" y="6203819"/>
                    <a:pt x="2036872" y="6194485"/>
                    <a:pt x="2025358" y="6194485"/>
                  </a:cubicBezTo>
                  <a:close/>
                  <a:moveTo>
                    <a:pt x="153869" y="5901337"/>
                  </a:moveTo>
                  <a:cubicBezTo>
                    <a:pt x="142355" y="5901337"/>
                    <a:pt x="133021" y="5910671"/>
                    <a:pt x="133021" y="5922185"/>
                  </a:cubicBezTo>
                  <a:lnTo>
                    <a:pt x="133021" y="6005572"/>
                  </a:lnTo>
                  <a:cubicBezTo>
                    <a:pt x="133021" y="6017086"/>
                    <a:pt x="142355" y="6026420"/>
                    <a:pt x="153869" y="6026420"/>
                  </a:cubicBezTo>
                  <a:lnTo>
                    <a:pt x="292439" y="6026420"/>
                  </a:lnTo>
                  <a:cubicBezTo>
                    <a:pt x="303953" y="6026420"/>
                    <a:pt x="313287" y="6017086"/>
                    <a:pt x="313287" y="6005572"/>
                  </a:cubicBezTo>
                  <a:lnTo>
                    <a:pt x="313287" y="5922185"/>
                  </a:lnTo>
                  <a:cubicBezTo>
                    <a:pt x="313287" y="5910671"/>
                    <a:pt x="303953" y="5901337"/>
                    <a:pt x="292439" y="5901337"/>
                  </a:cubicBezTo>
                  <a:close/>
                  <a:moveTo>
                    <a:pt x="1886788" y="5896291"/>
                  </a:moveTo>
                  <a:cubicBezTo>
                    <a:pt x="1875274" y="5896291"/>
                    <a:pt x="1865940" y="5905625"/>
                    <a:pt x="1865940" y="5917139"/>
                  </a:cubicBezTo>
                  <a:lnTo>
                    <a:pt x="1865940" y="6000526"/>
                  </a:lnTo>
                  <a:cubicBezTo>
                    <a:pt x="1865940" y="6012040"/>
                    <a:pt x="1875274" y="6021374"/>
                    <a:pt x="1886788" y="6021374"/>
                  </a:cubicBezTo>
                  <a:lnTo>
                    <a:pt x="2025358" y="6021374"/>
                  </a:lnTo>
                  <a:cubicBezTo>
                    <a:pt x="2036872" y="6021374"/>
                    <a:pt x="2046206" y="6012040"/>
                    <a:pt x="2046206" y="6000526"/>
                  </a:cubicBezTo>
                  <a:lnTo>
                    <a:pt x="2046206" y="5917139"/>
                  </a:lnTo>
                  <a:cubicBezTo>
                    <a:pt x="2046206" y="5905625"/>
                    <a:pt x="2036872" y="5896291"/>
                    <a:pt x="2025358" y="5896291"/>
                  </a:cubicBezTo>
                  <a:close/>
                  <a:moveTo>
                    <a:pt x="153869" y="5603143"/>
                  </a:moveTo>
                  <a:cubicBezTo>
                    <a:pt x="142355" y="5603143"/>
                    <a:pt x="133021" y="5612477"/>
                    <a:pt x="133021" y="5623991"/>
                  </a:cubicBezTo>
                  <a:lnTo>
                    <a:pt x="133021" y="5707378"/>
                  </a:lnTo>
                  <a:cubicBezTo>
                    <a:pt x="133021" y="5718892"/>
                    <a:pt x="142355" y="5728226"/>
                    <a:pt x="153869" y="5728226"/>
                  </a:cubicBezTo>
                  <a:lnTo>
                    <a:pt x="292439" y="5728226"/>
                  </a:lnTo>
                  <a:cubicBezTo>
                    <a:pt x="303953" y="5728226"/>
                    <a:pt x="313287" y="5718892"/>
                    <a:pt x="313287" y="5707378"/>
                  </a:cubicBezTo>
                  <a:lnTo>
                    <a:pt x="313287" y="5623991"/>
                  </a:lnTo>
                  <a:cubicBezTo>
                    <a:pt x="313287" y="5612477"/>
                    <a:pt x="303953" y="5603143"/>
                    <a:pt x="292439" y="5603143"/>
                  </a:cubicBezTo>
                  <a:close/>
                  <a:moveTo>
                    <a:pt x="1886788" y="5598097"/>
                  </a:moveTo>
                  <a:cubicBezTo>
                    <a:pt x="1875274" y="5598097"/>
                    <a:pt x="1865940" y="5607431"/>
                    <a:pt x="1865940" y="5618945"/>
                  </a:cubicBezTo>
                  <a:lnTo>
                    <a:pt x="1865940" y="5702332"/>
                  </a:lnTo>
                  <a:cubicBezTo>
                    <a:pt x="1865940" y="5713846"/>
                    <a:pt x="1875274" y="5723180"/>
                    <a:pt x="1886788" y="5723180"/>
                  </a:cubicBezTo>
                  <a:lnTo>
                    <a:pt x="2025358" y="5723180"/>
                  </a:lnTo>
                  <a:cubicBezTo>
                    <a:pt x="2036872" y="5723180"/>
                    <a:pt x="2046206" y="5713846"/>
                    <a:pt x="2046206" y="5702332"/>
                  </a:cubicBezTo>
                  <a:lnTo>
                    <a:pt x="2046206" y="5618945"/>
                  </a:lnTo>
                  <a:cubicBezTo>
                    <a:pt x="2046206" y="5607431"/>
                    <a:pt x="2036872" y="5598097"/>
                    <a:pt x="2025358" y="5598097"/>
                  </a:cubicBezTo>
                  <a:close/>
                  <a:moveTo>
                    <a:pt x="153869" y="5304949"/>
                  </a:moveTo>
                  <a:cubicBezTo>
                    <a:pt x="142355" y="5304949"/>
                    <a:pt x="133021" y="5314283"/>
                    <a:pt x="133021" y="5325797"/>
                  </a:cubicBezTo>
                  <a:lnTo>
                    <a:pt x="133021" y="5409184"/>
                  </a:lnTo>
                  <a:cubicBezTo>
                    <a:pt x="133021" y="5420698"/>
                    <a:pt x="142355" y="5430032"/>
                    <a:pt x="153869" y="5430032"/>
                  </a:cubicBezTo>
                  <a:lnTo>
                    <a:pt x="292439" y="5430032"/>
                  </a:lnTo>
                  <a:cubicBezTo>
                    <a:pt x="303953" y="5430032"/>
                    <a:pt x="313287" y="5420698"/>
                    <a:pt x="313287" y="5409184"/>
                  </a:cubicBezTo>
                  <a:lnTo>
                    <a:pt x="313287" y="5325797"/>
                  </a:lnTo>
                  <a:cubicBezTo>
                    <a:pt x="313287" y="5314283"/>
                    <a:pt x="303953" y="5304949"/>
                    <a:pt x="292439" y="5304949"/>
                  </a:cubicBezTo>
                  <a:close/>
                  <a:moveTo>
                    <a:pt x="1886788" y="5299903"/>
                  </a:moveTo>
                  <a:cubicBezTo>
                    <a:pt x="1875274" y="5299903"/>
                    <a:pt x="1865940" y="5309237"/>
                    <a:pt x="1865940" y="5320751"/>
                  </a:cubicBezTo>
                  <a:lnTo>
                    <a:pt x="1865940" y="5404138"/>
                  </a:lnTo>
                  <a:cubicBezTo>
                    <a:pt x="1865940" y="5415652"/>
                    <a:pt x="1875274" y="5424986"/>
                    <a:pt x="1886788" y="5424986"/>
                  </a:cubicBezTo>
                  <a:lnTo>
                    <a:pt x="2025358" y="5424986"/>
                  </a:lnTo>
                  <a:cubicBezTo>
                    <a:pt x="2036872" y="5424986"/>
                    <a:pt x="2046206" y="5415652"/>
                    <a:pt x="2046206" y="5404138"/>
                  </a:cubicBezTo>
                  <a:lnTo>
                    <a:pt x="2046206" y="5320751"/>
                  </a:lnTo>
                  <a:cubicBezTo>
                    <a:pt x="2046206" y="5309237"/>
                    <a:pt x="2036872" y="5299903"/>
                    <a:pt x="2025358" y="5299903"/>
                  </a:cubicBezTo>
                  <a:close/>
                  <a:moveTo>
                    <a:pt x="153869" y="5006755"/>
                  </a:moveTo>
                  <a:cubicBezTo>
                    <a:pt x="142355" y="5006755"/>
                    <a:pt x="133021" y="5016089"/>
                    <a:pt x="133021" y="5027603"/>
                  </a:cubicBezTo>
                  <a:lnTo>
                    <a:pt x="133021" y="5110990"/>
                  </a:lnTo>
                  <a:cubicBezTo>
                    <a:pt x="133021" y="5122504"/>
                    <a:pt x="142355" y="5131838"/>
                    <a:pt x="153869" y="5131838"/>
                  </a:cubicBezTo>
                  <a:lnTo>
                    <a:pt x="292439" y="5131838"/>
                  </a:lnTo>
                  <a:cubicBezTo>
                    <a:pt x="303953" y="5131838"/>
                    <a:pt x="313287" y="5122504"/>
                    <a:pt x="313287" y="5110990"/>
                  </a:cubicBezTo>
                  <a:lnTo>
                    <a:pt x="313287" y="5027603"/>
                  </a:lnTo>
                  <a:cubicBezTo>
                    <a:pt x="313287" y="5016089"/>
                    <a:pt x="303953" y="5006755"/>
                    <a:pt x="292439" y="5006755"/>
                  </a:cubicBezTo>
                  <a:close/>
                  <a:moveTo>
                    <a:pt x="1886788" y="5001709"/>
                  </a:moveTo>
                  <a:cubicBezTo>
                    <a:pt x="1875274" y="5001709"/>
                    <a:pt x="1865940" y="5011043"/>
                    <a:pt x="1865940" y="5022557"/>
                  </a:cubicBezTo>
                  <a:lnTo>
                    <a:pt x="1865940" y="5105944"/>
                  </a:lnTo>
                  <a:cubicBezTo>
                    <a:pt x="1865940" y="5117458"/>
                    <a:pt x="1875274" y="5126792"/>
                    <a:pt x="1886788" y="5126792"/>
                  </a:cubicBezTo>
                  <a:lnTo>
                    <a:pt x="2025358" y="5126792"/>
                  </a:lnTo>
                  <a:cubicBezTo>
                    <a:pt x="2036872" y="5126792"/>
                    <a:pt x="2046206" y="5117458"/>
                    <a:pt x="2046206" y="5105944"/>
                  </a:cubicBezTo>
                  <a:lnTo>
                    <a:pt x="2046206" y="5022557"/>
                  </a:lnTo>
                  <a:cubicBezTo>
                    <a:pt x="2046206" y="5011043"/>
                    <a:pt x="2036872" y="5001709"/>
                    <a:pt x="2025358" y="5001709"/>
                  </a:cubicBezTo>
                  <a:close/>
                  <a:moveTo>
                    <a:pt x="153869" y="4708561"/>
                  </a:moveTo>
                  <a:cubicBezTo>
                    <a:pt x="142355" y="4708561"/>
                    <a:pt x="133021" y="4717895"/>
                    <a:pt x="133021" y="4729409"/>
                  </a:cubicBezTo>
                  <a:lnTo>
                    <a:pt x="133021" y="4812796"/>
                  </a:lnTo>
                  <a:cubicBezTo>
                    <a:pt x="133021" y="4824310"/>
                    <a:pt x="142355" y="4833644"/>
                    <a:pt x="153869" y="4833644"/>
                  </a:cubicBezTo>
                  <a:lnTo>
                    <a:pt x="292439" y="4833644"/>
                  </a:lnTo>
                  <a:cubicBezTo>
                    <a:pt x="303953" y="4833644"/>
                    <a:pt x="313287" y="4824310"/>
                    <a:pt x="313287" y="4812796"/>
                  </a:cubicBezTo>
                  <a:lnTo>
                    <a:pt x="313287" y="4729409"/>
                  </a:lnTo>
                  <a:cubicBezTo>
                    <a:pt x="313287" y="4717895"/>
                    <a:pt x="303953" y="4708561"/>
                    <a:pt x="292439" y="4708561"/>
                  </a:cubicBezTo>
                  <a:close/>
                  <a:moveTo>
                    <a:pt x="1886788" y="4703515"/>
                  </a:moveTo>
                  <a:cubicBezTo>
                    <a:pt x="1875274" y="4703515"/>
                    <a:pt x="1865940" y="4712849"/>
                    <a:pt x="1865940" y="4724363"/>
                  </a:cubicBezTo>
                  <a:lnTo>
                    <a:pt x="1865940" y="4807750"/>
                  </a:lnTo>
                  <a:cubicBezTo>
                    <a:pt x="1865940" y="4819264"/>
                    <a:pt x="1875274" y="4828598"/>
                    <a:pt x="1886788" y="4828598"/>
                  </a:cubicBezTo>
                  <a:lnTo>
                    <a:pt x="2025358" y="4828598"/>
                  </a:lnTo>
                  <a:cubicBezTo>
                    <a:pt x="2036872" y="4828598"/>
                    <a:pt x="2046206" y="4819264"/>
                    <a:pt x="2046206" y="4807750"/>
                  </a:cubicBezTo>
                  <a:lnTo>
                    <a:pt x="2046206" y="4724363"/>
                  </a:lnTo>
                  <a:cubicBezTo>
                    <a:pt x="2046206" y="4712849"/>
                    <a:pt x="2036872" y="4703515"/>
                    <a:pt x="2025358" y="4703515"/>
                  </a:cubicBezTo>
                  <a:close/>
                  <a:moveTo>
                    <a:pt x="153869" y="4410367"/>
                  </a:moveTo>
                  <a:cubicBezTo>
                    <a:pt x="142355" y="4410367"/>
                    <a:pt x="133021" y="4419701"/>
                    <a:pt x="133021" y="4431215"/>
                  </a:cubicBezTo>
                  <a:lnTo>
                    <a:pt x="133021" y="4514602"/>
                  </a:lnTo>
                  <a:cubicBezTo>
                    <a:pt x="133021" y="4526116"/>
                    <a:pt x="142355" y="4535450"/>
                    <a:pt x="153869" y="4535450"/>
                  </a:cubicBezTo>
                  <a:lnTo>
                    <a:pt x="292439" y="4535450"/>
                  </a:lnTo>
                  <a:cubicBezTo>
                    <a:pt x="303953" y="4535450"/>
                    <a:pt x="313287" y="4526116"/>
                    <a:pt x="313287" y="4514602"/>
                  </a:cubicBezTo>
                  <a:lnTo>
                    <a:pt x="313287" y="4431215"/>
                  </a:lnTo>
                  <a:cubicBezTo>
                    <a:pt x="313287" y="4419701"/>
                    <a:pt x="303953" y="4410367"/>
                    <a:pt x="292439" y="4410367"/>
                  </a:cubicBezTo>
                  <a:close/>
                  <a:moveTo>
                    <a:pt x="1886788" y="4405321"/>
                  </a:moveTo>
                  <a:cubicBezTo>
                    <a:pt x="1875274" y="4405321"/>
                    <a:pt x="1865940" y="4414655"/>
                    <a:pt x="1865940" y="4426169"/>
                  </a:cubicBezTo>
                  <a:lnTo>
                    <a:pt x="1865940" y="4509556"/>
                  </a:lnTo>
                  <a:cubicBezTo>
                    <a:pt x="1865940" y="4521070"/>
                    <a:pt x="1875274" y="4530404"/>
                    <a:pt x="1886788" y="4530404"/>
                  </a:cubicBezTo>
                  <a:lnTo>
                    <a:pt x="2025358" y="4530404"/>
                  </a:lnTo>
                  <a:cubicBezTo>
                    <a:pt x="2036872" y="4530404"/>
                    <a:pt x="2046206" y="4521070"/>
                    <a:pt x="2046206" y="4509556"/>
                  </a:cubicBezTo>
                  <a:lnTo>
                    <a:pt x="2046206" y="4426169"/>
                  </a:lnTo>
                  <a:cubicBezTo>
                    <a:pt x="2046206" y="4414655"/>
                    <a:pt x="2036872" y="4405321"/>
                    <a:pt x="2025358" y="4405321"/>
                  </a:cubicBezTo>
                  <a:close/>
                  <a:moveTo>
                    <a:pt x="153869" y="4112173"/>
                  </a:moveTo>
                  <a:cubicBezTo>
                    <a:pt x="142355" y="4112173"/>
                    <a:pt x="133021" y="4121507"/>
                    <a:pt x="133021" y="4133021"/>
                  </a:cubicBezTo>
                  <a:lnTo>
                    <a:pt x="133021" y="4216408"/>
                  </a:lnTo>
                  <a:cubicBezTo>
                    <a:pt x="133021" y="4227922"/>
                    <a:pt x="142355" y="4237256"/>
                    <a:pt x="153869" y="4237256"/>
                  </a:cubicBezTo>
                  <a:lnTo>
                    <a:pt x="292439" y="4237256"/>
                  </a:lnTo>
                  <a:cubicBezTo>
                    <a:pt x="303953" y="4237256"/>
                    <a:pt x="313287" y="4227922"/>
                    <a:pt x="313287" y="4216408"/>
                  </a:cubicBezTo>
                  <a:lnTo>
                    <a:pt x="313287" y="4133021"/>
                  </a:lnTo>
                  <a:cubicBezTo>
                    <a:pt x="313287" y="4121507"/>
                    <a:pt x="303953" y="4112173"/>
                    <a:pt x="292439" y="4112173"/>
                  </a:cubicBezTo>
                  <a:close/>
                  <a:moveTo>
                    <a:pt x="1886788" y="4107127"/>
                  </a:moveTo>
                  <a:cubicBezTo>
                    <a:pt x="1875274" y="4107127"/>
                    <a:pt x="1865940" y="4116461"/>
                    <a:pt x="1865940" y="4127975"/>
                  </a:cubicBezTo>
                  <a:lnTo>
                    <a:pt x="1865940" y="4211362"/>
                  </a:lnTo>
                  <a:cubicBezTo>
                    <a:pt x="1865940" y="4222876"/>
                    <a:pt x="1875274" y="4232210"/>
                    <a:pt x="1886788" y="4232210"/>
                  </a:cubicBezTo>
                  <a:lnTo>
                    <a:pt x="2025358" y="4232210"/>
                  </a:lnTo>
                  <a:cubicBezTo>
                    <a:pt x="2036872" y="4232210"/>
                    <a:pt x="2046206" y="4222876"/>
                    <a:pt x="2046206" y="4211362"/>
                  </a:cubicBezTo>
                  <a:lnTo>
                    <a:pt x="2046206" y="4127975"/>
                  </a:lnTo>
                  <a:cubicBezTo>
                    <a:pt x="2046206" y="4116461"/>
                    <a:pt x="2036872" y="4107127"/>
                    <a:pt x="2025358" y="4107127"/>
                  </a:cubicBezTo>
                  <a:close/>
                  <a:moveTo>
                    <a:pt x="153869" y="3813979"/>
                  </a:moveTo>
                  <a:cubicBezTo>
                    <a:pt x="142355" y="3813979"/>
                    <a:pt x="133021" y="3823313"/>
                    <a:pt x="133021" y="3834827"/>
                  </a:cubicBezTo>
                  <a:lnTo>
                    <a:pt x="133021" y="3918214"/>
                  </a:lnTo>
                  <a:cubicBezTo>
                    <a:pt x="133021" y="3929728"/>
                    <a:pt x="142355" y="3939062"/>
                    <a:pt x="153869" y="3939062"/>
                  </a:cubicBezTo>
                  <a:lnTo>
                    <a:pt x="292439" y="3939062"/>
                  </a:lnTo>
                  <a:cubicBezTo>
                    <a:pt x="303953" y="3939062"/>
                    <a:pt x="313287" y="3929728"/>
                    <a:pt x="313287" y="3918214"/>
                  </a:cubicBezTo>
                  <a:lnTo>
                    <a:pt x="313287" y="3834827"/>
                  </a:lnTo>
                  <a:cubicBezTo>
                    <a:pt x="313287" y="3823313"/>
                    <a:pt x="303953" y="3813979"/>
                    <a:pt x="292439" y="3813979"/>
                  </a:cubicBezTo>
                  <a:close/>
                  <a:moveTo>
                    <a:pt x="1886788" y="3808933"/>
                  </a:moveTo>
                  <a:cubicBezTo>
                    <a:pt x="1875274" y="3808933"/>
                    <a:pt x="1865940" y="3818267"/>
                    <a:pt x="1865940" y="3829781"/>
                  </a:cubicBezTo>
                  <a:lnTo>
                    <a:pt x="1865940" y="3913168"/>
                  </a:lnTo>
                  <a:cubicBezTo>
                    <a:pt x="1865940" y="3924682"/>
                    <a:pt x="1875274" y="3934016"/>
                    <a:pt x="1886788" y="3934016"/>
                  </a:cubicBezTo>
                  <a:lnTo>
                    <a:pt x="2025358" y="3934016"/>
                  </a:lnTo>
                  <a:cubicBezTo>
                    <a:pt x="2036872" y="3934016"/>
                    <a:pt x="2046206" y="3924682"/>
                    <a:pt x="2046206" y="3913168"/>
                  </a:cubicBezTo>
                  <a:lnTo>
                    <a:pt x="2046206" y="3829781"/>
                  </a:lnTo>
                  <a:cubicBezTo>
                    <a:pt x="2046206" y="3818267"/>
                    <a:pt x="2036872" y="3808933"/>
                    <a:pt x="2025358" y="3808933"/>
                  </a:cubicBezTo>
                  <a:close/>
                  <a:moveTo>
                    <a:pt x="153869" y="3515785"/>
                  </a:moveTo>
                  <a:cubicBezTo>
                    <a:pt x="142355" y="3515785"/>
                    <a:pt x="133021" y="3525119"/>
                    <a:pt x="133021" y="3536633"/>
                  </a:cubicBezTo>
                  <a:lnTo>
                    <a:pt x="133021" y="3620020"/>
                  </a:lnTo>
                  <a:cubicBezTo>
                    <a:pt x="133021" y="3631534"/>
                    <a:pt x="142355" y="3640868"/>
                    <a:pt x="153869" y="3640868"/>
                  </a:cubicBezTo>
                  <a:lnTo>
                    <a:pt x="292439" y="3640868"/>
                  </a:lnTo>
                  <a:cubicBezTo>
                    <a:pt x="303953" y="3640868"/>
                    <a:pt x="313287" y="3631534"/>
                    <a:pt x="313287" y="3620020"/>
                  </a:cubicBezTo>
                  <a:lnTo>
                    <a:pt x="313287" y="3536633"/>
                  </a:lnTo>
                  <a:cubicBezTo>
                    <a:pt x="313287" y="3525119"/>
                    <a:pt x="303953" y="3515785"/>
                    <a:pt x="292439" y="3515785"/>
                  </a:cubicBezTo>
                  <a:close/>
                  <a:moveTo>
                    <a:pt x="1886788" y="3510739"/>
                  </a:moveTo>
                  <a:cubicBezTo>
                    <a:pt x="1875274" y="3510739"/>
                    <a:pt x="1865940" y="3520073"/>
                    <a:pt x="1865940" y="3531587"/>
                  </a:cubicBezTo>
                  <a:lnTo>
                    <a:pt x="1865940" y="3614974"/>
                  </a:lnTo>
                  <a:cubicBezTo>
                    <a:pt x="1865940" y="3626488"/>
                    <a:pt x="1875274" y="3635822"/>
                    <a:pt x="1886788" y="3635822"/>
                  </a:cubicBezTo>
                  <a:lnTo>
                    <a:pt x="2025358" y="3635822"/>
                  </a:lnTo>
                  <a:cubicBezTo>
                    <a:pt x="2036872" y="3635822"/>
                    <a:pt x="2046206" y="3626488"/>
                    <a:pt x="2046206" y="3614974"/>
                  </a:cubicBezTo>
                  <a:lnTo>
                    <a:pt x="2046206" y="3531587"/>
                  </a:lnTo>
                  <a:cubicBezTo>
                    <a:pt x="2046206" y="3520073"/>
                    <a:pt x="2036872" y="3510739"/>
                    <a:pt x="2025358" y="3510739"/>
                  </a:cubicBezTo>
                  <a:close/>
                  <a:moveTo>
                    <a:pt x="153869" y="3217591"/>
                  </a:moveTo>
                  <a:cubicBezTo>
                    <a:pt x="142355" y="3217591"/>
                    <a:pt x="133021" y="3226926"/>
                    <a:pt x="133021" y="3238439"/>
                  </a:cubicBezTo>
                  <a:lnTo>
                    <a:pt x="133021" y="3321826"/>
                  </a:lnTo>
                  <a:cubicBezTo>
                    <a:pt x="133021" y="3333340"/>
                    <a:pt x="142355" y="3342674"/>
                    <a:pt x="153869" y="3342674"/>
                  </a:cubicBezTo>
                  <a:lnTo>
                    <a:pt x="292439" y="3342674"/>
                  </a:lnTo>
                  <a:cubicBezTo>
                    <a:pt x="303953" y="3342674"/>
                    <a:pt x="313287" y="3333340"/>
                    <a:pt x="313287" y="3321826"/>
                  </a:cubicBezTo>
                  <a:lnTo>
                    <a:pt x="313287" y="3238439"/>
                  </a:lnTo>
                  <a:cubicBezTo>
                    <a:pt x="313287" y="3226926"/>
                    <a:pt x="303953" y="3217591"/>
                    <a:pt x="292439" y="3217591"/>
                  </a:cubicBezTo>
                  <a:close/>
                  <a:moveTo>
                    <a:pt x="1886788" y="3212549"/>
                  </a:moveTo>
                  <a:cubicBezTo>
                    <a:pt x="1875274" y="3212549"/>
                    <a:pt x="1865940" y="3221881"/>
                    <a:pt x="1865940" y="3233398"/>
                  </a:cubicBezTo>
                  <a:lnTo>
                    <a:pt x="1865940" y="3316780"/>
                  </a:lnTo>
                  <a:cubicBezTo>
                    <a:pt x="1865940" y="3328294"/>
                    <a:pt x="1875274" y="3337628"/>
                    <a:pt x="1886788" y="3337628"/>
                  </a:cubicBezTo>
                  <a:lnTo>
                    <a:pt x="2025358" y="3337628"/>
                  </a:lnTo>
                  <a:cubicBezTo>
                    <a:pt x="2036872" y="3337628"/>
                    <a:pt x="2046206" y="3328294"/>
                    <a:pt x="2046206" y="3316780"/>
                  </a:cubicBezTo>
                  <a:lnTo>
                    <a:pt x="2046206" y="3233398"/>
                  </a:lnTo>
                  <a:cubicBezTo>
                    <a:pt x="2046206" y="3221881"/>
                    <a:pt x="2036872" y="3212549"/>
                    <a:pt x="2025358" y="3212549"/>
                  </a:cubicBezTo>
                  <a:close/>
                  <a:moveTo>
                    <a:pt x="153869" y="2919399"/>
                  </a:moveTo>
                  <a:cubicBezTo>
                    <a:pt x="142355" y="2919399"/>
                    <a:pt x="133021" y="2928732"/>
                    <a:pt x="133021" y="2940246"/>
                  </a:cubicBezTo>
                  <a:lnTo>
                    <a:pt x="133021" y="3023634"/>
                  </a:lnTo>
                  <a:cubicBezTo>
                    <a:pt x="133021" y="3035148"/>
                    <a:pt x="142355" y="3044482"/>
                    <a:pt x="153869" y="3044482"/>
                  </a:cubicBezTo>
                  <a:lnTo>
                    <a:pt x="292439" y="3044482"/>
                  </a:lnTo>
                  <a:cubicBezTo>
                    <a:pt x="303953" y="3044482"/>
                    <a:pt x="313287" y="3035148"/>
                    <a:pt x="313287" y="3023634"/>
                  </a:cubicBezTo>
                  <a:lnTo>
                    <a:pt x="313287" y="2940246"/>
                  </a:lnTo>
                  <a:cubicBezTo>
                    <a:pt x="313287" y="2928732"/>
                    <a:pt x="303953" y="2919399"/>
                    <a:pt x="292439" y="2919399"/>
                  </a:cubicBezTo>
                  <a:close/>
                  <a:moveTo>
                    <a:pt x="1886788" y="2914353"/>
                  </a:moveTo>
                  <a:cubicBezTo>
                    <a:pt x="1875274" y="2914353"/>
                    <a:pt x="1865940" y="2923688"/>
                    <a:pt x="1865940" y="2935202"/>
                  </a:cubicBezTo>
                  <a:lnTo>
                    <a:pt x="1865940" y="3018589"/>
                  </a:lnTo>
                  <a:cubicBezTo>
                    <a:pt x="1865940" y="3030102"/>
                    <a:pt x="1875274" y="3039436"/>
                    <a:pt x="1886788" y="3039436"/>
                  </a:cubicBezTo>
                  <a:lnTo>
                    <a:pt x="2025358" y="3039436"/>
                  </a:lnTo>
                  <a:cubicBezTo>
                    <a:pt x="2036872" y="3039436"/>
                    <a:pt x="2046206" y="3030102"/>
                    <a:pt x="2046206" y="3018589"/>
                  </a:cubicBezTo>
                  <a:lnTo>
                    <a:pt x="2046206" y="2935202"/>
                  </a:lnTo>
                  <a:cubicBezTo>
                    <a:pt x="2046206" y="2923688"/>
                    <a:pt x="2036872" y="2914353"/>
                    <a:pt x="2025358" y="2914353"/>
                  </a:cubicBezTo>
                  <a:close/>
                  <a:moveTo>
                    <a:pt x="153869" y="2621205"/>
                  </a:moveTo>
                  <a:cubicBezTo>
                    <a:pt x="142355" y="2621205"/>
                    <a:pt x="133021" y="2630539"/>
                    <a:pt x="133021" y="2642053"/>
                  </a:cubicBezTo>
                  <a:lnTo>
                    <a:pt x="133021" y="2725440"/>
                  </a:lnTo>
                  <a:cubicBezTo>
                    <a:pt x="133021" y="2736953"/>
                    <a:pt x="142355" y="2746287"/>
                    <a:pt x="153869" y="2746287"/>
                  </a:cubicBezTo>
                  <a:lnTo>
                    <a:pt x="292439" y="2746287"/>
                  </a:lnTo>
                  <a:cubicBezTo>
                    <a:pt x="303953" y="2746287"/>
                    <a:pt x="313287" y="2736953"/>
                    <a:pt x="313287" y="2725440"/>
                  </a:cubicBezTo>
                  <a:lnTo>
                    <a:pt x="313287" y="2642053"/>
                  </a:lnTo>
                  <a:cubicBezTo>
                    <a:pt x="313287" y="2630539"/>
                    <a:pt x="303953" y="2621205"/>
                    <a:pt x="292439" y="2621205"/>
                  </a:cubicBezTo>
                  <a:close/>
                  <a:moveTo>
                    <a:pt x="1886788" y="2616159"/>
                  </a:moveTo>
                  <a:cubicBezTo>
                    <a:pt x="1875274" y="2616159"/>
                    <a:pt x="1865940" y="2625494"/>
                    <a:pt x="1865940" y="2637008"/>
                  </a:cubicBezTo>
                  <a:lnTo>
                    <a:pt x="1865940" y="2720395"/>
                  </a:lnTo>
                  <a:cubicBezTo>
                    <a:pt x="1865940" y="2731909"/>
                    <a:pt x="1875274" y="2741243"/>
                    <a:pt x="1886788" y="2741243"/>
                  </a:cubicBezTo>
                  <a:lnTo>
                    <a:pt x="2025358" y="2741243"/>
                  </a:lnTo>
                  <a:cubicBezTo>
                    <a:pt x="2036872" y="2741243"/>
                    <a:pt x="2046206" y="2731909"/>
                    <a:pt x="2046206" y="2720395"/>
                  </a:cubicBezTo>
                  <a:lnTo>
                    <a:pt x="2046206" y="2637008"/>
                  </a:lnTo>
                  <a:cubicBezTo>
                    <a:pt x="2046206" y="2625494"/>
                    <a:pt x="2036872" y="2616159"/>
                    <a:pt x="2025358" y="2616159"/>
                  </a:cubicBezTo>
                  <a:close/>
                  <a:moveTo>
                    <a:pt x="153869" y="2323010"/>
                  </a:moveTo>
                  <a:cubicBezTo>
                    <a:pt x="142355" y="2323010"/>
                    <a:pt x="133021" y="2332344"/>
                    <a:pt x="133021" y="2343859"/>
                  </a:cubicBezTo>
                  <a:lnTo>
                    <a:pt x="133021" y="2427245"/>
                  </a:lnTo>
                  <a:cubicBezTo>
                    <a:pt x="133021" y="2438759"/>
                    <a:pt x="142355" y="2448093"/>
                    <a:pt x="153869" y="2448093"/>
                  </a:cubicBezTo>
                  <a:lnTo>
                    <a:pt x="292439" y="2448093"/>
                  </a:lnTo>
                  <a:cubicBezTo>
                    <a:pt x="303953" y="2448093"/>
                    <a:pt x="313287" y="2438759"/>
                    <a:pt x="313287" y="2427245"/>
                  </a:cubicBezTo>
                  <a:lnTo>
                    <a:pt x="313287" y="2343859"/>
                  </a:lnTo>
                  <a:cubicBezTo>
                    <a:pt x="313287" y="2332344"/>
                    <a:pt x="303953" y="2323010"/>
                    <a:pt x="292439" y="2323010"/>
                  </a:cubicBezTo>
                  <a:close/>
                  <a:moveTo>
                    <a:pt x="1886788" y="2317965"/>
                  </a:moveTo>
                  <a:cubicBezTo>
                    <a:pt x="1875274" y="2317965"/>
                    <a:pt x="1865940" y="2327300"/>
                    <a:pt x="1865940" y="2338813"/>
                  </a:cubicBezTo>
                  <a:lnTo>
                    <a:pt x="1865940" y="2422200"/>
                  </a:lnTo>
                  <a:cubicBezTo>
                    <a:pt x="1865940" y="2433714"/>
                    <a:pt x="1875274" y="2443048"/>
                    <a:pt x="1886788" y="2443048"/>
                  </a:cubicBezTo>
                  <a:lnTo>
                    <a:pt x="2025358" y="2443048"/>
                  </a:lnTo>
                  <a:cubicBezTo>
                    <a:pt x="2036872" y="2443048"/>
                    <a:pt x="2046206" y="2433714"/>
                    <a:pt x="2046206" y="2422200"/>
                  </a:cubicBezTo>
                  <a:lnTo>
                    <a:pt x="2046206" y="2338813"/>
                  </a:lnTo>
                  <a:cubicBezTo>
                    <a:pt x="2046206" y="2327300"/>
                    <a:pt x="2036872" y="2317965"/>
                    <a:pt x="2025358" y="2317965"/>
                  </a:cubicBezTo>
                  <a:close/>
                  <a:moveTo>
                    <a:pt x="153869" y="2024816"/>
                  </a:moveTo>
                  <a:cubicBezTo>
                    <a:pt x="142355" y="2024816"/>
                    <a:pt x="133021" y="2034150"/>
                    <a:pt x="133021" y="2045665"/>
                  </a:cubicBezTo>
                  <a:lnTo>
                    <a:pt x="133021" y="2129051"/>
                  </a:lnTo>
                  <a:cubicBezTo>
                    <a:pt x="133021" y="2140565"/>
                    <a:pt x="142355" y="2149900"/>
                    <a:pt x="153869" y="2149900"/>
                  </a:cubicBezTo>
                  <a:lnTo>
                    <a:pt x="292439" y="2149900"/>
                  </a:lnTo>
                  <a:cubicBezTo>
                    <a:pt x="303953" y="2149900"/>
                    <a:pt x="313287" y="2140565"/>
                    <a:pt x="313287" y="2129051"/>
                  </a:cubicBezTo>
                  <a:lnTo>
                    <a:pt x="313287" y="2045665"/>
                  </a:lnTo>
                  <a:cubicBezTo>
                    <a:pt x="313287" y="2034150"/>
                    <a:pt x="303953" y="2024816"/>
                    <a:pt x="292439" y="2024816"/>
                  </a:cubicBezTo>
                  <a:close/>
                  <a:moveTo>
                    <a:pt x="1886788" y="2019772"/>
                  </a:moveTo>
                  <a:cubicBezTo>
                    <a:pt x="1875274" y="2019772"/>
                    <a:pt x="1865940" y="2029106"/>
                    <a:pt x="1865940" y="2040620"/>
                  </a:cubicBezTo>
                  <a:lnTo>
                    <a:pt x="1865940" y="2124007"/>
                  </a:lnTo>
                  <a:cubicBezTo>
                    <a:pt x="1865940" y="2135521"/>
                    <a:pt x="1875274" y="2144855"/>
                    <a:pt x="1886788" y="2144855"/>
                  </a:cubicBezTo>
                  <a:lnTo>
                    <a:pt x="2025358" y="2144855"/>
                  </a:lnTo>
                  <a:cubicBezTo>
                    <a:pt x="2036872" y="2144855"/>
                    <a:pt x="2046206" y="2135521"/>
                    <a:pt x="2046206" y="2124007"/>
                  </a:cubicBezTo>
                  <a:lnTo>
                    <a:pt x="2046206" y="2040620"/>
                  </a:lnTo>
                  <a:cubicBezTo>
                    <a:pt x="2046206" y="2029106"/>
                    <a:pt x="2036872" y="2019772"/>
                    <a:pt x="2025358" y="2019772"/>
                  </a:cubicBezTo>
                  <a:close/>
                  <a:moveTo>
                    <a:pt x="153869" y="1726623"/>
                  </a:moveTo>
                  <a:cubicBezTo>
                    <a:pt x="142355" y="1726623"/>
                    <a:pt x="133021" y="1735957"/>
                    <a:pt x="133021" y="1747471"/>
                  </a:cubicBezTo>
                  <a:lnTo>
                    <a:pt x="133021" y="1830858"/>
                  </a:lnTo>
                  <a:cubicBezTo>
                    <a:pt x="133021" y="1842372"/>
                    <a:pt x="142355" y="1851706"/>
                    <a:pt x="153869" y="1851706"/>
                  </a:cubicBezTo>
                  <a:lnTo>
                    <a:pt x="292439" y="1851706"/>
                  </a:lnTo>
                  <a:cubicBezTo>
                    <a:pt x="303953" y="1851706"/>
                    <a:pt x="313287" y="1842372"/>
                    <a:pt x="313287" y="1830858"/>
                  </a:cubicBezTo>
                  <a:lnTo>
                    <a:pt x="313287" y="1747471"/>
                  </a:lnTo>
                  <a:cubicBezTo>
                    <a:pt x="313287" y="1735957"/>
                    <a:pt x="303953" y="1726623"/>
                    <a:pt x="292439" y="1726623"/>
                  </a:cubicBezTo>
                  <a:close/>
                  <a:moveTo>
                    <a:pt x="1886788" y="1721579"/>
                  </a:moveTo>
                  <a:cubicBezTo>
                    <a:pt x="1875274" y="1721579"/>
                    <a:pt x="1865940" y="1730912"/>
                    <a:pt x="1865940" y="1742426"/>
                  </a:cubicBezTo>
                  <a:lnTo>
                    <a:pt x="1865940" y="1825813"/>
                  </a:lnTo>
                  <a:cubicBezTo>
                    <a:pt x="1865940" y="1837328"/>
                    <a:pt x="1875274" y="1846661"/>
                    <a:pt x="1886788" y="1846661"/>
                  </a:cubicBezTo>
                  <a:lnTo>
                    <a:pt x="2025358" y="1846661"/>
                  </a:lnTo>
                  <a:cubicBezTo>
                    <a:pt x="2036872" y="1846661"/>
                    <a:pt x="2046206" y="1837328"/>
                    <a:pt x="2046206" y="1825813"/>
                  </a:cubicBezTo>
                  <a:lnTo>
                    <a:pt x="2046206" y="1742426"/>
                  </a:lnTo>
                  <a:cubicBezTo>
                    <a:pt x="2046206" y="1730912"/>
                    <a:pt x="2036872" y="1721579"/>
                    <a:pt x="2025358" y="1721579"/>
                  </a:cubicBezTo>
                  <a:close/>
                  <a:moveTo>
                    <a:pt x="153869" y="1428429"/>
                  </a:moveTo>
                  <a:cubicBezTo>
                    <a:pt x="142355" y="1428429"/>
                    <a:pt x="133021" y="1437763"/>
                    <a:pt x="133021" y="1449277"/>
                  </a:cubicBezTo>
                  <a:lnTo>
                    <a:pt x="133021" y="1532664"/>
                  </a:lnTo>
                  <a:cubicBezTo>
                    <a:pt x="133021" y="1544178"/>
                    <a:pt x="142355" y="1553512"/>
                    <a:pt x="153869" y="1553512"/>
                  </a:cubicBezTo>
                  <a:lnTo>
                    <a:pt x="292439" y="1553512"/>
                  </a:lnTo>
                  <a:cubicBezTo>
                    <a:pt x="303953" y="1553512"/>
                    <a:pt x="313287" y="1544178"/>
                    <a:pt x="313287" y="1532664"/>
                  </a:cubicBezTo>
                  <a:lnTo>
                    <a:pt x="313287" y="1449277"/>
                  </a:lnTo>
                  <a:cubicBezTo>
                    <a:pt x="313287" y="1437763"/>
                    <a:pt x="303953" y="1428429"/>
                    <a:pt x="292439" y="1428429"/>
                  </a:cubicBezTo>
                  <a:close/>
                  <a:moveTo>
                    <a:pt x="1886788" y="1423384"/>
                  </a:moveTo>
                  <a:cubicBezTo>
                    <a:pt x="1875274" y="1423384"/>
                    <a:pt x="1865940" y="1432718"/>
                    <a:pt x="1865940" y="1444232"/>
                  </a:cubicBezTo>
                  <a:lnTo>
                    <a:pt x="1865940" y="1527620"/>
                  </a:lnTo>
                  <a:cubicBezTo>
                    <a:pt x="1865940" y="1539134"/>
                    <a:pt x="1875274" y="1548468"/>
                    <a:pt x="1886788" y="1548468"/>
                  </a:cubicBezTo>
                  <a:lnTo>
                    <a:pt x="2025358" y="1548468"/>
                  </a:lnTo>
                  <a:cubicBezTo>
                    <a:pt x="2036872" y="1548468"/>
                    <a:pt x="2046206" y="1539134"/>
                    <a:pt x="2046206" y="1527620"/>
                  </a:cubicBezTo>
                  <a:lnTo>
                    <a:pt x="2046206" y="1444232"/>
                  </a:lnTo>
                  <a:cubicBezTo>
                    <a:pt x="2046206" y="1432718"/>
                    <a:pt x="2036872" y="1423384"/>
                    <a:pt x="2025358" y="1423384"/>
                  </a:cubicBezTo>
                  <a:close/>
                  <a:moveTo>
                    <a:pt x="153869" y="1130235"/>
                  </a:moveTo>
                  <a:cubicBezTo>
                    <a:pt x="142355" y="1130235"/>
                    <a:pt x="133021" y="1139569"/>
                    <a:pt x="133021" y="1151083"/>
                  </a:cubicBezTo>
                  <a:lnTo>
                    <a:pt x="133021" y="1234470"/>
                  </a:lnTo>
                  <a:cubicBezTo>
                    <a:pt x="133021" y="1245984"/>
                    <a:pt x="142355" y="1255318"/>
                    <a:pt x="153869" y="1255318"/>
                  </a:cubicBezTo>
                  <a:lnTo>
                    <a:pt x="292439" y="1255318"/>
                  </a:lnTo>
                  <a:cubicBezTo>
                    <a:pt x="303953" y="1255318"/>
                    <a:pt x="313287" y="1245984"/>
                    <a:pt x="313287" y="1234470"/>
                  </a:cubicBezTo>
                  <a:lnTo>
                    <a:pt x="313287" y="1151083"/>
                  </a:lnTo>
                  <a:cubicBezTo>
                    <a:pt x="313287" y="1139569"/>
                    <a:pt x="303953" y="1130235"/>
                    <a:pt x="292439" y="1130235"/>
                  </a:cubicBezTo>
                  <a:close/>
                  <a:moveTo>
                    <a:pt x="1886788" y="1125190"/>
                  </a:moveTo>
                  <a:cubicBezTo>
                    <a:pt x="1875274" y="1125190"/>
                    <a:pt x="1865940" y="1134524"/>
                    <a:pt x="1865940" y="1146039"/>
                  </a:cubicBezTo>
                  <a:lnTo>
                    <a:pt x="1865940" y="1229425"/>
                  </a:lnTo>
                  <a:cubicBezTo>
                    <a:pt x="1865940" y="1240939"/>
                    <a:pt x="1875274" y="1250273"/>
                    <a:pt x="1886788" y="1250273"/>
                  </a:cubicBezTo>
                  <a:lnTo>
                    <a:pt x="2025358" y="1250273"/>
                  </a:lnTo>
                  <a:cubicBezTo>
                    <a:pt x="2036872" y="1250273"/>
                    <a:pt x="2046206" y="1240939"/>
                    <a:pt x="2046206" y="1229425"/>
                  </a:cubicBezTo>
                  <a:lnTo>
                    <a:pt x="2046206" y="1146039"/>
                  </a:lnTo>
                  <a:cubicBezTo>
                    <a:pt x="2046206" y="1134524"/>
                    <a:pt x="2036872" y="1125190"/>
                    <a:pt x="2025358" y="1125190"/>
                  </a:cubicBezTo>
                  <a:close/>
                  <a:moveTo>
                    <a:pt x="153869" y="832041"/>
                  </a:moveTo>
                  <a:cubicBezTo>
                    <a:pt x="142355" y="832041"/>
                    <a:pt x="133021" y="841375"/>
                    <a:pt x="133021" y="852889"/>
                  </a:cubicBezTo>
                  <a:lnTo>
                    <a:pt x="133021" y="936276"/>
                  </a:lnTo>
                  <a:cubicBezTo>
                    <a:pt x="133021" y="947790"/>
                    <a:pt x="142355" y="957124"/>
                    <a:pt x="153869" y="957124"/>
                  </a:cubicBezTo>
                  <a:lnTo>
                    <a:pt x="292439" y="957124"/>
                  </a:lnTo>
                  <a:cubicBezTo>
                    <a:pt x="303953" y="957124"/>
                    <a:pt x="313287" y="947790"/>
                    <a:pt x="313287" y="936276"/>
                  </a:cubicBezTo>
                  <a:lnTo>
                    <a:pt x="313287" y="852889"/>
                  </a:lnTo>
                  <a:cubicBezTo>
                    <a:pt x="313287" y="841375"/>
                    <a:pt x="303953" y="832041"/>
                    <a:pt x="292439" y="832041"/>
                  </a:cubicBezTo>
                  <a:close/>
                  <a:moveTo>
                    <a:pt x="1886788" y="826996"/>
                  </a:moveTo>
                  <a:cubicBezTo>
                    <a:pt x="1875274" y="826996"/>
                    <a:pt x="1865940" y="836330"/>
                    <a:pt x="1865940" y="847844"/>
                  </a:cubicBezTo>
                  <a:lnTo>
                    <a:pt x="1865940" y="931231"/>
                  </a:lnTo>
                  <a:cubicBezTo>
                    <a:pt x="1865940" y="942745"/>
                    <a:pt x="1875274" y="952079"/>
                    <a:pt x="1886788" y="952079"/>
                  </a:cubicBezTo>
                  <a:lnTo>
                    <a:pt x="2025358" y="952079"/>
                  </a:lnTo>
                  <a:cubicBezTo>
                    <a:pt x="2036872" y="952079"/>
                    <a:pt x="2046206" y="942745"/>
                    <a:pt x="2046206" y="931231"/>
                  </a:cubicBezTo>
                  <a:lnTo>
                    <a:pt x="2046206" y="847844"/>
                  </a:lnTo>
                  <a:cubicBezTo>
                    <a:pt x="2046206" y="836330"/>
                    <a:pt x="2036872" y="826996"/>
                    <a:pt x="2025358" y="826996"/>
                  </a:cubicBezTo>
                  <a:close/>
                  <a:moveTo>
                    <a:pt x="153869" y="533847"/>
                  </a:moveTo>
                  <a:cubicBezTo>
                    <a:pt x="142355" y="533847"/>
                    <a:pt x="133021" y="543181"/>
                    <a:pt x="133021" y="554695"/>
                  </a:cubicBezTo>
                  <a:lnTo>
                    <a:pt x="133021" y="638082"/>
                  </a:lnTo>
                  <a:cubicBezTo>
                    <a:pt x="133021" y="649596"/>
                    <a:pt x="142355" y="658930"/>
                    <a:pt x="153869" y="658930"/>
                  </a:cubicBezTo>
                  <a:lnTo>
                    <a:pt x="292439" y="658930"/>
                  </a:lnTo>
                  <a:cubicBezTo>
                    <a:pt x="303953" y="658930"/>
                    <a:pt x="313287" y="649596"/>
                    <a:pt x="313287" y="638082"/>
                  </a:cubicBezTo>
                  <a:lnTo>
                    <a:pt x="313287" y="554695"/>
                  </a:lnTo>
                  <a:cubicBezTo>
                    <a:pt x="313287" y="543181"/>
                    <a:pt x="303953" y="533847"/>
                    <a:pt x="292439" y="533847"/>
                  </a:cubicBezTo>
                  <a:close/>
                  <a:moveTo>
                    <a:pt x="1886788" y="528802"/>
                  </a:moveTo>
                  <a:cubicBezTo>
                    <a:pt x="1875274" y="528802"/>
                    <a:pt x="1865940" y="538136"/>
                    <a:pt x="1865940" y="549650"/>
                  </a:cubicBezTo>
                  <a:lnTo>
                    <a:pt x="1865940" y="633037"/>
                  </a:lnTo>
                  <a:cubicBezTo>
                    <a:pt x="1865940" y="644551"/>
                    <a:pt x="1875274" y="653885"/>
                    <a:pt x="1886788" y="653885"/>
                  </a:cubicBezTo>
                  <a:lnTo>
                    <a:pt x="2025358" y="653885"/>
                  </a:lnTo>
                  <a:cubicBezTo>
                    <a:pt x="2036872" y="653885"/>
                    <a:pt x="2046206" y="644551"/>
                    <a:pt x="2046206" y="633037"/>
                  </a:cubicBezTo>
                  <a:lnTo>
                    <a:pt x="2046206" y="549650"/>
                  </a:lnTo>
                  <a:cubicBezTo>
                    <a:pt x="2046206" y="538136"/>
                    <a:pt x="2036872" y="528802"/>
                    <a:pt x="2025358" y="528802"/>
                  </a:cubicBezTo>
                  <a:close/>
                  <a:moveTo>
                    <a:pt x="153869" y="235653"/>
                  </a:moveTo>
                  <a:cubicBezTo>
                    <a:pt x="142355" y="235653"/>
                    <a:pt x="133021" y="244987"/>
                    <a:pt x="133021" y="256501"/>
                  </a:cubicBezTo>
                  <a:lnTo>
                    <a:pt x="133021" y="339888"/>
                  </a:lnTo>
                  <a:cubicBezTo>
                    <a:pt x="133021" y="351402"/>
                    <a:pt x="142355" y="360736"/>
                    <a:pt x="153869" y="360736"/>
                  </a:cubicBezTo>
                  <a:lnTo>
                    <a:pt x="292439" y="360736"/>
                  </a:lnTo>
                  <a:cubicBezTo>
                    <a:pt x="303953" y="360736"/>
                    <a:pt x="313287" y="351402"/>
                    <a:pt x="313287" y="339888"/>
                  </a:cubicBezTo>
                  <a:lnTo>
                    <a:pt x="313287" y="256501"/>
                  </a:lnTo>
                  <a:cubicBezTo>
                    <a:pt x="313287" y="244987"/>
                    <a:pt x="303953" y="235653"/>
                    <a:pt x="292439" y="235653"/>
                  </a:cubicBezTo>
                  <a:close/>
                  <a:moveTo>
                    <a:pt x="1886788" y="230608"/>
                  </a:moveTo>
                  <a:cubicBezTo>
                    <a:pt x="1875274" y="230608"/>
                    <a:pt x="1865940" y="239942"/>
                    <a:pt x="1865940" y="251456"/>
                  </a:cubicBezTo>
                  <a:lnTo>
                    <a:pt x="1865940" y="334843"/>
                  </a:lnTo>
                  <a:cubicBezTo>
                    <a:pt x="1865940" y="346357"/>
                    <a:pt x="1875274" y="355691"/>
                    <a:pt x="1886788" y="355691"/>
                  </a:cubicBezTo>
                  <a:lnTo>
                    <a:pt x="2025358" y="355691"/>
                  </a:lnTo>
                  <a:cubicBezTo>
                    <a:pt x="2036872" y="355691"/>
                    <a:pt x="2046206" y="346357"/>
                    <a:pt x="2046206" y="334843"/>
                  </a:cubicBezTo>
                  <a:lnTo>
                    <a:pt x="2046206" y="251456"/>
                  </a:lnTo>
                  <a:cubicBezTo>
                    <a:pt x="2046206" y="239942"/>
                    <a:pt x="2036872" y="230608"/>
                    <a:pt x="2025358" y="230608"/>
                  </a:cubicBezTo>
                  <a:close/>
                  <a:moveTo>
                    <a:pt x="0" y="0"/>
                  </a:moveTo>
                  <a:lnTo>
                    <a:pt x="133021" y="0"/>
                  </a:lnTo>
                  <a:lnTo>
                    <a:pt x="133021" y="41694"/>
                  </a:lnTo>
                  <a:cubicBezTo>
                    <a:pt x="133021" y="53208"/>
                    <a:pt x="142355" y="62542"/>
                    <a:pt x="153869" y="62542"/>
                  </a:cubicBezTo>
                  <a:lnTo>
                    <a:pt x="292439" y="62542"/>
                  </a:lnTo>
                  <a:cubicBezTo>
                    <a:pt x="303953" y="62542"/>
                    <a:pt x="313287" y="53208"/>
                    <a:pt x="313287" y="41694"/>
                  </a:cubicBezTo>
                  <a:lnTo>
                    <a:pt x="313287" y="0"/>
                  </a:lnTo>
                  <a:lnTo>
                    <a:pt x="1865940" y="0"/>
                  </a:lnTo>
                  <a:lnTo>
                    <a:pt x="1865940" y="36649"/>
                  </a:lnTo>
                  <a:cubicBezTo>
                    <a:pt x="1865940" y="48163"/>
                    <a:pt x="1875274" y="57497"/>
                    <a:pt x="1886788" y="57497"/>
                  </a:cubicBezTo>
                  <a:lnTo>
                    <a:pt x="2025358" y="57497"/>
                  </a:lnTo>
                  <a:cubicBezTo>
                    <a:pt x="2036872" y="57497"/>
                    <a:pt x="2046206" y="48163"/>
                    <a:pt x="2046206" y="36649"/>
                  </a:cubicBezTo>
                  <a:lnTo>
                    <a:pt x="2046206" y="0"/>
                  </a:lnTo>
                  <a:lnTo>
                    <a:pt x="2198193" y="0"/>
                  </a:lnTo>
                  <a:lnTo>
                    <a:pt x="2198193" y="6661192"/>
                  </a:lnTo>
                  <a:lnTo>
                    <a:pt x="0" y="6661192"/>
                  </a:lnTo>
                  <a:close/>
                </a:path>
              </a:pathLst>
            </a:custGeom>
            <a:solidFill>
              <a:srgbClr val="822405">
                <a:alpha val="7263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21;p2"/>
            <p:cNvSpPr/>
            <p:nvPr/>
          </p:nvSpPr>
          <p:spPr>
            <a:xfrm>
              <a:off x="5293882" y="1319118"/>
              <a:ext cx="1469100" cy="2053800"/>
            </a:xfrm>
            <a:prstGeom prst="rect">
              <a:avLst/>
            </a:prstGeom>
            <a:solidFill>
              <a:srgbClr val="000000">
                <a:alpha val="798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22;p2"/>
            <p:cNvSpPr/>
            <p:nvPr/>
          </p:nvSpPr>
          <p:spPr>
            <a:xfrm>
              <a:off x="5293882" y="0"/>
              <a:ext cx="1469100" cy="1223100"/>
            </a:xfrm>
            <a:prstGeom prst="rect">
              <a:avLst/>
            </a:prstGeom>
            <a:solidFill>
              <a:srgbClr val="000000">
                <a:alpha val="72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3;p2"/>
            <p:cNvSpPr/>
            <p:nvPr/>
          </p:nvSpPr>
          <p:spPr>
            <a:xfrm>
              <a:off x="5293882" y="3481987"/>
              <a:ext cx="1469100" cy="2053800"/>
            </a:xfrm>
            <a:prstGeom prst="rect">
              <a:avLst/>
            </a:prstGeom>
            <a:solidFill>
              <a:srgbClr val="000000">
                <a:alpha val="85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Google Shape;30;p2"/>
          <p:cNvGrpSpPr/>
          <p:nvPr/>
        </p:nvGrpSpPr>
        <p:grpSpPr>
          <a:xfrm>
            <a:off x="9796610" y="4674099"/>
            <a:ext cx="284833" cy="1346358"/>
            <a:chOff x="8608129" y="1242253"/>
            <a:chExt cx="937259" cy="4430267"/>
          </a:xfrm>
        </p:grpSpPr>
        <p:sp>
          <p:nvSpPr>
            <p:cNvPr id="10" name="Google Shape;31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" name="Google Shape;32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2" name="Google Shape;33;p2"/>
          <p:cNvGrpSpPr/>
          <p:nvPr/>
        </p:nvGrpSpPr>
        <p:grpSpPr>
          <a:xfrm rot="2168297">
            <a:off x="9949090" y="4826128"/>
            <a:ext cx="284800" cy="1346202"/>
            <a:chOff x="8608129" y="1242253"/>
            <a:chExt cx="937259" cy="4430267"/>
          </a:xfrm>
        </p:grpSpPr>
        <p:sp>
          <p:nvSpPr>
            <p:cNvPr id="13" name="Google Shape;34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" name="Google Shape;35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5" name="Google Shape;36;p2"/>
          <p:cNvGrpSpPr/>
          <p:nvPr/>
        </p:nvGrpSpPr>
        <p:grpSpPr>
          <a:xfrm rot="-1593903">
            <a:off x="10461036" y="4468214"/>
            <a:ext cx="284816" cy="1346277"/>
            <a:chOff x="8608129" y="1242253"/>
            <a:chExt cx="937259" cy="4430267"/>
          </a:xfrm>
        </p:grpSpPr>
        <p:sp>
          <p:nvSpPr>
            <p:cNvPr id="16" name="Google Shape;37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Google Shape;38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19" name="TextBox 18"/>
          <p:cNvSpPr txBox="1"/>
          <p:nvPr/>
        </p:nvSpPr>
        <p:spPr>
          <a:xfrm>
            <a:off x="2000265" y="1229378"/>
            <a:ext cx="7236094" cy="1200329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3 SFU Futura_05" panose="00000800000000000000" pitchFamily="2" charset="0"/>
              </a:rPr>
              <a:t>Câu</a:t>
            </a:r>
            <a:r>
              <a:rPr lang="en-US" sz="3600" dirty="0">
                <a:latin typeface="#9Slide03 SFU Futura_05" panose="00000800000000000000" pitchFamily="2" charset="0"/>
              </a:rPr>
              <a:t> 1: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Lê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tổ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chức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trường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học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46832" y="5144455"/>
            <a:ext cx="6449819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SFU Futura_05" pitchFamily="2" charset="0"/>
              </a:rPr>
              <a:t>C. </a:t>
            </a:r>
            <a:r>
              <a:rPr lang="en-US" sz="3200" dirty="0" err="1">
                <a:latin typeface="#9Slide03 SFU Futura_05" pitchFamily="2" charset="0"/>
              </a:rPr>
              <a:t>Đã</a:t>
            </a:r>
            <a:r>
              <a:rPr lang="en-US" sz="3200" dirty="0">
                <a:latin typeface="#9Slide03 SFU Futura_05" pitchFamily="2" charset="0"/>
              </a:rPr>
              <a:t> có </a:t>
            </a:r>
            <a:r>
              <a:rPr lang="en-US" sz="3200" dirty="0" err="1">
                <a:latin typeface="#9Slide03 SFU Futura_05" pitchFamily="2" charset="0"/>
              </a:rPr>
              <a:t>nề</a:t>
            </a:r>
            <a:r>
              <a:rPr lang="en-US" sz="3200" dirty="0">
                <a:latin typeface="#9Slide03 SFU Futura_05" pitchFamily="2" charset="0"/>
              </a:rPr>
              <a:t> </a:t>
            </a:r>
            <a:r>
              <a:rPr lang="en-US" sz="3200" dirty="0" err="1">
                <a:latin typeface="#9Slide03 SFU Futura_05" pitchFamily="2" charset="0"/>
              </a:rPr>
              <a:t>nếp</a:t>
            </a:r>
            <a:r>
              <a:rPr lang="en-US" sz="3200" dirty="0">
                <a:latin typeface="#9Slide03 SFU Futura_05" pitchFamily="2" charset="0"/>
              </a:rPr>
              <a:t> </a:t>
            </a:r>
            <a:r>
              <a:rPr lang="en-US" sz="3200" dirty="0" err="1">
                <a:latin typeface="#9Slide03 SFU Futura_05" pitchFamily="2" charset="0"/>
              </a:rPr>
              <a:t>và</a:t>
            </a:r>
            <a:r>
              <a:rPr lang="en-US" sz="3200" dirty="0">
                <a:latin typeface="#9Slide03 SFU Futura_05" pitchFamily="2" charset="0"/>
              </a:rPr>
              <a:t> </a:t>
            </a:r>
            <a:r>
              <a:rPr lang="en-US" sz="3200" dirty="0" err="1">
                <a:latin typeface="#9Slide03 SFU Futura_05" pitchFamily="2" charset="0"/>
              </a:rPr>
              <a:t>quy</a:t>
            </a:r>
            <a:r>
              <a:rPr lang="en-US" sz="3200" dirty="0">
                <a:latin typeface="#9Slide03 SFU Futura_05" pitchFamily="2" charset="0"/>
              </a:rPr>
              <a:t> </a:t>
            </a:r>
            <a:r>
              <a:rPr lang="en-US" sz="3200" dirty="0" err="1">
                <a:latin typeface="#9Slide03 SFU Futura_05" pitchFamily="2" charset="0"/>
              </a:rPr>
              <a:t>củ</a:t>
            </a:r>
            <a:r>
              <a:rPr lang="en-US" sz="3200" dirty="0">
                <a:latin typeface="#9Slide03 SFU Futura_05" pitchFamily="2" charset="0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7282" y="3062954"/>
            <a:ext cx="4600575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SFU Futura_05" pitchFamily="2" charset="0"/>
              </a:rPr>
              <a:t>A. Chưa </a:t>
            </a:r>
            <a:r>
              <a:rPr lang="en-US" sz="3200" dirty="0" err="1">
                <a:latin typeface="#9Slide03 SFU Futura_05" pitchFamily="2" charset="0"/>
              </a:rPr>
              <a:t>quy</a:t>
            </a:r>
            <a:r>
              <a:rPr lang="en-US" sz="3200" dirty="0">
                <a:latin typeface="#9Slide03 SFU Futura_05" pitchFamily="2" charset="0"/>
              </a:rPr>
              <a:t> </a:t>
            </a:r>
            <a:r>
              <a:rPr lang="en-US" sz="3200" dirty="0" err="1">
                <a:latin typeface="#9Slide03 SFU Futura_05" pitchFamily="2" charset="0"/>
              </a:rPr>
              <a:t>củ</a:t>
            </a:r>
            <a:endParaRPr lang="en-US" sz="3200" dirty="0">
              <a:latin typeface="#9Slide03 SFU Futura_05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46832" y="4131343"/>
            <a:ext cx="5193865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SFU Futura_05" pitchFamily="2" charset="0"/>
              </a:rPr>
              <a:t>B. Có </a:t>
            </a:r>
            <a:r>
              <a:rPr lang="en-US" sz="3200" dirty="0" err="1">
                <a:latin typeface="#9Slide03 SFU Futura_05" pitchFamily="2" charset="0"/>
              </a:rPr>
              <a:t>nhiều</a:t>
            </a:r>
            <a:r>
              <a:rPr lang="en-US" sz="3200" dirty="0">
                <a:latin typeface="#9Slide03 SFU Futura_05" pitchFamily="2" charset="0"/>
              </a:rPr>
              <a:t> học </a:t>
            </a:r>
            <a:r>
              <a:rPr lang="en-US" sz="3200" dirty="0" err="1">
                <a:latin typeface="#9Slide03 SFU Futura_05" pitchFamily="2" charset="0"/>
              </a:rPr>
              <a:t>sinh</a:t>
            </a:r>
            <a:endParaRPr lang="en-US" sz="3200" dirty="0">
              <a:latin typeface="#9Slide03 SFU Futura_05" pitchFamily="2" charset="0"/>
            </a:endParaRPr>
          </a:p>
        </p:txBody>
      </p:sp>
      <p:pic>
        <p:nvPicPr>
          <p:cNvPr id="24" name="Picture 3" descr="C:\Users\HP\Desktop\Le-Loi-12.4x7.4-scaled-e1620814433152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74" b="100000" l="0" r="89732">
                        <a14:foregroundMark x1="45782" y1="24582" x2="51733" y2="31129"/>
                        <a14:backgroundMark x1="15370" y1="39011" x2="34336" y2="21443"/>
                        <a14:backgroundMark x1="16874" y1="40949" x2="16874" y2="50969"/>
                        <a14:backgroundMark x1="18116" y1="30929" x2="31982" y2="9686"/>
                        <a14:backgroundMark x1="40026" y1="13160" x2="40026" y2="20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4321" y="3062954"/>
            <a:ext cx="3684606" cy="365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35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8;p3" descr="A picture containing white, old, sitting, black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2662333" y="-1552574"/>
            <a:ext cx="6705602" cy="104584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oogle Shape;19;p2"/>
          <p:cNvGrpSpPr/>
          <p:nvPr/>
        </p:nvGrpSpPr>
        <p:grpSpPr>
          <a:xfrm rot="20205233">
            <a:off x="10011906" y="400949"/>
            <a:ext cx="1129301" cy="2821599"/>
            <a:chOff x="4929283" y="0"/>
            <a:chExt cx="2198193" cy="6661192"/>
          </a:xfrm>
        </p:grpSpPr>
        <p:sp>
          <p:nvSpPr>
            <p:cNvPr id="5" name="Google Shape;20;p2"/>
            <p:cNvSpPr/>
            <p:nvPr/>
          </p:nvSpPr>
          <p:spPr>
            <a:xfrm>
              <a:off x="4929283" y="0"/>
              <a:ext cx="2198193" cy="6661192"/>
            </a:xfrm>
            <a:custGeom>
              <a:avLst/>
              <a:gdLst/>
              <a:ahLst/>
              <a:cxnLst/>
              <a:rect l="l" t="t" r="r" b="b"/>
              <a:pathLst>
                <a:path w="2198193" h="6661192" extrusionOk="0">
                  <a:moveTo>
                    <a:pt x="153869" y="6497722"/>
                  </a:moveTo>
                  <a:cubicBezTo>
                    <a:pt x="142355" y="6497722"/>
                    <a:pt x="133021" y="6507056"/>
                    <a:pt x="133021" y="6518570"/>
                  </a:cubicBezTo>
                  <a:lnTo>
                    <a:pt x="133021" y="6601957"/>
                  </a:lnTo>
                  <a:cubicBezTo>
                    <a:pt x="133021" y="6613471"/>
                    <a:pt x="142355" y="6622805"/>
                    <a:pt x="153869" y="6622805"/>
                  </a:cubicBezTo>
                  <a:lnTo>
                    <a:pt x="292439" y="6622805"/>
                  </a:lnTo>
                  <a:cubicBezTo>
                    <a:pt x="303953" y="6622805"/>
                    <a:pt x="313287" y="6613471"/>
                    <a:pt x="313287" y="6601957"/>
                  </a:cubicBezTo>
                  <a:lnTo>
                    <a:pt x="313287" y="6518570"/>
                  </a:lnTo>
                  <a:cubicBezTo>
                    <a:pt x="313287" y="6507056"/>
                    <a:pt x="303953" y="6497722"/>
                    <a:pt x="292439" y="6497722"/>
                  </a:cubicBezTo>
                  <a:close/>
                  <a:moveTo>
                    <a:pt x="1886788" y="6492676"/>
                  </a:moveTo>
                  <a:cubicBezTo>
                    <a:pt x="1875274" y="6492676"/>
                    <a:pt x="1865940" y="6502010"/>
                    <a:pt x="1865940" y="6513524"/>
                  </a:cubicBezTo>
                  <a:lnTo>
                    <a:pt x="1865940" y="6596911"/>
                  </a:lnTo>
                  <a:cubicBezTo>
                    <a:pt x="1865940" y="6608425"/>
                    <a:pt x="1875274" y="6617759"/>
                    <a:pt x="1886788" y="6617759"/>
                  </a:cubicBezTo>
                  <a:lnTo>
                    <a:pt x="2025358" y="6617759"/>
                  </a:lnTo>
                  <a:cubicBezTo>
                    <a:pt x="2036872" y="6617759"/>
                    <a:pt x="2046206" y="6608425"/>
                    <a:pt x="2046206" y="6596911"/>
                  </a:cubicBezTo>
                  <a:lnTo>
                    <a:pt x="2046206" y="6513524"/>
                  </a:lnTo>
                  <a:cubicBezTo>
                    <a:pt x="2046206" y="6502010"/>
                    <a:pt x="2036872" y="6492676"/>
                    <a:pt x="2025358" y="6492676"/>
                  </a:cubicBezTo>
                  <a:close/>
                  <a:moveTo>
                    <a:pt x="153869" y="6199531"/>
                  </a:moveTo>
                  <a:cubicBezTo>
                    <a:pt x="142355" y="6199531"/>
                    <a:pt x="133021" y="6208865"/>
                    <a:pt x="133021" y="6220379"/>
                  </a:cubicBezTo>
                  <a:lnTo>
                    <a:pt x="133021" y="6303766"/>
                  </a:lnTo>
                  <a:cubicBezTo>
                    <a:pt x="133021" y="6315280"/>
                    <a:pt x="142355" y="6324614"/>
                    <a:pt x="153869" y="6324614"/>
                  </a:cubicBezTo>
                  <a:lnTo>
                    <a:pt x="292439" y="6324614"/>
                  </a:lnTo>
                  <a:cubicBezTo>
                    <a:pt x="303953" y="6324614"/>
                    <a:pt x="313287" y="6315280"/>
                    <a:pt x="313287" y="6303766"/>
                  </a:cubicBezTo>
                  <a:lnTo>
                    <a:pt x="313287" y="6220379"/>
                  </a:lnTo>
                  <a:cubicBezTo>
                    <a:pt x="313287" y="6208865"/>
                    <a:pt x="303953" y="6199531"/>
                    <a:pt x="292439" y="6199531"/>
                  </a:cubicBezTo>
                  <a:close/>
                  <a:moveTo>
                    <a:pt x="1886788" y="6194485"/>
                  </a:moveTo>
                  <a:cubicBezTo>
                    <a:pt x="1875274" y="6194485"/>
                    <a:pt x="1865940" y="6203819"/>
                    <a:pt x="1865940" y="6215333"/>
                  </a:cubicBezTo>
                  <a:lnTo>
                    <a:pt x="1865940" y="6298720"/>
                  </a:lnTo>
                  <a:cubicBezTo>
                    <a:pt x="1865940" y="6310234"/>
                    <a:pt x="1875274" y="6319568"/>
                    <a:pt x="1886788" y="6319568"/>
                  </a:cubicBezTo>
                  <a:lnTo>
                    <a:pt x="2025358" y="6319568"/>
                  </a:lnTo>
                  <a:cubicBezTo>
                    <a:pt x="2036872" y="6319568"/>
                    <a:pt x="2046206" y="6310234"/>
                    <a:pt x="2046206" y="6298720"/>
                  </a:cubicBezTo>
                  <a:lnTo>
                    <a:pt x="2046206" y="6215333"/>
                  </a:lnTo>
                  <a:cubicBezTo>
                    <a:pt x="2046206" y="6203819"/>
                    <a:pt x="2036872" y="6194485"/>
                    <a:pt x="2025358" y="6194485"/>
                  </a:cubicBezTo>
                  <a:close/>
                  <a:moveTo>
                    <a:pt x="153869" y="5901337"/>
                  </a:moveTo>
                  <a:cubicBezTo>
                    <a:pt x="142355" y="5901337"/>
                    <a:pt x="133021" y="5910671"/>
                    <a:pt x="133021" y="5922185"/>
                  </a:cubicBezTo>
                  <a:lnTo>
                    <a:pt x="133021" y="6005572"/>
                  </a:lnTo>
                  <a:cubicBezTo>
                    <a:pt x="133021" y="6017086"/>
                    <a:pt x="142355" y="6026420"/>
                    <a:pt x="153869" y="6026420"/>
                  </a:cubicBezTo>
                  <a:lnTo>
                    <a:pt x="292439" y="6026420"/>
                  </a:lnTo>
                  <a:cubicBezTo>
                    <a:pt x="303953" y="6026420"/>
                    <a:pt x="313287" y="6017086"/>
                    <a:pt x="313287" y="6005572"/>
                  </a:cubicBezTo>
                  <a:lnTo>
                    <a:pt x="313287" y="5922185"/>
                  </a:lnTo>
                  <a:cubicBezTo>
                    <a:pt x="313287" y="5910671"/>
                    <a:pt x="303953" y="5901337"/>
                    <a:pt x="292439" y="5901337"/>
                  </a:cubicBezTo>
                  <a:close/>
                  <a:moveTo>
                    <a:pt x="1886788" y="5896291"/>
                  </a:moveTo>
                  <a:cubicBezTo>
                    <a:pt x="1875274" y="5896291"/>
                    <a:pt x="1865940" y="5905625"/>
                    <a:pt x="1865940" y="5917139"/>
                  </a:cubicBezTo>
                  <a:lnTo>
                    <a:pt x="1865940" y="6000526"/>
                  </a:lnTo>
                  <a:cubicBezTo>
                    <a:pt x="1865940" y="6012040"/>
                    <a:pt x="1875274" y="6021374"/>
                    <a:pt x="1886788" y="6021374"/>
                  </a:cubicBezTo>
                  <a:lnTo>
                    <a:pt x="2025358" y="6021374"/>
                  </a:lnTo>
                  <a:cubicBezTo>
                    <a:pt x="2036872" y="6021374"/>
                    <a:pt x="2046206" y="6012040"/>
                    <a:pt x="2046206" y="6000526"/>
                  </a:cubicBezTo>
                  <a:lnTo>
                    <a:pt x="2046206" y="5917139"/>
                  </a:lnTo>
                  <a:cubicBezTo>
                    <a:pt x="2046206" y="5905625"/>
                    <a:pt x="2036872" y="5896291"/>
                    <a:pt x="2025358" y="5896291"/>
                  </a:cubicBezTo>
                  <a:close/>
                  <a:moveTo>
                    <a:pt x="153869" y="5603143"/>
                  </a:moveTo>
                  <a:cubicBezTo>
                    <a:pt x="142355" y="5603143"/>
                    <a:pt x="133021" y="5612477"/>
                    <a:pt x="133021" y="5623991"/>
                  </a:cubicBezTo>
                  <a:lnTo>
                    <a:pt x="133021" y="5707378"/>
                  </a:lnTo>
                  <a:cubicBezTo>
                    <a:pt x="133021" y="5718892"/>
                    <a:pt x="142355" y="5728226"/>
                    <a:pt x="153869" y="5728226"/>
                  </a:cubicBezTo>
                  <a:lnTo>
                    <a:pt x="292439" y="5728226"/>
                  </a:lnTo>
                  <a:cubicBezTo>
                    <a:pt x="303953" y="5728226"/>
                    <a:pt x="313287" y="5718892"/>
                    <a:pt x="313287" y="5707378"/>
                  </a:cubicBezTo>
                  <a:lnTo>
                    <a:pt x="313287" y="5623991"/>
                  </a:lnTo>
                  <a:cubicBezTo>
                    <a:pt x="313287" y="5612477"/>
                    <a:pt x="303953" y="5603143"/>
                    <a:pt x="292439" y="5603143"/>
                  </a:cubicBezTo>
                  <a:close/>
                  <a:moveTo>
                    <a:pt x="1886788" y="5598097"/>
                  </a:moveTo>
                  <a:cubicBezTo>
                    <a:pt x="1875274" y="5598097"/>
                    <a:pt x="1865940" y="5607431"/>
                    <a:pt x="1865940" y="5618945"/>
                  </a:cubicBezTo>
                  <a:lnTo>
                    <a:pt x="1865940" y="5702332"/>
                  </a:lnTo>
                  <a:cubicBezTo>
                    <a:pt x="1865940" y="5713846"/>
                    <a:pt x="1875274" y="5723180"/>
                    <a:pt x="1886788" y="5723180"/>
                  </a:cubicBezTo>
                  <a:lnTo>
                    <a:pt x="2025358" y="5723180"/>
                  </a:lnTo>
                  <a:cubicBezTo>
                    <a:pt x="2036872" y="5723180"/>
                    <a:pt x="2046206" y="5713846"/>
                    <a:pt x="2046206" y="5702332"/>
                  </a:cubicBezTo>
                  <a:lnTo>
                    <a:pt x="2046206" y="5618945"/>
                  </a:lnTo>
                  <a:cubicBezTo>
                    <a:pt x="2046206" y="5607431"/>
                    <a:pt x="2036872" y="5598097"/>
                    <a:pt x="2025358" y="5598097"/>
                  </a:cubicBezTo>
                  <a:close/>
                  <a:moveTo>
                    <a:pt x="153869" y="5304949"/>
                  </a:moveTo>
                  <a:cubicBezTo>
                    <a:pt x="142355" y="5304949"/>
                    <a:pt x="133021" y="5314283"/>
                    <a:pt x="133021" y="5325797"/>
                  </a:cubicBezTo>
                  <a:lnTo>
                    <a:pt x="133021" y="5409184"/>
                  </a:lnTo>
                  <a:cubicBezTo>
                    <a:pt x="133021" y="5420698"/>
                    <a:pt x="142355" y="5430032"/>
                    <a:pt x="153869" y="5430032"/>
                  </a:cubicBezTo>
                  <a:lnTo>
                    <a:pt x="292439" y="5430032"/>
                  </a:lnTo>
                  <a:cubicBezTo>
                    <a:pt x="303953" y="5430032"/>
                    <a:pt x="313287" y="5420698"/>
                    <a:pt x="313287" y="5409184"/>
                  </a:cubicBezTo>
                  <a:lnTo>
                    <a:pt x="313287" y="5325797"/>
                  </a:lnTo>
                  <a:cubicBezTo>
                    <a:pt x="313287" y="5314283"/>
                    <a:pt x="303953" y="5304949"/>
                    <a:pt x="292439" y="5304949"/>
                  </a:cubicBezTo>
                  <a:close/>
                  <a:moveTo>
                    <a:pt x="1886788" y="5299903"/>
                  </a:moveTo>
                  <a:cubicBezTo>
                    <a:pt x="1875274" y="5299903"/>
                    <a:pt x="1865940" y="5309237"/>
                    <a:pt x="1865940" y="5320751"/>
                  </a:cubicBezTo>
                  <a:lnTo>
                    <a:pt x="1865940" y="5404138"/>
                  </a:lnTo>
                  <a:cubicBezTo>
                    <a:pt x="1865940" y="5415652"/>
                    <a:pt x="1875274" y="5424986"/>
                    <a:pt x="1886788" y="5424986"/>
                  </a:cubicBezTo>
                  <a:lnTo>
                    <a:pt x="2025358" y="5424986"/>
                  </a:lnTo>
                  <a:cubicBezTo>
                    <a:pt x="2036872" y="5424986"/>
                    <a:pt x="2046206" y="5415652"/>
                    <a:pt x="2046206" y="5404138"/>
                  </a:cubicBezTo>
                  <a:lnTo>
                    <a:pt x="2046206" y="5320751"/>
                  </a:lnTo>
                  <a:cubicBezTo>
                    <a:pt x="2046206" y="5309237"/>
                    <a:pt x="2036872" y="5299903"/>
                    <a:pt x="2025358" y="5299903"/>
                  </a:cubicBezTo>
                  <a:close/>
                  <a:moveTo>
                    <a:pt x="153869" y="5006755"/>
                  </a:moveTo>
                  <a:cubicBezTo>
                    <a:pt x="142355" y="5006755"/>
                    <a:pt x="133021" y="5016089"/>
                    <a:pt x="133021" y="5027603"/>
                  </a:cubicBezTo>
                  <a:lnTo>
                    <a:pt x="133021" y="5110990"/>
                  </a:lnTo>
                  <a:cubicBezTo>
                    <a:pt x="133021" y="5122504"/>
                    <a:pt x="142355" y="5131838"/>
                    <a:pt x="153869" y="5131838"/>
                  </a:cubicBezTo>
                  <a:lnTo>
                    <a:pt x="292439" y="5131838"/>
                  </a:lnTo>
                  <a:cubicBezTo>
                    <a:pt x="303953" y="5131838"/>
                    <a:pt x="313287" y="5122504"/>
                    <a:pt x="313287" y="5110990"/>
                  </a:cubicBezTo>
                  <a:lnTo>
                    <a:pt x="313287" y="5027603"/>
                  </a:lnTo>
                  <a:cubicBezTo>
                    <a:pt x="313287" y="5016089"/>
                    <a:pt x="303953" y="5006755"/>
                    <a:pt x="292439" y="5006755"/>
                  </a:cubicBezTo>
                  <a:close/>
                  <a:moveTo>
                    <a:pt x="1886788" y="5001709"/>
                  </a:moveTo>
                  <a:cubicBezTo>
                    <a:pt x="1875274" y="5001709"/>
                    <a:pt x="1865940" y="5011043"/>
                    <a:pt x="1865940" y="5022557"/>
                  </a:cubicBezTo>
                  <a:lnTo>
                    <a:pt x="1865940" y="5105944"/>
                  </a:lnTo>
                  <a:cubicBezTo>
                    <a:pt x="1865940" y="5117458"/>
                    <a:pt x="1875274" y="5126792"/>
                    <a:pt x="1886788" y="5126792"/>
                  </a:cubicBezTo>
                  <a:lnTo>
                    <a:pt x="2025358" y="5126792"/>
                  </a:lnTo>
                  <a:cubicBezTo>
                    <a:pt x="2036872" y="5126792"/>
                    <a:pt x="2046206" y="5117458"/>
                    <a:pt x="2046206" y="5105944"/>
                  </a:cubicBezTo>
                  <a:lnTo>
                    <a:pt x="2046206" y="5022557"/>
                  </a:lnTo>
                  <a:cubicBezTo>
                    <a:pt x="2046206" y="5011043"/>
                    <a:pt x="2036872" y="5001709"/>
                    <a:pt x="2025358" y="5001709"/>
                  </a:cubicBezTo>
                  <a:close/>
                  <a:moveTo>
                    <a:pt x="153869" y="4708561"/>
                  </a:moveTo>
                  <a:cubicBezTo>
                    <a:pt x="142355" y="4708561"/>
                    <a:pt x="133021" y="4717895"/>
                    <a:pt x="133021" y="4729409"/>
                  </a:cubicBezTo>
                  <a:lnTo>
                    <a:pt x="133021" y="4812796"/>
                  </a:lnTo>
                  <a:cubicBezTo>
                    <a:pt x="133021" y="4824310"/>
                    <a:pt x="142355" y="4833644"/>
                    <a:pt x="153869" y="4833644"/>
                  </a:cubicBezTo>
                  <a:lnTo>
                    <a:pt x="292439" y="4833644"/>
                  </a:lnTo>
                  <a:cubicBezTo>
                    <a:pt x="303953" y="4833644"/>
                    <a:pt x="313287" y="4824310"/>
                    <a:pt x="313287" y="4812796"/>
                  </a:cubicBezTo>
                  <a:lnTo>
                    <a:pt x="313287" y="4729409"/>
                  </a:lnTo>
                  <a:cubicBezTo>
                    <a:pt x="313287" y="4717895"/>
                    <a:pt x="303953" y="4708561"/>
                    <a:pt x="292439" y="4708561"/>
                  </a:cubicBezTo>
                  <a:close/>
                  <a:moveTo>
                    <a:pt x="1886788" y="4703515"/>
                  </a:moveTo>
                  <a:cubicBezTo>
                    <a:pt x="1875274" y="4703515"/>
                    <a:pt x="1865940" y="4712849"/>
                    <a:pt x="1865940" y="4724363"/>
                  </a:cubicBezTo>
                  <a:lnTo>
                    <a:pt x="1865940" y="4807750"/>
                  </a:lnTo>
                  <a:cubicBezTo>
                    <a:pt x="1865940" y="4819264"/>
                    <a:pt x="1875274" y="4828598"/>
                    <a:pt x="1886788" y="4828598"/>
                  </a:cubicBezTo>
                  <a:lnTo>
                    <a:pt x="2025358" y="4828598"/>
                  </a:lnTo>
                  <a:cubicBezTo>
                    <a:pt x="2036872" y="4828598"/>
                    <a:pt x="2046206" y="4819264"/>
                    <a:pt x="2046206" y="4807750"/>
                  </a:cubicBezTo>
                  <a:lnTo>
                    <a:pt x="2046206" y="4724363"/>
                  </a:lnTo>
                  <a:cubicBezTo>
                    <a:pt x="2046206" y="4712849"/>
                    <a:pt x="2036872" y="4703515"/>
                    <a:pt x="2025358" y="4703515"/>
                  </a:cubicBezTo>
                  <a:close/>
                  <a:moveTo>
                    <a:pt x="153869" y="4410367"/>
                  </a:moveTo>
                  <a:cubicBezTo>
                    <a:pt x="142355" y="4410367"/>
                    <a:pt x="133021" y="4419701"/>
                    <a:pt x="133021" y="4431215"/>
                  </a:cubicBezTo>
                  <a:lnTo>
                    <a:pt x="133021" y="4514602"/>
                  </a:lnTo>
                  <a:cubicBezTo>
                    <a:pt x="133021" y="4526116"/>
                    <a:pt x="142355" y="4535450"/>
                    <a:pt x="153869" y="4535450"/>
                  </a:cubicBezTo>
                  <a:lnTo>
                    <a:pt x="292439" y="4535450"/>
                  </a:lnTo>
                  <a:cubicBezTo>
                    <a:pt x="303953" y="4535450"/>
                    <a:pt x="313287" y="4526116"/>
                    <a:pt x="313287" y="4514602"/>
                  </a:cubicBezTo>
                  <a:lnTo>
                    <a:pt x="313287" y="4431215"/>
                  </a:lnTo>
                  <a:cubicBezTo>
                    <a:pt x="313287" y="4419701"/>
                    <a:pt x="303953" y="4410367"/>
                    <a:pt x="292439" y="4410367"/>
                  </a:cubicBezTo>
                  <a:close/>
                  <a:moveTo>
                    <a:pt x="1886788" y="4405321"/>
                  </a:moveTo>
                  <a:cubicBezTo>
                    <a:pt x="1875274" y="4405321"/>
                    <a:pt x="1865940" y="4414655"/>
                    <a:pt x="1865940" y="4426169"/>
                  </a:cubicBezTo>
                  <a:lnTo>
                    <a:pt x="1865940" y="4509556"/>
                  </a:lnTo>
                  <a:cubicBezTo>
                    <a:pt x="1865940" y="4521070"/>
                    <a:pt x="1875274" y="4530404"/>
                    <a:pt x="1886788" y="4530404"/>
                  </a:cubicBezTo>
                  <a:lnTo>
                    <a:pt x="2025358" y="4530404"/>
                  </a:lnTo>
                  <a:cubicBezTo>
                    <a:pt x="2036872" y="4530404"/>
                    <a:pt x="2046206" y="4521070"/>
                    <a:pt x="2046206" y="4509556"/>
                  </a:cubicBezTo>
                  <a:lnTo>
                    <a:pt x="2046206" y="4426169"/>
                  </a:lnTo>
                  <a:cubicBezTo>
                    <a:pt x="2046206" y="4414655"/>
                    <a:pt x="2036872" y="4405321"/>
                    <a:pt x="2025358" y="4405321"/>
                  </a:cubicBezTo>
                  <a:close/>
                  <a:moveTo>
                    <a:pt x="153869" y="4112173"/>
                  </a:moveTo>
                  <a:cubicBezTo>
                    <a:pt x="142355" y="4112173"/>
                    <a:pt x="133021" y="4121507"/>
                    <a:pt x="133021" y="4133021"/>
                  </a:cubicBezTo>
                  <a:lnTo>
                    <a:pt x="133021" y="4216408"/>
                  </a:lnTo>
                  <a:cubicBezTo>
                    <a:pt x="133021" y="4227922"/>
                    <a:pt x="142355" y="4237256"/>
                    <a:pt x="153869" y="4237256"/>
                  </a:cubicBezTo>
                  <a:lnTo>
                    <a:pt x="292439" y="4237256"/>
                  </a:lnTo>
                  <a:cubicBezTo>
                    <a:pt x="303953" y="4237256"/>
                    <a:pt x="313287" y="4227922"/>
                    <a:pt x="313287" y="4216408"/>
                  </a:cubicBezTo>
                  <a:lnTo>
                    <a:pt x="313287" y="4133021"/>
                  </a:lnTo>
                  <a:cubicBezTo>
                    <a:pt x="313287" y="4121507"/>
                    <a:pt x="303953" y="4112173"/>
                    <a:pt x="292439" y="4112173"/>
                  </a:cubicBezTo>
                  <a:close/>
                  <a:moveTo>
                    <a:pt x="1886788" y="4107127"/>
                  </a:moveTo>
                  <a:cubicBezTo>
                    <a:pt x="1875274" y="4107127"/>
                    <a:pt x="1865940" y="4116461"/>
                    <a:pt x="1865940" y="4127975"/>
                  </a:cubicBezTo>
                  <a:lnTo>
                    <a:pt x="1865940" y="4211362"/>
                  </a:lnTo>
                  <a:cubicBezTo>
                    <a:pt x="1865940" y="4222876"/>
                    <a:pt x="1875274" y="4232210"/>
                    <a:pt x="1886788" y="4232210"/>
                  </a:cubicBezTo>
                  <a:lnTo>
                    <a:pt x="2025358" y="4232210"/>
                  </a:lnTo>
                  <a:cubicBezTo>
                    <a:pt x="2036872" y="4232210"/>
                    <a:pt x="2046206" y="4222876"/>
                    <a:pt x="2046206" y="4211362"/>
                  </a:cubicBezTo>
                  <a:lnTo>
                    <a:pt x="2046206" y="4127975"/>
                  </a:lnTo>
                  <a:cubicBezTo>
                    <a:pt x="2046206" y="4116461"/>
                    <a:pt x="2036872" y="4107127"/>
                    <a:pt x="2025358" y="4107127"/>
                  </a:cubicBezTo>
                  <a:close/>
                  <a:moveTo>
                    <a:pt x="153869" y="3813979"/>
                  </a:moveTo>
                  <a:cubicBezTo>
                    <a:pt x="142355" y="3813979"/>
                    <a:pt x="133021" y="3823313"/>
                    <a:pt x="133021" y="3834827"/>
                  </a:cubicBezTo>
                  <a:lnTo>
                    <a:pt x="133021" y="3918214"/>
                  </a:lnTo>
                  <a:cubicBezTo>
                    <a:pt x="133021" y="3929728"/>
                    <a:pt x="142355" y="3939062"/>
                    <a:pt x="153869" y="3939062"/>
                  </a:cubicBezTo>
                  <a:lnTo>
                    <a:pt x="292439" y="3939062"/>
                  </a:lnTo>
                  <a:cubicBezTo>
                    <a:pt x="303953" y="3939062"/>
                    <a:pt x="313287" y="3929728"/>
                    <a:pt x="313287" y="3918214"/>
                  </a:cubicBezTo>
                  <a:lnTo>
                    <a:pt x="313287" y="3834827"/>
                  </a:lnTo>
                  <a:cubicBezTo>
                    <a:pt x="313287" y="3823313"/>
                    <a:pt x="303953" y="3813979"/>
                    <a:pt x="292439" y="3813979"/>
                  </a:cubicBezTo>
                  <a:close/>
                  <a:moveTo>
                    <a:pt x="1886788" y="3808933"/>
                  </a:moveTo>
                  <a:cubicBezTo>
                    <a:pt x="1875274" y="3808933"/>
                    <a:pt x="1865940" y="3818267"/>
                    <a:pt x="1865940" y="3829781"/>
                  </a:cubicBezTo>
                  <a:lnTo>
                    <a:pt x="1865940" y="3913168"/>
                  </a:lnTo>
                  <a:cubicBezTo>
                    <a:pt x="1865940" y="3924682"/>
                    <a:pt x="1875274" y="3934016"/>
                    <a:pt x="1886788" y="3934016"/>
                  </a:cubicBezTo>
                  <a:lnTo>
                    <a:pt x="2025358" y="3934016"/>
                  </a:lnTo>
                  <a:cubicBezTo>
                    <a:pt x="2036872" y="3934016"/>
                    <a:pt x="2046206" y="3924682"/>
                    <a:pt x="2046206" y="3913168"/>
                  </a:cubicBezTo>
                  <a:lnTo>
                    <a:pt x="2046206" y="3829781"/>
                  </a:lnTo>
                  <a:cubicBezTo>
                    <a:pt x="2046206" y="3818267"/>
                    <a:pt x="2036872" y="3808933"/>
                    <a:pt x="2025358" y="3808933"/>
                  </a:cubicBezTo>
                  <a:close/>
                  <a:moveTo>
                    <a:pt x="153869" y="3515785"/>
                  </a:moveTo>
                  <a:cubicBezTo>
                    <a:pt x="142355" y="3515785"/>
                    <a:pt x="133021" y="3525119"/>
                    <a:pt x="133021" y="3536633"/>
                  </a:cubicBezTo>
                  <a:lnTo>
                    <a:pt x="133021" y="3620020"/>
                  </a:lnTo>
                  <a:cubicBezTo>
                    <a:pt x="133021" y="3631534"/>
                    <a:pt x="142355" y="3640868"/>
                    <a:pt x="153869" y="3640868"/>
                  </a:cubicBezTo>
                  <a:lnTo>
                    <a:pt x="292439" y="3640868"/>
                  </a:lnTo>
                  <a:cubicBezTo>
                    <a:pt x="303953" y="3640868"/>
                    <a:pt x="313287" y="3631534"/>
                    <a:pt x="313287" y="3620020"/>
                  </a:cubicBezTo>
                  <a:lnTo>
                    <a:pt x="313287" y="3536633"/>
                  </a:lnTo>
                  <a:cubicBezTo>
                    <a:pt x="313287" y="3525119"/>
                    <a:pt x="303953" y="3515785"/>
                    <a:pt x="292439" y="3515785"/>
                  </a:cubicBezTo>
                  <a:close/>
                  <a:moveTo>
                    <a:pt x="1886788" y="3510739"/>
                  </a:moveTo>
                  <a:cubicBezTo>
                    <a:pt x="1875274" y="3510739"/>
                    <a:pt x="1865940" y="3520073"/>
                    <a:pt x="1865940" y="3531587"/>
                  </a:cubicBezTo>
                  <a:lnTo>
                    <a:pt x="1865940" y="3614974"/>
                  </a:lnTo>
                  <a:cubicBezTo>
                    <a:pt x="1865940" y="3626488"/>
                    <a:pt x="1875274" y="3635822"/>
                    <a:pt x="1886788" y="3635822"/>
                  </a:cubicBezTo>
                  <a:lnTo>
                    <a:pt x="2025358" y="3635822"/>
                  </a:lnTo>
                  <a:cubicBezTo>
                    <a:pt x="2036872" y="3635822"/>
                    <a:pt x="2046206" y="3626488"/>
                    <a:pt x="2046206" y="3614974"/>
                  </a:cubicBezTo>
                  <a:lnTo>
                    <a:pt x="2046206" y="3531587"/>
                  </a:lnTo>
                  <a:cubicBezTo>
                    <a:pt x="2046206" y="3520073"/>
                    <a:pt x="2036872" y="3510739"/>
                    <a:pt x="2025358" y="3510739"/>
                  </a:cubicBezTo>
                  <a:close/>
                  <a:moveTo>
                    <a:pt x="153869" y="3217591"/>
                  </a:moveTo>
                  <a:cubicBezTo>
                    <a:pt x="142355" y="3217591"/>
                    <a:pt x="133021" y="3226926"/>
                    <a:pt x="133021" y="3238439"/>
                  </a:cubicBezTo>
                  <a:lnTo>
                    <a:pt x="133021" y="3321826"/>
                  </a:lnTo>
                  <a:cubicBezTo>
                    <a:pt x="133021" y="3333340"/>
                    <a:pt x="142355" y="3342674"/>
                    <a:pt x="153869" y="3342674"/>
                  </a:cubicBezTo>
                  <a:lnTo>
                    <a:pt x="292439" y="3342674"/>
                  </a:lnTo>
                  <a:cubicBezTo>
                    <a:pt x="303953" y="3342674"/>
                    <a:pt x="313287" y="3333340"/>
                    <a:pt x="313287" y="3321826"/>
                  </a:cubicBezTo>
                  <a:lnTo>
                    <a:pt x="313287" y="3238439"/>
                  </a:lnTo>
                  <a:cubicBezTo>
                    <a:pt x="313287" y="3226926"/>
                    <a:pt x="303953" y="3217591"/>
                    <a:pt x="292439" y="3217591"/>
                  </a:cubicBezTo>
                  <a:close/>
                  <a:moveTo>
                    <a:pt x="1886788" y="3212549"/>
                  </a:moveTo>
                  <a:cubicBezTo>
                    <a:pt x="1875274" y="3212549"/>
                    <a:pt x="1865940" y="3221881"/>
                    <a:pt x="1865940" y="3233398"/>
                  </a:cubicBezTo>
                  <a:lnTo>
                    <a:pt x="1865940" y="3316780"/>
                  </a:lnTo>
                  <a:cubicBezTo>
                    <a:pt x="1865940" y="3328294"/>
                    <a:pt x="1875274" y="3337628"/>
                    <a:pt x="1886788" y="3337628"/>
                  </a:cubicBezTo>
                  <a:lnTo>
                    <a:pt x="2025358" y="3337628"/>
                  </a:lnTo>
                  <a:cubicBezTo>
                    <a:pt x="2036872" y="3337628"/>
                    <a:pt x="2046206" y="3328294"/>
                    <a:pt x="2046206" y="3316780"/>
                  </a:cubicBezTo>
                  <a:lnTo>
                    <a:pt x="2046206" y="3233398"/>
                  </a:lnTo>
                  <a:cubicBezTo>
                    <a:pt x="2046206" y="3221881"/>
                    <a:pt x="2036872" y="3212549"/>
                    <a:pt x="2025358" y="3212549"/>
                  </a:cubicBezTo>
                  <a:close/>
                  <a:moveTo>
                    <a:pt x="153869" y="2919399"/>
                  </a:moveTo>
                  <a:cubicBezTo>
                    <a:pt x="142355" y="2919399"/>
                    <a:pt x="133021" y="2928732"/>
                    <a:pt x="133021" y="2940246"/>
                  </a:cubicBezTo>
                  <a:lnTo>
                    <a:pt x="133021" y="3023634"/>
                  </a:lnTo>
                  <a:cubicBezTo>
                    <a:pt x="133021" y="3035148"/>
                    <a:pt x="142355" y="3044482"/>
                    <a:pt x="153869" y="3044482"/>
                  </a:cubicBezTo>
                  <a:lnTo>
                    <a:pt x="292439" y="3044482"/>
                  </a:lnTo>
                  <a:cubicBezTo>
                    <a:pt x="303953" y="3044482"/>
                    <a:pt x="313287" y="3035148"/>
                    <a:pt x="313287" y="3023634"/>
                  </a:cubicBezTo>
                  <a:lnTo>
                    <a:pt x="313287" y="2940246"/>
                  </a:lnTo>
                  <a:cubicBezTo>
                    <a:pt x="313287" y="2928732"/>
                    <a:pt x="303953" y="2919399"/>
                    <a:pt x="292439" y="2919399"/>
                  </a:cubicBezTo>
                  <a:close/>
                  <a:moveTo>
                    <a:pt x="1886788" y="2914353"/>
                  </a:moveTo>
                  <a:cubicBezTo>
                    <a:pt x="1875274" y="2914353"/>
                    <a:pt x="1865940" y="2923688"/>
                    <a:pt x="1865940" y="2935202"/>
                  </a:cubicBezTo>
                  <a:lnTo>
                    <a:pt x="1865940" y="3018589"/>
                  </a:lnTo>
                  <a:cubicBezTo>
                    <a:pt x="1865940" y="3030102"/>
                    <a:pt x="1875274" y="3039436"/>
                    <a:pt x="1886788" y="3039436"/>
                  </a:cubicBezTo>
                  <a:lnTo>
                    <a:pt x="2025358" y="3039436"/>
                  </a:lnTo>
                  <a:cubicBezTo>
                    <a:pt x="2036872" y="3039436"/>
                    <a:pt x="2046206" y="3030102"/>
                    <a:pt x="2046206" y="3018589"/>
                  </a:cubicBezTo>
                  <a:lnTo>
                    <a:pt x="2046206" y="2935202"/>
                  </a:lnTo>
                  <a:cubicBezTo>
                    <a:pt x="2046206" y="2923688"/>
                    <a:pt x="2036872" y="2914353"/>
                    <a:pt x="2025358" y="2914353"/>
                  </a:cubicBezTo>
                  <a:close/>
                  <a:moveTo>
                    <a:pt x="153869" y="2621205"/>
                  </a:moveTo>
                  <a:cubicBezTo>
                    <a:pt x="142355" y="2621205"/>
                    <a:pt x="133021" y="2630539"/>
                    <a:pt x="133021" y="2642053"/>
                  </a:cubicBezTo>
                  <a:lnTo>
                    <a:pt x="133021" y="2725440"/>
                  </a:lnTo>
                  <a:cubicBezTo>
                    <a:pt x="133021" y="2736953"/>
                    <a:pt x="142355" y="2746287"/>
                    <a:pt x="153869" y="2746287"/>
                  </a:cubicBezTo>
                  <a:lnTo>
                    <a:pt x="292439" y="2746287"/>
                  </a:lnTo>
                  <a:cubicBezTo>
                    <a:pt x="303953" y="2746287"/>
                    <a:pt x="313287" y="2736953"/>
                    <a:pt x="313287" y="2725440"/>
                  </a:cubicBezTo>
                  <a:lnTo>
                    <a:pt x="313287" y="2642053"/>
                  </a:lnTo>
                  <a:cubicBezTo>
                    <a:pt x="313287" y="2630539"/>
                    <a:pt x="303953" y="2621205"/>
                    <a:pt x="292439" y="2621205"/>
                  </a:cubicBezTo>
                  <a:close/>
                  <a:moveTo>
                    <a:pt x="1886788" y="2616159"/>
                  </a:moveTo>
                  <a:cubicBezTo>
                    <a:pt x="1875274" y="2616159"/>
                    <a:pt x="1865940" y="2625494"/>
                    <a:pt x="1865940" y="2637008"/>
                  </a:cubicBezTo>
                  <a:lnTo>
                    <a:pt x="1865940" y="2720395"/>
                  </a:lnTo>
                  <a:cubicBezTo>
                    <a:pt x="1865940" y="2731909"/>
                    <a:pt x="1875274" y="2741243"/>
                    <a:pt x="1886788" y="2741243"/>
                  </a:cubicBezTo>
                  <a:lnTo>
                    <a:pt x="2025358" y="2741243"/>
                  </a:lnTo>
                  <a:cubicBezTo>
                    <a:pt x="2036872" y="2741243"/>
                    <a:pt x="2046206" y="2731909"/>
                    <a:pt x="2046206" y="2720395"/>
                  </a:cubicBezTo>
                  <a:lnTo>
                    <a:pt x="2046206" y="2637008"/>
                  </a:lnTo>
                  <a:cubicBezTo>
                    <a:pt x="2046206" y="2625494"/>
                    <a:pt x="2036872" y="2616159"/>
                    <a:pt x="2025358" y="2616159"/>
                  </a:cubicBezTo>
                  <a:close/>
                  <a:moveTo>
                    <a:pt x="153869" y="2323010"/>
                  </a:moveTo>
                  <a:cubicBezTo>
                    <a:pt x="142355" y="2323010"/>
                    <a:pt x="133021" y="2332344"/>
                    <a:pt x="133021" y="2343859"/>
                  </a:cubicBezTo>
                  <a:lnTo>
                    <a:pt x="133021" y="2427245"/>
                  </a:lnTo>
                  <a:cubicBezTo>
                    <a:pt x="133021" y="2438759"/>
                    <a:pt x="142355" y="2448093"/>
                    <a:pt x="153869" y="2448093"/>
                  </a:cubicBezTo>
                  <a:lnTo>
                    <a:pt x="292439" y="2448093"/>
                  </a:lnTo>
                  <a:cubicBezTo>
                    <a:pt x="303953" y="2448093"/>
                    <a:pt x="313287" y="2438759"/>
                    <a:pt x="313287" y="2427245"/>
                  </a:cubicBezTo>
                  <a:lnTo>
                    <a:pt x="313287" y="2343859"/>
                  </a:lnTo>
                  <a:cubicBezTo>
                    <a:pt x="313287" y="2332344"/>
                    <a:pt x="303953" y="2323010"/>
                    <a:pt x="292439" y="2323010"/>
                  </a:cubicBezTo>
                  <a:close/>
                  <a:moveTo>
                    <a:pt x="1886788" y="2317965"/>
                  </a:moveTo>
                  <a:cubicBezTo>
                    <a:pt x="1875274" y="2317965"/>
                    <a:pt x="1865940" y="2327300"/>
                    <a:pt x="1865940" y="2338813"/>
                  </a:cubicBezTo>
                  <a:lnTo>
                    <a:pt x="1865940" y="2422200"/>
                  </a:lnTo>
                  <a:cubicBezTo>
                    <a:pt x="1865940" y="2433714"/>
                    <a:pt x="1875274" y="2443048"/>
                    <a:pt x="1886788" y="2443048"/>
                  </a:cubicBezTo>
                  <a:lnTo>
                    <a:pt x="2025358" y="2443048"/>
                  </a:lnTo>
                  <a:cubicBezTo>
                    <a:pt x="2036872" y="2443048"/>
                    <a:pt x="2046206" y="2433714"/>
                    <a:pt x="2046206" y="2422200"/>
                  </a:cubicBezTo>
                  <a:lnTo>
                    <a:pt x="2046206" y="2338813"/>
                  </a:lnTo>
                  <a:cubicBezTo>
                    <a:pt x="2046206" y="2327300"/>
                    <a:pt x="2036872" y="2317965"/>
                    <a:pt x="2025358" y="2317965"/>
                  </a:cubicBezTo>
                  <a:close/>
                  <a:moveTo>
                    <a:pt x="153869" y="2024816"/>
                  </a:moveTo>
                  <a:cubicBezTo>
                    <a:pt x="142355" y="2024816"/>
                    <a:pt x="133021" y="2034150"/>
                    <a:pt x="133021" y="2045665"/>
                  </a:cubicBezTo>
                  <a:lnTo>
                    <a:pt x="133021" y="2129051"/>
                  </a:lnTo>
                  <a:cubicBezTo>
                    <a:pt x="133021" y="2140565"/>
                    <a:pt x="142355" y="2149900"/>
                    <a:pt x="153869" y="2149900"/>
                  </a:cubicBezTo>
                  <a:lnTo>
                    <a:pt x="292439" y="2149900"/>
                  </a:lnTo>
                  <a:cubicBezTo>
                    <a:pt x="303953" y="2149900"/>
                    <a:pt x="313287" y="2140565"/>
                    <a:pt x="313287" y="2129051"/>
                  </a:cubicBezTo>
                  <a:lnTo>
                    <a:pt x="313287" y="2045665"/>
                  </a:lnTo>
                  <a:cubicBezTo>
                    <a:pt x="313287" y="2034150"/>
                    <a:pt x="303953" y="2024816"/>
                    <a:pt x="292439" y="2024816"/>
                  </a:cubicBezTo>
                  <a:close/>
                  <a:moveTo>
                    <a:pt x="1886788" y="2019772"/>
                  </a:moveTo>
                  <a:cubicBezTo>
                    <a:pt x="1875274" y="2019772"/>
                    <a:pt x="1865940" y="2029106"/>
                    <a:pt x="1865940" y="2040620"/>
                  </a:cubicBezTo>
                  <a:lnTo>
                    <a:pt x="1865940" y="2124007"/>
                  </a:lnTo>
                  <a:cubicBezTo>
                    <a:pt x="1865940" y="2135521"/>
                    <a:pt x="1875274" y="2144855"/>
                    <a:pt x="1886788" y="2144855"/>
                  </a:cubicBezTo>
                  <a:lnTo>
                    <a:pt x="2025358" y="2144855"/>
                  </a:lnTo>
                  <a:cubicBezTo>
                    <a:pt x="2036872" y="2144855"/>
                    <a:pt x="2046206" y="2135521"/>
                    <a:pt x="2046206" y="2124007"/>
                  </a:cubicBezTo>
                  <a:lnTo>
                    <a:pt x="2046206" y="2040620"/>
                  </a:lnTo>
                  <a:cubicBezTo>
                    <a:pt x="2046206" y="2029106"/>
                    <a:pt x="2036872" y="2019772"/>
                    <a:pt x="2025358" y="2019772"/>
                  </a:cubicBezTo>
                  <a:close/>
                  <a:moveTo>
                    <a:pt x="153869" y="1726623"/>
                  </a:moveTo>
                  <a:cubicBezTo>
                    <a:pt x="142355" y="1726623"/>
                    <a:pt x="133021" y="1735957"/>
                    <a:pt x="133021" y="1747471"/>
                  </a:cubicBezTo>
                  <a:lnTo>
                    <a:pt x="133021" y="1830858"/>
                  </a:lnTo>
                  <a:cubicBezTo>
                    <a:pt x="133021" y="1842372"/>
                    <a:pt x="142355" y="1851706"/>
                    <a:pt x="153869" y="1851706"/>
                  </a:cubicBezTo>
                  <a:lnTo>
                    <a:pt x="292439" y="1851706"/>
                  </a:lnTo>
                  <a:cubicBezTo>
                    <a:pt x="303953" y="1851706"/>
                    <a:pt x="313287" y="1842372"/>
                    <a:pt x="313287" y="1830858"/>
                  </a:cubicBezTo>
                  <a:lnTo>
                    <a:pt x="313287" y="1747471"/>
                  </a:lnTo>
                  <a:cubicBezTo>
                    <a:pt x="313287" y="1735957"/>
                    <a:pt x="303953" y="1726623"/>
                    <a:pt x="292439" y="1726623"/>
                  </a:cubicBezTo>
                  <a:close/>
                  <a:moveTo>
                    <a:pt x="1886788" y="1721579"/>
                  </a:moveTo>
                  <a:cubicBezTo>
                    <a:pt x="1875274" y="1721579"/>
                    <a:pt x="1865940" y="1730912"/>
                    <a:pt x="1865940" y="1742426"/>
                  </a:cubicBezTo>
                  <a:lnTo>
                    <a:pt x="1865940" y="1825813"/>
                  </a:lnTo>
                  <a:cubicBezTo>
                    <a:pt x="1865940" y="1837328"/>
                    <a:pt x="1875274" y="1846661"/>
                    <a:pt x="1886788" y="1846661"/>
                  </a:cubicBezTo>
                  <a:lnTo>
                    <a:pt x="2025358" y="1846661"/>
                  </a:lnTo>
                  <a:cubicBezTo>
                    <a:pt x="2036872" y="1846661"/>
                    <a:pt x="2046206" y="1837328"/>
                    <a:pt x="2046206" y="1825813"/>
                  </a:cubicBezTo>
                  <a:lnTo>
                    <a:pt x="2046206" y="1742426"/>
                  </a:lnTo>
                  <a:cubicBezTo>
                    <a:pt x="2046206" y="1730912"/>
                    <a:pt x="2036872" y="1721579"/>
                    <a:pt x="2025358" y="1721579"/>
                  </a:cubicBezTo>
                  <a:close/>
                  <a:moveTo>
                    <a:pt x="153869" y="1428429"/>
                  </a:moveTo>
                  <a:cubicBezTo>
                    <a:pt x="142355" y="1428429"/>
                    <a:pt x="133021" y="1437763"/>
                    <a:pt x="133021" y="1449277"/>
                  </a:cubicBezTo>
                  <a:lnTo>
                    <a:pt x="133021" y="1532664"/>
                  </a:lnTo>
                  <a:cubicBezTo>
                    <a:pt x="133021" y="1544178"/>
                    <a:pt x="142355" y="1553512"/>
                    <a:pt x="153869" y="1553512"/>
                  </a:cubicBezTo>
                  <a:lnTo>
                    <a:pt x="292439" y="1553512"/>
                  </a:lnTo>
                  <a:cubicBezTo>
                    <a:pt x="303953" y="1553512"/>
                    <a:pt x="313287" y="1544178"/>
                    <a:pt x="313287" y="1532664"/>
                  </a:cubicBezTo>
                  <a:lnTo>
                    <a:pt x="313287" y="1449277"/>
                  </a:lnTo>
                  <a:cubicBezTo>
                    <a:pt x="313287" y="1437763"/>
                    <a:pt x="303953" y="1428429"/>
                    <a:pt x="292439" y="1428429"/>
                  </a:cubicBezTo>
                  <a:close/>
                  <a:moveTo>
                    <a:pt x="1886788" y="1423384"/>
                  </a:moveTo>
                  <a:cubicBezTo>
                    <a:pt x="1875274" y="1423384"/>
                    <a:pt x="1865940" y="1432718"/>
                    <a:pt x="1865940" y="1444232"/>
                  </a:cubicBezTo>
                  <a:lnTo>
                    <a:pt x="1865940" y="1527620"/>
                  </a:lnTo>
                  <a:cubicBezTo>
                    <a:pt x="1865940" y="1539134"/>
                    <a:pt x="1875274" y="1548468"/>
                    <a:pt x="1886788" y="1548468"/>
                  </a:cubicBezTo>
                  <a:lnTo>
                    <a:pt x="2025358" y="1548468"/>
                  </a:lnTo>
                  <a:cubicBezTo>
                    <a:pt x="2036872" y="1548468"/>
                    <a:pt x="2046206" y="1539134"/>
                    <a:pt x="2046206" y="1527620"/>
                  </a:cubicBezTo>
                  <a:lnTo>
                    <a:pt x="2046206" y="1444232"/>
                  </a:lnTo>
                  <a:cubicBezTo>
                    <a:pt x="2046206" y="1432718"/>
                    <a:pt x="2036872" y="1423384"/>
                    <a:pt x="2025358" y="1423384"/>
                  </a:cubicBezTo>
                  <a:close/>
                  <a:moveTo>
                    <a:pt x="153869" y="1130235"/>
                  </a:moveTo>
                  <a:cubicBezTo>
                    <a:pt x="142355" y="1130235"/>
                    <a:pt x="133021" y="1139569"/>
                    <a:pt x="133021" y="1151083"/>
                  </a:cubicBezTo>
                  <a:lnTo>
                    <a:pt x="133021" y="1234470"/>
                  </a:lnTo>
                  <a:cubicBezTo>
                    <a:pt x="133021" y="1245984"/>
                    <a:pt x="142355" y="1255318"/>
                    <a:pt x="153869" y="1255318"/>
                  </a:cubicBezTo>
                  <a:lnTo>
                    <a:pt x="292439" y="1255318"/>
                  </a:lnTo>
                  <a:cubicBezTo>
                    <a:pt x="303953" y="1255318"/>
                    <a:pt x="313287" y="1245984"/>
                    <a:pt x="313287" y="1234470"/>
                  </a:cubicBezTo>
                  <a:lnTo>
                    <a:pt x="313287" y="1151083"/>
                  </a:lnTo>
                  <a:cubicBezTo>
                    <a:pt x="313287" y="1139569"/>
                    <a:pt x="303953" y="1130235"/>
                    <a:pt x="292439" y="1130235"/>
                  </a:cubicBezTo>
                  <a:close/>
                  <a:moveTo>
                    <a:pt x="1886788" y="1125190"/>
                  </a:moveTo>
                  <a:cubicBezTo>
                    <a:pt x="1875274" y="1125190"/>
                    <a:pt x="1865940" y="1134524"/>
                    <a:pt x="1865940" y="1146039"/>
                  </a:cubicBezTo>
                  <a:lnTo>
                    <a:pt x="1865940" y="1229425"/>
                  </a:lnTo>
                  <a:cubicBezTo>
                    <a:pt x="1865940" y="1240939"/>
                    <a:pt x="1875274" y="1250273"/>
                    <a:pt x="1886788" y="1250273"/>
                  </a:cubicBezTo>
                  <a:lnTo>
                    <a:pt x="2025358" y="1250273"/>
                  </a:lnTo>
                  <a:cubicBezTo>
                    <a:pt x="2036872" y="1250273"/>
                    <a:pt x="2046206" y="1240939"/>
                    <a:pt x="2046206" y="1229425"/>
                  </a:cubicBezTo>
                  <a:lnTo>
                    <a:pt x="2046206" y="1146039"/>
                  </a:lnTo>
                  <a:cubicBezTo>
                    <a:pt x="2046206" y="1134524"/>
                    <a:pt x="2036872" y="1125190"/>
                    <a:pt x="2025358" y="1125190"/>
                  </a:cubicBezTo>
                  <a:close/>
                  <a:moveTo>
                    <a:pt x="153869" y="832041"/>
                  </a:moveTo>
                  <a:cubicBezTo>
                    <a:pt x="142355" y="832041"/>
                    <a:pt x="133021" y="841375"/>
                    <a:pt x="133021" y="852889"/>
                  </a:cubicBezTo>
                  <a:lnTo>
                    <a:pt x="133021" y="936276"/>
                  </a:lnTo>
                  <a:cubicBezTo>
                    <a:pt x="133021" y="947790"/>
                    <a:pt x="142355" y="957124"/>
                    <a:pt x="153869" y="957124"/>
                  </a:cubicBezTo>
                  <a:lnTo>
                    <a:pt x="292439" y="957124"/>
                  </a:lnTo>
                  <a:cubicBezTo>
                    <a:pt x="303953" y="957124"/>
                    <a:pt x="313287" y="947790"/>
                    <a:pt x="313287" y="936276"/>
                  </a:cubicBezTo>
                  <a:lnTo>
                    <a:pt x="313287" y="852889"/>
                  </a:lnTo>
                  <a:cubicBezTo>
                    <a:pt x="313287" y="841375"/>
                    <a:pt x="303953" y="832041"/>
                    <a:pt x="292439" y="832041"/>
                  </a:cubicBezTo>
                  <a:close/>
                  <a:moveTo>
                    <a:pt x="1886788" y="826996"/>
                  </a:moveTo>
                  <a:cubicBezTo>
                    <a:pt x="1875274" y="826996"/>
                    <a:pt x="1865940" y="836330"/>
                    <a:pt x="1865940" y="847844"/>
                  </a:cubicBezTo>
                  <a:lnTo>
                    <a:pt x="1865940" y="931231"/>
                  </a:lnTo>
                  <a:cubicBezTo>
                    <a:pt x="1865940" y="942745"/>
                    <a:pt x="1875274" y="952079"/>
                    <a:pt x="1886788" y="952079"/>
                  </a:cubicBezTo>
                  <a:lnTo>
                    <a:pt x="2025358" y="952079"/>
                  </a:lnTo>
                  <a:cubicBezTo>
                    <a:pt x="2036872" y="952079"/>
                    <a:pt x="2046206" y="942745"/>
                    <a:pt x="2046206" y="931231"/>
                  </a:cubicBezTo>
                  <a:lnTo>
                    <a:pt x="2046206" y="847844"/>
                  </a:lnTo>
                  <a:cubicBezTo>
                    <a:pt x="2046206" y="836330"/>
                    <a:pt x="2036872" y="826996"/>
                    <a:pt x="2025358" y="826996"/>
                  </a:cubicBezTo>
                  <a:close/>
                  <a:moveTo>
                    <a:pt x="153869" y="533847"/>
                  </a:moveTo>
                  <a:cubicBezTo>
                    <a:pt x="142355" y="533847"/>
                    <a:pt x="133021" y="543181"/>
                    <a:pt x="133021" y="554695"/>
                  </a:cubicBezTo>
                  <a:lnTo>
                    <a:pt x="133021" y="638082"/>
                  </a:lnTo>
                  <a:cubicBezTo>
                    <a:pt x="133021" y="649596"/>
                    <a:pt x="142355" y="658930"/>
                    <a:pt x="153869" y="658930"/>
                  </a:cubicBezTo>
                  <a:lnTo>
                    <a:pt x="292439" y="658930"/>
                  </a:lnTo>
                  <a:cubicBezTo>
                    <a:pt x="303953" y="658930"/>
                    <a:pt x="313287" y="649596"/>
                    <a:pt x="313287" y="638082"/>
                  </a:cubicBezTo>
                  <a:lnTo>
                    <a:pt x="313287" y="554695"/>
                  </a:lnTo>
                  <a:cubicBezTo>
                    <a:pt x="313287" y="543181"/>
                    <a:pt x="303953" y="533847"/>
                    <a:pt x="292439" y="533847"/>
                  </a:cubicBezTo>
                  <a:close/>
                  <a:moveTo>
                    <a:pt x="1886788" y="528802"/>
                  </a:moveTo>
                  <a:cubicBezTo>
                    <a:pt x="1875274" y="528802"/>
                    <a:pt x="1865940" y="538136"/>
                    <a:pt x="1865940" y="549650"/>
                  </a:cubicBezTo>
                  <a:lnTo>
                    <a:pt x="1865940" y="633037"/>
                  </a:lnTo>
                  <a:cubicBezTo>
                    <a:pt x="1865940" y="644551"/>
                    <a:pt x="1875274" y="653885"/>
                    <a:pt x="1886788" y="653885"/>
                  </a:cubicBezTo>
                  <a:lnTo>
                    <a:pt x="2025358" y="653885"/>
                  </a:lnTo>
                  <a:cubicBezTo>
                    <a:pt x="2036872" y="653885"/>
                    <a:pt x="2046206" y="644551"/>
                    <a:pt x="2046206" y="633037"/>
                  </a:cubicBezTo>
                  <a:lnTo>
                    <a:pt x="2046206" y="549650"/>
                  </a:lnTo>
                  <a:cubicBezTo>
                    <a:pt x="2046206" y="538136"/>
                    <a:pt x="2036872" y="528802"/>
                    <a:pt x="2025358" y="528802"/>
                  </a:cubicBezTo>
                  <a:close/>
                  <a:moveTo>
                    <a:pt x="153869" y="235653"/>
                  </a:moveTo>
                  <a:cubicBezTo>
                    <a:pt x="142355" y="235653"/>
                    <a:pt x="133021" y="244987"/>
                    <a:pt x="133021" y="256501"/>
                  </a:cubicBezTo>
                  <a:lnTo>
                    <a:pt x="133021" y="339888"/>
                  </a:lnTo>
                  <a:cubicBezTo>
                    <a:pt x="133021" y="351402"/>
                    <a:pt x="142355" y="360736"/>
                    <a:pt x="153869" y="360736"/>
                  </a:cubicBezTo>
                  <a:lnTo>
                    <a:pt x="292439" y="360736"/>
                  </a:lnTo>
                  <a:cubicBezTo>
                    <a:pt x="303953" y="360736"/>
                    <a:pt x="313287" y="351402"/>
                    <a:pt x="313287" y="339888"/>
                  </a:cubicBezTo>
                  <a:lnTo>
                    <a:pt x="313287" y="256501"/>
                  </a:lnTo>
                  <a:cubicBezTo>
                    <a:pt x="313287" y="244987"/>
                    <a:pt x="303953" y="235653"/>
                    <a:pt x="292439" y="235653"/>
                  </a:cubicBezTo>
                  <a:close/>
                  <a:moveTo>
                    <a:pt x="1886788" y="230608"/>
                  </a:moveTo>
                  <a:cubicBezTo>
                    <a:pt x="1875274" y="230608"/>
                    <a:pt x="1865940" y="239942"/>
                    <a:pt x="1865940" y="251456"/>
                  </a:cubicBezTo>
                  <a:lnTo>
                    <a:pt x="1865940" y="334843"/>
                  </a:lnTo>
                  <a:cubicBezTo>
                    <a:pt x="1865940" y="346357"/>
                    <a:pt x="1875274" y="355691"/>
                    <a:pt x="1886788" y="355691"/>
                  </a:cubicBezTo>
                  <a:lnTo>
                    <a:pt x="2025358" y="355691"/>
                  </a:lnTo>
                  <a:cubicBezTo>
                    <a:pt x="2036872" y="355691"/>
                    <a:pt x="2046206" y="346357"/>
                    <a:pt x="2046206" y="334843"/>
                  </a:cubicBezTo>
                  <a:lnTo>
                    <a:pt x="2046206" y="251456"/>
                  </a:lnTo>
                  <a:cubicBezTo>
                    <a:pt x="2046206" y="239942"/>
                    <a:pt x="2036872" y="230608"/>
                    <a:pt x="2025358" y="230608"/>
                  </a:cubicBezTo>
                  <a:close/>
                  <a:moveTo>
                    <a:pt x="0" y="0"/>
                  </a:moveTo>
                  <a:lnTo>
                    <a:pt x="133021" y="0"/>
                  </a:lnTo>
                  <a:lnTo>
                    <a:pt x="133021" y="41694"/>
                  </a:lnTo>
                  <a:cubicBezTo>
                    <a:pt x="133021" y="53208"/>
                    <a:pt x="142355" y="62542"/>
                    <a:pt x="153869" y="62542"/>
                  </a:cubicBezTo>
                  <a:lnTo>
                    <a:pt x="292439" y="62542"/>
                  </a:lnTo>
                  <a:cubicBezTo>
                    <a:pt x="303953" y="62542"/>
                    <a:pt x="313287" y="53208"/>
                    <a:pt x="313287" y="41694"/>
                  </a:cubicBezTo>
                  <a:lnTo>
                    <a:pt x="313287" y="0"/>
                  </a:lnTo>
                  <a:lnTo>
                    <a:pt x="1865940" y="0"/>
                  </a:lnTo>
                  <a:lnTo>
                    <a:pt x="1865940" y="36649"/>
                  </a:lnTo>
                  <a:cubicBezTo>
                    <a:pt x="1865940" y="48163"/>
                    <a:pt x="1875274" y="57497"/>
                    <a:pt x="1886788" y="57497"/>
                  </a:cubicBezTo>
                  <a:lnTo>
                    <a:pt x="2025358" y="57497"/>
                  </a:lnTo>
                  <a:cubicBezTo>
                    <a:pt x="2036872" y="57497"/>
                    <a:pt x="2046206" y="48163"/>
                    <a:pt x="2046206" y="36649"/>
                  </a:cubicBezTo>
                  <a:lnTo>
                    <a:pt x="2046206" y="0"/>
                  </a:lnTo>
                  <a:lnTo>
                    <a:pt x="2198193" y="0"/>
                  </a:lnTo>
                  <a:lnTo>
                    <a:pt x="2198193" y="6661192"/>
                  </a:lnTo>
                  <a:lnTo>
                    <a:pt x="0" y="6661192"/>
                  </a:lnTo>
                  <a:close/>
                </a:path>
              </a:pathLst>
            </a:custGeom>
            <a:solidFill>
              <a:srgbClr val="822405">
                <a:alpha val="7263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21;p2"/>
            <p:cNvSpPr/>
            <p:nvPr/>
          </p:nvSpPr>
          <p:spPr>
            <a:xfrm>
              <a:off x="5293882" y="1319118"/>
              <a:ext cx="1469100" cy="2053800"/>
            </a:xfrm>
            <a:prstGeom prst="rect">
              <a:avLst/>
            </a:prstGeom>
            <a:solidFill>
              <a:srgbClr val="000000">
                <a:alpha val="798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22;p2"/>
            <p:cNvSpPr/>
            <p:nvPr/>
          </p:nvSpPr>
          <p:spPr>
            <a:xfrm>
              <a:off x="5293882" y="0"/>
              <a:ext cx="1469100" cy="1223100"/>
            </a:xfrm>
            <a:prstGeom prst="rect">
              <a:avLst/>
            </a:prstGeom>
            <a:solidFill>
              <a:srgbClr val="000000">
                <a:alpha val="72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3;p2"/>
            <p:cNvSpPr/>
            <p:nvPr/>
          </p:nvSpPr>
          <p:spPr>
            <a:xfrm>
              <a:off x="5293882" y="3481987"/>
              <a:ext cx="1469100" cy="2053800"/>
            </a:xfrm>
            <a:prstGeom prst="rect">
              <a:avLst/>
            </a:prstGeom>
            <a:solidFill>
              <a:srgbClr val="000000">
                <a:alpha val="85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Google Shape;30;p2"/>
          <p:cNvGrpSpPr/>
          <p:nvPr/>
        </p:nvGrpSpPr>
        <p:grpSpPr>
          <a:xfrm>
            <a:off x="9796610" y="4674099"/>
            <a:ext cx="284833" cy="1346358"/>
            <a:chOff x="8608129" y="1242253"/>
            <a:chExt cx="937259" cy="4430267"/>
          </a:xfrm>
        </p:grpSpPr>
        <p:sp>
          <p:nvSpPr>
            <p:cNvPr id="10" name="Google Shape;31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" name="Google Shape;32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2" name="Google Shape;33;p2"/>
          <p:cNvGrpSpPr/>
          <p:nvPr/>
        </p:nvGrpSpPr>
        <p:grpSpPr>
          <a:xfrm rot="2168297">
            <a:off x="9949090" y="4826128"/>
            <a:ext cx="284800" cy="1346202"/>
            <a:chOff x="8608129" y="1242253"/>
            <a:chExt cx="937259" cy="4430267"/>
          </a:xfrm>
        </p:grpSpPr>
        <p:sp>
          <p:nvSpPr>
            <p:cNvPr id="13" name="Google Shape;34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" name="Google Shape;35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5" name="Google Shape;36;p2"/>
          <p:cNvGrpSpPr/>
          <p:nvPr/>
        </p:nvGrpSpPr>
        <p:grpSpPr>
          <a:xfrm rot="-1593903">
            <a:off x="10461036" y="4468214"/>
            <a:ext cx="284816" cy="1346277"/>
            <a:chOff x="8608129" y="1242253"/>
            <a:chExt cx="937259" cy="4430267"/>
          </a:xfrm>
        </p:grpSpPr>
        <p:sp>
          <p:nvSpPr>
            <p:cNvPr id="16" name="Google Shape;37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Google Shape;38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19" name="TextBox 18"/>
          <p:cNvSpPr txBox="1"/>
          <p:nvPr/>
        </p:nvSpPr>
        <p:spPr>
          <a:xfrm>
            <a:off x="2531053" y="934585"/>
            <a:ext cx="6877410" cy="1754326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3 SFU Futura_05" pitchFamily="2" charset="0"/>
              </a:rPr>
              <a:t>Câu</a:t>
            </a:r>
            <a:r>
              <a:rPr lang="en-US" sz="3600" dirty="0">
                <a:latin typeface="#9Slide03 SFU Futura_05" pitchFamily="2" charset="0"/>
              </a:rPr>
              <a:t> 2: </a:t>
            </a:r>
            <a:r>
              <a:rPr lang="vi-VN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Dư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ới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thời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Lê,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ai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học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Quốc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Tử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Giám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#9Slide03 SFU Futura_05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23960" y="3051943"/>
            <a:ext cx="6773673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SFU Futura_05" panose="00000800000000000000" pitchFamily="2" charset="0"/>
              </a:rPr>
              <a:t>A.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Tất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cả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mọi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có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tiền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#9Slide03 SFU Futura_05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54427" y="3929548"/>
            <a:ext cx="6773673" cy="1077218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SFU Futura_05" panose="00000800000000000000" pitchFamily="2" charset="0"/>
              </a:rPr>
              <a:t>B.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Chỉ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con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cháu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vua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mới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học.</a:t>
            </a:r>
            <a:endParaRPr lang="en-US" sz="3200" dirty="0">
              <a:latin typeface="#9Slide03 SFU Futura_05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54427" y="5299596"/>
            <a:ext cx="6977984" cy="1077218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SFU Futura_05" panose="00000800000000000000" pitchFamily="2" charset="0"/>
              </a:rPr>
              <a:t>C. 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Con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cháu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vua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con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dân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thường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nếu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học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giỏi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#9Slide03 SFU Futura_05" pitchFamily="2" charset="0"/>
            </a:endParaRPr>
          </a:p>
        </p:txBody>
      </p:sp>
      <p:pic>
        <p:nvPicPr>
          <p:cNvPr id="21" name="Picture 3" descr="C:\Users\HP\Desktop\Le-Loi-12.4x7.4-scaled-e1620814433152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74" b="100000" l="0" r="89732">
                        <a14:foregroundMark x1="45782" y1="24582" x2="51733" y2="31129"/>
                        <a14:backgroundMark x1="15370" y1="39011" x2="34336" y2="21443"/>
                        <a14:backgroundMark x1="16874" y1="40949" x2="16874" y2="50969"/>
                        <a14:backgroundMark x1="18116" y1="30929" x2="31982" y2="9686"/>
                        <a14:backgroundMark x1="40026" y1="13160" x2="40026" y2="20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4321" y="3062954"/>
            <a:ext cx="3684606" cy="365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48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8;p3" descr="A picture containing white, old, sitting, black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2662333" y="-1552574"/>
            <a:ext cx="6705602" cy="104584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oogle Shape;19;p2"/>
          <p:cNvGrpSpPr/>
          <p:nvPr/>
        </p:nvGrpSpPr>
        <p:grpSpPr>
          <a:xfrm rot="20205233">
            <a:off x="10011906" y="400949"/>
            <a:ext cx="1129301" cy="2821599"/>
            <a:chOff x="4929283" y="0"/>
            <a:chExt cx="2198193" cy="6661192"/>
          </a:xfrm>
        </p:grpSpPr>
        <p:sp>
          <p:nvSpPr>
            <p:cNvPr id="5" name="Google Shape;20;p2"/>
            <p:cNvSpPr/>
            <p:nvPr/>
          </p:nvSpPr>
          <p:spPr>
            <a:xfrm>
              <a:off x="4929283" y="0"/>
              <a:ext cx="2198193" cy="6661192"/>
            </a:xfrm>
            <a:custGeom>
              <a:avLst/>
              <a:gdLst/>
              <a:ahLst/>
              <a:cxnLst/>
              <a:rect l="l" t="t" r="r" b="b"/>
              <a:pathLst>
                <a:path w="2198193" h="6661192" extrusionOk="0">
                  <a:moveTo>
                    <a:pt x="153869" y="6497722"/>
                  </a:moveTo>
                  <a:cubicBezTo>
                    <a:pt x="142355" y="6497722"/>
                    <a:pt x="133021" y="6507056"/>
                    <a:pt x="133021" y="6518570"/>
                  </a:cubicBezTo>
                  <a:lnTo>
                    <a:pt x="133021" y="6601957"/>
                  </a:lnTo>
                  <a:cubicBezTo>
                    <a:pt x="133021" y="6613471"/>
                    <a:pt x="142355" y="6622805"/>
                    <a:pt x="153869" y="6622805"/>
                  </a:cubicBezTo>
                  <a:lnTo>
                    <a:pt x="292439" y="6622805"/>
                  </a:lnTo>
                  <a:cubicBezTo>
                    <a:pt x="303953" y="6622805"/>
                    <a:pt x="313287" y="6613471"/>
                    <a:pt x="313287" y="6601957"/>
                  </a:cubicBezTo>
                  <a:lnTo>
                    <a:pt x="313287" y="6518570"/>
                  </a:lnTo>
                  <a:cubicBezTo>
                    <a:pt x="313287" y="6507056"/>
                    <a:pt x="303953" y="6497722"/>
                    <a:pt x="292439" y="6497722"/>
                  </a:cubicBezTo>
                  <a:close/>
                  <a:moveTo>
                    <a:pt x="1886788" y="6492676"/>
                  </a:moveTo>
                  <a:cubicBezTo>
                    <a:pt x="1875274" y="6492676"/>
                    <a:pt x="1865940" y="6502010"/>
                    <a:pt x="1865940" y="6513524"/>
                  </a:cubicBezTo>
                  <a:lnTo>
                    <a:pt x="1865940" y="6596911"/>
                  </a:lnTo>
                  <a:cubicBezTo>
                    <a:pt x="1865940" y="6608425"/>
                    <a:pt x="1875274" y="6617759"/>
                    <a:pt x="1886788" y="6617759"/>
                  </a:cubicBezTo>
                  <a:lnTo>
                    <a:pt x="2025358" y="6617759"/>
                  </a:lnTo>
                  <a:cubicBezTo>
                    <a:pt x="2036872" y="6617759"/>
                    <a:pt x="2046206" y="6608425"/>
                    <a:pt x="2046206" y="6596911"/>
                  </a:cubicBezTo>
                  <a:lnTo>
                    <a:pt x="2046206" y="6513524"/>
                  </a:lnTo>
                  <a:cubicBezTo>
                    <a:pt x="2046206" y="6502010"/>
                    <a:pt x="2036872" y="6492676"/>
                    <a:pt x="2025358" y="6492676"/>
                  </a:cubicBezTo>
                  <a:close/>
                  <a:moveTo>
                    <a:pt x="153869" y="6199531"/>
                  </a:moveTo>
                  <a:cubicBezTo>
                    <a:pt x="142355" y="6199531"/>
                    <a:pt x="133021" y="6208865"/>
                    <a:pt x="133021" y="6220379"/>
                  </a:cubicBezTo>
                  <a:lnTo>
                    <a:pt x="133021" y="6303766"/>
                  </a:lnTo>
                  <a:cubicBezTo>
                    <a:pt x="133021" y="6315280"/>
                    <a:pt x="142355" y="6324614"/>
                    <a:pt x="153869" y="6324614"/>
                  </a:cubicBezTo>
                  <a:lnTo>
                    <a:pt x="292439" y="6324614"/>
                  </a:lnTo>
                  <a:cubicBezTo>
                    <a:pt x="303953" y="6324614"/>
                    <a:pt x="313287" y="6315280"/>
                    <a:pt x="313287" y="6303766"/>
                  </a:cubicBezTo>
                  <a:lnTo>
                    <a:pt x="313287" y="6220379"/>
                  </a:lnTo>
                  <a:cubicBezTo>
                    <a:pt x="313287" y="6208865"/>
                    <a:pt x="303953" y="6199531"/>
                    <a:pt x="292439" y="6199531"/>
                  </a:cubicBezTo>
                  <a:close/>
                  <a:moveTo>
                    <a:pt x="1886788" y="6194485"/>
                  </a:moveTo>
                  <a:cubicBezTo>
                    <a:pt x="1875274" y="6194485"/>
                    <a:pt x="1865940" y="6203819"/>
                    <a:pt x="1865940" y="6215333"/>
                  </a:cubicBezTo>
                  <a:lnTo>
                    <a:pt x="1865940" y="6298720"/>
                  </a:lnTo>
                  <a:cubicBezTo>
                    <a:pt x="1865940" y="6310234"/>
                    <a:pt x="1875274" y="6319568"/>
                    <a:pt x="1886788" y="6319568"/>
                  </a:cubicBezTo>
                  <a:lnTo>
                    <a:pt x="2025358" y="6319568"/>
                  </a:lnTo>
                  <a:cubicBezTo>
                    <a:pt x="2036872" y="6319568"/>
                    <a:pt x="2046206" y="6310234"/>
                    <a:pt x="2046206" y="6298720"/>
                  </a:cubicBezTo>
                  <a:lnTo>
                    <a:pt x="2046206" y="6215333"/>
                  </a:lnTo>
                  <a:cubicBezTo>
                    <a:pt x="2046206" y="6203819"/>
                    <a:pt x="2036872" y="6194485"/>
                    <a:pt x="2025358" y="6194485"/>
                  </a:cubicBezTo>
                  <a:close/>
                  <a:moveTo>
                    <a:pt x="153869" y="5901337"/>
                  </a:moveTo>
                  <a:cubicBezTo>
                    <a:pt x="142355" y="5901337"/>
                    <a:pt x="133021" y="5910671"/>
                    <a:pt x="133021" y="5922185"/>
                  </a:cubicBezTo>
                  <a:lnTo>
                    <a:pt x="133021" y="6005572"/>
                  </a:lnTo>
                  <a:cubicBezTo>
                    <a:pt x="133021" y="6017086"/>
                    <a:pt x="142355" y="6026420"/>
                    <a:pt x="153869" y="6026420"/>
                  </a:cubicBezTo>
                  <a:lnTo>
                    <a:pt x="292439" y="6026420"/>
                  </a:lnTo>
                  <a:cubicBezTo>
                    <a:pt x="303953" y="6026420"/>
                    <a:pt x="313287" y="6017086"/>
                    <a:pt x="313287" y="6005572"/>
                  </a:cubicBezTo>
                  <a:lnTo>
                    <a:pt x="313287" y="5922185"/>
                  </a:lnTo>
                  <a:cubicBezTo>
                    <a:pt x="313287" y="5910671"/>
                    <a:pt x="303953" y="5901337"/>
                    <a:pt x="292439" y="5901337"/>
                  </a:cubicBezTo>
                  <a:close/>
                  <a:moveTo>
                    <a:pt x="1886788" y="5896291"/>
                  </a:moveTo>
                  <a:cubicBezTo>
                    <a:pt x="1875274" y="5896291"/>
                    <a:pt x="1865940" y="5905625"/>
                    <a:pt x="1865940" y="5917139"/>
                  </a:cubicBezTo>
                  <a:lnTo>
                    <a:pt x="1865940" y="6000526"/>
                  </a:lnTo>
                  <a:cubicBezTo>
                    <a:pt x="1865940" y="6012040"/>
                    <a:pt x="1875274" y="6021374"/>
                    <a:pt x="1886788" y="6021374"/>
                  </a:cubicBezTo>
                  <a:lnTo>
                    <a:pt x="2025358" y="6021374"/>
                  </a:lnTo>
                  <a:cubicBezTo>
                    <a:pt x="2036872" y="6021374"/>
                    <a:pt x="2046206" y="6012040"/>
                    <a:pt x="2046206" y="6000526"/>
                  </a:cubicBezTo>
                  <a:lnTo>
                    <a:pt x="2046206" y="5917139"/>
                  </a:lnTo>
                  <a:cubicBezTo>
                    <a:pt x="2046206" y="5905625"/>
                    <a:pt x="2036872" y="5896291"/>
                    <a:pt x="2025358" y="5896291"/>
                  </a:cubicBezTo>
                  <a:close/>
                  <a:moveTo>
                    <a:pt x="153869" y="5603143"/>
                  </a:moveTo>
                  <a:cubicBezTo>
                    <a:pt x="142355" y="5603143"/>
                    <a:pt x="133021" y="5612477"/>
                    <a:pt x="133021" y="5623991"/>
                  </a:cubicBezTo>
                  <a:lnTo>
                    <a:pt x="133021" y="5707378"/>
                  </a:lnTo>
                  <a:cubicBezTo>
                    <a:pt x="133021" y="5718892"/>
                    <a:pt x="142355" y="5728226"/>
                    <a:pt x="153869" y="5728226"/>
                  </a:cubicBezTo>
                  <a:lnTo>
                    <a:pt x="292439" y="5728226"/>
                  </a:lnTo>
                  <a:cubicBezTo>
                    <a:pt x="303953" y="5728226"/>
                    <a:pt x="313287" y="5718892"/>
                    <a:pt x="313287" y="5707378"/>
                  </a:cubicBezTo>
                  <a:lnTo>
                    <a:pt x="313287" y="5623991"/>
                  </a:lnTo>
                  <a:cubicBezTo>
                    <a:pt x="313287" y="5612477"/>
                    <a:pt x="303953" y="5603143"/>
                    <a:pt x="292439" y="5603143"/>
                  </a:cubicBezTo>
                  <a:close/>
                  <a:moveTo>
                    <a:pt x="1886788" y="5598097"/>
                  </a:moveTo>
                  <a:cubicBezTo>
                    <a:pt x="1875274" y="5598097"/>
                    <a:pt x="1865940" y="5607431"/>
                    <a:pt x="1865940" y="5618945"/>
                  </a:cubicBezTo>
                  <a:lnTo>
                    <a:pt x="1865940" y="5702332"/>
                  </a:lnTo>
                  <a:cubicBezTo>
                    <a:pt x="1865940" y="5713846"/>
                    <a:pt x="1875274" y="5723180"/>
                    <a:pt x="1886788" y="5723180"/>
                  </a:cubicBezTo>
                  <a:lnTo>
                    <a:pt x="2025358" y="5723180"/>
                  </a:lnTo>
                  <a:cubicBezTo>
                    <a:pt x="2036872" y="5723180"/>
                    <a:pt x="2046206" y="5713846"/>
                    <a:pt x="2046206" y="5702332"/>
                  </a:cubicBezTo>
                  <a:lnTo>
                    <a:pt x="2046206" y="5618945"/>
                  </a:lnTo>
                  <a:cubicBezTo>
                    <a:pt x="2046206" y="5607431"/>
                    <a:pt x="2036872" y="5598097"/>
                    <a:pt x="2025358" y="5598097"/>
                  </a:cubicBezTo>
                  <a:close/>
                  <a:moveTo>
                    <a:pt x="153869" y="5304949"/>
                  </a:moveTo>
                  <a:cubicBezTo>
                    <a:pt x="142355" y="5304949"/>
                    <a:pt x="133021" y="5314283"/>
                    <a:pt x="133021" y="5325797"/>
                  </a:cubicBezTo>
                  <a:lnTo>
                    <a:pt x="133021" y="5409184"/>
                  </a:lnTo>
                  <a:cubicBezTo>
                    <a:pt x="133021" y="5420698"/>
                    <a:pt x="142355" y="5430032"/>
                    <a:pt x="153869" y="5430032"/>
                  </a:cubicBezTo>
                  <a:lnTo>
                    <a:pt x="292439" y="5430032"/>
                  </a:lnTo>
                  <a:cubicBezTo>
                    <a:pt x="303953" y="5430032"/>
                    <a:pt x="313287" y="5420698"/>
                    <a:pt x="313287" y="5409184"/>
                  </a:cubicBezTo>
                  <a:lnTo>
                    <a:pt x="313287" y="5325797"/>
                  </a:lnTo>
                  <a:cubicBezTo>
                    <a:pt x="313287" y="5314283"/>
                    <a:pt x="303953" y="5304949"/>
                    <a:pt x="292439" y="5304949"/>
                  </a:cubicBezTo>
                  <a:close/>
                  <a:moveTo>
                    <a:pt x="1886788" y="5299903"/>
                  </a:moveTo>
                  <a:cubicBezTo>
                    <a:pt x="1875274" y="5299903"/>
                    <a:pt x="1865940" y="5309237"/>
                    <a:pt x="1865940" y="5320751"/>
                  </a:cubicBezTo>
                  <a:lnTo>
                    <a:pt x="1865940" y="5404138"/>
                  </a:lnTo>
                  <a:cubicBezTo>
                    <a:pt x="1865940" y="5415652"/>
                    <a:pt x="1875274" y="5424986"/>
                    <a:pt x="1886788" y="5424986"/>
                  </a:cubicBezTo>
                  <a:lnTo>
                    <a:pt x="2025358" y="5424986"/>
                  </a:lnTo>
                  <a:cubicBezTo>
                    <a:pt x="2036872" y="5424986"/>
                    <a:pt x="2046206" y="5415652"/>
                    <a:pt x="2046206" y="5404138"/>
                  </a:cubicBezTo>
                  <a:lnTo>
                    <a:pt x="2046206" y="5320751"/>
                  </a:lnTo>
                  <a:cubicBezTo>
                    <a:pt x="2046206" y="5309237"/>
                    <a:pt x="2036872" y="5299903"/>
                    <a:pt x="2025358" y="5299903"/>
                  </a:cubicBezTo>
                  <a:close/>
                  <a:moveTo>
                    <a:pt x="153869" y="5006755"/>
                  </a:moveTo>
                  <a:cubicBezTo>
                    <a:pt x="142355" y="5006755"/>
                    <a:pt x="133021" y="5016089"/>
                    <a:pt x="133021" y="5027603"/>
                  </a:cubicBezTo>
                  <a:lnTo>
                    <a:pt x="133021" y="5110990"/>
                  </a:lnTo>
                  <a:cubicBezTo>
                    <a:pt x="133021" y="5122504"/>
                    <a:pt x="142355" y="5131838"/>
                    <a:pt x="153869" y="5131838"/>
                  </a:cubicBezTo>
                  <a:lnTo>
                    <a:pt x="292439" y="5131838"/>
                  </a:lnTo>
                  <a:cubicBezTo>
                    <a:pt x="303953" y="5131838"/>
                    <a:pt x="313287" y="5122504"/>
                    <a:pt x="313287" y="5110990"/>
                  </a:cubicBezTo>
                  <a:lnTo>
                    <a:pt x="313287" y="5027603"/>
                  </a:lnTo>
                  <a:cubicBezTo>
                    <a:pt x="313287" y="5016089"/>
                    <a:pt x="303953" y="5006755"/>
                    <a:pt x="292439" y="5006755"/>
                  </a:cubicBezTo>
                  <a:close/>
                  <a:moveTo>
                    <a:pt x="1886788" y="5001709"/>
                  </a:moveTo>
                  <a:cubicBezTo>
                    <a:pt x="1875274" y="5001709"/>
                    <a:pt x="1865940" y="5011043"/>
                    <a:pt x="1865940" y="5022557"/>
                  </a:cubicBezTo>
                  <a:lnTo>
                    <a:pt x="1865940" y="5105944"/>
                  </a:lnTo>
                  <a:cubicBezTo>
                    <a:pt x="1865940" y="5117458"/>
                    <a:pt x="1875274" y="5126792"/>
                    <a:pt x="1886788" y="5126792"/>
                  </a:cubicBezTo>
                  <a:lnTo>
                    <a:pt x="2025358" y="5126792"/>
                  </a:lnTo>
                  <a:cubicBezTo>
                    <a:pt x="2036872" y="5126792"/>
                    <a:pt x="2046206" y="5117458"/>
                    <a:pt x="2046206" y="5105944"/>
                  </a:cubicBezTo>
                  <a:lnTo>
                    <a:pt x="2046206" y="5022557"/>
                  </a:lnTo>
                  <a:cubicBezTo>
                    <a:pt x="2046206" y="5011043"/>
                    <a:pt x="2036872" y="5001709"/>
                    <a:pt x="2025358" y="5001709"/>
                  </a:cubicBezTo>
                  <a:close/>
                  <a:moveTo>
                    <a:pt x="153869" y="4708561"/>
                  </a:moveTo>
                  <a:cubicBezTo>
                    <a:pt x="142355" y="4708561"/>
                    <a:pt x="133021" y="4717895"/>
                    <a:pt x="133021" y="4729409"/>
                  </a:cubicBezTo>
                  <a:lnTo>
                    <a:pt x="133021" y="4812796"/>
                  </a:lnTo>
                  <a:cubicBezTo>
                    <a:pt x="133021" y="4824310"/>
                    <a:pt x="142355" y="4833644"/>
                    <a:pt x="153869" y="4833644"/>
                  </a:cubicBezTo>
                  <a:lnTo>
                    <a:pt x="292439" y="4833644"/>
                  </a:lnTo>
                  <a:cubicBezTo>
                    <a:pt x="303953" y="4833644"/>
                    <a:pt x="313287" y="4824310"/>
                    <a:pt x="313287" y="4812796"/>
                  </a:cubicBezTo>
                  <a:lnTo>
                    <a:pt x="313287" y="4729409"/>
                  </a:lnTo>
                  <a:cubicBezTo>
                    <a:pt x="313287" y="4717895"/>
                    <a:pt x="303953" y="4708561"/>
                    <a:pt x="292439" y="4708561"/>
                  </a:cubicBezTo>
                  <a:close/>
                  <a:moveTo>
                    <a:pt x="1886788" y="4703515"/>
                  </a:moveTo>
                  <a:cubicBezTo>
                    <a:pt x="1875274" y="4703515"/>
                    <a:pt x="1865940" y="4712849"/>
                    <a:pt x="1865940" y="4724363"/>
                  </a:cubicBezTo>
                  <a:lnTo>
                    <a:pt x="1865940" y="4807750"/>
                  </a:lnTo>
                  <a:cubicBezTo>
                    <a:pt x="1865940" y="4819264"/>
                    <a:pt x="1875274" y="4828598"/>
                    <a:pt x="1886788" y="4828598"/>
                  </a:cubicBezTo>
                  <a:lnTo>
                    <a:pt x="2025358" y="4828598"/>
                  </a:lnTo>
                  <a:cubicBezTo>
                    <a:pt x="2036872" y="4828598"/>
                    <a:pt x="2046206" y="4819264"/>
                    <a:pt x="2046206" y="4807750"/>
                  </a:cubicBezTo>
                  <a:lnTo>
                    <a:pt x="2046206" y="4724363"/>
                  </a:lnTo>
                  <a:cubicBezTo>
                    <a:pt x="2046206" y="4712849"/>
                    <a:pt x="2036872" y="4703515"/>
                    <a:pt x="2025358" y="4703515"/>
                  </a:cubicBezTo>
                  <a:close/>
                  <a:moveTo>
                    <a:pt x="153869" y="4410367"/>
                  </a:moveTo>
                  <a:cubicBezTo>
                    <a:pt x="142355" y="4410367"/>
                    <a:pt x="133021" y="4419701"/>
                    <a:pt x="133021" y="4431215"/>
                  </a:cubicBezTo>
                  <a:lnTo>
                    <a:pt x="133021" y="4514602"/>
                  </a:lnTo>
                  <a:cubicBezTo>
                    <a:pt x="133021" y="4526116"/>
                    <a:pt x="142355" y="4535450"/>
                    <a:pt x="153869" y="4535450"/>
                  </a:cubicBezTo>
                  <a:lnTo>
                    <a:pt x="292439" y="4535450"/>
                  </a:lnTo>
                  <a:cubicBezTo>
                    <a:pt x="303953" y="4535450"/>
                    <a:pt x="313287" y="4526116"/>
                    <a:pt x="313287" y="4514602"/>
                  </a:cubicBezTo>
                  <a:lnTo>
                    <a:pt x="313287" y="4431215"/>
                  </a:lnTo>
                  <a:cubicBezTo>
                    <a:pt x="313287" y="4419701"/>
                    <a:pt x="303953" y="4410367"/>
                    <a:pt x="292439" y="4410367"/>
                  </a:cubicBezTo>
                  <a:close/>
                  <a:moveTo>
                    <a:pt x="1886788" y="4405321"/>
                  </a:moveTo>
                  <a:cubicBezTo>
                    <a:pt x="1875274" y="4405321"/>
                    <a:pt x="1865940" y="4414655"/>
                    <a:pt x="1865940" y="4426169"/>
                  </a:cubicBezTo>
                  <a:lnTo>
                    <a:pt x="1865940" y="4509556"/>
                  </a:lnTo>
                  <a:cubicBezTo>
                    <a:pt x="1865940" y="4521070"/>
                    <a:pt x="1875274" y="4530404"/>
                    <a:pt x="1886788" y="4530404"/>
                  </a:cubicBezTo>
                  <a:lnTo>
                    <a:pt x="2025358" y="4530404"/>
                  </a:lnTo>
                  <a:cubicBezTo>
                    <a:pt x="2036872" y="4530404"/>
                    <a:pt x="2046206" y="4521070"/>
                    <a:pt x="2046206" y="4509556"/>
                  </a:cubicBezTo>
                  <a:lnTo>
                    <a:pt x="2046206" y="4426169"/>
                  </a:lnTo>
                  <a:cubicBezTo>
                    <a:pt x="2046206" y="4414655"/>
                    <a:pt x="2036872" y="4405321"/>
                    <a:pt x="2025358" y="4405321"/>
                  </a:cubicBezTo>
                  <a:close/>
                  <a:moveTo>
                    <a:pt x="153869" y="4112173"/>
                  </a:moveTo>
                  <a:cubicBezTo>
                    <a:pt x="142355" y="4112173"/>
                    <a:pt x="133021" y="4121507"/>
                    <a:pt x="133021" y="4133021"/>
                  </a:cubicBezTo>
                  <a:lnTo>
                    <a:pt x="133021" y="4216408"/>
                  </a:lnTo>
                  <a:cubicBezTo>
                    <a:pt x="133021" y="4227922"/>
                    <a:pt x="142355" y="4237256"/>
                    <a:pt x="153869" y="4237256"/>
                  </a:cubicBezTo>
                  <a:lnTo>
                    <a:pt x="292439" y="4237256"/>
                  </a:lnTo>
                  <a:cubicBezTo>
                    <a:pt x="303953" y="4237256"/>
                    <a:pt x="313287" y="4227922"/>
                    <a:pt x="313287" y="4216408"/>
                  </a:cubicBezTo>
                  <a:lnTo>
                    <a:pt x="313287" y="4133021"/>
                  </a:lnTo>
                  <a:cubicBezTo>
                    <a:pt x="313287" y="4121507"/>
                    <a:pt x="303953" y="4112173"/>
                    <a:pt x="292439" y="4112173"/>
                  </a:cubicBezTo>
                  <a:close/>
                  <a:moveTo>
                    <a:pt x="1886788" y="4107127"/>
                  </a:moveTo>
                  <a:cubicBezTo>
                    <a:pt x="1875274" y="4107127"/>
                    <a:pt x="1865940" y="4116461"/>
                    <a:pt x="1865940" y="4127975"/>
                  </a:cubicBezTo>
                  <a:lnTo>
                    <a:pt x="1865940" y="4211362"/>
                  </a:lnTo>
                  <a:cubicBezTo>
                    <a:pt x="1865940" y="4222876"/>
                    <a:pt x="1875274" y="4232210"/>
                    <a:pt x="1886788" y="4232210"/>
                  </a:cubicBezTo>
                  <a:lnTo>
                    <a:pt x="2025358" y="4232210"/>
                  </a:lnTo>
                  <a:cubicBezTo>
                    <a:pt x="2036872" y="4232210"/>
                    <a:pt x="2046206" y="4222876"/>
                    <a:pt x="2046206" y="4211362"/>
                  </a:cubicBezTo>
                  <a:lnTo>
                    <a:pt x="2046206" y="4127975"/>
                  </a:lnTo>
                  <a:cubicBezTo>
                    <a:pt x="2046206" y="4116461"/>
                    <a:pt x="2036872" y="4107127"/>
                    <a:pt x="2025358" y="4107127"/>
                  </a:cubicBezTo>
                  <a:close/>
                  <a:moveTo>
                    <a:pt x="153869" y="3813979"/>
                  </a:moveTo>
                  <a:cubicBezTo>
                    <a:pt x="142355" y="3813979"/>
                    <a:pt x="133021" y="3823313"/>
                    <a:pt x="133021" y="3834827"/>
                  </a:cubicBezTo>
                  <a:lnTo>
                    <a:pt x="133021" y="3918214"/>
                  </a:lnTo>
                  <a:cubicBezTo>
                    <a:pt x="133021" y="3929728"/>
                    <a:pt x="142355" y="3939062"/>
                    <a:pt x="153869" y="3939062"/>
                  </a:cubicBezTo>
                  <a:lnTo>
                    <a:pt x="292439" y="3939062"/>
                  </a:lnTo>
                  <a:cubicBezTo>
                    <a:pt x="303953" y="3939062"/>
                    <a:pt x="313287" y="3929728"/>
                    <a:pt x="313287" y="3918214"/>
                  </a:cubicBezTo>
                  <a:lnTo>
                    <a:pt x="313287" y="3834827"/>
                  </a:lnTo>
                  <a:cubicBezTo>
                    <a:pt x="313287" y="3823313"/>
                    <a:pt x="303953" y="3813979"/>
                    <a:pt x="292439" y="3813979"/>
                  </a:cubicBezTo>
                  <a:close/>
                  <a:moveTo>
                    <a:pt x="1886788" y="3808933"/>
                  </a:moveTo>
                  <a:cubicBezTo>
                    <a:pt x="1875274" y="3808933"/>
                    <a:pt x="1865940" y="3818267"/>
                    <a:pt x="1865940" y="3829781"/>
                  </a:cubicBezTo>
                  <a:lnTo>
                    <a:pt x="1865940" y="3913168"/>
                  </a:lnTo>
                  <a:cubicBezTo>
                    <a:pt x="1865940" y="3924682"/>
                    <a:pt x="1875274" y="3934016"/>
                    <a:pt x="1886788" y="3934016"/>
                  </a:cubicBezTo>
                  <a:lnTo>
                    <a:pt x="2025358" y="3934016"/>
                  </a:lnTo>
                  <a:cubicBezTo>
                    <a:pt x="2036872" y="3934016"/>
                    <a:pt x="2046206" y="3924682"/>
                    <a:pt x="2046206" y="3913168"/>
                  </a:cubicBezTo>
                  <a:lnTo>
                    <a:pt x="2046206" y="3829781"/>
                  </a:lnTo>
                  <a:cubicBezTo>
                    <a:pt x="2046206" y="3818267"/>
                    <a:pt x="2036872" y="3808933"/>
                    <a:pt x="2025358" y="3808933"/>
                  </a:cubicBezTo>
                  <a:close/>
                  <a:moveTo>
                    <a:pt x="153869" y="3515785"/>
                  </a:moveTo>
                  <a:cubicBezTo>
                    <a:pt x="142355" y="3515785"/>
                    <a:pt x="133021" y="3525119"/>
                    <a:pt x="133021" y="3536633"/>
                  </a:cubicBezTo>
                  <a:lnTo>
                    <a:pt x="133021" y="3620020"/>
                  </a:lnTo>
                  <a:cubicBezTo>
                    <a:pt x="133021" y="3631534"/>
                    <a:pt x="142355" y="3640868"/>
                    <a:pt x="153869" y="3640868"/>
                  </a:cubicBezTo>
                  <a:lnTo>
                    <a:pt x="292439" y="3640868"/>
                  </a:lnTo>
                  <a:cubicBezTo>
                    <a:pt x="303953" y="3640868"/>
                    <a:pt x="313287" y="3631534"/>
                    <a:pt x="313287" y="3620020"/>
                  </a:cubicBezTo>
                  <a:lnTo>
                    <a:pt x="313287" y="3536633"/>
                  </a:lnTo>
                  <a:cubicBezTo>
                    <a:pt x="313287" y="3525119"/>
                    <a:pt x="303953" y="3515785"/>
                    <a:pt x="292439" y="3515785"/>
                  </a:cubicBezTo>
                  <a:close/>
                  <a:moveTo>
                    <a:pt x="1886788" y="3510739"/>
                  </a:moveTo>
                  <a:cubicBezTo>
                    <a:pt x="1875274" y="3510739"/>
                    <a:pt x="1865940" y="3520073"/>
                    <a:pt x="1865940" y="3531587"/>
                  </a:cubicBezTo>
                  <a:lnTo>
                    <a:pt x="1865940" y="3614974"/>
                  </a:lnTo>
                  <a:cubicBezTo>
                    <a:pt x="1865940" y="3626488"/>
                    <a:pt x="1875274" y="3635822"/>
                    <a:pt x="1886788" y="3635822"/>
                  </a:cubicBezTo>
                  <a:lnTo>
                    <a:pt x="2025358" y="3635822"/>
                  </a:lnTo>
                  <a:cubicBezTo>
                    <a:pt x="2036872" y="3635822"/>
                    <a:pt x="2046206" y="3626488"/>
                    <a:pt x="2046206" y="3614974"/>
                  </a:cubicBezTo>
                  <a:lnTo>
                    <a:pt x="2046206" y="3531587"/>
                  </a:lnTo>
                  <a:cubicBezTo>
                    <a:pt x="2046206" y="3520073"/>
                    <a:pt x="2036872" y="3510739"/>
                    <a:pt x="2025358" y="3510739"/>
                  </a:cubicBezTo>
                  <a:close/>
                  <a:moveTo>
                    <a:pt x="153869" y="3217591"/>
                  </a:moveTo>
                  <a:cubicBezTo>
                    <a:pt x="142355" y="3217591"/>
                    <a:pt x="133021" y="3226926"/>
                    <a:pt x="133021" y="3238439"/>
                  </a:cubicBezTo>
                  <a:lnTo>
                    <a:pt x="133021" y="3321826"/>
                  </a:lnTo>
                  <a:cubicBezTo>
                    <a:pt x="133021" y="3333340"/>
                    <a:pt x="142355" y="3342674"/>
                    <a:pt x="153869" y="3342674"/>
                  </a:cubicBezTo>
                  <a:lnTo>
                    <a:pt x="292439" y="3342674"/>
                  </a:lnTo>
                  <a:cubicBezTo>
                    <a:pt x="303953" y="3342674"/>
                    <a:pt x="313287" y="3333340"/>
                    <a:pt x="313287" y="3321826"/>
                  </a:cubicBezTo>
                  <a:lnTo>
                    <a:pt x="313287" y="3238439"/>
                  </a:lnTo>
                  <a:cubicBezTo>
                    <a:pt x="313287" y="3226926"/>
                    <a:pt x="303953" y="3217591"/>
                    <a:pt x="292439" y="3217591"/>
                  </a:cubicBezTo>
                  <a:close/>
                  <a:moveTo>
                    <a:pt x="1886788" y="3212549"/>
                  </a:moveTo>
                  <a:cubicBezTo>
                    <a:pt x="1875274" y="3212549"/>
                    <a:pt x="1865940" y="3221881"/>
                    <a:pt x="1865940" y="3233398"/>
                  </a:cubicBezTo>
                  <a:lnTo>
                    <a:pt x="1865940" y="3316780"/>
                  </a:lnTo>
                  <a:cubicBezTo>
                    <a:pt x="1865940" y="3328294"/>
                    <a:pt x="1875274" y="3337628"/>
                    <a:pt x="1886788" y="3337628"/>
                  </a:cubicBezTo>
                  <a:lnTo>
                    <a:pt x="2025358" y="3337628"/>
                  </a:lnTo>
                  <a:cubicBezTo>
                    <a:pt x="2036872" y="3337628"/>
                    <a:pt x="2046206" y="3328294"/>
                    <a:pt x="2046206" y="3316780"/>
                  </a:cubicBezTo>
                  <a:lnTo>
                    <a:pt x="2046206" y="3233398"/>
                  </a:lnTo>
                  <a:cubicBezTo>
                    <a:pt x="2046206" y="3221881"/>
                    <a:pt x="2036872" y="3212549"/>
                    <a:pt x="2025358" y="3212549"/>
                  </a:cubicBezTo>
                  <a:close/>
                  <a:moveTo>
                    <a:pt x="153869" y="2919399"/>
                  </a:moveTo>
                  <a:cubicBezTo>
                    <a:pt x="142355" y="2919399"/>
                    <a:pt x="133021" y="2928732"/>
                    <a:pt x="133021" y="2940246"/>
                  </a:cubicBezTo>
                  <a:lnTo>
                    <a:pt x="133021" y="3023634"/>
                  </a:lnTo>
                  <a:cubicBezTo>
                    <a:pt x="133021" y="3035148"/>
                    <a:pt x="142355" y="3044482"/>
                    <a:pt x="153869" y="3044482"/>
                  </a:cubicBezTo>
                  <a:lnTo>
                    <a:pt x="292439" y="3044482"/>
                  </a:lnTo>
                  <a:cubicBezTo>
                    <a:pt x="303953" y="3044482"/>
                    <a:pt x="313287" y="3035148"/>
                    <a:pt x="313287" y="3023634"/>
                  </a:cubicBezTo>
                  <a:lnTo>
                    <a:pt x="313287" y="2940246"/>
                  </a:lnTo>
                  <a:cubicBezTo>
                    <a:pt x="313287" y="2928732"/>
                    <a:pt x="303953" y="2919399"/>
                    <a:pt x="292439" y="2919399"/>
                  </a:cubicBezTo>
                  <a:close/>
                  <a:moveTo>
                    <a:pt x="1886788" y="2914353"/>
                  </a:moveTo>
                  <a:cubicBezTo>
                    <a:pt x="1875274" y="2914353"/>
                    <a:pt x="1865940" y="2923688"/>
                    <a:pt x="1865940" y="2935202"/>
                  </a:cubicBezTo>
                  <a:lnTo>
                    <a:pt x="1865940" y="3018589"/>
                  </a:lnTo>
                  <a:cubicBezTo>
                    <a:pt x="1865940" y="3030102"/>
                    <a:pt x="1875274" y="3039436"/>
                    <a:pt x="1886788" y="3039436"/>
                  </a:cubicBezTo>
                  <a:lnTo>
                    <a:pt x="2025358" y="3039436"/>
                  </a:lnTo>
                  <a:cubicBezTo>
                    <a:pt x="2036872" y="3039436"/>
                    <a:pt x="2046206" y="3030102"/>
                    <a:pt x="2046206" y="3018589"/>
                  </a:cubicBezTo>
                  <a:lnTo>
                    <a:pt x="2046206" y="2935202"/>
                  </a:lnTo>
                  <a:cubicBezTo>
                    <a:pt x="2046206" y="2923688"/>
                    <a:pt x="2036872" y="2914353"/>
                    <a:pt x="2025358" y="2914353"/>
                  </a:cubicBezTo>
                  <a:close/>
                  <a:moveTo>
                    <a:pt x="153869" y="2621205"/>
                  </a:moveTo>
                  <a:cubicBezTo>
                    <a:pt x="142355" y="2621205"/>
                    <a:pt x="133021" y="2630539"/>
                    <a:pt x="133021" y="2642053"/>
                  </a:cubicBezTo>
                  <a:lnTo>
                    <a:pt x="133021" y="2725440"/>
                  </a:lnTo>
                  <a:cubicBezTo>
                    <a:pt x="133021" y="2736953"/>
                    <a:pt x="142355" y="2746287"/>
                    <a:pt x="153869" y="2746287"/>
                  </a:cubicBezTo>
                  <a:lnTo>
                    <a:pt x="292439" y="2746287"/>
                  </a:lnTo>
                  <a:cubicBezTo>
                    <a:pt x="303953" y="2746287"/>
                    <a:pt x="313287" y="2736953"/>
                    <a:pt x="313287" y="2725440"/>
                  </a:cubicBezTo>
                  <a:lnTo>
                    <a:pt x="313287" y="2642053"/>
                  </a:lnTo>
                  <a:cubicBezTo>
                    <a:pt x="313287" y="2630539"/>
                    <a:pt x="303953" y="2621205"/>
                    <a:pt x="292439" y="2621205"/>
                  </a:cubicBezTo>
                  <a:close/>
                  <a:moveTo>
                    <a:pt x="1886788" y="2616159"/>
                  </a:moveTo>
                  <a:cubicBezTo>
                    <a:pt x="1875274" y="2616159"/>
                    <a:pt x="1865940" y="2625494"/>
                    <a:pt x="1865940" y="2637008"/>
                  </a:cubicBezTo>
                  <a:lnTo>
                    <a:pt x="1865940" y="2720395"/>
                  </a:lnTo>
                  <a:cubicBezTo>
                    <a:pt x="1865940" y="2731909"/>
                    <a:pt x="1875274" y="2741243"/>
                    <a:pt x="1886788" y="2741243"/>
                  </a:cubicBezTo>
                  <a:lnTo>
                    <a:pt x="2025358" y="2741243"/>
                  </a:lnTo>
                  <a:cubicBezTo>
                    <a:pt x="2036872" y="2741243"/>
                    <a:pt x="2046206" y="2731909"/>
                    <a:pt x="2046206" y="2720395"/>
                  </a:cubicBezTo>
                  <a:lnTo>
                    <a:pt x="2046206" y="2637008"/>
                  </a:lnTo>
                  <a:cubicBezTo>
                    <a:pt x="2046206" y="2625494"/>
                    <a:pt x="2036872" y="2616159"/>
                    <a:pt x="2025358" y="2616159"/>
                  </a:cubicBezTo>
                  <a:close/>
                  <a:moveTo>
                    <a:pt x="153869" y="2323010"/>
                  </a:moveTo>
                  <a:cubicBezTo>
                    <a:pt x="142355" y="2323010"/>
                    <a:pt x="133021" y="2332344"/>
                    <a:pt x="133021" y="2343859"/>
                  </a:cubicBezTo>
                  <a:lnTo>
                    <a:pt x="133021" y="2427245"/>
                  </a:lnTo>
                  <a:cubicBezTo>
                    <a:pt x="133021" y="2438759"/>
                    <a:pt x="142355" y="2448093"/>
                    <a:pt x="153869" y="2448093"/>
                  </a:cubicBezTo>
                  <a:lnTo>
                    <a:pt x="292439" y="2448093"/>
                  </a:lnTo>
                  <a:cubicBezTo>
                    <a:pt x="303953" y="2448093"/>
                    <a:pt x="313287" y="2438759"/>
                    <a:pt x="313287" y="2427245"/>
                  </a:cubicBezTo>
                  <a:lnTo>
                    <a:pt x="313287" y="2343859"/>
                  </a:lnTo>
                  <a:cubicBezTo>
                    <a:pt x="313287" y="2332344"/>
                    <a:pt x="303953" y="2323010"/>
                    <a:pt x="292439" y="2323010"/>
                  </a:cubicBezTo>
                  <a:close/>
                  <a:moveTo>
                    <a:pt x="1886788" y="2317965"/>
                  </a:moveTo>
                  <a:cubicBezTo>
                    <a:pt x="1875274" y="2317965"/>
                    <a:pt x="1865940" y="2327300"/>
                    <a:pt x="1865940" y="2338813"/>
                  </a:cubicBezTo>
                  <a:lnTo>
                    <a:pt x="1865940" y="2422200"/>
                  </a:lnTo>
                  <a:cubicBezTo>
                    <a:pt x="1865940" y="2433714"/>
                    <a:pt x="1875274" y="2443048"/>
                    <a:pt x="1886788" y="2443048"/>
                  </a:cubicBezTo>
                  <a:lnTo>
                    <a:pt x="2025358" y="2443048"/>
                  </a:lnTo>
                  <a:cubicBezTo>
                    <a:pt x="2036872" y="2443048"/>
                    <a:pt x="2046206" y="2433714"/>
                    <a:pt x="2046206" y="2422200"/>
                  </a:cubicBezTo>
                  <a:lnTo>
                    <a:pt x="2046206" y="2338813"/>
                  </a:lnTo>
                  <a:cubicBezTo>
                    <a:pt x="2046206" y="2327300"/>
                    <a:pt x="2036872" y="2317965"/>
                    <a:pt x="2025358" y="2317965"/>
                  </a:cubicBezTo>
                  <a:close/>
                  <a:moveTo>
                    <a:pt x="153869" y="2024816"/>
                  </a:moveTo>
                  <a:cubicBezTo>
                    <a:pt x="142355" y="2024816"/>
                    <a:pt x="133021" y="2034150"/>
                    <a:pt x="133021" y="2045665"/>
                  </a:cubicBezTo>
                  <a:lnTo>
                    <a:pt x="133021" y="2129051"/>
                  </a:lnTo>
                  <a:cubicBezTo>
                    <a:pt x="133021" y="2140565"/>
                    <a:pt x="142355" y="2149900"/>
                    <a:pt x="153869" y="2149900"/>
                  </a:cubicBezTo>
                  <a:lnTo>
                    <a:pt x="292439" y="2149900"/>
                  </a:lnTo>
                  <a:cubicBezTo>
                    <a:pt x="303953" y="2149900"/>
                    <a:pt x="313287" y="2140565"/>
                    <a:pt x="313287" y="2129051"/>
                  </a:cubicBezTo>
                  <a:lnTo>
                    <a:pt x="313287" y="2045665"/>
                  </a:lnTo>
                  <a:cubicBezTo>
                    <a:pt x="313287" y="2034150"/>
                    <a:pt x="303953" y="2024816"/>
                    <a:pt x="292439" y="2024816"/>
                  </a:cubicBezTo>
                  <a:close/>
                  <a:moveTo>
                    <a:pt x="1886788" y="2019772"/>
                  </a:moveTo>
                  <a:cubicBezTo>
                    <a:pt x="1875274" y="2019772"/>
                    <a:pt x="1865940" y="2029106"/>
                    <a:pt x="1865940" y="2040620"/>
                  </a:cubicBezTo>
                  <a:lnTo>
                    <a:pt x="1865940" y="2124007"/>
                  </a:lnTo>
                  <a:cubicBezTo>
                    <a:pt x="1865940" y="2135521"/>
                    <a:pt x="1875274" y="2144855"/>
                    <a:pt x="1886788" y="2144855"/>
                  </a:cubicBezTo>
                  <a:lnTo>
                    <a:pt x="2025358" y="2144855"/>
                  </a:lnTo>
                  <a:cubicBezTo>
                    <a:pt x="2036872" y="2144855"/>
                    <a:pt x="2046206" y="2135521"/>
                    <a:pt x="2046206" y="2124007"/>
                  </a:cubicBezTo>
                  <a:lnTo>
                    <a:pt x="2046206" y="2040620"/>
                  </a:lnTo>
                  <a:cubicBezTo>
                    <a:pt x="2046206" y="2029106"/>
                    <a:pt x="2036872" y="2019772"/>
                    <a:pt x="2025358" y="2019772"/>
                  </a:cubicBezTo>
                  <a:close/>
                  <a:moveTo>
                    <a:pt x="153869" y="1726623"/>
                  </a:moveTo>
                  <a:cubicBezTo>
                    <a:pt x="142355" y="1726623"/>
                    <a:pt x="133021" y="1735957"/>
                    <a:pt x="133021" y="1747471"/>
                  </a:cubicBezTo>
                  <a:lnTo>
                    <a:pt x="133021" y="1830858"/>
                  </a:lnTo>
                  <a:cubicBezTo>
                    <a:pt x="133021" y="1842372"/>
                    <a:pt x="142355" y="1851706"/>
                    <a:pt x="153869" y="1851706"/>
                  </a:cubicBezTo>
                  <a:lnTo>
                    <a:pt x="292439" y="1851706"/>
                  </a:lnTo>
                  <a:cubicBezTo>
                    <a:pt x="303953" y="1851706"/>
                    <a:pt x="313287" y="1842372"/>
                    <a:pt x="313287" y="1830858"/>
                  </a:cubicBezTo>
                  <a:lnTo>
                    <a:pt x="313287" y="1747471"/>
                  </a:lnTo>
                  <a:cubicBezTo>
                    <a:pt x="313287" y="1735957"/>
                    <a:pt x="303953" y="1726623"/>
                    <a:pt x="292439" y="1726623"/>
                  </a:cubicBezTo>
                  <a:close/>
                  <a:moveTo>
                    <a:pt x="1886788" y="1721579"/>
                  </a:moveTo>
                  <a:cubicBezTo>
                    <a:pt x="1875274" y="1721579"/>
                    <a:pt x="1865940" y="1730912"/>
                    <a:pt x="1865940" y="1742426"/>
                  </a:cubicBezTo>
                  <a:lnTo>
                    <a:pt x="1865940" y="1825813"/>
                  </a:lnTo>
                  <a:cubicBezTo>
                    <a:pt x="1865940" y="1837328"/>
                    <a:pt x="1875274" y="1846661"/>
                    <a:pt x="1886788" y="1846661"/>
                  </a:cubicBezTo>
                  <a:lnTo>
                    <a:pt x="2025358" y="1846661"/>
                  </a:lnTo>
                  <a:cubicBezTo>
                    <a:pt x="2036872" y="1846661"/>
                    <a:pt x="2046206" y="1837328"/>
                    <a:pt x="2046206" y="1825813"/>
                  </a:cubicBezTo>
                  <a:lnTo>
                    <a:pt x="2046206" y="1742426"/>
                  </a:lnTo>
                  <a:cubicBezTo>
                    <a:pt x="2046206" y="1730912"/>
                    <a:pt x="2036872" y="1721579"/>
                    <a:pt x="2025358" y="1721579"/>
                  </a:cubicBezTo>
                  <a:close/>
                  <a:moveTo>
                    <a:pt x="153869" y="1428429"/>
                  </a:moveTo>
                  <a:cubicBezTo>
                    <a:pt x="142355" y="1428429"/>
                    <a:pt x="133021" y="1437763"/>
                    <a:pt x="133021" y="1449277"/>
                  </a:cubicBezTo>
                  <a:lnTo>
                    <a:pt x="133021" y="1532664"/>
                  </a:lnTo>
                  <a:cubicBezTo>
                    <a:pt x="133021" y="1544178"/>
                    <a:pt x="142355" y="1553512"/>
                    <a:pt x="153869" y="1553512"/>
                  </a:cubicBezTo>
                  <a:lnTo>
                    <a:pt x="292439" y="1553512"/>
                  </a:lnTo>
                  <a:cubicBezTo>
                    <a:pt x="303953" y="1553512"/>
                    <a:pt x="313287" y="1544178"/>
                    <a:pt x="313287" y="1532664"/>
                  </a:cubicBezTo>
                  <a:lnTo>
                    <a:pt x="313287" y="1449277"/>
                  </a:lnTo>
                  <a:cubicBezTo>
                    <a:pt x="313287" y="1437763"/>
                    <a:pt x="303953" y="1428429"/>
                    <a:pt x="292439" y="1428429"/>
                  </a:cubicBezTo>
                  <a:close/>
                  <a:moveTo>
                    <a:pt x="1886788" y="1423384"/>
                  </a:moveTo>
                  <a:cubicBezTo>
                    <a:pt x="1875274" y="1423384"/>
                    <a:pt x="1865940" y="1432718"/>
                    <a:pt x="1865940" y="1444232"/>
                  </a:cubicBezTo>
                  <a:lnTo>
                    <a:pt x="1865940" y="1527620"/>
                  </a:lnTo>
                  <a:cubicBezTo>
                    <a:pt x="1865940" y="1539134"/>
                    <a:pt x="1875274" y="1548468"/>
                    <a:pt x="1886788" y="1548468"/>
                  </a:cubicBezTo>
                  <a:lnTo>
                    <a:pt x="2025358" y="1548468"/>
                  </a:lnTo>
                  <a:cubicBezTo>
                    <a:pt x="2036872" y="1548468"/>
                    <a:pt x="2046206" y="1539134"/>
                    <a:pt x="2046206" y="1527620"/>
                  </a:cubicBezTo>
                  <a:lnTo>
                    <a:pt x="2046206" y="1444232"/>
                  </a:lnTo>
                  <a:cubicBezTo>
                    <a:pt x="2046206" y="1432718"/>
                    <a:pt x="2036872" y="1423384"/>
                    <a:pt x="2025358" y="1423384"/>
                  </a:cubicBezTo>
                  <a:close/>
                  <a:moveTo>
                    <a:pt x="153869" y="1130235"/>
                  </a:moveTo>
                  <a:cubicBezTo>
                    <a:pt x="142355" y="1130235"/>
                    <a:pt x="133021" y="1139569"/>
                    <a:pt x="133021" y="1151083"/>
                  </a:cubicBezTo>
                  <a:lnTo>
                    <a:pt x="133021" y="1234470"/>
                  </a:lnTo>
                  <a:cubicBezTo>
                    <a:pt x="133021" y="1245984"/>
                    <a:pt x="142355" y="1255318"/>
                    <a:pt x="153869" y="1255318"/>
                  </a:cubicBezTo>
                  <a:lnTo>
                    <a:pt x="292439" y="1255318"/>
                  </a:lnTo>
                  <a:cubicBezTo>
                    <a:pt x="303953" y="1255318"/>
                    <a:pt x="313287" y="1245984"/>
                    <a:pt x="313287" y="1234470"/>
                  </a:cubicBezTo>
                  <a:lnTo>
                    <a:pt x="313287" y="1151083"/>
                  </a:lnTo>
                  <a:cubicBezTo>
                    <a:pt x="313287" y="1139569"/>
                    <a:pt x="303953" y="1130235"/>
                    <a:pt x="292439" y="1130235"/>
                  </a:cubicBezTo>
                  <a:close/>
                  <a:moveTo>
                    <a:pt x="1886788" y="1125190"/>
                  </a:moveTo>
                  <a:cubicBezTo>
                    <a:pt x="1875274" y="1125190"/>
                    <a:pt x="1865940" y="1134524"/>
                    <a:pt x="1865940" y="1146039"/>
                  </a:cubicBezTo>
                  <a:lnTo>
                    <a:pt x="1865940" y="1229425"/>
                  </a:lnTo>
                  <a:cubicBezTo>
                    <a:pt x="1865940" y="1240939"/>
                    <a:pt x="1875274" y="1250273"/>
                    <a:pt x="1886788" y="1250273"/>
                  </a:cubicBezTo>
                  <a:lnTo>
                    <a:pt x="2025358" y="1250273"/>
                  </a:lnTo>
                  <a:cubicBezTo>
                    <a:pt x="2036872" y="1250273"/>
                    <a:pt x="2046206" y="1240939"/>
                    <a:pt x="2046206" y="1229425"/>
                  </a:cubicBezTo>
                  <a:lnTo>
                    <a:pt x="2046206" y="1146039"/>
                  </a:lnTo>
                  <a:cubicBezTo>
                    <a:pt x="2046206" y="1134524"/>
                    <a:pt x="2036872" y="1125190"/>
                    <a:pt x="2025358" y="1125190"/>
                  </a:cubicBezTo>
                  <a:close/>
                  <a:moveTo>
                    <a:pt x="153869" y="832041"/>
                  </a:moveTo>
                  <a:cubicBezTo>
                    <a:pt x="142355" y="832041"/>
                    <a:pt x="133021" y="841375"/>
                    <a:pt x="133021" y="852889"/>
                  </a:cubicBezTo>
                  <a:lnTo>
                    <a:pt x="133021" y="936276"/>
                  </a:lnTo>
                  <a:cubicBezTo>
                    <a:pt x="133021" y="947790"/>
                    <a:pt x="142355" y="957124"/>
                    <a:pt x="153869" y="957124"/>
                  </a:cubicBezTo>
                  <a:lnTo>
                    <a:pt x="292439" y="957124"/>
                  </a:lnTo>
                  <a:cubicBezTo>
                    <a:pt x="303953" y="957124"/>
                    <a:pt x="313287" y="947790"/>
                    <a:pt x="313287" y="936276"/>
                  </a:cubicBezTo>
                  <a:lnTo>
                    <a:pt x="313287" y="852889"/>
                  </a:lnTo>
                  <a:cubicBezTo>
                    <a:pt x="313287" y="841375"/>
                    <a:pt x="303953" y="832041"/>
                    <a:pt x="292439" y="832041"/>
                  </a:cubicBezTo>
                  <a:close/>
                  <a:moveTo>
                    <a:pt x="1886788" y="826996"/>
                  </a:moveTo>
                  <a:cubicBezTo>
                    <a:pt x="1875274" y="826996"/>
                    <a:pt x="1865940" y="836330"/>
                    <a:pt x="1865940" y="847844"/>
                  </a:cubicBezTo>
                  <a:lnTo>
                    <a:pt x="1865940" y="931231"/>
                  </a:lnTo>
                  <a:cubicBezTo>
                    <a:pt x="1865940" y="942745"/>
                    <a:pt x="1875274" y="952079"/>
                    <a:pt x="1886788" y="952079"/>
                  </a:cubicBezTo>
                  <a:lnTo>
                    <a:pt x="2025358" y="952079"/>
                  </a:lnTo>
                  <a:cubicBezTo>
                    <a:pt x="2036872" y="952079"/>
                    <a:pt x="2046206" y="942745"/>
                    <a:pt x="2046206" y="931231"/>
                  </a:cubicBezTo>
                  <a:lnTo>
                    <a:pt x="2046206" y="847844"/>
                  </a:lnTo>
                  <a:cubicBezTo>
                    <a:pt x="2046206" y="836330"/>
                    <a:pt x="2036872" y="826996"/>
                    <a:pt x="2025358" y="826996"/>
                  </a:cubicBezTo>
                  <a:close/>
                  <a:moveTo>
                    <a:pt x="153869" y="533847"/>
                  </a:moveTo>
                  <a:cubicBezTo>
                    <a:pt x="142355" y="533847"/>
                    <a:pt x="133021" y="543181"/>
                    <a:pt x="133021" y="554695"/>
                  </a:cubicBezTo>
                  <a:lnTo>
                    <a:pt x="133021" y="638082"/>
                  </a:lnTo>
                  <a:cubicBezTo>
                    <a:pt x="133021" y="649596"/>
                    <a:pt x="142355" y="658930"/>
                    <a:pt x="153869" y="658930"/>
                  </a:cubicBezTo>
                  <a:lnTo>
                    <a:pt x="292439" y="658930"/>
                  </a:lnTo>
                  <a:cubicBezTo>
                    <a:pt x="303953" y="658930"/>
                    <a:pt x="313287" y="649596"/>
                    <a:pt x="313287" y="638082"/>
                  </a:cubicBezTo>
                  <a:lnTo>
                    <a:pt x="313287" y="554695"/>
                  </a:lnTo>
                  <a:cubicBezTo>
                    <a:pt x="313287" y="543181"/>
                    <a:pt x="303953" y="533847"/>
                    <a:pt x="292439" y="533847"/>
                  </a:cubicBezTo>
                  <a:close/>
                  <a:moveTo>
                    <a:pt x="1886788" y="528802"/>
                  </a:moveTo>
                  <a:cubicBezTo>
                    <a:pt x="1875274" y="528802"/>
                    <a:pt x="1865940" y="538136"/>
                    <a:pt x="1865940" y="549650"/>
                  </a:cubicBezTo>
                  <a:lnTo>
                    <a:pt x="1865940" y="633037"/>
                  </a:lnTo>
                  <a:cubicBezTo>
                    <a:pt x="1865940" y="644551"/>
                    <a:pt x="1875274" y="653885"/>
                    <a:pt x="1886788" y="653885"/>
                  </a:cubicBezTo>
                  <a:lnTo>
                    <a:pt x="2025358" y="653885"/>
                  </a:lnTo>
                  <a:cubicBezTo>
                    <a:pt x="2036872" y="653885"/>
                    <a:pt x="2046206" y="644551"/>
                    <a:pt x="2046206" y="633037"/>
                  </a:cubicBezTo>
                  <a:lnTo>
                    <a:pt x="2046206" y="549650"/>
                  </a:lnTo>
                  <a:cubicBezTo>
                    <a:pt x="2046206" y="538136"/>
                    <a:pt x="2036872" y="528802"/>
                    <a:pt x="2025358" y="528802"/>
                  </a:cubicBezTo>
                  <a:close/>
                  <a:moveTo>
                    <a:pt x="153869" y="235653"/>
                  </a:moveTo>
                  <a:cubicBezTo>
                    <a:pt x="142355" y="235653"/>
                    <a:pt x="133021" y="244987"/>
                    <a:pt x="133021" y="256501"/>
                  </a:cubicBezTo>
                  <a:lnTo>
                    <a:pt x="133021" y="339888"/>
                  </a:lnTo>
                  <a:cubicBezTo>
                    <a:pt x="133021" y="351402"/>
                    <a:pt x="142355" y="360736"/>
                    <a:pt x="153869" y="360736"/>
                  </a:cubicBezTo>
                  <a:lnTo>
                    <a:pt x="292439" y="360736"/>
                  </a:lnTo>
                  <a:cubicBezTo>
                    <a:pt x="303953" y="360736"/>
                    <a:pt x="313287" y="351402"/>
                    <a:pt x="313287" y="339888"/>
                  </a:cubicBezTo>
                  <a:lnTo>
                    <a:pt x="313287" y="256501"/>
                  </a:lnTo>
                  <a:cubicBezTo>
                    <a:pt x="313287" y="244987"/>
                    <a:pt x="303953" y="235653"/>
                    <a:pt x="292439" y="235653"/>
                  </a:cubicBezTo>
                  <a:close/>
                  <a:moveTo>
                    <a:pt x="1886788" y="230608"/>
                  </a:moveTo>
                  <a:cubicBezTo>
                    <a:pt x="1875274" y="230608"/>
                    <a:pt x="1865940" y="239942"/>
                    <a:pt x="1865940" y="251456"/>
                  </a:cubicBezTo>
                  <a:lnTo>
                    <a:pt x="1865940" y="334843"/>
                  </a:lnTo>
                  <a:cubicBezTo>
                    <a:pt x="1865940" y="346357"/>
                    <a:pt x="1875274" y="355691"/>
                    <a:pt x="1886788" y="355691"/>
                  </a:cubicBezTo>
                  <a:lnTo>
                    <a:pt x="2025358" y="355691"/>
                  </a:lnTo>
                  <a:cubicBezTo>
                    <a:pt x="2036872" y="355691"/>
                    <a:pt x="2046206" y="346357"/>
                    <a:pt x="2046206" y="334843"/>
                  </a:cubicBezTo>
                  <a:lnTo>
                    <a:pt x="2046206" y="251456"/>
                  </a:lnTo>
                  <a:cubicBezTo>
                    <a:pt x="2046206" y="239942"/>
                    <a:pt x="2036872" y="230608"/>
                    <a:pt x="2025358" y="230608"/>
                  </a:cubicBezTo>
                  <a:close/>
                  <a:moveTo>
                    <a:pt x="0" y="0"/>
                  </a:moveTo>
                  <a:lnTo>
                    <a:pt x="133021" y="0"/>
                  </a:lnTo>
                  <a:lnTo>
                    <a:pt x="133021" y="41694"/>
                  </a:lnTo>
                  <a:cubicBezTo>
                    <a:pt x="133021" y="53208"/>
                    <a:pt x="142355" y="62542"/>
                    <a:pt x="153869" y="62542"/>
                  </a:cubicBezTo>
                  <a:lnTo>
                    <a:pt x="292439" y="62542"/>
                  </a:lnTo>
                  <a:cubicBezTo>
                    <a:pt x="303953" y="62542"/>
                    <a:pt x="313287" y="53208"/>
                    <a:pt x="313287" y="41694"/>
                  </a:cubicBezTo>
                  <a:lnTo>
                    <a:pt x="313287" y="0"/>
                  </a:lnTo>
                  <a:lnTo>
                    <a:pt x="1865940" y="0"/>
                  </a:lnTo>
                  <a:lnTo>
                    <a:pt x="1865940" y="36649"/>
                  </a:lnTo>
                  <a:cubicBezTo>
                    <a:pt x="1865940" y="48163"/>
                    <a:pt x="1875274" y="57497"/>
                    <a:pt x="1886788" y="57497"/>
                  </a:cubicBezTo>
                  <a:lnTo>
                    <a:pt x="2025358" y="57497"/>
                  </a:lnTo>
                  <a:cubicBezTo>
                    <a:pt x="2036872" y="57497"/>
                    <a:pt x="2046206" y="48163"/>
                    <a:pt x="2046206" y="36649"/>
                  </a:cubicBezTo>
                  <a:lnTo>
                    <a:pt x="2046206" y="0"/>
                  </a:lnTo>
                  <a:lnTo>
                    <a:pt x="2198193" y="0"/>
                  </a:lnTo>
                  <a:lnTo>
                    <a:pt x="2198193" y="6661192"/>
                  </a:lnTo>
                  <a:lnTo>
                    <a:pt x="0" y="6661192"/>
                  </a:lnTo>
                  <a:close/>
                </a:path>
              </a:pathLst>
            </a:custGeom>
            <a:solidFill>
              <a:srgbClr val="822405">
                <a:alpha val="7263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21;p2"/>
            <p:cNvSpPr/>
            <p:nvPr/>
          </p:nvSpPr>
          <p:spPr>
            <a:xfrm>
              <a:off x="5293882" y="1319118"/>
              <a:ext cx="1469100" cy="2053800"/>
            </a:xfrm>
            <a:prstGeom prst="rect">
              <a:avLst/>
            </a:prstGeom>
            <a:solidFill>
              <a:srgbClr val="000000">
                <a:alpha val="798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22;p2"/>
            <p:cNvSpPr/>
            <p:nvPr/>
          </p:nvSpPr>
          <p:spPr>
            <a:xfrm>
              <a:off x="5293882" y="0"/>
              <a:ext cx="1469100" cy="1223100"/>
            </a:xfrm>
            <a:prstGeom prst="rect">
              <a:avLst/>
            </a:prstGeom>
            <a:solidFill>
              <a:srgbClr val="000000">
                <a:alpha val="72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3;p2"/>
            <p:cNvSpPr/>
            <p:nvPr/>
          </p:nvSpPr>
          <p:spPr>
            <a:xfrm>
              <a:off x="5293882" y="3481987"/>
              <a:ext cx="1469100" cy="2053800"/>
            </a:xfrm>
            <a:prstGeom prst="rect">
              <a:avLst/>
            </a:prstGeom>
            <a:solidFill>
              <a:srgbClr val="000000">
                <a:alpha val="85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Google Shape;30;p2"/>
          <p:cNvGrpSpPr/>
          <p:nvPr/>
        </p:nvGrpSpPr>
        <p:grpSpPr>
          <a:xfrm>
            <a:off x="9796610" y="4674099"/>
            <a:ext cx="284833" cy="1346358"/>
            <a:chOff x="8608129" y="1242253"/>
            <a:chExt cx="937259" cy="4430267"/>
          </a:xfrm>
        </p:grpSpPr>
        <p:sp>
          <p:nvSpPr>
            <p:cNvPr id="10" name="Google Shape;31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" name="Google Shape;32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2" name="Google Shape;33;p2"/>
          <p:cNvGrpSpPr/>
          <p:nvPr/>
        </p:nvGrpSpPr>
        <p:grpSpPr>
          <a:xfrm rot="2168297">
            <a:off x="9949090" y="4826128"/>
            <a:ext cx="284800" cy="1346202"/>
            <a:chOff x="8608129" y="1242253"/>
            <a:chExt cx="937259" cy="4430267"/>
          </a:xfrm>
        </p:grpSpPr>
        <p:sp>
          <p:nvSpPr>
            <p:cNvPr id="13" name="Google Shape;34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" name="Google Shape;35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5" name="Google Shape;36;p2"/>
          <p:cNvGrpSpPr/>
          <p:nvPr/>
        </p:nvGrpSpPr>
        <p:grpSpPr>
          <a:xfrm rot="-1593903">
            <a:off x="10461036" y="4468214"/>
            <a:ext cx="284816" cy="1346277"/>
            <a:chOff x="8608129" y="1242253"/>
            <a:chExt cx="937259" cy="4430267"/>
          </a:xfrm>
        </p:grpSpPr>
        <p:sp>
          <p:nvSpPr>
            <p:cNvPr id="16" name="Google Shape;37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Google Shape;38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19" name="TextBox 18"/>
          <p:cNvSpPr txBox="1"/>
          <p:nvPr/>
        </p:nvSpPr>
        <p:spPr>
          <a:xfrm>
            <a:off x="2217210" y="1287465"/>
            <a:ext cx="7236094" cy="1754326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3 SFU Futura_05" panose="00000800000000000000" pitchFamily="2" charset="0"/>
              </a:rPr>
              <a:t>Câu</a:t>
            </a:r>
            <a:r>
              <a:rPr lang="en-US" sz="3600" dirty="0">
                <a:latin typeface="#9Slide03 SFU Futura_05" pitchFamily="2" charset="0"/>
              </a:rPr>
              <a:t> 3: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Thời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Lê có mấy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kì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thi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tổ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chức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để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chọn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tài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#9Slide03 SFU Futura_05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57471" y="4318974"/>
            <a:ext cx="4600575" cy="646331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#9Slide03 SFU Futura_05" panose="00000800000000000000" pitchFamily="2" charset="0"/>
              </a:rPr>
              <a:t>B. 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4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kì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thi</a:t>
            </a:r>
            <a:endParaRPr lang="en-US" sz="3600" dirty="0">
              <a:latin typeface="#9Slide03 SFU Futura_05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90341" y="3394950"/>
            <a:ext cx="4541872" cy="646331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#9Slide03 SFU Futura_05" panose="00000800000000000000" pitchFamily="2" charset="0"/>
              </a:rPr>
              <a:t>A. </a:t>
            </a:r>
            <a:r>
              <a:rPr lang="en-US" altLang="en-US" sz="3600" b="1" dirty="0">
                <a:latin typeface="#9Slide03 SFU Futura_05" panose="00000800000000000000" pitchFamily="2" charset="0"/>
              </a:rPr>
              <a:t>3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kì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thi</a:t>
            </a:r>
            <a:endParaRPr lang="en-US" sz="3600" dirty="0">
              <a:latin typeface="#9Slide03 SFU Futura_05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1638" y="5269633"/>
            <a:ext cx="4600575" cy="646331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#9Slide03 SFU Futura_05" panose="00000800000000000000" pitchFamily="2" charset="0"/>
              </a:rPr>
              <a:t>C. 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5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kì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thi</a:t>
            </a:r>
            <a:endParaRPr lang="en-US" sz="3600" dirty="0">
              <a:latin typeface="#9Slide03 SFU Futura_05" pitchFamily="2" charset="0"/>
            </a:endParaRPr>
          </a:p>
        </p:txBody>
      </p:sp>
      <p:pic>
        <p:nvPicPr>
          <p:cNvPr id="21" name="Picture 3" descr="C:\Users\HP\Desktop\Le-Loi-12.4x7.4-scaled-e1620814433152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74" b="100000" l="0" r="89732">
                        <a14:foregroundMark x1="45782" y1="24582" x2="51733" y2="31129"/>
                        <a14:backgroundMark x1="15370" y1="39011" x2="34336" y2="21443"/>
                        <a14:backgroundMark x1="16874" y1="40949" x2="16874" y2="50969"/>
                        <a14:backgroundMark x1="18116" y1="30929" x2="31982" y2="9686"/>
                        <a14:backgroundMark x1="40026" y1="13160" x2="40026" y2="20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4321" y="3062954"/>
            <a:ext cx="3684606" cy="365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92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8;p3" descr="A picture containing white, old, sitting, black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2662333" y="-1552574"/>
            <a:ext cx="6705602" cy="104584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oogle Shape;19;p2"/>
          <p:cNvGrpSpPr/>
          <p:nvPr/>
        </p:nvGrpSpPr>
        <p:grpSpPr>
          <a:xfrm rot="20205233">
            <a:off x="10011906" y="400949"/>
            <a:ext cx="1129301" cy="2821599"/>
            <a:chOff x="4929283" y="0"/>
            <a:chExt cx="2198193" cy="6661192"/>
          </a:xfrm>
        </p:grpSpPr>
        <p:sp>
          <p:nvSpPr>
            <p:cNvPr id="5" name="Google Shape;20;p2"/>
            <p:cNvSpPr/>
            <p:nvPr/>
          </p:nvSpPr>
          <p:spPr>
            <a:xfrm>
              <a:off x="4929283" y="0"/>
              <a:ext cx="2198193" cy="6661192"/>
            </a:xfrm>
            <a:custGeom>
              <a:avLst/>
              <a:gdLst/>
              <a:ahLst/>
              <a:cxnLst/>
              <a:rect l="l" t="t" r="r" b="b"/>
              <a:pathLst>
                <a:path w="2198193" h="6661192" extrusionOk="0">
                  <a:moveTo>
                    <a:pt x="153869" y="6497722"/>
                  </a:moveTo>
                  <a:cubicBezTo>
                    <a:pt x="142355" y="6497722"/>
                    <a:pt x="133021" y="6507056"/>
                    <a:pt x="133021" y="6518570"/>
                  </a:cubicBezTo>
                  <a:lnTo>
                    <a:pt x="133021" y="6601957"/>
                  </a:lnTo>
                  <a:cubicBezTo>
                    <a:pt x="133021" y="6613471"/>
                    <a:pt x="142355" y="6622805"/>
                    <a:pt x="153869" y="6622805"/>
                  </a:cubicBezTo>
                  <a:lnTo>
                    <a:pt x="292439" y="6622805"/>
                  </a:lnTo>
                  <a:cubicBezTo>
                    <a:pt x="303953" y="6622805"/>
                    <a:pt x="313287" y="6613471"/>
                    <a:pt x="313287" y="6601957"/>
                  </a:cubicBezTo>
                  <a:lnTo>
                    <a:pt x="313287" y="6518570"/>
                  </a:lnTo>
                  <a:cubicBezTo>
                    <a:pt x="313287" y="6507056"/>
                    <a:pt x="303953" y="6497722"/>
                    <a:pt x="292439" y="6497722"/>
                  </a:cubicBezTo>
                  <a:close/>
                  <a:moveTo>
                    <a:pt x="1886788" y="6492676"/>
                  </a:moveTo>
                  <a:cubicBezTo>
                    <a:pt x="1875274" y="6492676"/>
                    <a:pt x="1865940" y="6502010"/>
                    <a:pt x="1865940" y="6513524"/>
                  </a:cubicBezTo>
                  <a:lnTo>
                    <a:pt x="1865940" y="6596911"/>
                  </a:lnTo>
                  <a:cubicBezTo>
                    <a:pt x="1865940" y="6608425"/>
                    <a:pt x="1875274" y="6617759"/>
                    <a:pt x="1886788" y="6617759"/>
                  </a:cubicBezTo>
                  <a:lnTo>
                    <a:pt x="2025358" y="6617759"/>
                  </a:lnTo>
                  <a:cubicBezTo>
                    <a:pt x="2036872" y="6617759"/>
                    <a:pt x="2046206" y="6608425"/>
                    <a:pt x="2046206" y="6596911"/>
                  </a:cubicBezTo>
                  <a:lnTo>
                    <a:pt x="2046206" y="6513524"/>
                  </a:lnTo>
                  <a:cubicBezTo>
                    <a:pt x="2046206" y="6502010"/>
                    <a:pt x="2036872" y="6492676"/>
                    <a:pt x="2025358" y="6492676"/>
                  </a:cubicBezTo>
                  <a:close/>
                  <a:moveTo>
                    <a:pt x="153869" y="6199531"/>
                  </a:moveTo>
                  <a:cubicBezTo>
                    <a:pt x="142355" y="6199531"/>
                    <a:pt x="133021" y="6208865"/>
                    <a:pt x="133021" y="6220379"/>
                  </a:cubicBezTo>
                  <a:lnTo>
                    <a:pt x="133021" y="6303766"/>
                  </a:lnTo>
                  <a:cubicBezTo>
                    <a:pt x="133021" y="6315280"/>
                    <a:pt x="142355" y="6324614"/>
                    <a:pt x="153869" y="6324614"/>
                  </a:cubicBezTo>
                  <a:lnTo>
                    <a:pt x="292439" y="6324614"/>
                  </a:lnTo>
                  <a:cubicBezTo>
                    <a:pt x="303953" y="6324614"/>
                    <a:pt x="313287" y="6315280"/>
                    <a:pt x="313287" y="6303766"/>
                  </a:cubicBezTo>
                  <a:lnTo>
                    <a:pt x="313287" y="6220379"/>
                  </a:lnTo>
                  <a:cubicBezTo>
                    <a:pt x="313287" y="6208865"/>
                    <a:pt x="303953" y="6199531"/>
                    <a:pt x="292439" y="6199531"/>
                  </a:cubicBezTo>
                  <a:close/>
                  <a:moveTo>
                    <a:pt x="1886788" y="6194485"/>
                  </a:moveTo>
                  <a:cubicBezTo>
                    <a:pt x="1875274" y="6194485"/>
                    <a:pt x="1865940" y="6203819"/>
                    <a:pt x="1865940" y="6215333"/>
                  </a:cubicBezTo>
                  <a:lnTo>
                    <a:pt x="1865940" y="6298720"/>
                  </a:lnTo>
                  <a:cubicBezTo>
                    <a:pt x="1865940" y="6310234"/>
                    <a:pt x="1875274" y="6319568"/>
                    <a:pt x="1886788" y="6319568"/>
                  </a:cubicBezTo>
                  <a:lnTo>
                    <a:pt x="2025358" y="6319568"/>
                  </a:lnTo>
                  <a:cubicBezTo>
                    <a:pt x="2036872" y="6319568"/>
                    <a:pt x="2046206" y="6310234"/>
                    <a:pt x="2046206" y="6298720"/>
                  </a:cubicBezTo>
                  <a:lnTo>
                    <a:pt x="2046206" y="6215333"/>
                  </a:lnTo>
                  <a:cubicBezTo>
                    <a:pt x="2046206" y="6203819"/>
                    <a:pt x="2036872" y="6194485"/>
                    <a:pt x="2025358" y="6194485"/>
                  </a:cubicBezTo>
                  <a:close/>
                  <a:moveTo>
                    <a:pt x="153869" y="5901337"/>
                  </a:moveTo>
                  <a:cubicBezTo>
                    <a:pt x="142355" y="5901337"/>
                    <a:pt x="133021" y="5910671"/>
                    <a:pt x="133021" y="5922185"/>
                  </a:cubicBezTo>
                  <a:lnTo>
                    <a:pt x="133021" y="6005572"/>
                  </a:lnTo>
                  <a:cubicBezTo>
                    <a:pt x="133021" y="6017086"/>
                    <a:pt x="142355" y="6026420"/>
                    <a:pt x="153869" y="6026420"/>
                  </a:cubicBezTo>
                  <a:lnTo>
                    <a:pt x="292439" y="6026420"/>
                  </a:lnTo>
                  <a:cubicBezTo>
                    <a:pt x="303953" y="6026420"/>
                    <a:pt x="313287" y="6017086"/>
                    <a:pt x="313287" y="6005572"/>
                  </a:cubicBezTo>
                  <a:lnTo>
                    <a:pt x="313287" y="5922185"/>
                  </a:lnTo>
                  <a:cubicBezTo>
                    <a:pt x="313287" y="5910671"/>
                    <a:pt x="303953" y="5901337"/>
                    <a:pt x="292439" y="5901337"/>
                  </a:cubicBezTo>
                  <a:close/>
                  <a:moveTo>
                    <a:pt x="1886788" y="5896291"/>
                  </a:moveTo>
                  <a:cubicBezTo>
                    <a:pt x="1875274" y="5896291"/>
                    <a:pt x="1865940" y="5905625"/>
                    <a:pt x="1865940" y="5917139"/>
                  </a:cubicBezTo>
                  <a:lnTo>
                    <a:pt x="1865940" y="6000526"/>
                  </a:lnTo>
                  <a:cubicBezTo>
                    <a:pt x="1865940" y="6012040"/>
                    <a:pt x="1875274" y="6021374"/>
                    <a:pt x="1886788" y="6021374"/>
                  </a:cubicBezTo>
                  <a:lnTo>
                    <a:pt x="2025358" y="6021374"/>
                  </a:lnTo>
                  <a:cubicBezTo>
                    <a:pt x="2036872" y="6021374"/>
                    <a:pt x="2046206" y="6012040"/>
                    <a:pt x="2046206" y="6000526"/>
                  </a:cubicBezTo>
                  <a:lnTo>
                    <a:pt x="2046206" y="5917139"/>
                  </a:lnTo>
                  <a:cubicBezTo>
                    <a:pt x="2046206" y="5905625"/>
                    <a:pt x="2036872" y="5896291"/>
                    <a:pt x="2025358" y="5896291"/>
                  </a:cubicBezTo>
                  <a:close/>
                  <a:moveTo>
                    <a:pt x="153869" y="5603143"/>
                  </a:moveTo>
                  <a:cubicBezTo>
                    <a:pt x="142355" y="5603143"/>
                    <a:pt x="133021" y="5612477"/>
                    <a:pt x="133021" y="5623991"/>
                  </a:cubicBezTo>
                  <a:lnTo>
                    <a:pt x="133021" y="5707378"/>
                  </a:lnTo>
                  <a:cubicBezTo>
                    <a:pt x="133021" y="5718892"/>
                    <a:pt x="142355" y="5728226"/>
                    <a:pt x="153869" y="5728226"/>
                  </a:cubicBezTo>
                  <a:lnTo>
                    <a:pt x="292439" y="5728226"/>
                  </a:lnTo>
                  <a:cubicBezTo>
                    <a:pt x="303953" y="5728226"/>
                    <a:pt x="313287" y="5718892"/>
                    <a:pt x="313287" y="5707378"/>
                  </a:cubicBezTo>
                  <a:lnTo>
                    <a:pt x="313287" y="5623991"/>
                  </a:lnTo>
                  <a:cubicBezTo>
                    <a:pt x="313287" y="5612477"/>
                    <a:pt x="303953" y="5603143"/>
                    <a:pt x="292439" y="5603143"/>
                  </a:cubicBezTo>
                  <a:close/>
                  <a:moveTo>
                    <a:pt x="1886788" y="5598097"/>
                  </a:moveTo>
                  <a:cubicBezTo>
                    <a:pt x="1875274" y="5598097"/>
                    <a:pt x="1865940" y="5607431"/>
                    <a:pt x="1865940" y="5618945"/>
                  </a:cubicBezTo>
                  <a:lnTo>
                    <a:pt x="1865940" y="5702332"/>
                  </a:lnTo>
                  <a:cubicBezTo>
                    <a:pt x="1865940" y="5713846"/>
                    <a:pt x="1875274" y="5723180"/>
                    <a:pt x="1886788" y="5723180"/>
                  </a:cubicBezTo>
                  <a:lnTo>
                    <a:pt x="2025358" y="5723180"/>
                  </a:lnTo>
                  <a:cubicBezTo>
                    <a:pt x="2036872" y="5723180"/>
                    <a:pt x="2046206" y="5713846"/>
                    <a:pt x="2046206" y="5702332"/>
                  </a:cubicBezTo>
                  <a:lnTo>
                    <a:pt x="2046206" y="5618945"/>
                  </a:lnTo>
                  <a:cubicBezTo>
                    <a:pt x="2046206" y="5607431"/>
                    <a:pt x="2036872" y="5598097"/>
                    <a:pt x="2025358" y="5598097"/>
                  </a:cubicBezTo>
                  <a:close/>
                  <a:moveTo>
                    <a:pt x="153869" y="5304949"/>
                  </a:moveTo>
                  <a:cubicBezTo>
                    <a:pt x="142355" y="5304949"/>
                    <a:pt x="133021" y="5314283"/>
                    <a:pt x="133021" y="5325797"/>
                  </a:cubicBezTo>
                  <a:lnTo>
                    <a:pt x="133021" y="5409184"/>
                  </a:lnTo>
                  <a:cubicBezTo>
                    <a:pt x="133021" y="5420698"/>
                    <a:pt x="142355" y="5430032"/>
                    <a:pt x="153869" y="5430032"/>
                  </a:cubicBezTo>
                  <a:lnTo>
                    <a:pt x="292439" y="5430032"/>
                  </a:lnTo>
                  <a:cubicBezTo>
                    <a:pt x="303953" y="5430032"/>
                    <a:pt x="313287" y="5420698"/>
                    <a:pt x="313287" y="5409184"/>
                  </a:cubicBezTo>
                  <a:lnTo>
                    <a:pt x="313287" y="5325797"/>
                  </a:lnTo>
                  <a:cubicBezTo>
                    <a:pt x="313287" y="5314283"/>
                    <a:pt x="303953" y="5304949"/>
                    <a:pt x="292439" y="5304949"/>
                  </a:cubicBezTo>
                  <a:close/>
                  <a:moveTo>
                    <a:pt x="1886788" y="5299903"/>
                  </a:moveTo>
                  <a:cubicBezTo>
                    <a:pt x="1875274" y="5299903"/>
                    <a:pt x="1865940" y="5309237"/>
                    <a:pt x="1865940" y="5320751"/>
                  </a:cubicBezTo>
                  <a:lnTo>
                    <a:pt x="1865940" y="5404138"/>
                  </a:lnTo>
                  <a:cubicBezTo>
                    <a:pt x="1865940" y="5415652"/>
                    <a:pt x="1875274" y="5424986"/>
                    <a:pt x="1886788" y="5424986"/>
                  </a:cubicBezTo>
                  <a:lnTo>
                    <a:pt x="2025358" y="5424986"/>
                  </a:lnTo>
                  <a:cubicBezTo>
                    <a:pt x="2036872" y="5424986"/>
                    <a:pt x="2046206" y="5415652"/>
                    <a:pt x="2046206" y="5404138"/>
                  </a:cubicBezTo>
                  <a:lnTo>
                    <a:pt x="2046206" y="5320751"/>
                  </a:lnTo>
                  <a:cubicBezTo>
                    <a:pt x="2046206" y="5309237"/>
                    <a:pt x="2036872" y="5299903"/>
                    <a:pt x="2025358" y="5299903"/>
                  </a:cubicBezTo>
                  <a:close/>
                  <a:moveTo>
                    <a:pt x="153869" y="5006755"/>
                  </a:moveTo>
                  <a:cubicBezTo>
                    <a:pt x="142355" y="5006755"/>
                    <a:pt x="133021" y="5016089"/>
                    <a:pt x="133021" y="5027603"/>
                  </a:cubicBezTo>
                  <a:lnTo>
                    <a:pt x="133021" y="5110990"/>
                  </a:lnTo>
                  <a:cubicBezTo>
                    <a:pt x="133021" y="5122504"/>
                    <a:pt x="142355" y="5131838"/>
                    <a:pt x="153869" y="5131838"/>
                  </a:cubicBezTo>
                  <a:lnTo>
                    <a:pt x="292439" y="5131838"/>
                  </a:lnTo>
                  <a:cubicBezTo>
                    <a:pt x="303953" y="5131838"/>
                    <a:pt x="313287" y="5122504"/>
                    <a:pt x="313287" y="5110990"/>
                  </a:cubicBezTo>
                  <a:lnTo>
                    <a:pt x="313287" y="5027603"/>
                  </a:lnTo>
                  <a:cubicBezTo>
                    <a:pt x="313287" y="5016089"/>
                    <a:pt x="303953" y="5006755"/>
                    <a:pt x="292439" y="5006755"/>
                  </a:cubicBezTo>
                  <a:close/>
                  <a:moveTo>
                    <a:pt x="1886788" y="5001709"/>
                  </a:moveTo>
                  <a:cubicBezTo>
                    <a:pt x="1875274" y="5001709"/>
                    <a:pt x="1865940" y="5011043"/>
                    <a:pt x="1865940" y="5022557"/>
                  </a:cubicBezTo>
                  <a:lnTo>
                    <a:pt x="1865940" y="5105944"/>
                  </a:lnTo>
                  <a:cubicBezTo>
                    <a:pt x="1865940" y="5117458"/>
                    <a:pt x="1875274" y="5126792"/>
                    <a:pt x="1886788" y="5126792"/>
                  </a:cubicBezTo>
                  <a:lnTo>
                    <a:pt x="2025358" y="5126792"/>
                  </a:lnTo>
                  <a:cubicBezTo>
                    <a:pt x="2036872" y="5126792"/>
                    <a:pt x="2046206" y="5117458"/>
                    <a:pt x="2046206" y="5105944"/>
                  </a:cubicBezTo>
                  <a:lnTo>
                    <a:pt x="2046206" y="5022557"/>
                  </a:lnTo>
                  <a:cubicBezTo>
                    <a:pt x="2046206" y="5011043"/>
                    <a:pt x="2036872" y="5001709"/>
                    <a:pt x="2025358" y="5001709"/>
                  </a:cubicBezTo>
                  <a:close/>
                  <a:moveTo>
                    <a:pt x="153869" y="4708561"/>
                  </a:moveTo>
                  <a:cubicBezTo>
                    <a:pt x="142355" y="4708561"/>
                    <a:pt x="133021" y="4717895"/>
                    <a:pt x="133021" y="4729409"/>
                  </a:cubicBezTo>
                  <a:lnTo>
                    <a:pt x="133021" y="4812796"/>
                  </a:lnTo>
                  <a:cubicBezTo>
                    <a:pt x="133021" y="4824310"/>
                    <a:pt x="142355" y="4833644"/>
                    <a:pt x="153869" y="4833644"/>
                  </a:cubicBezTo>
                  <a:lnTo>
                    <a:pt x="292439" y="4833644"/>
                  </a:lnTo>
                  <a:cubicBezTo>
                    <a:pt x="303953" y="4833644"/>
                    <a:pt x="313287" y="4824310"/>
                    <a:pt x="313287" y="4812796"/>
                  </a:cubicBezTo>
                  <a:lnTo>
                    <a:pt x="313287" y="4729409"/>
                  </a:lnTo>
                  <a:cubicBezTo>
                    <a:pt x="313287" y="4717895"/>
                    <a:pt x="303953" y="4708561"/>
                    <a:pt x="292439" y="4708561"/>
                  </a:cubicBezTo>
                  <a:close/>
                  <a:moveTo>
                    <a:pt x="1886788" y="4703515"/>
                  </a:moveTo>
                  <a:cubicBezTo>
                    <a:pt x="1875274" y="4703515"/>
                    <a:pt x="1865940" y="4712849"/>
                    <a:pt x="1865940" y="4724363"/>
                  </a:cubicBezTo>
                  <a:lnTo>
                    <a:pt x="1865940" y="4807750"/>
                  </a:lnTo>
                  <a:cubicBezTo>
                    <a:pt x="1865940" y="4819264"/>
                    <a:pt x="1875274" y="4828598"/>
                    <a:pt x="1886788" y="4828598"/>
                  </a:cubicBezTo>
                  <a:lnTo>
                    <a:pt x="2025358" y="4828598"/>
                  </a:lnTo>
                  <a:cubicBezTo>
                    <a:pt x="2036872" y="4828598"/>
                    <a:pt x="2046206" y="4819264"/>
                    <a:pt x="2046206" y="4807750"/>
                  </a:cubicBezTo>
                  <a:lnTo>
                    <a:pt x="2046206" y="4724363"/>
                  </a:lnTo>
                  <a:cubicBezTo>
                    <a:pt x="2046206" y="4712849"/>
                    <a:pt x="2036872" y="4703515"/>
                    <a:pt x="2025358" y="4703515"/>
                  </a:cubicBezTo>
                  <a:close/>
                  <a:moveTo>
                    <a:pt x="153869" y="4410367"/>
                  </a:moveTo>
                  <a:cubicBezTo>
                    <a:pt x="142355" y="4410367"/>
                    <a:pt x="133021" y="4419701"/>
                    <a:pt x="133021" y="4431215"/>
                  </a:cubicBezTo>
                  <a:lnTo>
                    <a:pt x="133021" y="4514602"/>
                  </a:lnTo>
                  <a:cubicBezTo>
                    <a:pt x="133021" y="4526116"/>
                    <a:pt x="142355" y="4535450"/>
                    <a:pt x="153869" y="4535450"/>
                  </a:cubicBezTo>
                  <a:lnTo>
                    <a:pt x="292439" y="4535450"/>
                  </a:lnTo>
                  <a:cubicBezTo>
                    <a:pt x="303953" y="4535450"/>
                    <a:pt x="313287" y="4526116"/>
                    <a:pt x="313287" y="4514602"/>
                  </a:cubicBezTo>
                  <a:lnTo>
                    <a:pt x="313287" y="4431215"/>
                  </a:lnTo>
                  <a:cubicBezTo>
                    <a:pt x="313287" y="4419701"/>
                    <a:pt x="303953" y="4410367"/>
                    <a:pt x="292439" y="4410367"/>
                  </a:cubicBezTo>
                  <a:close/>
                  <a:moveTo>
                    <a:pt x="1886788" y="4405321"/>
                  </a:moveTo>
                  <a:cubicBezTo>
                    <a:pt x="1875274" y="4405321"/>
                    <a:pt x="1865940" y="4414655"/>
                    <a:pt x="1865940" y="4426169"/>
                  </a:cubicBezTo>
                  <a:lnTo>
                    <a:pt x="1865940" y="4509556"/>
                  </a:lnTo>
                  <a:cubicBezTo>
                    <a:pt x="1865940" y="4521070"/>
                    <a:pt x="1875274" y="4530404"/>
                    <a:pt x="1886788" y="4530404"/>
                  </a:cubicBezTo>
                  <a:lnTo>
                    <a:pt x="2025358" y="4530404"/>
                  </a:lnTo>
                  <a:cubicBezTo>
                    <a:pt x="2036872" y="4530404"/>
                    <a:pt x="2046206" y="4521070"/>
                    <a:pt x="2046206" y="4509556"/>
                  </a:cubicBezTo>
                  <a:lnTo>
                    <a:pt x="2046206" y="4426169"/>
                  </a:lnTo>
                  <a:cubicBezTo>
                    <a:pt x="2046206" y="4414655"/>
                    <a:pt x="2036872" y="4405321"/>
                    <a:pt x="2025358" y="4405321"/>
                  </a:cubicBezTo>
                  <a:close/>
                  <a:moveTo>
                    <a:pt x="153869" y="4112173"/>
                  </a:moveTo>
                  <a:cubicBezTo>
                    <a:pt x="142355" y="4112173"/>
                    <a:pt x="133021" y="4121507"/>
                    <a:pt x="133021" y="4133021"/>
                  </a:cubicBezTo>
                  <a:lnTo>
                    <a:pt x="133021" y="4216408"/>
                  </a:lnTo>
                  <a:cubicBezTo>
                    <a:pt x="133021" y="4227922"/>
                    <a:pt x="142355" y="4237256"/>
                    <a:pt x="153869" y="4237256"/>
                  </a:cubicBezTo>
                  <a:lnTo>
                    <a:pt x="292439" y="4237256"/>
                  </a:lnTo>
                  <a:cubicBezTo>
                    <a:pt x="303953" y="4237256"/>
                    <a:pt x="313287" y="4227922"/>
                    <a:pt x="313287" y="4216408"/>
                  </a:cubicBezTo>
                  <a:lnTo>
                    <a:pt x="313287" y="4133021"/>
                  </a:lnTo>
                  <a:cubicBezTo>
                    <a:pt x="313287" y="4121507"/>
                    <a:pt x="303953" y="4112173"/>
                    <a:pt x="292439" y="4112173"/>
                  </a:cubicBezTo>
                  <a:close/>
                  <a:moveTo>
                    <a:pt x="1886788" y="4107127"/>
                  </a:moveTo>
                  <a:cubicBezTo>
                    <a:pt x="1875274" y="4107127"/>
                    <a:pt x="1865940" y="4116461"/>
                    <a:pt x="1865940" y="4127975"/>
                  </a:cubicBezTo>
                  <a:lnTo>
                    <a:pt x="1865940" y="4211362"/>
                  </a:lnTo>
                  <a:cubicBezTo>
                    <a:pt x="1865940" y="4222876"/>
                    <a:pt x="1875274" y="4232210"/>
                    <a:pt x="1886788" y="4232210"/>
                  </a:cubicBezTo>
                  <a:lnTo>
                    <a:pt x="2025358" y="4232210"/>
                  </a:lnTo>
                  <a:cubicBezTo>
                    <a:pt x="2036872" y="4232210"/>
                    <a:pt x="2046206" y="4222876"/>
                    <a:pt x="2046206" y="4211362"/>
                  </a:cubicBezTo>
                  <a:lnTo>
                    <a:pt x="2046206" y="4127975"/>
                  </a:lnTo>
                  <a:cubicBezTo>
                    <a:pt x="2046206" y="4116461"/>
                    <a:pt x="2036872" y="4107127"/>
                    <a:pt x="2025358" y="4107127"/>
                  </a:cubicBezTo>
                  <a:close/>
                  <a:moveTo>
                    <a:pt x="153869" y="3813979"/>
                  </a:moveTo>
                  <a:cubicBezTo>
                    <a:pt x="142355" y="3813979"/>
                    <a:pt x="133021" y="3823313"/>
                    <a:pt x="133021" y="3834827"/>
                  </a:cubicBezTo>
                  <a:lnTo>
                    <a:pt x="133021" y="3918214"/>
                  </a:lnTo>
                  <a:cubicBezTo>
                    <a:pt x="133021" y="3929728"/>
                    <a:pt x="142355" y="3939062"/>
                    <a:pt x="153869" y="3939062"/>
                  </a:cubicBezTo>
                  <a:lnTo>
                    <a:pt x="292439" y="3939062"/>
                  </a:lnTo>
                  <a:cubicBezTo>
                    <a:pt x="303953" y="3939062"/>
                    <a:pt x="313287" y="3929728"/>
                    <a:pt x="313287" y="3918214"/>
                  </a:cubicBezTo>
                  <a:lnTo>
                    <a:pt x="313287" y="3834827"/>
                  </a:lnTo>
                  <a:cubicBezTo>
                    <a:pt x="313287" y="3823313"/>
                    <a:pt x="303953" y="3813979"/>
                    <a:pt x="292439" y="3813979"/>
                  </a:cubicBezTo>
                  <a:close/>
                  <a:moveTo>
                    <a:pt x="1886788" y="3808933"/>
                  </a:moveTo>
                  <a:cubicBezTo>
                    <a:pt x="1875274" y="3808933"/>
                    <a:pt x="1865940" y="3818267"/>
                    <a:pt x="1865940" y="3829781"/>
                  </a:cubicBezTo>
                  <a:lnTo>
                    <a:pt x="1865940" y="3913168"/>
                  </a:lnTo>
                  <a:cubicBezTo>
                    <a:pt x="1865940" y="3924682"/>
                    <a:pt x="1875274" y="3934016"/>
                    <a:pt x="1886788" y="3934016"/>
                  </a:cubicBezTo>
                  <a:lnTo>
                    <a:pt x="2025358" y="3934016"/>
                  </a:lnTo>
                  <a:cubicBezTo>
                    <a:pt x="2036872" y="3934016"/>
                    <a:pt x="2046206" y="3924682"/>
                    <a:pt x="2046206" y="3913168"/>
                  </a:cubicBezTo>
                  <a:lnTo>
                    <a:pt x="2046206" y="3829781"/>
                  </a:lnTo>
                  <a:cubicBezTo>
                    <a:pt x="2046206" y="3818267"/>
                    <a:pt x="2036872" y="3808933"/>
                    <a:pt x="2025358" y="3808933"/>
                  </a:cubicBezTo>
                  <a:close/>
                  <a:moveTo>
                    <a:pt x="153869" y="3515785"/>
                  </a:moveTo>
                  <a:cubicBezTo>
                    <a:pt x="142355" y="3515785"/>
                    <a:pt x="133021" y="3525119"/>
                    <a:pt x="133021" y="3536633"/>
                  </a:cubicBezTo>
                  <a:lnTo>
                    <a:pt x="133021" y="3620020"/>
                  </a:lnTo>
                  <a:cubicBezTo>
                    <a:pt x="133021" y="3631534"/>
                    <a:pt x="142355" y="3640868"/>
                    <a:pt x="153869" y="3640868"/>
                  </a:cubicBezTo>
                  <a:lnTo>
                    <a:pt x="292439" y="3640868"/>
                  </a:lnTo>
                  <a:cubicBezTo>
                    <a:pt x="303953" y="3640868"/>
                    <a:pt x="313287" y="3631534"/>
                    <a:pt x="313287" y="3620020"/>
                  </a:cubicBezTo>
                  <a:lnTo>
                    <a:pt x="313287" y="3536633"/>
                  </a:lnTo>
                  <a:cubicBezTo>
                    <a:pt x="313287" y="3525119"/>
                    <a:pt x="303953" y="3515785"/>
                    <a:pt x="292439" y="3515785"/>
                  </a:cubicBezTo>
                  <a:close/>
                  <a:moveTo>
                    <a:pt x="1886788" y="3510739"/>
                  </a:moveTo>
                  <a:cubicBezTo>
                    <a:pt x="1875274" y="3510739"/>
                    <a:pt x="1865940" y="3520073"/>
                    <a:pt x="1865940" y="3531587"/>
                  </a:cubicBezTo>
                  <a:lnTo>
                    <a:pt x="1865940" y="3614974"/>
                  </a:lnTo>
                  <a:cubicBezTo>
                    <a:pt x="1865940" y="3626488"/>
                    <a:pt x="1875274" y="3635822"/>
                    <a:pt x="1886788" y="3635822"/>
                  </a:cubicBezTo>
                  <a:lnTo>
                    <a:pt x="2025358" y="3635822"/>
                  </a:lnTo>
                  <a:cubicBezTo>
                    <a:pt x="2036872" y="3635822"/>
                    <a:pt x="2046206" y="3626488"/>
                    <a:pt x="2046206" y="3614974"/>
                  </a:cubicBezTo>
                  <a:lnTo>
                    <a:pt x="2046206" y="3531587"/>
                  </a:lnTo>
                  <a:cubicBezTo>
                    <a:pt x="2046206" y="3520073"/>
                    <a:pt x="2036872" y="3510739"/>
                    <a:pt x="2025358" y="3510739"/>
                  </a:cubicBezTo>
                  <a:close/>
                  <a:moveTo>
                    <a:pt x="153869" y="3217591"/>
                  </a:moveTo>
                  <a:cubicBezTo>
                    <a:pt x="142355" y="3217591"/>
                    <a:pt x="133021" y="3226926"/>
                    <a:pt x="133021" y="3238439"/>
                  </a:cubicBezTo>
                  <a:lnTo>
                    <a:pt x="133021" y="3321826"/>
                  </a:lnTo>
                  <a:cubicBezTo>
                    <a:pt x="133021" y="3333340"/>
                    <a:pt x="142355" y="3342674"/>
                    <a:pt x="153869" y="3342674"/>
                  </a:cubicBezTo>
                  <a:lnTo>
                    <a:pt x="292439" y="3342674"/>
                  </a:lnTo>
                  <a:cubicBezTo>
                    <a:pt x="303953" y="3342674"/>
                    <a:pt x="313287" y="3333340"/>
                    <a:pt x="313287" y="3321826"/>
                  </a:cubicBezTo>
                  <a:lnTo>
                    <a:pt x="313287" y="3238439"/>
                  </a:lnTo>
                  <a:cubicBezTo>
                    <a:pt x="313287" y="3226926"/>
                    <a:pt x="303953" y="3217591"/>
                    <a:pt x="292439" y="3217591"/>
                  </a:cubicBezTo>
                  <a:close/>
                  <a:moveTo>
                    <a:pt x="1886788" y="3212549"/>
                  </a:moveTo>
                  <a:cubicBezTo>
                    <a:pt x="1875274" y="3212549"/>
                    <a:pt x="1865940" y="3221881"/>
                    <a:pt x="1865940" y="3233398"/>
                  </a:cubicBezTo>
                  <a:lnTo>
                    <a:pt x="1865940" y="3316780"/>
                  </a:lnTo>
                  <a:cubicBezTo>
                    <a:pt x="1865940" y="3328294"/>
                    <a:pt x="1875274" y="3337628"/>
                    <a:pt x="1886788" y="3337628"/>
                  </a:cubicBezTo>
                  <a:lnTo>
                    <a:pt x="2025358" y="3337628"/>
                  </a:lnTo>
                  <a:cubicBezTo>
                    <a:pt x="2036872" y="3337628"/>
                    <a:pt x="2046206" y="3328294"/>
                    <a:pt x="2046206" y="3316780"/>
                  </a:cubicBezTo>
                  <a:lnTo>
                    <a:pt x="2046206" y="3233398"/>
                  </a:lnTo>
                  <a:cubicBezTo>
                    <a:pt x="2046206" y="3221881"/>
                    <a:pt x="2036872" y="3212549"/>
                    <a:pt x="2025358" y="3212549"/>
                  </a:cubicBezTo>
                  <a:close/>
                  <a:moveTo>
                    <a:pt x="153869" y="2919399"/>
                  </a:moveTo>
                  <a:cubicBezTo>
                    <a:pt x="142355" y="2919399"/>
                    <a:pt x="133021" y="2928732"/>
                    <a:pt x="133021" y="2940246"/>
                  </a:cubicBezTo>
                  <a:lnTo>
                    <a:pt x="133021" y="3023634"/>
                  </a:lnTo>
                  <a:cubicBezTo>
                    <a:pt x="133021" y="3035148"/>
                    <a:pt x="142355" y="3044482"/>
                    <a:pt x="153869" y="3044482"/>
                  </a:cubicBezTo>
                  <a:lnTo>
                    <a:pt x="292439" y="3044482"/>
                  </a:lnTo>
                  <a:cubicBezTo>
                    <a:pt x="303953" y="3044482"/>
                    <a:pt x="313287" y="3035148"/>
                    <a:pt x="313287" y="3023634"/>
                  </a:cubicBezTo>
                  <a:lnTo>
                    <a:pt x="313287" y="2940246"/>
                  </a:lnTo>
                  <a:cubicBezTo>
                    <a:pt x="313287" y="2928732"/>
                    <a:pt x="303953" y="2919399"/>
                    <a:pt x="292439" y="2919399"/>
                  </a:cubicBezTo>
                  <a:close/>
                  <a:moveTo>
                    <a:pt x="1886788" y="2914353"/>
                  </a:moveTo>
                  <a:cubicBezTo>
                    <a:pt x="1875274" y="2914353"/>
                    <a:pt x="1865940" y="2923688"/>
                    <a:pt x="1865940" y="2935202"/>
                  </a:cubicBezTo>
                  <a:lnTo>
                    <a:pt x="1865940" y="3018589"/>
                  </a:lnTo>
                  <a:cubicBezTo>
                    <a:pt x="1865940" y="3030102"/>
                    <a:pt x="1875274" y="3039436"/>
                    <a:pt x="1886788" y="3039436"/>
                  </a:cubicBezTo>
                  <a:lnTo>
                    <a:pt x="2025358" y="3039436"/>
                  </a:lnTo>
                  <a:cubicBezTo>
                    <a:pt x="2036872" y="3039436"/>
                    <a:pt x="2046206" y="3030102"/>
                    <a:pt x="2046206" y="3018589"/>
                  </a:cubicBezTo>
                  <a:lnTo>
                    <a:pt x="2046206" y="2935202"/>
                  </a:lnTo>
                  <a:cubicBezTo>
                    <a:pt x="2046206" y="2923688"/>
                    <a:pt x="2036872" y="2914353"/>
                    <a:pt x="2025358" y="2914353"/>
                  </a:cubicBezTo>
                  <a:close/>
                  <a:moveTo>
                    <a:pt x="153869" y="2621205"/>
                  </a:moveTo>
                  <a:cubicBezTo>
                    <a:pt x="142355" y="2621205"/>
                    <a:pt x="133021" y="2630539"/>
                    <a:pt x="133021" y="2642053"/>
                  </a:cubicBezTo>
                  <a:lnTo>
                    <a:pt x="133021" y="2725440"/>
                  </a:lnTo>
                  <a:cubicBezTo>
                    <a:pt x="133021" y="2736953"/>
                    <a:pt x="142355" y="2746287"/>
                    <a:pt x="153869" y="2746287"/>
                  </a:cubicBezTo>
                  <a:lnTo>
                    <a:pt x="292439" y="2746287"/>
                  </a:lnTo>
                  <a:cubicBezTo>
                    <a:pt x="303953" y="2746287"/>
                    <a:pt x="313287" y="2736953"/>
                    <a:pt x="313287" y="2725440"/>
                  </a:cubicBezTo>
                  <a:lnTo>
                    <a:pt x="313287" y="2642053"/>
                  </a:lnTo>
                  <a:cubicBezTo>
                    <a:pt x="313287" y="2630539"/>
                    <a:pt x="303953" y="2621205"/>
                    <a:pt x="292439" y="2621205"/>
                  </a:cubicBezTo>
                  <a:close/>
                  <a:moveTo>
                    <a:pt x="1886788" y="2616159"/>
                  </a:moveTo>
                  <a:cubicBezTo>
                    <a:pt x="1875274" y="2616159"/>
                    <a:pt x="1865940" y="2625494"/>
                    <a:pt x="1865940" y="2637008"/>
                  </a:cubicBezTo>
                  <a:lnTo>
                    <a:pt x="1865940" y="2720395"/>
                  </a:lnTo>
                  <a:cubicBezTo>
                    <a:pt x="1865940" y="2731909"/>
                    <a:pt x="1875274" y="2741243"/>
                    <a:pt x="1886788" y="2741243"/>
                  </a:cubicBezTo>
                  <a:lnTo>
                    <a:pt x="2025358" y="2741243"/>
                  </a:lnTo>
                  <a:cubicBezTo>
                    <a:pt x="2036872" y="2741243"/>
                    <a:pt x="2046206" y="2731909"/>
                    <a:pt x="2046206" y="2720395"/>
                  </a:cubicBezTo>
                  <a:lnTo>
                    <a:pt x="2046206" y="2637008"/>
                  </a:lnTo>
                  <a:cubicBezTo>
                    <a:pt x="2046206" y="2625494"/>
                    <a:pt x="2036872" y="2616159"/>
                    <a:pt x="2025358" y="2616159"/>
                  </a:cubicBezTo>
                  <a:close/>
                  <a:moveTo>
                    <a:pt x="153869" y="2323010"/>
                  </a:moveTo>
                  <a:cubicBezTo>
                    <a:pt x="142355" y="2323010"/>
                    <a:pt x="133021" y="2332344"/>
                    <a:pt x="133021" y="2343859"/>
                  </a:cubicBezTo>
                  <a:lnTo>
                    <a:pt x="133021" y="2427245"/>
                  </a:lnTo>
                  <a:cubicBezTo>
                    <a:pt x="133021" y="2438759"/>
                    <a:pt x="142355" y="2448093"/>
                    <a:pt x="153869" y="2448093"/>
                  </a:cubicBezTo>
                  <a:lnTo>
                    <a:pt x="292439" y="2448093"/>
                  </a:lnTo>
                  <a:cubicBezTo>
                    <a:pt x="303953" y="2448093"/>
                    <a:pt x="313287" y="2438759"/>
                    <a:pt x="313287" y="2427245"/>
                  </a:cubicBezTo>
                  <a:lnTo>
                    <a:pt x="313287" y="2343859"/>
                  </a:lnTo>
                  <a:cubicBezTo>
                    <a:pt x="313287" y="2332344"/>
                    <a:pt x="303953" y="2323010"/>
                    <a:pt x="292439" y="2323010"/>
                  </a:cubicBezTo>
                  <a:close/>
                  <a:moveTo>
                    <a:pt x="1886788" y="2317965"/>
                  </a:moveTo>
                  <a:cubicBezTo>
                    <a:pt x="1875274" y="2317965"/>
                    <a:pt x="1865940" y="2327300"/>
                    <a:pt x="1865940" y="2338813"/>
                  </a:cubicBezTo>
                  <a:lnTo>
                    <a:pt x="1865940" y="2422200"/>
                  </a:lnTo>
                  <a:cubicBezTo>
                    <a:pt x="1865940" y="2433714"/>
                    <a:pt x="1875274" y="2443048"/>
                    <a:pt x="1886788" y="2443048"/>
                  </a:cubicBezTo>
                  <a:lnTo>
                    <a:pt x="2025358" y="2443048"/>
                  </a:lnTo>
                  <a:cubicBezTo>
                    <a:pt x="2036872" y="2443048"/>
                    <a:pt x="2046206" y="2433714"/>
                    <a:pt x="2046206" y="2422200"/>
                  </a:cubicBezTo>
                  <a:lnTo>
                    <a:pt x="2046206" y="2338813"/>
                  </a:lnTo>
                  <a:cubicBezTo>
                    <a:pt x="2046206" y="2327300"/>
                    <a:pt x="2036872" y="2317965"/>
                    <a:pt x="2025358" y="2317965"/>
                  </a:cubicBezTo>
                  <a:close/>
                  <a:moveTo>
                    <a:pt x="153869" y="2024816"/>
                  </a:moveTo>
                  <a:cubicBezTo>
                    <a:pt x="142355" y="2024816"/>
                    <a:pt x="133021" y="2034150"/>
                    <a:pt x="133021" y="2045665"/>
                  </a:cubicBezTo>
                  <a:lnTo>
                    <a:pt x="133021" y="2129051"/>
                  </a:lnTo>
                  <a:cubicBezTo>
                    <a:pt x="133021" y="2140565"/>
                    <a:pt x="142355" y="2149900"/>
                    <a:pt x="153869" y="2149900"/>
                  </a:cubicBezTo>
                  <a:lnTo>
                    <a:pt x="292439" y="2149900"/>
                  </a:lnTo>
                  <a:cubicBezTo>
                    <a:pt x="303953" y="2149900"/>
                    <a:pt x="313287" y="2140565"/>
                    <a:pt x="313287" y="2129051"/>
                  </a:cubicBezTo>
                  <a:lnTo>
                    <a:pt x="313287" y="2045665"/>
                  </a:lnTo>
                  <a:cubicBezTo>
                    <a:pt x="313287" y="2034150"/>
                    <a:pt x="303953" y="2024816"/>
                    <a:pt x="292439" y="2024816"/>
                  </a:cubicBezTo>
                  <a:close/>
                  <a:moveTo>
                    <a:pt x="1886788" y="2019772"/>
                  </a:moveTo>
                  <a:cubicBezTo>
                    <a:pt x="1875274" y="2019772"/>
                    <a:pt x="1865940" y="2029106"/>
                    <a:pt x="1865940" y="2040620"/>
                  </a:cubicBezTo>
                  <a:lnTo>
                    <a:pt x="1865940" y="2124007"/>
                  </a:lnTo>
                  <a:cubicBezTo>
                    <a:pt x="1865940" y="2135521"/>
                    <a:pt x="1875274" y="2144855"/>
                    <a:pt x="1886788" y="2144855"/>
                  </a:cubicBezTo>
                  <a:lnTo>
                    <a:pt x="2025358" y="2144855"/>
                  </a:lnTo>
                  <a:cubicBezTo>
                    <a:pt x="2036872" y="2144855"/>
                    <a:pt x="2046206" y="2135521"/>
                    <a:pt x="2046206" y="2124007"/>
                  </a:cubicBezTo>
                  <a:lnTo>
                    <a:pt x="2046206" y="2040620"/>
                  </a:lnTo>
                  <a:cubicBezTo>
                    <a:pt x="2046206" y="2029106"/>
                    <a:pt x="2036872" y="2019772"/>
                    <a:pt x="2025358" y="2019772"/>
                  </a:cubicBezTo>
                  <a:close/>
                  <a:moveTo>
                    <a:pt x="153869" y="1726623"/>
                  </a:moveTo>
                  <a:cubicBezTo>
                    <a:pt x="142355" y="1726623"/>
                    <a:pt x="133021" y="1735957"/>
                    <a:pt x="133021" y="1747471"/>
                  </a:cubicBezTo>
                  <a:lnTo>
                    <a:pt x="133021" y="1830858"/>
                  </a:lnTo>
                  <a:cubicBezTo>
                    <a:pt x="133021" y="1842372"/>
                    <a:pt x="142355" y="1851706"/>
                    <a:pt x="153869" y="1851706"/>
                  </a:cubicBezTo>
                  <a:lnTo>
                    <a:pt x="292439" y="1851706"/>
                  </a:lnTo>
                  <a:cubicBezTo>
                    <a:pt x="303953" y="1851706"/>
                    <a:pt x="313287" y="1842372"/>
                    <a:pt x="313287" y="1830858"/>
                  </a:cubicBezTo>
                  <a:lnTo>
                    <a:pt x="313287" y="1747471"/>
                  </a:lnTo>
                  <a:cubicBezTo>
                    <a:pt x="313287" y="1735957"/>
                    <a:pt x="303953" y="1726623"/>
                    <a:pt x="292439" y="1726623"/>
                  </a:cubicBezTo>
                  <a:close/>
                  <a:moveTo>
                    <a:pt x="1886788" y="1721579"/>
                  </a:moveTo>
                  <a:cubicBezTo>
                    <a:pt x="1875274" y="1721579"/>
                    <a:pt x="1865940" y="1730912"/>
                    <a:pt x="1865940" y="1742426"/>
                  </a:cubicBezTo>
                  <a:lnTo>
                    <a:pt x="1865940" y="1825813"/>
                  </a:lnTo>
                  <a:cubicBezTo>
                    <a:pt x="1865940" y="1837328"/>
                    <a:pt x="1875274" y="1846661"/>
                    <a:pt x="1886788" y="1846661"/>
                  </a:cubicBezTo>
                  <a:lnTo>
                    <a:pt x="2025358" y="1846661"/>
                  </a:lnTo>
                  <a:cubicBezTo>
                    <a:pt x="2036872" y="1846661"/>
                    <a:pt x="2046206" y="1837328"/>
                    <a:pt x="2046206" y="1825813"/>
                  </a:cubicBezTo>
                  <a:lnTo>
                    <a:pt x="2046206" y="1742426"/>
                  </a:lnTo>
                  <a:cubicBezTo>
                    <a:pt x="2046206" y="1730912"/>
                    <a:pt x="2036872" y="1721579"/>
                    <a:pt x="2025358" y="1721579"/>
                  </a:cubicBezTo>
                  <a:close/>
                  <a:moveTo>
                    <a:pt x="153869" y="1428429"/>
                  </a:moveTo>
                  <a:cubicBezTo>
                    <a:pt x="142355" y="1428429"/>
                    <a:pt x="133021" y="1437763"/>
                    <a:pt x="133021" y="1449277"/>
                  </a:cubicBezTo>
                  <a:lnTo>
                    <a:pt x="133021" y="1532664"/>
                  </a:lnTo>
                  <a:cubicBezTo>
                    <a:pt x="133021" y="1544178"/>
                    <a:pt x="142355" y="1553512"/>
                    <a:pt x="153869" y="1553512"/>
                  </a:cubicBezTo>
                  <a:lnTo>
                    <a:pt x="292439" y="1553512"/>
                  </a:lnTo>
                  <a:cubicBezTo>
                    <a:pt x="303953" y="1553512"/>
                    <a:pt x="313287" y="1544178"/>
                    <a:pt x="313287" y="1532664"/>
                  </a:cubicBezTo>
                  <a:lnTo>
                    <a:pt x="313287" y="1449277"/>
                  </a:lnTo>
                  <a:cubicBezTo>
                    <a:pt x="313287" y="1437763"/>
                    <a:pt x="303953" y="1428429"/>
                    <a:pt x="292439" y="1428429"/>
                  </a:cubicBezTo>
                  <a:close/>
                  <a:moveTo>
                    <a:pt x="1886788" y="1423384"/>
                  </a:moveTo>
                  <a:cubicBezTo>
                    <a:pt x="1875274" y="1423384"/>
                    <a:pt x="1865940" y="1432718"/>
                    <a:pt x="1865940" y="1444232"/>
                  </a:cubicBezTo>
                  <a:lnTo>
                    <a:pt x="1865940" y="1527620"/>
                  </a:lnTo>
                  <a:cubicBezTo>
                    <a:pt x="1865940" y="1539134"/>
                    <a:pt x="1875274" y="1548468"/>
                    <a:pt x="1886788" y="1548468"/>
                  </a:cubicBezTo>
                  <a:lnTo>
                    <a:pt x="2025358" y="1548468"/>
                  </a:lnTo>
                  <a:cubicBezTo>
                    <a:pt x="2036872" y="1548468"/>
                    <a:pt x="2046206" y="1539134"/>
                    <a:pt x="2046206" y="1527620"/>
                  </a:cubicBezTo>
                  <a:lnTo>
                    <a:pt x="2046206" y="1444232"/>
                  </a:lnTo>
                  <a:cubicBezTo>
                    <a:pt x="2046206" y="1432718"/>
                    <a:pt x="2036872" y="1423384"/>
                    <a:pt x="2025358" y="1423384"/>
                  </a:cubicBezTo>
                  <a:close/>
                  <a:moveTo>
                    <a:pt x="153869" y="1130235"/>
                  </a:moveTo>
                  <a:cubicBezTo>
                    <a:pt x="142355" y="1130235"/>
                    <a:pt x="133021" y="1139569"/>
                    <a:pt x="133021" y="1151083"/>
                  </a:cubicBezTo>
                  <a:lnTo>
                    <a:pt x="133021" y="1234470"/>
                  </a:lnTo>
                  <a:cubicBezTo>
                    <a:pt x="133021" y="1245984"/>
                    <a:pt x="142355" y="1255318"/>
                    <a:pt x="153869" y="1255318"/>
                  </a:cubicBezTo>
                  <a:lnTo>
                    <a:pt x="292439" y="1255318"/>
                  </a:lnTo>
                  <a:cubicBezTo>
                    <a:pt x="303953" y="1255318"/>
                    <a:pt x="313287" y="1245984"/>
                    <a:pt x="313287" y="1234470"/>
                  </a:cubicBezTo>
                  <a:lnTo>
                    <a:pt x="313287" y="1151083"/>
                  </a:lnTo>
                  <a:cubicBezTo>
                    <a:pt x="313287" y="1139569"/>
                    <a:pt x="303953" y="1130235"/>
                    <a:pt x="292439" y="1130235"/>
                  </a:cubicBezTo>
                  <a:close/>
                  <a:moveTo>
                    <a:pt x="1886788" y="1125190"/>
                  </a:moveTo>
                  <a:cubicBezTo>
                    <a:pt x="1875274" y="1125190"/>
                    <a:pt x="1865940" y="1134524"/>
                    <a:pt x="1865940" y="1146039"/>
                  </a:cubicBezTo>
                  <a:lnTo>
                    <a:pt x="1865940" y="1229425"/>
                  </a:lnTo>
                  <a:cubicBezTo>
                    <a:pt x="1865940" y="1240939"/>
                    <a:pt x="1875274" y="1250273"/>
                    <a:pt x="1886788" y="1250273"/>
                  </a:cubicBezTo>
                  <a:lnTo>
                    <a:pt x="2025358" y="1250273"/>
                  </a:lnTo>
                  <a:cubicBezTo>
                    <a:pt x="2036872" y="1250273"/>
                    <a:pt x="2046206" y="1240939"/>
                    <a:pt x="2046206" y="1229425"/>
                  </a:cubicBezTo>
                  <a:lnTo>
                    <a:pt x="2046206" y="1146039"/>
                  </a:lnTo>
                  <a:cubicBezTo>
                    <a:pt x="2046206" y="1134524"/>
                    <a:pt x="2036872" y="1125190"/>
                    <a:pt x="2025358" y="1125190"/>
                  </a:cubicBezTo>
                  <a:close/>
                  <a:moveTo>
                    <a:pt x="153869" y="832041"/>
                  </a:moveTo>
                  <a:cubicBezTo>
                    <a:pt x="142355" y="832041"/>
                    <a:pt x="133021" y="841375"/>
                    <a:pt x="133021" y="852889"/>
                  </a:cubicBezTo>
                  <a:lnTo>
                    <a:pt x="133021" y="936276"/>
                  </a:lnTo>
                  <a:cubicBezTo>
                    <a:pt x="133021" y="947790"/>
                    <a:pt x="142355" y="957124"/>
                    <a:pt x="153869" y="957124"/>
                  </a:cubicBezTo>
                  <a:lnTo>
                    <a:pt x="292439" y="957124"/>
                  </a:lnTo>
                  <a:cubicBezTo>
                    <a:pt x="303953" y="957124"/>
                    <a:pt x="313287" y="947790"/>
                    <a:pt x="313287" y="936276"/>
                  </a:cubicBezTo>
                  <a:lnTo>
                    <a:pt x="313287" y="852889"/>
                  </a:lnTo>
                  <a:cubicBezTo>
                    <a:pt x="313287" y="841375"/>
                    <a:pt x="303953" y="832041"/>
                    <a:pt x="292439" y="832041"/>
                  </a:cubicBezTo>
                  <a:close/>
                  <a:moveTo>
                    <a:pt x="1886788" y="826996"/>
                  </a:moveTo>
                  <a:cubicBezTo>
                    <a:pt x="1875274" y="826996"/>
                    <a:pt x="1865940" y="836330"/>
                    <a:pt x="1865940" y="847844"/>
                  </a:cubicBezTo>
                  <a:lnTo>
                    <a:pt x="1865940" y="931231"/>
                  </a:lnTo>
                  <a:cubicBezTo>
                    <a:pt x="1865940" y="942745"/>
                    <a:pt x="1875274" y="952079"/>
                    <a:pt x="1886788" y="952079"/>
                  </a:cubicBezTo>
                  <a:lnTo>
                    <a:pt x="2025358" y="952079"/>
                  </a:lnTo>
                  <a:cubicBezTo>
                    <a:pt x="2036872" y="952079"/>
                    <a:pt x="2046206" y="942745"/>
                    <a:pt x="2046206" y="931231"/>
                  </a:cubicBezTo>
                  <a:lnTo>
                    <a:pt x="2046206" y="847844"/>
                  </a:lnTo>
                  <a:cubicBezTo>
                    <a:pt x="2046206" y="836330"/>
                    <a:pt x="2036872" y="826996"/>
                    <a:pt x="2025358" y="826996"/>
                  </a:cubicBezTo>
                  <a:close/>
                  <a:moveTo>
                    <a:pt x="153869" y="533847"/>
                  </a:moveTo>
                  <a:cubicBezTo>
                    <a:pt x="142355" y="533847"/>
                    <a:pt x="133021" y="543181"/>
                    <a:pt x="133021" y="554695"/>
                  </a:cubicBezTo>
                  <a:lnTo>
                    <a:pt x="133021" y="638082"/>
                  </a:lnTo>
                  <a:cubicBezTo>
                    <a:pt x="133021" y="649596"/>
                    <a:pt x="142355" y="658930"/>
                    <a:pt x="153869" y="658930"/>
                  </a:cubicBezTo>
                  <a:lnTo>
                    <a:pt x="292439" y="658930"/>
                  </a:lnTo>
                  <a:cubicBezTo>
                    <a:pt x="303953" y="658930"/>
                    <a:pt x="313287" y="649596"/>
                    <a:pt x="313287" y="638082"/>
                  </a:cubicBezTo>
                  <a:lnTo>
                    <a:pt x="313287" y="554695"/>
                  </a:lnTo>
                  <a:cubicBezTo>
                    <a:pt x="313287" y="543181"/>
                    <a:pt x="303953" y="533847"/>
                    <a:pt x="292439" y="533847"/>
                  </a:cubicBezTo>
                  <a:close/>
                  <a:moveTo>
                    <a:pt x="1886788" y="528802"/>
                  </a:moveTo>
                  <a:cubicBezTo>
                    <a:pt x="1875274" y="528802"/>
                    <a:pt x="1865940" y="538136"/>
                    <a:pt x="1865940" y="549650"/>
                  </a:cubicBezTo>
                  <a:lnTo>
                    <a:pt x="1865940" y="633037"/>
                  </a:lnTo>
                  <a:cubicBezTo>
                    <a:pt x="1865940" y="644551"/>
                    <a:pt x="1875274" y="653885"/>
                    <a:pt x="1886788" y="653885"/>
                  </a:cubicBezTo>
                  <a:lnTo>
                    <a:pt x="2025358" y="653885"/>
                  </a:lnTo>
                  <a:cubicBezTo>
                    <a:pt x="2036872" y="653885"/>
                    <a:pt x="2046206" y="644551"/>
                    <a:pt x="2046206" y="633037"/>
                  </a:cubicBezTo>
                  <a:lnTo>
                    <a:pt x="2046206" y="549650"/>
                  </a:lnTo>
                  <a:cubicBezTo>
                    <a:pt x="2046206" y="538136"/>
                    <a:pt x="2036872" y="528802"/>
                    <a:pt x="2025358" y="528802"/>
                  </a:cubicBezTo>
                  <a:close/>
                  <a:moveTo>
                    <a:pt x="153869" y="235653"/>
                  </a:moveTo>
                  <a:cubicBezTo>
                    <a:pt x="142355" y="235653"/>
                    <a:pt x="133021" y="244987"/>
                    <a:pt x="133021" y="256501"/>
                  </a:cubicBezTo>
                  <a:lnTo>
                    <a:pt x="133021" y="339888"/>
                  </a:lnTo>
                  <a:cubicBezTo>
                    <a:pt x="133021" y="351402"/>
                    <a:pt x="142355" y="360736"/>
                    <a:pt x="153869" y="360736"/>
                  </a:cubicBezTo>
                  <a:lnTo>
                    <a:pt x="292439" y="360736"/>
                  </a:lnTo>
                  <a:cubicBezTo>
                    <a:pt x="303953" y="360736"/>
                    <a:pt x="313287" y="351402"/>
                    <a:pt x="313287" y="339888"/>
                  </a:cubicBezTo>
                  <a:lnTo>
                    <a:pt x="313287" y="256501"/>
                  </a:lnTo>
                  <a:cubicBezTo>
                    <a:pt x="313287" y="244987"/>
                    <a:pt x="303953" y="235653"/>
                    <a:pt x="292439" y="235653"/>
                  </a:cubicBezTo>
                  <a:close/>
                  <a:moveTo>
                    <a:pt x="1886788" y="230608"/>
                  </a:moveTo>
                  <a:cubicBezTo>
                    <a:pt x="1875274" y="230608"/>
                    <a:pt x="1865940" y="239942"/>
                    <a:pt x="1865940" y="251456"/>
                  </a:cubicBezTo>
                  <a:lnTo>
                    <a:pt x="1865940" y="334843"/>
                  </a:lnTo>
                  <a:cubicBezTo>
                    <a:pt x="1865940" y="346357"/>
                    <a:pt x="1875274" y="355691"/>
                    <a:pt x="1886788" y="355691"/>
                  </a:cubicBezTo>
                  <a:lnTo>
                    <a:pt x="2025358" y="355691"/>
                  </a:lnTo>
                  <a:cubicBezTo>
                    <a:pt x="2036872" y="355691"/>
                    <a:pt x="2046206" y="346357"/>
                    <a:pt x="2046206" y="334843"/>
                  </a:cubicBezTo>
                  <a:lnTo>
                    <a:pt x="2046206" y="251456"/>
                  </a:lnTo>
                  <a:cubicBezTo>
                    <a:pt x="2046206" y="239942"/>
                    <a:pt x="2036872" y="230608"/>
                    <a:pt x="2025358" y="230608"/>
                  </a:cubicBezTo>
                  <a:close/>
                  <a:moveTo>
                    <a:pt x="0" y="0"/>
                  </a:moveTo>
                  <a:lnTo>
                    <a:pt x="133021" y="0"/>
                  </a:lnTo>
                  <a:lnTo>
                    <a:pt x="133021" y="41694"/>
                  </a:lnTo>
                  <a:cubicBezTo>
                    <a:pt x="133021" y="53208"/>
                    <a:pt x="142355" y="62542"/>
                    <a:pt x="153869" y="62542"/>
                  </a:cubicBezTo>
                  <a:lnTo>
                    <a:pt x="292439" y="62542"/>
                  </a:lnTo>
                  <a:cubicBezTo>
                    <a:pt x="303953" y="62542"/>
                    <a:pt x="313287" y="53208"/>
                    <a:pt x="313287" y="41694"/>
                  </a:cubicBezTo>
                  <a:lnTo>
                    <a:pt x="313287" y="0"/>
                  </a:lnTo>
                  <a:lnTo>
                    <a:pt x="1865940" y="0"/>
                  </a:lnTo>
                  <a:lnTo>
                    <a:pt x="1865940" y="36649"/>
                  </a:lnTo>
                  <a:cubicBezTo>
                    <a:pt x="1865940" y="48163"/>
                    <a:pt x="1875274" y="57497"/>
                    <a:pt x="1886788" y="57497"/>
                  </a:cubicBezTo>
                  <a:lnTo>
                    <a:pt x="2025358" y="57497"/>
                  </a:lnTo>
                  <a:cubicBezTo>
                    <a:pt x="2036872" y="57497"/>
                    <a:pt x="2046206" y="48163"/>
                    <a:pt x="2046206" y="36649"/>
                  </a:cubicBezTo>
                  <a:lnTo>
                    <a:pt x="2046206" y="0"/>
                  </a:lnTo>
                  <a:lnTo>
                    <a:pt x="2198193" y="0"/>
                  </a:lnTo>
                  <a:lnTo>
                    <a:pt x="2198193" y="6661192"/>
                  </a:lnTo>
                  <a:lnTo>
                    <a:pt x="0" y="6661192"/>
                  </a:lnTo>
                  <a:close/>
                </a:path>
              </a:pathLst>
            </a:custGeom>
            <a:solidFill>
              <a:srgbClr val="822405">
                <a:alpha val="7263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21;p2"/>
            <p:cNvSpPr/>
            <p:nvPr/>
          </p:nvSpPr>
          <p:spPr>
            <a:xfrm>
              <a:off x="5293882" y="1319118"/>
              <a:ext cx="1469100" cy="2053800"/>
            </a:xfrm>
            <a:prstGeom prst="rect">
              <a:avLst/>
            </a:prstGeom>
            <a:solidFill>
              <a:srgbClr val="000000">
                <a:alpha val="798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22;p2"/>
            <p:cNvSpPr/>
            <p:nvPr/>
          </p:nvSpPr>
          <p:spPr>
            <a:xfrm>
              <a:off x="5293882" y="0"/>
              <a:ext cx="1469100" cy="1223100"/>
            </a:xfrm>
            <a:prstGeom prst="rect">
              <a:avLst/>
            </a:prstGeom>
            <a:solidFill>
              <a:srgbClr val="000000">
                <a:alpha val="72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3;p2"/>
            <p:cNvSpPr/>
            <p:nvPr/>
          </p:nvSpPr>
          <p:spPr>
            <a:xfrm>
              <a:off x="5293882" y="3481987"/>
              <a:ext cx="1469100" cy="2053800"/>
            </a:xfrm>
            <a:prstGeom prst="rect">
              <a:avLst/>
            </a:prstGeom>
            <a:solidFill>
              <a:srgbClr val="000000">
                <a:alpha val="85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Google Shape;30;p2"/>
          <p:cNvGrpSpPr/>
          <p:nvPr/>
        </p:nvGrpSpPr>
        <p:grpSpPr>
          <a:xfrm>
            <a:off x="9796610" y="4674099"/>
            <a:ext cx="284833" cy="1346358"/>
            <a:chOff x="8608129" y="1242253"/>
            <a:chExt cx="937259" cy="4430267"/>
          </a:xfrm>
        </p:grpSpPr>
        <p:sp>
          <p:nvSpPr>
            <p:cNvPr id="10" name="Google Shape;31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" name="Google Shape;32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2" name="Google Shape;33;p2"/>
          <p:cNvGrpSpPr/>
          <p:nvPr/>
        </p:nvGrpSpPr>
        <p:grpSpPr>
          <a:xfrm rot="2168297">
            <a:off x="9949090" y="4826128"/>
            <a:ext cx="284800" cy="1346202"/>
            <a:chOff x="8608129" y="1242253"/>
            <a:chExt cx="937259" cy="4430267"/>
          </a:xfrm>
        </p:grpSpPr>
        <p:sp>
          <p:nvSpPr>
            <p:cNvPr id="13" name="Google Shape;34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" name="Google Shape;35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5" name="Google Shape;36;p2"/>
          <p:cNvGrpSpPr/>
          <p:nvPr/>
        </p:nvGrpSpPr>
        <p:grpSpPr>
          <a:xfrm rot="-1593903">
            <a:off x="10461036" y="4468214"/>
            <a:ext cx="284816" cy="1346277"/>
            <a:chOff x="8608129" y="1242253"/>
            <a:chExt cx="937259" cy="4430267"/>
          </a:xfrm>
        </p:grpSpPr>
        <p:sp>
          <p:nvSpPr>
            <p:cNvPr id="16" name="Google Shape;37;p2"/>
            <p:cNvSpPr/>
            <p:nvPr/>
          </p:nvSpPr>
          <p:spPr>
            <a:xfrm>
              <a:off x="8610354" y="1243934"/>
              <a:ext cx="933449" cy="4426267"/>
            </a:xfrm>
            <a:custGeom>
              <a:avLst/>
              <a:gdLst/>
              <a:ahLst/>
              <a:cxnLst/>
              <a:rect l="l" t="t" r="r" b="b"/>
              <a:pathLst>
                <a:path w="933449" h="4426267" extrusionOk="0">
                  <a:moveTo>
                    <a:pt x="466725" y="0"/>
                  </a:moveTo>
                  <a:cubicBezTo>
                    <a:pt x="209550" y="0"/>
                    <a:pt x="0" y="209550"/>
                    <a:pt x="0" y="466725"/>
                  </a:cubicBezTo>
                  <a:lnTo>
                    <a:pt x="0" y="2827020"/>
                  </a:lnTo>
                  <a:cubicBezTo>
                    <a:pt x="0" y="2838450"/>
                    <a:pt x="9525" y="2847023"/>
                    <a:pt x="20003" y="2847023"/>
                  </a:cubicBezTo>
                  <a:lnTo>
                    <a:pt x="66675" y="2847023"/>
                  </a:lnTo>
                  <a:cubicBezTo>
                    <a:pt x="78105" y="2847023"/>
                    <a:pt x="86678" y="2837498"/>
                    <a:pt x="86678" y="2827020"/>
                  </a:cubicBezTo>
                  <a:lnTo>
                    <a:pt x="87630" y="466725"/>
                  </a:lnTo>
                  <a:cubicBezTo>
                    <a:pt x="87630" y="257175"/>
                    <a:pt x="258128" y="87630"/>
                    <a:pt x="466725" y="87630"/>
                  </a:cubicBezTo>
                  <a:cubicBezTo>
                    <a:pt x="676275" y="87630"/>
                    <a:pt x="845820" y="258128"/>
                    <a:pt x="845820" y="466725"/>
                  </a:cubicBezTo>
                  <a:lnTo>
                    <a:pt x="845820" y="4032885"/>
                  </a:lnTo>
                  <a:cubicBezTo>
                    <a:pt x="845820" y="4202430"/>
                    <a:pt x="708660" y="4339590"/>
                    <a:pt x="539115" y="4339590"/>
                  </a:cubicBezTo>
                  <a:cubicBezTo>
                    <a:pt x="369570" y="4339590"/>
                    <a:pt x="232410" y="4202430"/>
                    <a:pt x="232410" y="4032885"/>
                  </a:cubicBezTo>
                  <a:lnTo>
                    <a:pt x="232410" y="1371600"/>
                  </a:lnTo>
                  <a:cubicBezTo>
                    <a:pt x="232410" y="1242060"/>
                    <a:pt x="338138" y="1135380"/>
                    <a:pt x="467678" y="1135380"/>
                  </a:cubicBezTo>
                  <a:cubicBezTo>
                    <a:pt x="597218" y="1135380"/>
                    <a:pt x="703898" y="1241108"/>
                    <a:pt x="703898" y="1371600"/>
                  </a:cubicBezTo>
                  <a:lnTo>
                    <a:pt x="703898" y="2800350"/>
                  </a:lnTo>
                  <a:cubicBezTo>
                    <a:pt x="703898" y="2811780"/>
                    <a:pt x="713423" y="2820353"/>
                    <a:pt x="723900" y="2820353"/>
                  </a:cubicBezTo>
                  <a:lnTo>
                    <a:pt x="770573" y="2820353"/>
                  </a:lnTo>
                  <a:cubicBezTo>
                    <a:pt x="782003" y="2820353"/>
                    <a:pt x="790575" y="2810828"/>
                    <a:pt x="790575" y="2800350"/>
                  </a:cubicBezTo>
                  <a:lnTo>
                    <a:pt x="790575" y="1371600"/>
                  </a:lnTo>
                  <a:cubicBezTo>
                    <a:pt x="790575" y="1193483"/>
                    <a:pt x="645795" y="1048703"/>
                    <a:pt x="467678" y="1048703"/>
                  </a:cubicBezTo>
                  <a:cubicBezTo>
                    <a:pt x="289560" y="1048703"/>
                    <a:pt x="144780" y="1193483"/>
                    <a:pt x="144780" y="1371600"/>
                  </a:cubicBezTo>
                  <a:lnTo>
                    <a:pt x="144780" y="4031933"/>
                  </a:lnTo>
                  <a:cubicBezTo>
                    <a:pt x="144780" y="4249103"/>
                    <a:pt x="321945" y="4426268"/>
                    <a:pt x="539115" y="4426268"/>
                  </a:cubicBezTo>
                  <a:cubicBezTo>
                    <a:pt x="756285" y="4426268"/>
                    <a:pt x="933450" y="4249103"/>
                    <a:pt x="933450" y="4031933"/>
                  </a:cubicBezTo>
                  <a:lnTo>
                    <a:pt x="933450" y="466725"/>
                  </a:lnTo>
                  <a:cubicBezTo>
                    <a:pt x="933450" y="209550"/>
                    <a:pt x="724853" y="0"/>
                    <a:pt x="466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Google Shape;38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08129" y="1242253"/>
              <a:ext cx="937259" cy="4430267"/>
            </a:xfrm>
            <a:custGeom>
              <a:avLst/>
              <a:gdLst/>
              <a:ahLst/>
              <a:cxnLst/>
              <a:rect l="l" t="t" r="r" b="b"/>
              <a:pathLst>
                <a:path w="937259" h="4430267" extrusionOk="0">
                  <a:moveTo>
                    <a:pt x="0" y="0"/>
                  </a:moveTo>
                  <a:lnTo>
                    <a:pt x="937260" y="0"/>
                  </a:lnTo>
                  <a:lnTo>
                    <a:pt x="937260" y="4430268"/>
                  </a:lnTo>
                  <a:lnTo>
                    <a:pt x="0" y="4430268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19" name="TextBox 18"/>
          <p:cNvSpPr txBox="1"/>
          <p:nvPr/>
        </p:nvSpPr>
        <p:spPr>
          <a:xfrm>
            <a:off x="1981699" y="1223264"/>
            <a:ext cx="7864242" cy="1754326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3 SFU Futura_05" panose="00000800000000000000" pitchFamily="2" charset="0"/>
              </a:rPr>
              <a:t>Câu</a:t>
            </a:r>
            <a:r>
              <a:rPr lang="en-US" sz="3600" dirty="0">
                <a:latin typeface="#9Slide03 SFU Futura_05" pitchFamily="2" charset="0"/>
              </a:rPr>
              <a:t> 4: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lễ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dưới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đây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Lê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tổ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chức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để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khuyến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khích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học </a:t>
            </a:r>
            <a:r>
              <a:rPr lang="en-US" altLang="en-US" sz="36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tập</a:t>
            </a:r>
            <a:r>
              <a:rPr lang="en-US" altLang="en-US" sz="36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#9Slide03 SFU Futura_05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81699" y="3368443"/>
            <a:ext cx="5321311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SFU Futura_05" panose="00000800000000000000" pitchFamily="2" charset="0"/>
              </a:rPr>
              <a:t>A. </a:t>
            </a:r>
            <a:r>
              <a:rPr lang="en-US" altLang="en-US" sz="3200" b="1" dirty="0" err="1">
                <a:latin typeface="#9Slide03 SFU Futura_05" panose="00000800000000000000" pitchFamily="2" charset="0"/>
              </a:rPr>
              <a:t>Lễ</a:t>
            </a:r>
            <a:r>
              <a:rPr lang="en-US" altLang="en-US" sz="3200" b="1" dirty="0">
                <a:latin typeface="#9Slide03 SFU Futura_05" panose="00000800000000000000" pitchFamily="2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</a:rPr>
              <a:t>xướng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danh</a:t>
            </a:r>
            <a:endParaRPr lang="en-US" sz="3200" dirty="0">
              <a:latin typeface="#9Slide03 SFU Futura_05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81698" y="4331615"/>
            <a:ext cx="5321312" cy="1077218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SFU Futura_05" panose="00000800000000000000" pitchFamily="2" charset="0"/>
              </a:rPr>
              <a:t>B.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Lễ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xướng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danh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lễ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Vinh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quy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bái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tổ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#9Slide03 SFU Futura_05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81698" y="5727364"/>
            <a:ext cx="5321312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SFU Futura_05" panose="00000800000000000000" pitchFamily="2" charset="0"/>
              </a:rPr>
              <a:t>C.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Lễ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Vinh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quy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bái</a:t>
            </a:r>
            <a:r>
              <a:rPr lang="en-US" altLang="en-US" sz="3200" b="1" dirty="0">
                <a:latin typeface="#9Slide03 SFU Futura_05" panose="000008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#9Slide03 SFU Futura_05" panose="00000800000000000000" pitchFamily="2" charset="0"/>
                <a:cs typeface="Times New Roman" panose="02020603050405020304" pitchFamily="18" charset="0"/>
              </a:rPr>
              <a:t>tổ</a:t>
            </a:r>
            <a:r>
              <a:rPr lang="en-US" altLang="en-US" sz="3200" b="1" dirty="0">
                <a:latin typeface="#9Slide03 SFU Futura_05" panose="00000800000000000000" pitchFamily="2" charset="0"/>
              </a:rPr>
              <a:t>.</a:t>
            </a:r>
            <a:endParaRPr lang="en-US" sz="3200" dirty="0">
              <a:latin typeface="#9Slide03 SFU Futura_05" pitchFamily="2" charset="0"/>
            </a:endParaRPr>
          </a:p>
        </p:txBody>
      </p:sp>
      <p:pic>
        <p:nvPicPr>
          <p:cNvPr id="21" name="Picture 3" descr="C:\Users\HP\Desktop\Le-Loi-12.4x7.4-scaled-e1620814433152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74" b="100000" l="0" r="89732">
                        <a14:foregroundMark x1="45782" y1="24582" x2="51733" y2="31129"/>
                        <a14:backgroundMark x1="15370" y1="39011" x2="34336" y2="21443"/>
                        <a14:backgroundMark x1="16874" y1="40949" x2="16874" y2="50969"/>
                        <a14:backgroundMark x1="18116" y1="30929" x2="31982" y2="9686"/>
                        <a14:backgroundMark x1="40026" y1="13160" x2="40026" y2="20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4321" y="3062954"/>
            <a:ext cx="3684606" cy="365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6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43">
            <a:extLst>
              <a:ext uri="{FF2B5EF4-FFF2-40B4-BE49-F238E27FC236}">
                <a16:creationId xmlns:a16="http://schemas.microsoft.com/office/drawing/2014/main" id="{387E05FF-995A-4882-9013-EDE20E560F65}"/>
              </a:ext>
            </a:extLst>
          </p:cNvPr>
          <p:cNvSpPr/>
          <p:nvPr/>
        </p:nvSpPr>
        <p:spPr>
          <a:xfrm>
            <a:off x="943451" y="929383"/>
            <a:ext cx="10526728" cy="1140049"/>
          </a:xfrm>
          <a:prstGeom prst="snip2Diag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Điểm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tiến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bộ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trong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bộ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luật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Hồng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Đức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 là: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1C585C-AD56-4BCB-8A11-75E5372148F7}"/>
              </a:ext>
            </a:extLst>
          </p:cNvPr>
          <p:cNvSpPr/>
          <p:nvPr/>
        </p:nvSpPr>
        <p:spPr>
          <a:xfrm>
            <a:off x="943451" y="3212044"/>
            <a:ext cx="9642241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B</a:t>
            </a:r>
            <a:r>
              <a:rPr lang="en-US" sz="4400" noProof="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.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Bảo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vệ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một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số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quyền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lợi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của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phụ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nữ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BF1581-176E-4CAE-9326-F1C845479EC0}"/>
              </a:ext>
            </a:extLst>
          </p:cNvPr>
          <p:cNvSpPr/>
          <p:nvPr/>
        </p:nvSpPr>
        <p:spPr>
          <a:xfrm>
            <a:off x="943451" y="4147555"/>
            <a:ext cx="10793624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C.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vi-VN" sz="4400" dirty="0">
              <a:solidFill>
                <a:schemeClr val="bg2">
                  <a:lumMod val="25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63DC1F-B6B2-424D-92DF-5BFE79FA4D1F}"/>
              </a:ext>
            </a:extLst>
          </p:cNvPr>
          <p:cNvSpPr/>
          <p:nvPr/>
        </p:nvSpPr>
        <p:spPr>
          <a:xfrm>
            <a:off x="943451" y="2270601"/>
            <a:ext cx="8031805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A.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Bảo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vệ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FD518F-801B-4C55-9D7E-28949C5EDCEC}"/>
              </a:ext>
            </a:extLst>
          </p:cNvPr>
          <p:cNvSpPr/>
          <p:nvPr/>
        </p:nvSpPr>
        <p:spPr>
          <a:xfrm>
            <a:off x="943452" y="5094521"/>
            <a:ext cx="10698088" cy="770816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</a:rPr>
              <a:t>D.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gìn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vi-VN" sz="4400" dirty="0">
              <a:solidFill>
                <a:schemeClr val="bg2">
                  <a:lumMod val="25000"/>
                </a:schemeClr>
              </a:solidFill>
              <a:latin typeface="UTM Cookies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624F04-BFF1-4260-8253-83CAF7C932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9700555" y="3212044"/>
            <a:ext cx="885137" cy="7080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4CEF98-95AC-4734-A86C-74CECCF11540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023" y="4179364"/>
            <a:ext cx="804742" cy="7071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77F060-5272-4ACA-ABBC-936BD3FE754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507" y="2270601"/>
            <a:ext cx="804742" cy="7071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6189DB-DB97-49CF-93B3-BD80AFCAAB0A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185" y="5094521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1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42">
            <a:extLst>
              <a:ext uri="{FF2B5EF4-FFF2-40B4-BE49-F238E27FC236}">
                <a16:creationId xmlns:a16="http://schemas.microsoft.com/office/drawing/2014/main" id="{20F0D155-D907-4C5A-AA3E-7EFC1DB50433}"/>
              </a:ext>
            </a:extLst>
          </p:cNvPr>
          <p:cNvSpPr/>
          <p:nvPr/>
        </p:nvSpPr>
        <p:spPr>
          <a:xfrm>
            <a:off x="4304780" y="2317845"/>
            <a:ext cx="6681668" cy="25364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77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800" dirty="0">
              <a:latin typeface="UTM Azuki" panose="02040603050506020204" pitchFamily="18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6" name="图片 13">
            <a:extLst>
              <a:ext uri="{FF2B5EF4-FFF2-40B4-BE49-F238E27FC236}">
                <a16:creationId xmlns:a16="http://schemas.microsoft.com/office/drawing/2014/main" id="{7660460F-580D-4091-AA6D-C8A6615E7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61739" y="2109319"/>
            <a:ext cx="3534310" cy="295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F8CAFC66-700F-4BF0-917B-D83B79668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2985" y="2644170"/>
            <a:ext cx="61734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9600" dirty="0">
                <a:solidFill>
                  <a:schemeClr val="accent2">
                    <a:lumMod val="50000"/>
                  </a:schemeClr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WenYue GuDianMingChaoTi (Non-Commercial Use)" pitchFamily="50" charset="-122"/>
              </a:rPr>
              <a:t>KHÁM PHÁ</a:t>
            </a:r>
            <a:endParaRPr lang="zh-CN" altLang="en-US" sz="9600" dirty="0">
              <a:solidFill>
                <a:schemeClr val="accent2">
                  <a:lumMod val="50000"/>
                </a:schemeClr>
              </a:solidFill>
              <a:latin typeface="UTM Azuki" panose="02040603050506020204" pitchFamily="18" charset="0"/>
              <a:ea typeface="字魂59号-创粗黑" panose="00000500000000000000" pitchFamily="2" charset="-122"/>
              <a:cs typeface="Tahoma" panose="020B0604030504040204" pitchFamily="34" charset="0"/>
              <a:sym typeface="WenYue GuDianMingChaoTi (Non-Commercial Use)" pitchFamily="50" charset="-122"/>
            </a:endParaRPr>
          </a:p>
        </p:txBody>
      </p:sp>
      <p:sp>
        <p:nvSpPr>
          <p:cNvPr id="9" name="文本框 75">
            <a:extLst>
              <a:ext uri="{FF2B5EF4-FFF2-40B4-BE49-F238E27FC236}">
                <a16:creationId xmlns:a16="http://schemas.microsoft.com/office/drawing/2014/main" id="{69DFAD56-009F-4D80-BFA9-576DD01F4AE9}"/>
              </a:ext>
            </a:extLst>
          </p:cNvPr>
          <p:cNvSpPr txBox="1"/>
          <p:nvPr/>
        </p:nvSpPr>
        <p:spPr>
          <a:xfrm>
            <a:off x="2671548" y="2644170"/>
            <a:ext cx="15895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>
                <a:solidFill>
                  <a:schemeClr val="accent2">
                    <a:lumMod val="50000"/>
                  </a:schemeClr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02</a:t>
            </a:r>
            <a:endParaRPr lang="zh-CN" altLang="en-US" sz="9600" dirty="0">
              <a:solidFill>
                <a:schemeClr val="accent2">
                  <a:lumMod val="50000"/>
                </a:schemeClr>
              </a:solidFill>
              <a:latin typeface="UTM Azuki" panose="02040603050506020204" pitchFamily="18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id="{06277FC7-E491-4437-8F9F-7AE6C389E6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>
          <a:xfrm>
            <a:off x="512793" y="946032"/>
            <a:ext cx="2953551" cy="3673642"/>
          </a:xfrm>
          <a:prstGeom prst="rect">
            <a:avLst/>
          </a:prstGeom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id="{EE3106B9-F773-453F-8BB3-C72BC224487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223749" y="848017"/>
            <a:ext cx="214249" cy="216763"/>
          </a:xfrm>
          <a:prstGeom prst="rect">
            <a:avLst/>
          </a:prstGeom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35FB8C53-17AF-45CD-9686-9AF41C2A354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10005" y="2317845"/>
            <a:ext cx="1027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4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</a:t>
            </a:r>
            <a:r>
              <a:rPr lang="en-US" altLang="en-US" sz="400" b="1" i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400" dirty="0">
              <a:latin typeface="UTM Azuki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B7B49F-17B1-4CE2-867B-B03FD284A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65142" flipV="1">
            <a:off x="12308927" y="4225016"/>
            <a:ext cx="168660" cy="1093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D966FA-AF1E-490C-A096-28404CDCF1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69145" flipV="1">
            <a:off x="12453433" y="1829900"/>
            <a:ext cx="168661" cy="1096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5423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E35C04F-D6E5-4CA0-A123-91049B50A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47" y="1064780"/>
            <a:ext cx="5139101" cy="4728440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01FE09A1-66A5-4920-B013-BFA170AC3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47" y="1064780"/>
            <a:ext cx="5139101" cy="4728440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1F5C728B-C414-49E5-9974-C2CF74619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085" y="1997839"/>
            <a:ext cx="438342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1. </a:t>
            </a:r>
            <a:r>
              <a:rPr lang="en-US" altLang="en-US" sz="60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60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60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60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60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60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60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</a:t>
            </a:r>
            <a:r>
              <a:rPr lang="en-US" altLang="en-US" sz="6000" b="1" i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6000" dirty="0">
              <a:latin typeface="UTM Azuki" panose="0204060305050602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A4EC2A-8C01-457F-9F4A-E0E2FBCE9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65142">
            <a:off x="7584199" y="3434436"/>
            <a:ext cx="3679138" cy="2385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DD4D5F-746E-4A0B-93E7-E087E648A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972659"/>
            <a:ext cx="3679138" cy="23919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00269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B5270A-7BE0-42E4-AAB7-16D8A9589B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82" r="-2" b="19917"/>
          <a:stretch/>
        </p:blipFill>
        <p:spPr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FDE115-0555-46AB-9B3C-8C9AD4508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189" r="-3" b="7658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DFC25-6F22-41C1-8911-ACC6035155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7926" b="23977"/>
          <a:stretch/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C57175-2936-456F-9740-16427503E9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236" r="-2" b="20636"/>
          <a:stretch/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CA7137-7A34-4376-8ECD-05F181EEE2AC}"/>
              </a:ext>
            </a:extLst>
          </p:cNvPr>
          <p:cNvSpPr txBox="1"/>
          <p:nvPr/>
        </p:nvSpPr>
        <p:spPr>
          <a:xfrm>
            <a:off x="1" y="2823485"/>
            <a:ext cx="4353636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VN Bach Dang Nang" panose="02070803090706020303" pitchFamily="18" charset="0"/>
              </a:rPr>
              <a:t>Trống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cái</a:t>
            </a:r>
            <a:r>
              <a:rPr lang="en-US" sz="2800" dirty="0">
                <a:latin typeface="UVN Bach Dang Nang" panose="02070803090706020303" pitchFamily="18" charset="0"/>
              </a:rPr>
              <a:t> ở </a:t>
            </a:r>
            <a:r>
              <a:rPr lang="en-US" sz="2800" dirty="0" err="1">
                <a:latin typeface="UVN Bach Dang Nang" panose="02070803090706020303" pitchFamily="18" charset="0"/>
              </a:rPr>
              <a:t>khu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Thái</a:t>
            </a:r>
            <a:r>
              <a:rPr lang="en-US" sz="2800" dirty="0">
                <a:latin typeface="UVN Bach Dang Nang" panose="02070803090706020303" pitchFamily="18" charset="0"/>
              </a:rPr>
              <a:t> học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345F31-6AC2-441D-B639-68F93DF57642}"/>
              </a:ext>
            </a:extLst>
          </p:cNvPr>
          <p:cNvSpPr txBox="1"/>
          <p:nvPr/>
        </p:nvSpPr>
        <p:spPr>
          <a:xfrm>
            <a:off x="6670235" y="2810510"/>
            <a:ext cx="4353636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VN Bach Dang Nang" panose="02070803090706020303" pitchFamily="18" charset="0"/>
              </a:rPr>
              <a:t>Toàn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cảnh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khu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Văn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Miếu</a:t>
            </a:r>
            <a:endParaRPr lang="en-US" sz="2800" dirty="0">
              <a:latin typeface="UVN Bach Dang Nang" panose="0207080309070602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5EEF1-18AD-4B81-A105-96928322CD26}"/>
              </a:ext>
            </a:extLst>
          </p:cNvPr>
          <p:cNvSpPr txBox="1"/>
          <p:nvPr/>
        </p:nvSpPr>
        <p:spPr>
          <a:xfrm>
            <a:off x="1203278" y="6334780"/>
            <a:ext cx="4353636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VN Bach Dang Nang" panose="02070803090706020303" pitchFamily="18" charset="0"/>
              </a:rPr>
              <a:t>Sân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chính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của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Văn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Miếu</a:t>
            </a:r>
            <a:endParaRPr lang="en-US" sz="2800" dirty="0">
              <a:latin typeface="UVN Bach Dang Nang" panose="020708030907060203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3430A-0790-4211-BD53-7FF674674DB0}"/>
              </a:ext>
            </a:extLst>
          </p:cNvPr>
          <p:cNvSpPr txBox="1"/>
          <p:nvPr/>
        </p:nvSpPr>
        <p:spPr>
          <a:xfrm>
            <a:off x="7094226" y="6334537"/>
            <a:ext cx="4353636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UVN Bach Dang Nang" panose="02070803090706020303" pitchFamily="18" charset="0"/>
              </a:rPr>
              <a:t>Bia </a:t>
            </a:r>
            <a:r>
              <a:rPr lang="en-US" sz="2800" dirty="0" err="1">
                <a:latin typeface="UVN Bach Dang Nang" panose="02070803090706020303" pitchFamily="18" charset="0"/>
              </a:rPr>
              <a:t>tiến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sĩ</a:t>
            </a:r>
            <a:r>
              <a:rPr lang="en-US" sz="2800" dirty="0">
                <a:latin typeface="UVN Bach Dang Nang" panose="02070803090706020303" pitchFamily="18" charset="0"/>
              </a:rPr>
              <a:t> ở </a:t>
            </a:r>
            <a:r>
              <a:rPr lang="en-US" sz="2800" dirty="0" err="1">
                <a:latin typeface="UVN Bach Dang Nang" panose="02070803090706020303" pitchFamily="18" charset="0"/>
              </a:rPr>
              <a:t>Văn</a:t>
            </a:r>
            <a:r>
              <a:rPr lang="en-US" sz="2800" dirty="0">
                <a:latin typeface="UVN Bach Dang Nang" panose="02070803090706020303" pitchFamily="18" charset="0"/>
              </a:rPr>
              <a:t> </a:t>
            </a:r>
            <a:r>
              <a:rPr lang="en-US" sz="2800" dirty="0" err="1">
                <a:latin typeface="UVN Bach Dang Nang" panose="02070803090706020303" pitchFamily="18" charset="0"/>
              </a:rPr>
              <a:t>Miếu</a:t>
            </a:r>
            <a:endParaRPr lang="en-US" sz="2800" dirty="0">
              <a:latin typeface="UVN Bach Dang Nang" panose="02070803090706020303" pitchFamily="18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CA149D2-A2D2-4893-8E73-6DD0C4230641}"/>
              </a:ext>
            </a:extLst>
          </p:cNvPr>
          <p:cNvSpPr>
            <a:spLocks noChangeArrowheads="1"/>
          </p:cNvSpPr>
          <p:nvPr/>
        </p:nvSpPr>
        <p:spPr bwMode="auto">
          <a:xfrm rot="5046241">
            <a:off x="3997862" y="1956782"/>
            <a:ext cx="12581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1. </a:t>
            </a:r>
            <a:r>
              <a:rPr lang="en-US" altLang="en-US" sz="3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3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</a:t>
            </a:r>
            <a:r>
              <a:rPr lang="en-US" altLang="en-US" sz="300" b="1" i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300" dirty="0">
              <a:latin typeface="UTM Azuk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87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7CEB9A-C084-4D3E-80CA-26AD09A8D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306" y="1850623"/>
            <a:ext cx="10969388" cy="397031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Ở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làm tr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Qua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mới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đây có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học, có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Ở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t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45F1082-CD75-49A1-8DAE-C03B831CB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29" y="0"/>
            <a:ext cx="60699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1.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</a:t>
            </a:r>
            <a:r>
              <a:rPr lang="en-US" altLang="en-US" sz="3600" b="1" i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3600" dirty="0">
              <a:latin typeface="UTM Azuki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E6417B-9B5C-4D22-B688-62CDEA2615BD}"/>
              </a:ext>
            </a:extLst>
          </p:cNvPr>
          <p:cNvSpPr txBox="1"/>
          <p:nvPr/>
        </p:nvSpPr>
        <p:spPr>
          <a:xfrm>
            <a:off x="1787856" y="1071319"/>
            <a:ext cx="8366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VN Bach Dang Nang" panose="02070803090706020303" pitchFamily="18" charset="0"/>
              </a:rPr>
              <a:t>Đọc</a:t>
            </a:r>
            <a:r>
              <a:rPr lang="en-US" sz="4000" dirty="0"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latin typeface="UVN Bach Dang Nang" panose="02070803090706020303" pitchFamily="18" charset="0"/>
              </a:rPr>
              <a:t>thông</a:t>
            </a:r>
            <a:r>
              <a:rPr lang="en-US" sz="4000" dirty="0">
                <a:latin typeface="UVN Bach Dang Nang" panose="02070803090706020303" pitchFamily="18" charset="0"/>
              </a:rPr>
              <a:t> tin SGK tr49</a:t>
            </a:r>
          </a:p>
        </p:txBody>
      </p:sp>
    </p:spTree>
    <p:extLst>
      <p:ext uri="{BB962C8B-B14F-4D97-AF65-F5344CB8AC3E}">
        <p14:creationId xmlns:p14="http://schemas.microsoft.com/office/powerpoint/2010/main" val="23265397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7CEB9A-C084-4D3E-80CA-26AD09A8D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477" y="646331"/>
            <a:ext cx="10969388" cy="397031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36000"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Ở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làm tr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Qua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mới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"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đây có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học, có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Ở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t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45F1082-CD75-49A1-8DAE-C03B831CB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29" y="0"/>
            <a:ext cx="60699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1.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Lê</a:t>
            </a:r>
            <a:r>
              <a:rPr lang="en-US" altLang="en-US" sz="3600" b="1" i="1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3600" dirty="0">
              <a:latin typeface="UTM Azuki" panose="02040603050506020204" pitchFamily="18" charset="0"/>
            </a:endParaRPr>
          </a:p>
        </p:txBody>
      </p:sp>
      <p:sp>
        <p:nvSpPr>
          <p:cNvPr id="5" name="Text Box 69">
            <a:extLst>
              <a:ext uri="{FF2B5EF4-FFF2-40B4-BE49-F238E27FC236}">
                <a16:creationId xmlns:a16="http://schemas.microsoft.com/office/drawing/2014/main" id="{7279593E-4C6C-47DF-B9A1-02F2E5CB2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4218" y="4734341"/>
            <a:ext cx="1020565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Lê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ở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9374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商务27"/>
  <p:tag name="INKNOELEADERBOARD" val="-10327263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heme/theme1.xml><?xml version="1.0" encoding="utf-8"?>
<a:theme xmlns:a="http://schemas.openxmlformats.org/drawingml/2006/main" name="Office 主题​​">
  <a:themeElements>
    <a:clrScheme name="红橙色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5400" dirty="0" smtClean="0">
            <a:latin typeface="UVN Bach Dang Nang" panose="02070803090706020303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1785</TotalTime>
  <Words>1348</Words>
  <Application>Microsoft Office PowerPoint</Application>
  <PresentationFormat>Widescreen</PresentationFormat>
  <Paragraphs>113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2" baseType="lpstr">
      <vt:lpstr>.VnTimeH</vt:lpstr>
      <vt:lpstr>SVN-Newton</vt:lpstr>
      <vt:lpstr>Calibri</vt:lpstr>
      <vt:lpstr>Countdown</vt:lpstr>
      <vt:lpstr>#9Slide03 SFU Futura_05</vt:lpstr>
      <vt:lpstr>UVN Bach Dang Nang</vt:lpstr>
      <vt:lpstr>UVF Quattrocento</vt:lpstr>
      <vt:lpstr>Arial</vt:lpstr>
      <vt:lpstr>Meiryo</vt:lpstr>
      <vt:lpstr>UTM Azuki</vt:lpstr>
      <vt:lpstr>Times New Roman</vt:lpstr>
      <vt:lpstr>UTM Cookies</vt:lpstr>
      <vt:lpstr>等线</vt:lpstr>
      <vt:lpstr>UVN Bui Doi</vt:lpstr>
      <vt:lpstr>等线 Light</vt:lpstr>
      <vt:lpstr>UTM Ong Do Gia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Mangnonteam</cp:keywords>
  <dc:description>http://www.ypppt.com/</dc:description>
  <cp:lastModifiedBy>phuonganhnguyen7040@gmail.com</cp:lastModifiedBy>
  <cp:revision>29</cp:revision>
  <dcterms:created xsi:type="dcterms:W3CDTF">2017-11-18T12:55:52Z</dcterms:created>
  <dcterms:modified xsi:type="dcterms:W3CDTF">2023-07-25T01:22:46Z</dcterms:modified>
</cp:coreProperties>
</file>