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1" r:id="rId6"/>
    <p:sldId id="263" r:id="rId7"/>
    <p:sldId id="264" r:id="rId8"/>
    <p:sldId id="262" r:id="rId9"/>
    <p:sldId id="268" r:id="rId10"/>
    <p:sldId id="266" r:id="rId11"/>
    <p:sldId id="265" r:id="rId12"/>
    <p:sldId id="269" r:id="rId13"/>
    <p:sldId id="270" r:id="rId14"/>
    <p:sldId id="271" r:id="rId15"/>
    <p:sldId id="272" r:id="rId16"/>
    <p:sldId id="274" r:id="rId17"/>
    <p:sldId id="275" r:id="rId18"/>
    <p:sldId id="276" r:id="rId19"/>
    <p:sldId id="277" r:id="rId20"/>
    <p:sldId id="278" r:id="rId21"/>
    <p:sldId id="27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3ABAD"/>
    <a:srgbClr val="80C0C2"/>
    <a:srgbClr val="C4E2E3"/>
    <a:srgbClr val="EDEFEE"/>
    <a:srgbClr val="DDEB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4" d="100"/>
          <a:sy n="84" d="100"/>
        </p:scale>
        <p:origin x="552" y="42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5CFA4EA-E48D-4822-8F02-43E6A2C9FA93}" type="datetimeFigureOut">
              <a:rPr lang="en-US" smtClean="0"/>
              <a:t>5/2/2022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8DBFB-6501-4DDF-9AC7-1CF18A835957}" type="slidenum">
              <a:rPr lang="en-US" smtClean="0"/>
              <a:t>‹#›</a:t>
            </a:fld>
            <a:endParaRPr lang="en-US"/>
          </a:p>
        </p:txBody>
      </p:sp>
    </p:spTree>
    <p:extLst>
      <p:ext uri="{BB962C8B-B14F-4D97-AF65-F5344CB8AC3E}">
        <p14:creationId xmlns:p14="http://schemas.microsoft.com/office/powerpoint/2010/main" val="1537966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CFA4EA-E48D-4822-8F02-43E6A2C9FA93}" type="datetimeFigureOut">
              <a:rPr lang="en-US" smtClean="0"/>
              <a:t>5/2/2022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8DBFB-6501-4DDF-9AC7-1CF18A835957}" type="slidenum">
              <a:rPr lang="en-US" smtClean="0"/>
              <a:t>‹#›</a:t>
            </a:fld>
            <a:endParaRPr lang="en-US"/>
          </a:p>
        </p:txBody>
      </p:sp>
    </p:spTree>
    <p:extLst>
      <p:ext uri="{BB962C8B-B14F-4D97-AF65-F5344CB8AC3E}">
        <p14:creationId xmlns:p14="http://schemas.microsoft.com/office/powerpoint/2010/main" val="853827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CFA4EA-E48D-4822-8F02-43E6A2C9FA93}" type="datetimeFigureOut">
              <a:rPr lang="en-US" smtClean="0"/>
              <a:t>5/2/2022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8DBFB-6501-4DDF-9AC7-1CF18A835957}" type="slidenum">
              <a:rPr lang="en-US" smtClean="0"/>
              <a:t>‹#›</a:t>
            </a:fld>
            <a:endParaRPr lang="en-US"/>
          </a:p>
        </p:txBody>
      </p:sp>
    </p:spTree>
    <p:extLst>
      <p:ext uri="{BB962C8B-B14F-4D97-AF65-F5344CB8AC3E}">
        <p14:creationId xmlns:p14="http://schemas.microsoft.com/office/powerpoint/2010/main" val="1505993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CFA4EA-E48D-4822-8F02-43E6A2C9FA93}" type="datetimeFigureOut">
              <a:rPr lang="en-US" smtClean="0"/>
              <a:t>5/2/2022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8DBFB-6501-4DDF-9AC7-1CF18A835957}" type="slidenum">
              <a:rPr lang="en-US" smtClean="0"/>
              <a:t>‹#›</a:t>
            </a:fld>
            <a:endParaRPr lang="en-US"/>
          </a:p>
        </p:txBody>
      </p:sp>
    </p:spTree>
    <p:extLst>
      <p:ext uri="{BB962C8B-B14F-4D97-AF65-F5344CB8AC3E}">
        <p14:creationId xmlns:p14="http://schemas.microsoft.com/office/powerpoint/2010/main" val="1817638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CFA4EA-E48D-4822-8F02-43E6A2C9FA93}" type="datetimeFigureOut">
              <a:rPr lang="en-US" smtClean="0"/>
              <a:t>5/2/2022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8DBFB-6501-4DDF-9AC7-1CF18A835957}" type="slidenum">
              <a:rPr lang="en-US" smtClean="0"/>
              <a:t>‹#›</a:t>
            </a:fld>
            <a:endParaRPr lang="en-US"/>
          </a:p>
        </p:txBody>
      </p:sp>
    </p:spTree>
    <p:extLst>
      <p:ext uri="{BB962C8B-B14F-4D97-AF65-F5344CB8AC3E}">
        <p14:creationId xmlns:p14="http://schemas.microsoft.com/office/powerpoint/2010/main" val="3895676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5CFA4EA-E48D-4822-8F02-43E6A2C9FA93}" type="datetimeFigureOut">
              <a:rPr lang="en-US" smtClean="0"/>
              <a:t>5/2/2022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38DBFB-6501-4DDF-9AC7-1CF18A835957}" type="slidenum">
              <a:rPr lang="en-US" smtClean="0"/>
              <a:t>‹#›</a:t>
            </a:fld>
            <a:endParaRPr lang="en-US"/>
          </a:p>
        </p:txBody>
      </p:sp>
    </p:spTree>
    <p:extLst>
      <p:ext uri="{BB962C8B-B14F-4D97-AF65-F5344CB8AC3E}">
        <p14:creationId xmlns:p14="http://schemas.microsoft.com/office/powerpoint/2010/main" val="3222909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CFA4EA-E48D-4822-8F02-43E6A2C9FA93}" type="datetimeFigureOut">
              <a:rPr lang="en-US" smtClean="0"/>
              <a:t>5/2/2022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38DBFB-6501-4DDF-9AC7-1CF18A835957}" type="slidenum">
              <a:rPr lang="en-US" smtClean="0"/>
              <a:t>‹#›</a:t>
            </a:fld>
            <a:endParaRPr lang="en-US"/>
          </a:p>
        </p:txBody>
      </p:sp>
    </p:spTree>
    <p:extLst>
      <p:ext uri="{BB962C8B-B14F-4D97-AF65-F5344CB8AC3E}">
        <p14:creationId xmlns:p14="http://schemas.microsoft.com/office/powerpoint/2010/main" val="3243435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5CFA4EA-E48D-4822-8F02-43E6A2C9FA93}" type="datetimeFigureOut">
              <a:rPr lang="en-US" smtClean="0"/>
              <a:t>5/2/2022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38DBFB-6501-4DDF-9AC7-1CF18A835957}" type="slidenum">
              <a:rPr lang="en-US" smtClean="0"/>
              <a:t>‹#›</a:t>
            </a:fld>
            <a:endParaRPr lang="en-US"/>
          </a:p>
        </p:txBody>
      </p:sp>
    </p:spTree>
    <p:extLst>
      <p:ext uri="{BB962C8B-B14F-4D97-AF65-F5344CB8AC3E}">
        <p14:creationId xmlns:p14="http://schemas.microsoft.com/office/powerpoint/2010/main" val="1605759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FA4EA-E48D-4822-8F02-43E6A2C9FA93}" type="datetimeFigureOut">
              <a:rPr lang="en-US" smtClean="0"/>
              <a:t>5/2/2022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38DBFB-6501-4DDF-9AC7-1CF18A835957}" type="slidenum">
              <a:rPr lang="en-US" smtClean="0"/>
              <a:t>‹#›</a:t>
            </a:fld>
            <a:endParaRPr lang="en-US"/>
          </a:p>
        </p:txBody>
      </p:sp>
    </p:spTree>
    <p:extLst>
      <p:ext uri="{BB962C8B-B14F-4D97-AF65-F5344CB8AC3E}">
        <p14:creationId xmlns:p14="http://schemas.microsoft.com/office/powerpoint/2010/main" val="172526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5CFA4EA-E48D-4822-8F02-43E6A2C9FA93}" type="datetimeFigureOut">
              <a:rPr lang="en-US" smtClean="0"/>
              <a:t>5/2/2022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38DBFB-6501-4DDF-9AC7-1CF18A835957}" type="slidenum">
              <a:rPr lang="en-US" smtClean="0"/>
              <a:t>‹#›</a:t>
            </a:fld>
            <a:endParaRPr lang="en-US"/>
          </a:p>
        </p:txBody>
      </p:sp>
    </p:spTree>
    <p:extLst>
      <p:ext uri="{BB962C8B-B14F-4D97-AF65-F5344CB8AC3E}">
        <p14:creationId xmlns:p14="http://schemas.microsoft.com/office/powerpoint/2010/main" val="1852479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5CFA4EA-E48D-4822-8F02-43E6A2C9FA93}" type="datetimeFigureOut">
              <a:rPr lang="en-US" smtClean="0"/>
              <a:t>5/2/2022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38DBFB-6501-4DDF-9AC7-1CF18A835957}" type="slidenum">
              <a:rPr lang="en-US" smtClean="0"/>
              <a:t>‹#›</a:t>
            </a:fld>
            <a:endParaRPr lang="en-US"/>
          </a:p>
        </p:txBody>
      </p:sp>
    </p:spTree>
    <p:extLst>
      <p:ext uri="{BB962C8B-B14F-4D97-AF65-F5344CB8AC3E}">
        <p14:creationId xmlns:p14="http://schemas.microsoft.com/office/powerpoint/2010/main" val="1966938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CFA4EA-E48D-4822-8F02-43E6A2C9FA93}" type="datetimeFigureOut">
              <a:rPr lang="en-US" smtClean="0"/>
              <a:t>5/2/2022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38DBFB-6501-4DDF-9AC7-1CF18A835957}" type="slidenum">
              <a:rPr lang="en-US" smtClean="0"/>
              <a:t>‹#›</a:t>
            </a:fld>
            <a:endParaRPr lang="en-US"/>
          </a:p>
        </p:txBody>
      </p:sp>
    </p:spTree>
    <p:extLst>
      <p:ext uri="{BB962C8B-B14F-4D97-AF65-F5344CB8AC3E}">
        <p14:creationId xmlns:p14="http://schemas.microsoft.com/office/powerpoint/2010/main" val="26643321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3" Type="http://schemas.microsoft.com/office/2007/relationships/hdphoto" Target="../media/hdphoto1.wdp"/><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microsoft.com/office/2007/relationships/hdphoto" Target="../media/hdphoto1.wdp"/><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17.png"/><Relationship Id="rId4" Type="http://schemas.openxmlformats.org/officeDocument/2006/relationships/image" Target="../media/image3.png"/><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8.pn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8.png"/><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8.png"/><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jp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8" Type="http://schemas.microsoft.com/office/2007/relationships/hdphoto" Target="../media/hdphoto2.wdp"/><Relationship Id="rId3" Type="http://schemas.microsoft.com/office/2007/relationships/hdphoto" Target="../media/hdphoto1.wdp"/><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microsoft.com/office/2007/relationships/hdphoto" Target="../media/hdphoto2.wdp"/><Relationship Id="rId3" Type="http://schemas.microsoft.com/office/2007/relationships/hdphoto" Target="../media/hdphoto1.wdp"/><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5.png"/><Relationship Id="rId4" Type="http://schemas.microsoft.com/office/2007/relationships/hdphoto" Target="../media/hdphoto1.wdp"/><Relationship Id="rId9"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5.png"/><Relationship Id="rId4" Type="http://schemas.microsoft.com/office/2007/relationships/hdphoto" Target="../media/hdphoto1.wdp"/><Relationship Id="rId9"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5.png"/><Relationship Id="rId4" Type="http://schemas.microsoft.com/office/2007/relationships/hdphoto" Target="../media/hdphoto1.wdp"/><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4.png"/><Relationship Id="rId9" Type="http://schemas.microsoft.com/office/2007/relationships/hdphoto" Target="../media/hdphoto2.wdp"/></Relationships>
</file>

<file path=ppt/slides/_rels/slide20.xml.rels><?xml version="1.0" encoding="UTF-8" standalone="yes"?>
<Relationships xmlns="http://schemas.openxmlformats.org/package/2006/relationships"><Relationship Id="rId8" Type="http://schemas.microsoft.com/office/2007/relationships/hdphoto" Target="../media/hdphoto2.wdp"/><Relationship Id="rId3" Type="http://schemas.microsoft.com/office/2007/relationships/hdphoto" Target="../media/hdphoto1.wdp"/><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21.png"/><Relationship Id="rId4" Type="http://schemas.openxmlformats.org/officeDocument/2006/relationships/image" Target="../media/image3.png"/><Relationship Id="rId9" Type="http://schemas.openxmlformats.org/officeDocument/2006/relationships/image" Target="../media/image7.png"/></Relationships>
</file>

<file path=ppt/slides/_rels/slide21.xml.rels><?xml version="1.0" encoding="UTF-8" standalone="yes"?>
<Relationships xmlns="http://schemas.openxmlformats.org/package/2006/relationships"><Relationship Id="rId8" Type="http://schemas.microsoft.com/office/2007/relationships/hdphoto" Target="../media/hdphoto2.wdp"/><Relationship Id="rId3" Type="http://schemas.microsoft.com/office/2007/relationships/hdphoto" Target="../media/hdphoto1.wdp"/><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22.png"/><Relationship Id="rId4" Type="http://schemas.openxmlformats.org/officeDocument/2006/relationships/image" Target="../media/image3.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microsoft.com/office/2007/relationships/hdphoto" Target="../media/hdphoto1.wdp"/><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png"/><Relationship Id="rId7" Type="http://schemas.microsoft.com/office/2007/relationships/hdphoto" Target="../media/hdphoto2.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hdphoto" Target="../media/hdphoto2.wdp"/><Relationship Id="rId7" Type="http://schemas.openxmlformats.org/officeDocument/2006/relationships/image" Target="../media/image16.jp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4.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graysc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7082113" y="1304409"/>
            <a:ext cx="6943426" cy="5107599"/>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3450" t="10867" r="12626" b="17840"/>
          <a:stretch/>
        </p:blipFill>
        <p:spPr>
          <a:xfrm>
            <a:off x="-958200" y="384313"/>
            <a:ext cx="12274575" cy="5305709"/>
          </a:xfrm>
          <a:prstGeom prst="rect">
            <a:avLst/>
          </a:prstGeom>
        </p:spPr>
      </p:pic>
      <p:pic>
        <p:nvPicPr>
          <p:cNvPr id="5" name="Picture 4"/>
          <p:cNvPicPr>
            <a:picLocks noChangeAspect="1"/>
          </p:cNvPicPr>
          <p:nvPr/>
        </p:nvPicPr>
        <p:blipFill rotWithShape="1">
          <a:blip r:embed="rId5">
            <a:duotone>
              <a:schemeClr val="accent3">
                <a:shade val="45000"/>
                <a:satMod val="135000"/>
              </a:schemeClr>
              <a:prstClr val="white"/>
            </a:duotone>
            <a:extLst>
              <a:ext uri="{28A0092B-C50C-407E-A947-70E740481C1C}">
                <a14:useLocalDpi xmlns:a14="http://schemas.microsoft.com/office/drawing/2010/main" val="0"/>
              </a:ext>
            </a:extLst>
          </a:blip>
          <a:srcRect t="37555" r="52250"/>
          <a:stretch/>
        </p:blipFill>
        <p:spPr>
          <a:xfrm>
            <a:off x="-958200" y="2643833"/>
            <a:ext cx="6096000" cy="4484230"/>
          </a:xfrm>
          <a:prstGeom prst="rect">
            <a:avLst/>
          </a:prstGeom>
        </p:spPr>
      </p:pic>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1500" t="48222" r="62375" b="1111"/>
          <a:stretch/>
        </p:blipFill>
        <p:spPr>
          <a:xfrm>
            <a:off x="255082" y="4040627"/>
            <a:ext cx="3669435" cy="2672943"/>
          </a:xfrm>
          <a:prstGeom prst="rect">
            <a:avLst/>
          </a:prstGeom>
        </p:spPr>
      </p:pic>
      <p:pic>
        <p:nvPicPr>
          <p:cNvPr id="9" name="Picture 8"/>
          <p:cNvPicPr>
            <a:picLocks noChangeAspect="1"/>
          </p:cNvPicPr>
          <p:nvPr/>
        </p:nvPicPr>
        <p:blipFill rotWithShape="1">
          <a:blip r:embed="rId7">
            <a:extLst>
              <a:ext uri="{BEBA8EAE-BF5A-486C-A8C5-ECC9F3942E4B}">
                <a14:imgProps xmlns:a14="http://schemas.microsoft.com/office/drawing/2010/main">
                  <a14:imgLayer r:embed="rId8">
                    <a14:imgEffect>
                      <a14:backgroundRemoval t="29167" b="98241" l="625" r="37083">
                        <a14:foregroundMark x1="5104" y1="48241" x2="6094" y2="52685"/>
                        <a14:foregroundMark x1="22240" y1="55370" x2="34479" y2="69537"/>
                        <a14:foregroundMark x1="27865" y1="56944" x2="29635" y2="75093"/>
                        <a14:foregroundMark x1="21094" y1="61111" x2="7240" y2="66204"/>
                      </a14:backgroundRemoval>
                    </a14:imgEffect>
                  </a14:imgLayer>
                </a14:imgProps>
              </a:ext>
              <a:ext uri="{28A0092B-C50C-407E-A947-70E740481C1C}">
                <a14:useLocalDpi xmlns:a14="http://schemas.microsoft.com/office/drawing/2010/main" val="0"/>
              </a:ext>
            </a:extLst>
          </a:blip>
          <a:srcRect t="29800" r="62758"/>
          <a:stretch/>
        </p:blipFill>
        <p:spPr>
          <a:xfrm rot="257365">
            <a:off x="-698953" y="-794346"/>
            <a:ext cx="3074307" cy="3259633"/>
          </a:xfrm>
          <a:prstGeom prst="rect">
            <a:avLst/>
          </a:prstGeom>
        </p:spPr>
      </p:pic>
      <p:pic>
        <p:nvPicPr>
          <p:cNvPr id="10" name="Picture 9"/>
          <p:cNvPicPr>
            <a:picLocks noChangeAspect="1"/>
          </p:cNvPicPr>
          <p:nvPr/>
        </p:nvPicPr>
        <p:blipFill rotWithShape="1">
          <a:blip r:embed="rId9">
            <a:extLst>
              <a:ext uri="{28A0092B-C50C-407E-A947-70E740481C1C}">
                <a14:useLocalDpi xmlns:a14="http://schemas.microsoft.com/office/drawing/2010/main" val="0"/>
              </a:ext>
            </a:extLst>
          </a:blip>
          <a:srcRect l="35189" t="-1224" r="42311" b="32825"/>
          <a:stretch/>
        </p:blipFill>
        <p:spPr>
          <a:xfrm rot="12092228" flipH="1">
            <a:off x="-216732" y="803063"/>
            <a:ext cx="1521974" cy="2602565"/>
          </a:xfrm>
          <a:prstGeom prst="rect">
            <a:avLst/>
          </a:prstGeom>
        </p:spPr>
      </p:pic>
      <p:sp>
        <p:nvSpPr>
          <p:cNvPr id="12" name="TextBox 11"/>
          <p:cNvSpPr txBox="1"/>
          <p:nvPr/>
        </p:nvSpPr>
        <p:spPr>
          <a:xfrm flipV="1">
            <a:off x="4021015" y="2104346"/>
            <a:ext cx="4394458" cy="369332"/>
          </a:xfrm>
          <a:prstGeom prst="rect">
            <a:avLst/>
          </a:prstGeom>
          <a:noFill/>
        </p:spPr>
        <p:txBody>
          <a:bodyPr wrap="square" rtlCol="0">
            <a:spAutoFit/>
          </a:bodyPr>
          <a:lstStyle/>
          <a:p>
            <a:endParaRPr lang="en-US" dirty="0">
              <a:latin typeface="UTM Isadora" panose="02040603050506020204" pitchFamily="18" charset="0"/>
            </a:endParaRPr>
          </a:p>
        </p:txBody>
      </p:sp>
      <p:pic>
        <p:nvPicPr>
          <p:cNvPr id="17" name="Picture 16"/>
          <p:cNvPicPr>
            <a:picLocks noChangeAspect="1"/>
          </p:cNvPicPr>
          <p:nvPr/>
        </p:nvPicPr>
        <p:blipFill rotWithShape="1">
          <a:blip r:embed="rId6">
            <a:extLst>
              <a:ext uri="{28A0092B-C50C-407E-A947-70E740481C1C}">
                <a14:useLocalDpi xmlns:a14="http://schemas.microsoft.com/office/drawing/2010/main" val="0"/>
              </a:ext>
            </a:extLst>
          </a:blip>
          <a:srcRect l="25165" t="-2918" r="33904" b="38272"/>
          <a:stretch/>
        </p:blipFill>
        <p:spPr>
          <a:xfrm>
            <a:off x="9337573" y="3058992"/>
            <a:ext cx="2871802" cy="2551304"/>
          </a:xfrm>
          <a:prstGeom prst="rect">
            <a:avLst/>
          </a:prstGeom>
        </p:spPr>
      </p:pic>
      <p:pic>
        <p:nvPicPr>
          <p:cNvPr id="18" name="Picture 17"/>
          <p:cNvPicPr>
            <a:picLocks noChangeAspect="1"/>
          </p:cNvPicPr>
          <p:nvPr/>
        </p:nvPicPr>
        <p:blipFill rotWithShape="1">
          <a:blip r:embed="rId9">
            <a:extLst>
              <a:ext uri="{28A0092B-C50C-407E-A947-70E740481C1C}">
                <a14:useLocalDpi xmlns:a14="http://schemas.microsoft.com/office/drawing/2010/main" val="0"/>
              </a:ext>
            </a:extLst>
          </a:blip>
          <a:srcRect l="35189" t="-1224" r="42311" b="32825"/>
          <a:stretch/>
        </p:blipFill>
        <p:spPr>
          <a:xfrm rot="6103200">
            <a:off x="10299101" y="-1013053"/>
            <a:ext cx="1521974" cy="2602565"/>
          </a:xfrm>
          <a:prstGeom prst="rect">
            <a:avLst/>
          </a:prstGeom>
        </p:spPr>
      </p:pic>
      <p:pic>
        <p:nvPicPr>
          <p:cNvPr id="19" name="Picture 18"/>
          <p:cNvPicPr>
            <a:picLocks noChangeAspect="1"/>
          </p:cNvPicPr>
          <p:nvPr/>
        </p:nvPicPr>
        <p:blipFill rotWithShape="1">
          <a:blip r:embed="rId9">
            <a:extLst>
              <a:ext uri="{28A0092B-C50C-407E-A947-70E740481C1C}">
                <a14:useLocalDpi xmlns:a14="http://schemas.microsoft.com/office/drawing/2010/main" val="0"/>
              </a:ext>
            </a:extLst>
          </a:blip>
          <a:srcRect l="35189" t="-1224" r="42311" b="32825"/>
          <a:stretch/>
        </p:blipFill>
        <p:spPr>
          <a:xfrm rot="8716133">
            <a:off x="10821491" y="-213303"/>
            <a:ext cx="1521974" cy="2602565"/>
          </a:xfrm>
          <a:prstGeom prst="rect">
            <a:avLst/>
          </a:prstGeom>
        </p:spPr>
      </p:pic>
      <p:pic>
        <p:nvPicPr>
          <p:cNvPr id="3" name="Picture 2"/>
          <p:cNvPicPr>
            <a:picLocks noChangeAspect="1"/>
          </p:cNvPicPr>
          <p:nvPr/>
        </p:nvPicPr>
        <p:blipFill>
          <a:blip r:embed="rId10"/>
          <a:stretch>
            <a:fillRect/>
          </a:stretch>
        </p:blipFill>
        <p:spPr>
          <a:xfrm>
            <a:off x="4114224" y="1862438"/>
            <a:ext cx="4084674" cy="1457070"/>
          </a:xfrm>
          <a:prstGeom prst="rect">
            <a:avLst/>
          </a:prstGeom>
        </p:spPr>
      </p:pic>
      <p:pic>
        <p:nvPicPr>
          <p:cNvPr id="4" name="Picture 3"/>
          <p:cNvPicPr>
            <a:picLocks noChangeAspect="1"/>
          </p:cNvPicPr>
          <p:nvPr/>
        </p:nvPicPr>
        <p:blipFill>
          <a:blip r:embed="rId11"/>
          <a:stretch>
            <a:fillRect/>
          </a:stretch>
        </p:blipFill>
        <p:spPr>
          <a:xfrm>
            <a:off x="1905059" y="2775805"/>
            <a:ext cx="8900931" cy="2139881"/>
          </a:xfrm>
          <a:prstGeom prst="rect">
            <a:avLst/>
          </a:prstGeom>
        </p:spPr>
      </p:pic>
    </p:spTree>
    <p:extLst>
      <p:ext uri="{BB962C8B-B14F-4D97-AF65-F5344CB8AC3E}">
        <p14:creationId xmlns:p14="http://schemas.microsoft.com/office/powerpoint/2010/main" val="545584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1000"/>
                                        <p:tgtEl>
                                          <p:spTgt spid="17"/>
                                        </p:tgtEl>
                                      </p:cBhvr>
                                    </p:animEffect>
                                    <p:anim calcmode="lin" valueType="num">
                                      <p:cBhvr>
                                        <p:cTn id="30" dur="1000" fill="hold"/>
                                        <p:tgtEl>
                                          <p:spTgt spid="17"/>
                                        </p:tgtEl>
                                        <p:attrNameLst>
                                          <p:attrName>ppt_x</p:attrName>
                                        </p:attrNameLst>
                                      </p:cBhvr>
                                      <p:tavLst>
                                        <p:tav tm="0">
                                          <p:val>
                                            <p:strVal val="#ppt_x"/>
                                          </p:val>
                                        </p:tav>
                                        <p:tav tm="100000">
                                          <p:val>
                                            <p:strVal val="#ppt_x"/>
                                          </p:val>
                                        </p:tav>
                                      </p:tavLst>
                                    </p:anim>
                                    <p:anim calcmode="lin" valueType="num">
                                      <p:cBhvr>
                                        <p:cTn id="31" dur="1000" fill="hold"/>
                                        <p:tgtEl>
                                          <p:spTgt spid="17"/>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1000"/>
                                        <p:tgtEl>
                                          <p:spTgt spid="3"/>
                                        </p:tgtEl>
                                      </p:cBhvr>
                                    </p:animEffect>
                                    <p:anim calcmode="lin" valueType="num">
                                      <p:cBhvr>
                                        <p:cTn id="35" dur="1000" fill="hold"/>
                                        <p:tgtEl>
                                          <p:spTgt spid="3"/>
                                        </p:tgtEl>
                                        <p:attrNameLst>
                                          <p:attrName>ppt_x</p:attrName>
                                        </p:attrNameLst>
                                      </p:cBhvr>
                                      <p:tavLst>
                                        <p:tav tm="0">
                                          <p:val>
                                            <p:strVal val="#ppt_x"/>
                                          </p:val>
                                        </p:tav>
                                        <p:tav tm="100000">
                                          <p:val>
                                            <p:strVal val="#ppt_x"/>
                                          </p:val>
                                        </p:tav>
                                      </p:tavLst>
                                    </p:anim>
                                    <p:anim calcmode="lin" valueType="num">
                                      <p:cBhvr>
                                        <p:cTn id="3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1000"/>
                                        <p:tgtEl>
                                          <p:spTgt spid="4"/>
                                        </p:tgtEl>
                                      </p:cBhvr>
                                    </p:animEffect>
                                    <p:anim calcmode="lin" valueType="num">
                                      <p:cBhvr>
                                        <p:cTn id="42" dur="1000" fill="hold"/>
                                        <p:tgtEl>
                                          <p:spTgt spid="4"/>
                                        </p:tgtEl>
                                        <p:attrNameLst>
                                          <p:attrName>ppt_x</p:attrName>
                                        </p:attrNameLst>
                                      </p:cBhvr>
                                      <p:tavLst>
                                        <p:tav tm="0">
                                          <p:val>
                                            <p:strVal val="#ppt_x"/>
                                          </p:val>
                                        </p:tav>
                                        <p:tav tm="100000">
                                          <p:val>
                                            <p:strVal val="#ppt_x"/>
                                          </p:val>
                                        </p:tav>
                                      </p:tavLst>
                                    </p:anim>
                                    <p:anim calcmode="lin" valueType="num">
                                      <p:cBhvr>
                                        <p:cTn id="4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graysc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7117282" y="1316208"/>
            <a:ext cx="6943426" cy="5107599"/>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3450" t="10867" r="12626" b="17840"/>
          <a:stretch/>
        </p:blipFill>
        <p:spPr>
          <a:xfrm>
            <a:off x="-958200" y="384313"/>
            <a:ext cx="12274575" cy="5305709"/>
          </a:xfrm>
          <a:prstGeom prst="rect">
            <a:avLst/>
          </a:prstGeom>
        </p:spPr>
      </p:pic>
      <p:pic>
        <p:nvPicPr>
          <p:cNvPr id="16" name="Picture 15"/>
          <p:cNvPicPr>
            <a:picLocks noChangeAspect="1"/>
          </p:cNvPicPr>
          <p:nvPr/>
        </p:nvPicPr>
        <p:blipFill rotWithShape="1">
          <a:blip r:embed="rId2">
            <a:graysc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10308945" y="-251956"/>
            <a:ext cx="2956560" cy="2174852"/>
          </a:xfrm>
          <a:prstGeom prst="rect">
            <a:avLst/>
          </a:prstGeom>
        </p:spPr>
      </p:pic>
      <p:pic>
        <p:nvPicPr>
          <p:cNvPr id="5" name="Picture 4"/>
          <p:cNvPicPr>
            <a:picLocks noChangeAspect="1"/>
          </p:cNvPicPr>
          <p:nvPr/>
        </p:nvPicPr>
        <p:blipFill rotWithShape="1">
          <a:blip r:embed="rId5">
            <a:duotone>
              <a:schemeClr val="accent3">
                <a:shade val="45000"/>
                <a:satMod val="135000"/>
              </a:schemeClr>
              <a:prstClr val="white"/>
            </a:duotone>
            <a:extLst>
              <a:ext uri="{28A0092B-C50C-407E-A947-70E740481C1C}">
                <a14:useLocalDpi xmlns:a14="http://schemas.microsoft.com/office/drawing/2010/main" val="0"/>
              </a:ext>
            </a:extLst>
          </a:blip>
          <a:srcRect t="37555" r="52250"/>
          <a:stretch/>
        </p:blipFill>
        <p:spPr>
          <a:xfrm>
            <a:off x="-816549" y="2575693"/>
            <a:ext cx="6096000" cy="4484230"/>
          </a:xfrm>
          <a:prstGeom prst="rect">
            <a:avLst/>
          </a:prstGeom>
        </p:spPr>
      </p:pic>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1500" t="48222" r="62375" b="1111"/>
          <a:stretch/>
        </p:blipFill>
        <p:spPr>
          <a:xfrm>
            <a:off x="206009" y="4021310"/>
            <a:ext cx="3669435" cy="2672943"/>
          </a:xfrm>
          <a:prstGeom prst="rect">
            <a:avLst/>
          </a:prstGeom>
        </p:spPr>
      </p:pic>
      <p:pic>
        <p:nvPicPr>
          <p:cNvPr id="9" name="Picture 8"/>
          <p:cNvPicPr>
            <a:picLocks noChangeAspect="1"/>
          </p:cNvPicPr>
          <p:nvPr/>
        </p:nvPicPr>
        <p:blipFill rotWithShape="1">
          <a:blip r:embed="rId7">
            <a:extLst>
              <a:ext uri="{BEBA8EAE-BF5A-486C-A8C5-ECC9F3942E4B}">
                <a14:imgProps xmlns:a14="http://schemas.microsoft.com/office/drawing/2010/main">
                  <a14:imgLayer r:embed="rId8">
                    <a14:imgEffect>
                      <a14:backgroundRemoval t="29167" b="98241" l="625" r="37083">
                        <a14:foregroundMark x1="5104" y1="48241" x2="6094" y2="52685"/>
                        <a14:foregroundMark x1="22240" y1="55370" x2="34479" y2="69537"/>
                        <a14:foregroundMark x1="27865" y1="56944" x2="29635" y2="75093"/>
                        <a14:foregroundMark x1="21094" y1="61111" x2="7240" y2="66204"/>
                      </a14:backgroundRemoval>
                    </a14:imgEffect>
                  </a14:imgLayer>
                </a14:imgProps>
              </a:ext>
              <a:ext uri="{28A0092B-C50C-407E-A947-70E740481C1C}">
                <a14:useLocalDpi xmlns:a14="http://schemas.microsoft.com/office/drawing/2010/main" val="0"/>
              </a:ext>
            </a:extLst>
          </a:blip>
          <a:srcRect t="29800" r="62758"/>
          <a:stretch/>
        </p:blipFill>
        <p:spPr>
          <a:xfrm rot="257365">
            <a:off x="-698953" y="-794346"/>
            <a:ext cx="3074307" cy="3259633"/>
          </a:xfrm>
          <a:prstGeom prst="rect">
            <a:avLst/>
          </a:prstGeom>
        </p:spPr>
      </p:pic>
      <p:pic>
        <p:nvPicPr>
          <p:cNvPr id="10" name="Picture 9"/>
          <p:cNvPicPr>
            <a:picLocks noChangeAspect="1"/>
          </p:cNvPicPr>
          <p:nvPr/>
        </p:nvPicPr>
        <p:blipFill rotWithShape="1">
          <a:blip r:embed="rId9">
            <a:extLst>
              <a:ext uri="{28A0092B-C50C-407E-A947-70E740481C1C}">
                <a14:useLocalDpi xmlns:a14="http://schemas.microsoft.com/office/drawing/2010/main" val="0"/>
              </a:ext>
            </a:extLst>
          </a:blip>
          <a:srcRect l="35189" t="-1224" r="42311" b="32825"/>
          <a:stretch/>
        </p:blipFill>
        <p:spPr>
          <a:xfrm rot="12092228" flipH="1">
            <a:off x="-216732" y="803063"/>
            <a:ext cx="1521974" cy="2602565"/>
          </a:xfrm>
          <a:prstGeom prst="rect">
            <a:avLst/>
          </a:prstGeom>
        </p:spPr>
      </p:pic>
      <p:pic>
        <p:nvPicPr>
          <p:cNvPr id="17" name="Picture 16"/>
          <p:cNvPicPr>
            <a:picLocks noChangeAspect="1"/>
          </p:cNvPicPr>
          <p:nvPr/>
        </p:nvPicPr>
        <p:blipFill rotWithShape="1">
          <a:blip r:embed="rId6">
            <a:extLst>
              <a:ext uri="{28A0092B-C50C-407E-A947-70E740481C1C}">
                <a14:useLocalDpi xmlns:a14="http://schemas.microsoft.com/office/drawing/2010/main" val="0"/>
              </a:ext>
            </a:extLst>
          </a:blip>
          <a:srcRect l="25165" t="-2918" r="33904" b="38272"/>
          <a:stretch/>
        </p:blipFill>
        <p:spPr>
          <a:xfrm>
            <a:off x="9337573" y="3058992"/>
            <a:ext cx="2871802" cy="2551304"/>
          </a:xfrm>
          <a:prstGeom prst="rect">
            <a:avLst/>
          </a:prstGeom>
        </p:spPr>
      </p:pic>
      <p:pic>
        <p:nvPicPr>
          <p:cNvPr id="2" name="Picture 1"/>
          <p:cNvPicPr>
            <a:picLocks noChangeAspect="1"/>
          </p:cNvPicPr>
          <p:nvPr/>
        </p:nvPicPr>
        <p:blipFill>
          <a:blip r:embed="rId10"/>
          <a:stretch>
            <a:fillRect/>
          </a:stretch>
        </p:blipFill>
        <p:spPr>
          <a:xfrm>
            <a:off x="1359188" y="1848738"/>
            <a:ext cx="10132430" cy="3761558"/>
          </a:xfrm>
          <a:prstGeom prst="rect">
            <a:avLst/>
          </a:prstGeom>
        </p:spPr>
      </p:pic>
    </p:spTree>
    <p:extLst>
      <p:ext uri="{BB962C8B-B14F-4D97-AF65-F5344CB8AC3E}">
        <p14:creationId xmlns:p14="http://schemas.microsoft.com/office/powerpoint/2010/main" val="248008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42" presetClass="entr" presetSubtype="0"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1000"/>
                                        <p:tgtEl>
                                          <p:spTgt spid="17"/>
                                        </p:tgtEl>
                                      </p:cBhvr>
                                    </p:animEffect>
                                    <p:anim calcmode="lin" valueType="num">
                                      <p:cBhvr>
                                        <p:cTn id="35" dur="1000" fill="hold"/>
                                        <p:tgtEl>
                                          <p:spTgt spid="17"/>
                                        </p:tgtEl>
                                        <p:attrNameLst>
                                          <p:attrName>ppt_x</p:attrName>
                                        </p:attrNameLst>
                                      </p:cBhvr>
                                      <p:tavLst>
                                        <p:tav tm="0">
                                          <p:val>
                                            <p:strVal val="#ppt_x"/>
                                          </p:val>
                                        </p:tav>
                                        <p:tav tm="100000">
                                          <p:val>
                                            <p:strVal val="#ppt_x"/>
                                          </p:val>
                                        </p:tav>
                                      </p:tavLst>
                                    </p:anim>
                                    <p:anim calcmode="lin" valueType="num">
                                      <p:cBhvr>
                                        <p:cTn id="36" dur="1000" fill="hold"/>
                                        <p:tgtEl>
                                          <p:spTgt spid="17"/>
                                        </p:tgtEl>
                                        <p:attrNameLst>
                                          <p:attrName>ppt_y</p:attrName>
                                        </p:attrNameLst>
                                      </p:cBhvr>
                                      <p:tavLst>
                                        <p:tav tm="0">
                                          <p:val>
                                            <p:strVal val="#ppt_y+.1"/>
                                          </p:val>
                                        </p:tav>
                                        <p:tav tm="100000">
                                          <p:val>
                                            <p:strVal val="#ppt_y"/>
                                          </p:val>
                                        </p:tav>
                                      </p:tavLst>
                                    </p:anim>
                                  </p:childTnLst>
                                </p:cTn>
                              </p:par>
                            </p:childTnLst>
                          </p:cTn>
                        </p:par>
                        <p:par>
                          <p:cTn id="37" fill="hold">
                            <p:stCondLst>
                              <p:cond delay="3000"/>
                            </p:stCondLst>
                            <p:childTnLst>
                              <p:par>
                                <p:cTn id="38" presetID="2" presetClass="entr" presetSubtype="4" fill="hold" nodeType="afterEffect">
                                  <p:stCondLst>
                                    <p:cond delay="0"/>
                                  </p:stCondLst>
                                  <p:childTnLst>
                                    <p:set>
                                      <p:cBhvr>
                                        <p:cTn id="39" dur="1" fill="hold">
                                          <p:stCondLst>
                                            <p:cond delay="0"/>
                                          </p:stCondLst>
                                        </p:cTn>
                                        <p:tgtEl>
                                          <p:spTgt spid="2"/>
                                        </p:tgtEl>
                                        <p:attrNameLst>
                                          <p:attrName>style.visibility</p:attrName>
                                        </p:attrNameLst>
                                      </p:cBhvr>
                                      <p:to>
                                        <p:strVal val="visible"/>
                                      </p:to>
                                    </p:set>
                                    <p:anim calcmode="lin" valueType="num">
                                      <p:cBhvr additive="base">
                                        <p:cTn id="40" dur="500" fill="hold"/>
                                        <p:tgtEl>
                                          <p:spTgt spid="2"/>
                                        </p:tgtEl>
                                        <p:attrNameLst>
                                          <p:attrName>ppt_x</p:attrName>
                                        </p:attrNameLst>
                                      </p:cBhvr>
                                      <p:tavLst>
                                        <p:tav tm="0">
                                          <p:val>
                                            <p:strVal val="#ppt_x"/>
                                          </p:val>
                                        </p:tav>
                                        <p:tav tm="100000">
                                          <p:val>
                                            <p:strVal val="#ppt_x"/>
                                          </p:val>
                                        </p:tav>
                                      </p:tavLst>
                                    </p:anim>
                                    <p:anim calcmode="lin" valueType="num">
                                      <p:cBhvr additive="base">
                                        <p:cTn id="4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3">
            <a:extLst>
              <a:ext uri="{28A0092B-C50C-407E-A947-70E740481C1C}">
                <a14:useLocalDpi xmlns:a14="http://schemas.microsoft.com/office/drawing/2010/main" val="0"/>
              </a:ext>
            </a:extLst>
          </a:blip>
          <a:srcRect t="37555" r="52250"/>
          <a:stretch/>
        </p:blipFill>
        <p:spPr>
          <a:xfrm>
            <a:off x="-497506" y="-264622"/>
            <a:ext cx="2590875" cy="1905853"/>
          </a:xfrm>
          <a:prstGeom prst="rect">
            <a:avLst/>
          </a:prstGeom>
        </p:spPr>
      </p:pic>
      <p:sp>
        <p:nvSpPr>
          <p:cNvPr id="10" name="Rectangle 9"/>
          <p:cNvSpPr/>
          <p:nvPr/>
        </p:nvSpPr>
        <p:spPr>
          <a:xfrm>
            <a:off x="200633" y="1195754"/>
            <a:ext cx="6563581" cy="5451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p:cNvSpPr/>
          <p:nvPr/>
        </p:nvSpPr>
        <p:spPr>
          <a:xfrm>
            <a:off x="6938721" y="1543979"/>
            <a:ext cx="5018817" cy="4319965"/>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alpha val="75000"/>
                </a:schemeClr>
              </a:solidFill>
            </a:endParaRPr>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32336" t="17350" r="34442" b="48633"/>
          <a:stretch/>
        </p:blipFill>
        <p:spPr>
          <a:xfrm rot="16200000">
            <a:off x="1206274" y="481851"/>
            <a:ext cx="4550960" cy="6213226"/>
          </a:xfrm>
          <a:prstGeom prst="rect">
            <a:avLst/>
          </a:prstGeom>
        </p:spPr>
      </p:pic>
      <p:pic>
        <p:nvPicPr>
          <p:cNvPr id="5" name="Google Shape;802;p32"/>
          <p:cNvPicPr preferRelativeResize="0"/>
          <p:nvPr/>
        </p:nvPicPr>
        <p:blipFill rotWithShape="1">
          <a:blip r:embed="rId5">
            <a:alphaModFix amt="90000"/>
          </a:blip>
          <a:srcRect l="852" t="3632" b="4876"/>
          <a:stretch/>
        </p:blipFill>
        <p:spPr>
          <a:xfrm>
            <a:off x="200633" y="189173"/>
            <a:ext cx="8685459" cy="804042"/>
          </a:xfrm>
          <a:prstGeom prst="rect">
            <a:avLst/>
          </a:prstGeom>
          <a:noFill/>
          <a:ln>
            <a:noFill/>
          </a:ln>
        </p:spPr>
      </p:pic>
      <p:sp>
        <p:nvSpPr>
          <p:cNvPr id="6" name="TextBox 5"/>
          <p:cNvSpPr txBox="1"/>
          <p:nvPr/>
        </p:nvSpPr>
        <p:spPr>
          <a:xfrm>
            <a:off x="1156548" y="343558"/>
            <a:ext cx="7506806" cy="523220"/>
          </a:xfrm>
          <a:prstGeom prst="rect">
            <a:avLst/>
          </a:prstGeom>
          <a:noFill/>
        </p:spPr>
        <p:txBody>
          <a:bodyPr wrap="square" rtlCol="0">
            <a:spAutoFit/>
          </a:bodyPr>
          <a:lstStyle/>
          <a:p>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nội</a:t>
            </a:r>
            <a:r>
              <a:rPr lang="en-US" sz="2800" dirty="0">
                <a:latin typeface="Times New Roman" panose="02020603050405020304" pitchFamily="18" charset="0"/>
                <a:cs typeface="Times New Roman" panose="02020603050405020304" pitchFamily="18" charset="0"/>
              </a:rPr>
              <a:t> dung </a:t>
            </a:r>
            <a:r>
              <a:rPr lang="en-US" sz="2800" dirty="0" err="1">
                <a:latin typeface="Times New Roman" panose="02020603050405020304" pitchFamily="18" charset="0"/>
                <a:cs typeface="Times New Roman" panose="02020603050405020304" pitchFamily="18" charset="0"/>
              </a:rPr>
              <a:t>truyện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dưới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đây</a:t>
            </a:r>
            <a:r>
              <a:rPr lang="en-US" sz="2800" dirty="0">
                <a:latin typeface="Times New Roman" panose="02020603050405020304" pitchFamily="18" charset="0"/>
                <a:cs typeface="Times New Roman" panose="02020603050405020304" pitchFamily="18" charset="0"/>
              </a:rPr>
              <a:t>?</a:t>
            </a:r>
          </a:p>
        </p:txBody>
      </p:sp>
      <p:sp>
        <p:nvSpPr>
          <p:cNvPr id="7" name="Rectangle 6"/>
          <p:cNvSpPr/>
          <p:nvPr/>
        </p:nvSpPr>
        <p:spPr>
          <a:xfrm>
            <a:off x="7429497" y="1887885"/>
            <a:ext cx="4015156" cy="3539430"/>
          </a:xfrm>
          <a:prstGeom prst="rect">
            <a:avLst/>
          </a:prstGeom>
        </p:spPr>
        <p:txBody>
          <a:bodyPr wrap="square">
            <a:spAutoFit/>
          </a:bodyPr>
          <a:lstStyle/>
          <a:p>
            <a:pPr algn="just"/>
            <a:r>
              <a:rPr lang="vi-VN" sz="2800" b="0" i="0" dirty="0">
                <a:solidFill>
                  <a:srgbClr val="000000"/>
                </a:solidFill>
                <a:effectLst/>
                <a:latin typeface="+mj-lt"/>
              </a:rPr>
              <a:t>Anh hàng dầu mất tiền. Bởi vì trước đó có người mù cứ lảng vảng hàng của anh đuổi thế nào cũng không đi nên anh đâm ra nghi ngờ. Tìm người mù đòi tiền. Nhưng người </a:t>
            </a:r>
            <a:r>
              <a:rPr lang="en-US" sz="2800" dirty="0" err="1">
                <a:solidFill>
                  <a:srgbClr val="000000"/>
                </a:solidFill>
                <a:latin typeface="Times New Roman" panose="02020603050405020304" pitchFamily="18" charset="0"/>
                <a:cs typeface="Times New Roman" panose="02020603050405020304" pitchFamily="18" charset="0"/>
              </a:rPr>
              <a:t>này</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ra</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sức</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chối</a:t>
            </a:r>
            <a:r>
              <a:rPr lang="en-US" sz="2800" dirty="0">
                <a:solidFill>
                  <a:srgbClr val="000000"/>
                </a:solidFill>
                <a:latin typeface="Times New Roman" panose="02020603050405020304" pitchFamily="18" charset="0"/>
                <a:cs typeface="Times New Roman" panose="02020603050405020304" pitchFamily="18" charset="0"/>
              </a:rPr>
              <a:t>.</a:t>
            </a:r>
            <a:endParaRPr lang="en-US" sz="2800" b="0" i="0" dirty="0">
              <a:solidFill>
                <a:srgbClr val="000000"/>
              </a:solidFill>
              <a:effectLst/>
              <a:latin typeface="Times New Roman" panose="02020603050405020304" pitchFamily="18" charset="0"/>
              <a:cs typeface="Times New Roman" panose="02020603050405020304" pitchFamily="18" charset="0"/>
            </a:endParaRPr>
          </a:p>
        </p:txBody>
      </p:sp>
      <p:sp>
        <p:nvSpPr>
          <p:cNvPr id="9" name="Rectangle: Rounded Corners 8"/>
          <p:cNvSpPr/>
          <p:nvPr/>
        </p:nvSpPr>
        <p:spPr>
          <a:xfrm>
            <a:off x="7092461" y="1641231"/>
            <a:ext cx="4689229" cy="4032738"/>
          </a:xfrm>
          <a:prstGeom prst="roundRect">
            <a:avLst/>
          </a:prstGeom>
          <a:noFill/>
          <a:ln w="38100">
            <a:solidFill>
              <a:schemeClr val="accent6">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1471444" y="6019704"/>
            <a:ext cx="3730508" cy="523220"/>
          </a:xfrm>
          <a:prstGeom prst="rect">
            <a:avLst/>
          </a:prstGeom>
        </p:spPr>
        <p:txBody>
          <a:bodyPr wrap="none">
            <a:spAutoFit/>
          </a:bodyPr>
          <a:lstStyle/>
          <a:p>
            <a:r>
              <a:rPr lang="en-US" sz="2800" dirty="0">
                <a:solidFill>
                  <a:srgbClr val="000000"/>
                </a:solidFill>
                <a:latin typeface="Times New Roman" panose="02020603050405020304" pitchFamily="18" charset="0"/>
                <a:cs typeface="Times New Roman" panose="02020603050405020304" pitchFamily="18" charset="0"/>
              </a:rPr>
              <a:t>N</a:t>
            </a:r>
            <a:r>
              <a:rPr lang="vi-VN" sz="2800" dirty="0">
                <a:solidFill>
                  <a:srgbClr val="000000"/>
                </a:solidFill>
                <a:latin typeface="+mj-lt"/>
              </a:rPr>
              <a:t>gười </a:t>
            </a:r>
            <a:r>
              <a:rPr lang="en-US" sz="2800" dirty="0" err="1">
                <a:solidFill>
                  <a:srgbClr val="000000"/>
                </a:solidFill>
                <a:latin typeface="Times New Roman" panose="02020603050405020304" pitchFamily="18" charset="0"/>
                <a:cs typeface="Times New Roman" panose="02020603050405020304" pitchFamily="18" charset="0"/>
              </a:rPr>
              <a:t>này</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ra</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sức</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chối</a:t>
            </a:r>
            <a:r>
              <a:rPr lang="en-US" sz="2800" dirty="0">
                <a:solidFill>
                  <a:srgbClr val="000000"/>
                </a:solidFill>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3" name="Oval 12"/>
          <p:cNvSpPr/>
          <p:nvPr/>
        </p:nvSpPr>
        <p:spPr>
          <a:xfrm>
            <a:off x="375140" y="5745386"/>
            <a:ext cx="845585" cy="785813"/>
          </a:xfrm>
          <a:prstGeom prst="ellipse">
            <a:avLst/>
          </a:prstGeom>
          <a:solidFill>
            <a:srgbClr val="53ABAD"/>
          </a:solidFill>
          <a:ln w="19050">
            <a:solidFill>
              <a:srgbClr val="53AB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1</a:t>
            </a:r>
          </a:p>
        </p:txBody>
      </p:sp>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t="37555" r="52250"/>
          <a:stretch/>
        </p:blipFill>
        <p:spPr>
          <a:xfrm flipH="1">
            <a:off x="9975609" y="4838384"/>
            <a:ext cx="2590875" cy="1905853"/>
          </a:xfrm>
          <a:prstGeom prst="rect">
            <a:avLst/>
          </a:prstGeom>
        </p:spPr>
      </p:pic>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35189" t="-1224" r="42311" b="32825"/>
          <a:stretch/>
        </p:blipFill>
        <p:spPr>
          <a:xfrm rot="7028903">
            <a:off x="10606784" y="-944820"/>
            <a:ext cx="1521974" cy="2602565"/>
          </a:xfrm>
          <a:prstGeom prst="rect">
            <a:avLst/>
          </a:prstGeom>
        </p:spPr>
      </p:pic>
    </p:spTree>
    <p:extLst>
      <p:ext uri="{BB962C8B-B14F-4D97-AF65-F5344CB8AC3E}">
        <p14:creationId xmlns:p14="http://schemas.microsoft.com/office/powerpoint/2010/main" val="1634775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arn(inVertical)">
                                      <p:cBhvr>
                                        <p:cTn id="25" dur="500"/>
                                        <p:tgtEl>
                                          <p:spTgt spid="13"/>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inVertical)">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1000" fill="hold"/>
                                        <p:tgtEl>
                                          <p:spTgt spid="8"/>
                                        </p:tgtEl>
                                        <p:attrNameLst>
                                          <p:attrName>ppt_w</p:attrName>
                                        </p:attrNameLst>
                                      </p:cBhvr>
                                      <p:tavLst>
                                        <p:tav tm="0">
                                          <p:val>
                                            <p:fltVal val="0"/>
                                          </p:val>
                                        </p:tav>
                                        <p:tav tm="100000">
                                          <p:val>
                                            <p:strVal val="#ppt_w"/>
                                          </p:val>
                                        </p:tav>
                                      </p:tavLst>
                                    </p:anim>
                                    <p:anim calcmode="lin" valueType="num">
                                      <p:cBhvr>
                                        <p:cTn id="34" dur="1000" fill="hold"/>
                                        <p:tgtEl>
                                          <p:spTgt spid="8"/>
                                        </p:tgtEl>
                                        <p:attrNameLst>
                                          <p:attrName>ppt_h</p:attrName>
                                        </p:attrNameLst>
                                      </p:cBhvr>
                                      <p:tavLst>
                                        <p:tav tm="0">
                                          <p:val>
                                            <p:fltVal val="0"/>
                                          </p:val>
                                        </p:tav>
                                        <p:tav tm="100000">
                                          <p:val>
                                            <p:strVal val="#ppt_h"/>
                                          </p:val>
                                        </p:tav>
                                      </p:tavLst>
                                    </p:anim>
                                    <p:anim calcmode="lin" valueType="num">
                                      <p:cBhvr>
                                        <p:cTn id="35" dur="1000" fill="hold"/>
                                        <p:tgtEl>
                                          <p:spTgt spid="8"/>
                                        </p:tgtEl>
                                        <p:attrNameLst>
                                          <p:attrName>style.rotation</p:attrName>
                                        </p:attrNameLst>
                                      </p:cBhvr>
                                      <p:tavLst>
                                        <p:tav tm="0">
                                          <p:val>
                                            <p:fltVal val="90"/>
                                          </p:val>
                                        </p:tav>
                                        <p:tav tm="100000">
                                          <p:val>
                                            <p:fltVal val="0"/>
                                          </p:val>
                                        </p:tav>
                                      </p:tavLst>
                                    </p:anim>
                                    <p:animEffect transition="in" filter="fade">
                                      <p:cBhvr>
                                        <p:cTn id="36" dur="1000"/>
                                        <p:tgtEl>
                                          <p:spTgt spid="8"/>
                                        </p:tgtEl>
                                      </p:cBhvr>
                                    </p:animEffect>
                                  </p:childTnLst>
                                  <p:subTnLst>
                                    <p:audio>
                                      <p:cMediaNode>
                                        <p:cTn display="0" masterRel="sameClick">
                                          <p:stCondLst>
                                            <p:cond evt="begin" delay="0">
                                              <p:tn val="31"/>
                                            </p:cond>
                                          </p:stCondLst>
                                          <p:endCondLst>
                                            <p:cond evt="onStopAudio" delay="0">
                                              <p:tgtEl>
                                                <p:sldTgt/>
                                              </p:tgtEl>
                                            </p:cond>
                                          </p:endCondLst>
                                        </p:cTn>
                                        <p:tgtEl>
                                          <p:sndTgt r:embed="rId2" name="chimes.wav"/>
                                        </p:tgtEl>
                                      </p:cMediaNode>
                                    </p:audio>
                                  </p:subTnLst>
                                </p:cTn>
                              </p:par>
                              <p:par>
                                <p:cTn id="37" presetID="31"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1000" fill="hold"/>
                                        <p:tgtEl>
                                          <p:spTgt spid="9"/>
                                        </p:tgtEl>
                                        <p:attrNameLst>
                                          <p:attrName>ppt_w</p:attrName>
                                        </p:attrNameLst>
                                      </p:cBhvr>
                                      <p:tavLst>
                                        <p:tav tm="0">
                                          <p:val>
                                            <p:fltVal val="0"/>
                                          </p:val>
                                        </p:tav>
                                        <p:tav tm="100000">
                                          <p:val>
                                            <p:strVal val="#ppt_w"/>
                                          </p:val>
                                        </p:tav>
                                      </p:tavLst>
                                    </p:anim>
                                    <p:anim calcmode="lin" valueType="num">
                                      <p:cBhvr>
                                        <p:cTn id="40" dur="1000" fill="hold"/>
                                        <p:tgtEl>
                                          <p:spTgt spid="9"/>
                                        </p:tgtEl>
                                        <p:attrNameLst>
                                          <p:attrName>ppt_h</p:attrName>
                                        </p:attrNameLst>
                                      </p:cBhvr>
                                      <p:tavLst>
                                        <p:tav tm="0">
                                          <p:val>
                                            <p:fltVal val="0"/>
                                          </p:val>
                                        </p:tav>
                                        <p:tav tm="100000">
                                          <p:val>
                                            <p:strVal val="#ppt_h"/>
                                          </p:val>
                                        </p:tav>
                                      </p:tavLst>
                                    </p:anim>
                                    <p:anim calcmode="lin" valueType="num">
                                      <p:cBhvr>
                                        <p:cTn id="41" dur="1000" fill="hold"/>
                                        <p:tgtEl>
                                          <p:spTgt spid="9"/>
                                        </p:tgtEl>
                                        <p:attrNameLst>
                                          <p:attrName>style.rotation</p:attrName>
                                        </p:attrNameLst>
                                      </p:cBhvr>
                                      <p:tavLst>
                                        <p:tav tm="0">
                                          <p:val>
                                            <p:fltVal val="90"/>
                                          </p:val>
                                        </p:tav>
                                        <p:tav tm="100000">
                                          <p:val>
                                            <p:fltVal val="0"/>
                                          </p:val>
                                        </p:tav>
                                      </p:tavLst>
                                    </p:anim>
                                    <p:animEffect transition="in" filter="fade">
                                      <p:cBhvr>
                                        <p:cTn id="42" dur="1000"/>
                                        <p:tgtEl>
                                          <p:spTgt spid="9"/>
                                        </p:tgtEl>
                                      </p:cBhvr>
                                    </p:animEffect>
                                  </p:childTnLst>
                                </p:cTn>
                              </p:par>
                              <p:par>
                                <p:cTn id="43" presetID="31" presetClass="entr" presetSubtype="0" fill="hold" grpId="0" nodeType="with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p:cTn id="45" dur="1000" fill="hold"/>
                                        <p:tgtEl>
                                          <p:spTgt spid="7"/>
                                        </p:tgtEl>
                                        <p:attrNameLst>
                                          <p:attrName>ppt_w</p:attrName>
                                        </p:attrNameLst>
                                      </p:cBhvr>
                                      <p:tavLst>
                                        <p:tav tm="0">
                                          <p:val>
                                            <p:fltVal val="0"/>
                                          </p:val>
                                        </p:tav>
                                        <p:tav tm="100000">
                                          <p:val>
                                            <p:strVal val="#ppt_w"/>
                                          </p:val>
                                        </p:tav>
                                      </p:tavLst>
                                    </p:anim>
                                    <p:anim calcmode="lin" valueType="num">
                                      <p:cBhvr>
                                        <p:cTn id="46" dur="1000" fill="hold"/>
                                        <p:tgtEl>
                                          <p:spTgt spid="7"/>
                                        </p:tgtEl>
                                        <p:attrNameLst>
                                          <p:attrName>ppt_h</p:attrName>
                                        </p:attrNameLst>
                                      </p:cBhvr>
                                      <p:tavLst>
                                        <p:tav tm="0">
                                          <p:val>
                                            <p:fltVal val="0"/>
                                          </p:val>
                                        </p:tav>
                                        <p:tav tm="100000">
                                          <p:val>
                                            <p:strVal val="#ppt_h"/>
                                          </p:val>
                                        </p:tav>
                                      </p:tavLst>
                                    </p:anim>
                                    <p:anim calcmode="lin" valueType="num">
                                      <p:cBhvr>
                                        <p:cTn id="47" dur="1000" fill="hold"/>
                                        <p:tgtEl>
                                          <p:spTgt spid="7"/>
                                        </p:tgtEl>
                                        <p:attrNameLst>
                                          <p:attrName>style.rotation</p:attrName>
                                        </p:attrNameLst>
                                      </p:cBhvr>
                                      <p:tavLst>
                                        <p:tav tm="0">
                                          <p:val>
                                            <p:fltVal val="90"/>
                                          </p:val>
                                        </p:tav>
                                        <p:tav tm="100000">
                                          <p:val>
                                            <p:fltVal val="0"/>
                                          </p:val>
                                        </p:tav>
                                      </p:tavLst>
                                    </p:anim>
                                    <p:animEffect transition="in" filter="fade">
                                      <p:cBhvr>
                                        <p:cTn id="4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P spid="6" grpId="0"/>
      <p:bldP spid="7" grpId="0"/>
      <p:bldP spid="9" grpId="0" animBg="1"/>
      <p:bldP spid="12" grpId="0"/>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3">
            <a:extLst>
              <a:ext uri="{28A0092B-C50C-407E-A947-70E740481C1C}">
                <a14:useLocalDpi xmlns:a14="http://schemas.microsoft.com/office/drawing/2010/main" val="0"/>
              </a:ext>
            </a:extLst>
          </a:blip>
          <a:srcRect t="37555" r="52250"/>
          <a:stretch/>
        </p:blipFill>
        <p:spPr>
          <a:xfrm>
            <a:off x="-497506" y="-264622"/>
            <a:ext cx="2590875" cy="1905853"/>
          </a:xfrm>
          <a:prstGeom prst="rect">
            <a:avLst/>
          </a:prstGeom>
        </p:spPr>
      </p:pic>
      <p:sp>
        <p:nvSpPr>
          <p:cNvPr id="10" name="Rectangle 9"/>
          <p:cNvSpPr/>
          <p:nvPr/>
        </p:nvSpPr>
        <p:spPr>
          <a:xfrm>
            <a:off x="370155" y="1147600"/>
            <a:ext cx="5957292" cy="5451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p:cNvSpPr/>
          <p:nvPr/>
        </p:nvSpPr>
        <p:spPr>
          <a:xfrm>
            <a:off x="6518031" y="1147601"/>
            <a:ext cx="5391353" cy="5335444"/>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alpha val="75000"/>
                </a:schemeClr>
              </a:solidFill>
            </a:endParaRPr>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32948" t="55331" r="32974" b="15273"/>
          <a:stretch/>
        </p:blipFill>
        <p:spPr>
          <a:xfrm rot="16200000">
            <a:off x="1014706" y="924861"/>
            <a:ext cx="4668190" cy="5369170"/>
          </a:xfrm>
          <a:prstGeom prst="rect">
            <a:avLst/>
          </a:prstGeom>
        </p:spPr>
      </p:pic>
      <p:pic>
        <p:nvPicPr>
          <p:cNvPr id="5" name="Google Shape;802;p32"/>
          <p:cNvPicPr preferRelativeResize="0"/>
          <p:nvPr/>
        </p:nvPicPr>
        <p:blipFill rotWithShape="1">
          <a:blip r:embed="rId5">
            <a:alphaModFix amt="90000"/>
          </a:blip>
          <a:srcRect l="852" t="3632" b="4876"/>
          <a:stretch/>
        </p:blipFill>
        <p:spPr>
          <a:xfrm>
            <a:off x="200633" y="189173"/>
            <a:ext cx="8685459" cy="804042"/>
          </a:xfrm>
          <a:prstGeom prst="rect">
            <a:avLst/>
          </a:prstGeom>
          <a:noFill/>
          <a:ln>
            <a:noFill/>
          </a:ln>
        </p:spPr>
      </p:pic>
      <p:sp>
        <p:nvSpPr>
          <p:cNvPr id="6" name="TextBox 5"/>
          <p:cNvSpPr txBox="1"/>
          <p:nvPr/>
        </p:nvSpPr>
        <p:spPr>
          <a:xfrm>
            <a:off x="1156548" y="343558"/>
            <a:ext cx="7506806" cy="523220"/>
          </a:xfrm>
          <a:prstGeom prst="rect">
            <a:avLst/>
          </a:prstGeom>
          <a:noFill/>
        </p:spPr>
        <p:txBody>
          <a:bodyPr wrap="square" rtlCol="0">
            <a:spAutoFit/>
          </a:bodyPr>
          <a:lstStyle/>
          <a:p>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nội</a:t>
            </a:r>
            <a:r>
              <a:rPr lang="en-US" sz="2800" dirty="0">
                <a:latin typeface="Times New Roman" panose="02020603050405020304" pitchFamily="18" charset="0"/>
                <a:cs typeface="Times New Roman" panose="02020603050405020304" pitchFamily="18" charset="0"/>
              </a:rPr>
              <a:t> dung </a:t>
            </a:r>
            <a:r>
              <a:rPr lang="en-US" sz="2800" dirty="0" err="1">
                <a:latin typeface="Times New Roman" panose="02020603050405020304" pitchFamily="18" charset="0"/>
                <a:cs typeface="Times New Roman" panose="02020603050405020304" pitchFamily="18" charset="0"/>
              </a:rPr>
              <a:t>truyện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dưới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đây</a:t>
            </a:r>
            <a:r>
              <a:rPr lang="en-US" sz="2800" dirty="0">
                <a:latin typeface="Times New Roman" panose="02020603050405020304" pitchFamily="18" charset="0"/>
                <a:cs typeface="Times New Roman" panose="02020603050405020304" pitchFamily="18" charset="0"/>
              </a:rPr>
              <a:t>?</a:t>
            </a:r>
          </a:p>
        </p:txBody>
      </p:sp>
      <p:sp>
        <p:nvSpPr>
          <p:cNvPr id="7" name="Rectangle 6"/>
          <p:cNvSpPr/>
          <p:nvPr/>
        </p:nvSpPr>
        <p:spPr>
          <a:xfrm>
            <a:off x="6881750" y="1604938"/>
            <a:ext cx="4663914" cy="3970318"/>
          </a:xfrm>
          <a:prstGeom prst="rect">
            <a:avLst/>
          </a:prstGeom>
        </p:spPr>
        <p:txBody>
          <a:bodyPr wrap="square">
            <a:spAutoFit/>
          </a:bodyPr>
          <a:lstStyle/>
          <a:p>
            <a:pPr algn="just"/>
            <a:r>
              <a:rPr lang="vi-VN" sz="2800" dirty="0">
                <a:latin typeface="+mj-lt"/>
              </a:rPr>
              <a:t>Quan sai người đem một chậu nước, rồi đem túi tiền mà người mù tự nhận là của mình vào chậu nước. Trên mặt nước nổi lên váng dầu từ đó biết được đó là tiền của anh bán dầu. Quan vừa vạch trần người mù là kẻ ăn cắp, vừa vạch trần hắn là kẻ giả mù đi ăn xin</a:t>
            </a:r>
            <a:endParaRPr lang="en-US" sz="2800" dirty="0">
              <a:latin typeface="+mj-lt"/>
            </a:endParaRPr>
          </a:p>
        </p:txBody>
      </p:sp>
      <p:sp>
        <p:nvSpPr>
          <p:cNvPr id="9" name="Rectangle: Rounded Corners 8"/>
          <p:cNvSpPr/>
          <p:nvPr/>
        </p:nvSpPr>
        <p:spPr>
          <a:xfrm>
            <a:off x="6621507" y="1275350"/>
            <a:ext cx="5160183" cy="4984773"/>
          </a:xfrm>
          <a:prstGeom prst="roundRect">
            <a:avLst/>
          </a:prstGeom>
          <a:noFill/>
          <a:ln w="38100">
            <a:solidFill>
              <a:schemeClr val="accent6">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565933" y="5959825"/>
            <a:ext cx="5761514" cy="523220"/>
          </a:xfrm>
          <a:prstGeom prst="rect">
            <a:avLst/>
          </a:prstGeom>
        </p:spPr>
        <p:txBody>
          <a:bodyPr wrap="none">
            <a:spAutoFit/>
          </a:bodyPr>
          <a:lstStyle/>
          <a:p>
            <a:r>
              <a:rPr lang="en-US" sz="2800" dirty="0" err="1">
                <a:solidFill>
                  <a:srgbClr val="000000"/>
                </a:solidFill>
                <a:latin typeface="Times New Roman" panose="02020603050405020304" pitchFamily="18" charset="0"/>
                <a:cs typeface="Times New Roman" panose="02020603050405020304" pitchFamily="18" charset="0"/>
              </a:rPr>
              <a:t>Quan</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sai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múc</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chậu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nước</a:t>
            </a:r>
            <a:r>
              <a:rPr lang="en-US" sz="2800" dirty="0">
                <a:solidFill>
                  <a:srgbClr val="000000"/>
                </a:solidFill>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
        <p:nvSpPr>
          <p:cNvPr id="13" name="Oval 12"/>
          <p:cNvSpPr/>
          <p:nvPr/>
        </p:nvSpPr>
        <p:spPr>
          <a:xfrm>
            <a:off x="5323880" y="1259066"/>
            <a:ext cx="845585" cy="785813"/>
          </a:xfrm>
          <a:prstGeom prst="ellipse">
            <a:avLst/>
          </a:prstGeom>
          <a:solidFill>
            <a:srgbClr val="53ABAD"/>
          </a:solidFill>
          <a:ln w="19050">
            <a:solidFill>
              <a:srgbClr val="53AB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2</a:t>
            </a:r>
          </a:p>
        </p:txBody>
      </p:sp>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t="37555" r="52250"/>
          <a:stretch/>
        </p:blipFill>
        <p:spPr>
          <a:xfrm flipH="1">
            <a:off x="9975609" y="4838384"/>
            <a:ext cx="2590875" cy="1905853"/>
          </a:xfrm>
          <a:prstGeom prst="rect">
            <a:avLst/>
          </a:prstGeom>
        </p:spPr>
      </p:pic>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35189" t="-1224" r="42311" b="32825"/>
          <a:stretch/>
        </p:blipFill>
        <p:spPr>
          <a:xfrm rot="7028903">
            <a:off x="10606784" y="-944820"/>
            <a:ext cx="1521974" cy="2602565"/>
          </a:xfrm>
          <a:prstGeom prst="rect">
            <a:avLst/>
          </a:prstGeom>
        </p:spPr>
      </p:pic>
    </p:spTree>
    <p:extLst>
      <p:ext uri="{BB962C8B-B14F-4D97-AF65-F5344CB8AC3E}">
        <p14:creationId xmlns:p14="http://schemas.microsoft.com/office/powerpoint/2010/main" val="1289748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arn(inVertical)">
                                      <p:cBhvr>
                                        <p:cTn id="25" dur="500"/>
                                        <p:tgtEl>
                                          <p:spTgt spid="13"/>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inVertical)">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1000" fill="hold"/>
                                        <p:tgtEl>
                                          <p:spTgt spid="8"/>
                                        </p:tgtEl>
                                        <p:attrNameLst>
                                          <p:attrName>ppt_w</p:attrName>
                                        </p:attrNameLst>
                                      </p:cBhvr>
                                      <p:tavLst>
                                        <p:tav tm="0">
                                          <p:val>
                                            <p:fltVal val="0"/>
                                          </p:val>
                                        </p:tav>
                                        <p:tav tm="100000">
                                          <p:val>
                                            <p:strVal val="#ppt_w"/>
                                          </p:val>
                                        </p:tav>
                                      </p:tavLst>
                                    </p:anim>
                                    <p:anim calcmode="lin" valueType="num">
                                      <p:cBhvr>
                                        <p:cTn id="34" dur="1000" fill="hold"/>
                                        <p:tgtEl>
                                          <p:spTgt spid="8"/>
                                        </p:tgtEl>
                                        <p:attrNameLst>
                                          <p:attrName>ppt_h</p:attrName>
                                        </p:attrNameLst>
                                      </p:cBhvr>
                                      <p:tavLst>
                                        <p:tav tm="0">
                                          <p:val>
                                            <p:fltVal val="0"/>
                                          </p:val>
                                        </p:tav>
                                        <p:tav tm="100000">
                                          <p:val>
                                            <p:strVal val="#ppt_h"/>
                                          </p:val>
                                        </p:tav>
                                      </p:tavLst>
                                    </p:anim>
                                    <p:anim calcmode="lin" valueType="num">
                                      <p:cBhvr>
                                        <p:cTn id="35" dur="1000" fill="hold"/>
                                        <p:tgtEl>
                                          <p:spTgt spid="8"/>
                                        </p:tgtEl>
                                        <p:attrNameLst>
                                          <p:attrName>style.rotation</p:attrName>
                                        </p:attrNameLst>
                                      </p:cBhvr>
                                      <p:tavLst>
                                        <p:tav tm="0">
                                          <p:val>
                                            <p:fltVal val="90"/>
                                          </p:val>
                                        </p:tav>
                                        <p:tav tm="100000">
                                          <p:val>
                                            <p:fltVal val="0"/>
                                          </p:val>
                                        </p:tav>
                                      </p:tavLst>
                                    </p:anim>
                                    <p:animEffect transition="in" filter="fade">
                                      <p:cBhvr>
                                        <p:cTn id="36" dur="1000"/>
                                        <p:tgtEl>
                                          <p:spTgt spid="8"/>
                                        </p:tgtEl>
                                      </p:cBhvr>
                                    </p:animEffect>
                                  </p:childTnLst>
                                  <p:subTnLst>
                                    <p:audio>
                                      <p:cMediaNode>
                                        <p:cTn display="0" masterRel="sameClick">
                                          <p:stCondLst>
                                            <p:cond evt="begin" delay="0">
                                              <p:tn val="31"/>
                                            </p:cond>
                                          </p:stCondLst>
                                          <p:endCondLst>
                                            <p:cond evt="onStopAudio" delay="0">
                                              <p:tgtEl>
                                                <p:sldTgt/>
                                              </p:tgtEl>
                                            </p:cond>
                                          </p:endCondLst>
                                        </p:cTn>
                                        <p:tgtEl>
                                          <p:sndTgt r:embed="rId2" name="chimes.wav"/>
                                        </p:tgtEl>
                                      </p:cMediaNode>
                                    </p:audio>
                                  </p:subTnLst>
                                </p:cTn>
                              </p:par>
                              <p:par>
                                <p:cTn id="37" presetID="31"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1000" fill="hold"/>
                                        <p:tgtEl>
                                          <p:spTgt spid="9"/>
                                        </p:tgtEl>
                                        <p:attrNameLst>
                                          <p:attrName>ppt_w</p:attrName>
                                        </p:attrNameLst>
                                      </p:cBhvr>
                                      <p:tavLst>
                                        <p:tav tm="0">
                                          <p:val>
                                            <p:fltVal val="0"/>
                                          </p:val>
                                        </p:tav>
                                        <p:tav tm="100000">
                                          <p:val>
                                            <p:strVal val="#ppt_w"/>
                                          </p:val>
                                        </p:tav>
                                      </p:tavLst>
                                    </p:anim>
                                    <p:anim calcmode="lin" valueType="num">
                                      <p:cBhvr>
                                        <p:cTn id="40" dur="1000" fill="hold"/>
                                        <p:tgtEl>
                                          <p:spTgt spid="9"/>
                                        </p:tgtEl>
                                        <p:attrNameLst>
                                          <p:attrName>ppt_h</p:attrName>
                                        </p:attrNameLst>
                                      </p:cBhvr>
                                      <p:tavLst>
                                        <p:tav tm="0">
                                          <p:val>
                                            <p:fltVal val="0"/>
                                          </p:val>
                                        </p:tav>
                                        <p:tav tm="100000">
                                          <p:val>
                                            <p:strVal val="#ppt_h"/>
                                          </p:val>
                                        </p:tav>
                                      </p:tavLst>
                                    </p:anim>
                                    <p:anim calcmode="lin" valueType="num">
                                      <p:cBhvr>
                                        <p:cTn id="41" dur="1000" fill="hold"/>
                                        <p:tgtEl>
                                          <p:spTgt spid="9"/>
                                        </p:tgtEl>
                                        <p:attrNameLst>
                                          <p:attrName>style.rotation</p:attrName>
                                        </p:attrNameLst>
                                      </p:cBhvr>
                                      <p:tavLst>
                                        <p:tav tm="0">
                                          <p:val>
                                            <p:fltVal val="90"/>
                                          </p:val>
                                        </p:tav>
                                        <p:tav tm="100000">
                                          <p:val>
                                            <p:fltVal val="0"/>
                                          </p:val>
                                        </p:tav>
                                      </p:tavLst>
                                    </p:anim>
                                    <p:animEffect transition="in" filter="fade">
                                      <p:cBhvr>
                                        <p:cTn id="42" dur="1000"/>
                                        <p:tgtEl>
                                          <p:spTgt spid="9"/>
                                        </p:tgtEl>
                                      </p:cBhvr>
                                    </p:animEffect>
                                  </p:childTnLst>
                                </p:cTn>
                              </p:par>
                              <p:par>
                                <p:cTn id="43" presetID="31" presetClass="entr" presetSubtype="0" fill="hold" grpId="0" nodeType="with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p:cTn id="45" dur="1000" fill="hold"/>
                                        <p:tgtEl>
                                          <p:spTgt spid="7"/>
                                        </p:tgtEl>
                                        <p:attrNameLst>
                                          <p:attrName>ppt_w</p:attrName>
                                        </p:attrNameLst>
                                      </p:cBhvr>
                                      <p:tavLst>
                                        <p:tav tm="0">
                                          <p:val>
                                            <p:fltVal val="0"/>
                                          </p:val>
                                        </p:tav>
                                        <p:tav tm="100000">
                                          <p:val>
                                            <p:strVal val="#ppt_w"/>
                                          </p:val>
                                        </p:tav>
                                      </p:tavLst>
                                    </p:anim>
                                    <p:anim calcmode="lin" valueType="num">
                                      <p:cBhvr>
                                        <p:cTn id="46" dur="1000" fill="hold"/>
                                        <p:tgtEl>
                                          <p:spTgt spid="7"/>
                                        </p:tgtEl>
                                        <p:attrNameLst>
                                          <p:attrName>ppt_h</p:attrName>
                                        </p:attrNameLst>
                                      </p:cBhvr>
                                      <p:tavLst>
                                        <p:tav tm="0">
                                          <p:val>
                                            <p:fltVal val="0"/>
                                          </p:val>
                                        </p:tav>
                                        <p:tav tm="100000">
                                          <p:val>
                                            <p:strVal val="#ppt_h"/>
                                          </p:val>
                                        </p:tav>
                                      </p:tavLst>
                                    </p:anim>
                                    <p:anim calcmode="lin" valueType="num">
                                      <p:cBhvr>
                                        <p:cTn id="47" dur="1000" fill="hold"/>
                                        <p:tgtEl>
                                          <p:spTgt spid="7"/>
                                        </p:tgtEl>
                                        <p:attrNameLst>
                                          <p:attrName>style.rotation</p:attrName>
                                        </p:attrNameLst>
                                      </p:cBhvr>
                                      <p:tavLst>
                                        <p:tav tm="0">
                                          <p:val>
                                            <p:fltVal val="90"/>
                                          </p:val>
                                        </p:tav>
                                        <p:tav tm="100000">
                                          <p:val>
                                            <p:fltVal val="0"/>
                                          </p:val>
                                        </p:tav>
                                      </p:tavLst>
                                    </p:anim>
                                    <p:animEffect transition="in" filter="fade">
                                      <p:cBhvr>
                                        <p:cTn id="4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P spid="6" grpId="0"/>
      <p:bldP spid="7" grpId="0"/>
      <p:bldP spid="9" grpId="0" animBg="1"/>
      <p:bldP spid="12" grpId="0"/>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3">
            <a:extLst>
              <a:ext uri="{28A0092B-C50C-407E-A947-70E740481C1C}">
                <a14:useLocalDpi xmlns:a14="http://schemas.microsoft.com/office/drawing/2010/main" val="0"/>
              </a:ext>
            </a:extLst>
          </a:blip>
          <a:srcRect t="37555" r="52250"/>
          <a:stretch/>
        </p:blipFill>
        <p:spPr>
          <a:xfrm>
            <a:off x="-497506" y="-264622"/>
            <a:ext cx="2590875" cy="1905853"/>
          </a:xfrm>
          <a:prstGeom prst="rect">
            <a:avLst/>
          </a:prstGeom>
        </p:spPr>
      </p:pic>
      <p:sp>
        <p:nvSpPr>
          <p:cNvPr id="10" name="Rectangle 9"/>
          <p:cNvSpPr/>
          <p:nvPr/>
        </p:nvSpPr>
        <p:spPr>
          <a:xfrm>
            <a:off x="89505" y="1147600"/>
            <a:ext cx="5957292" cy="5451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32222" t="23403" r="32906" b="44444"/>
          <a:stretch/>
        </p:blipFill>
        <p:spPr>
          <a:xfrm rot="16200000">
            <a:off x="804849" y="755784"/>
            <a:ext cx="4530090" cy="5569222"/>
          </a:xfrm>
          <a:prstGeom prst="rect">
            <a:avLst/>
          </a:prstGeom>
        </p:spPr>
      </p:pic>
      <p:sp>
        <p:nvSpPr>
          <p:cNvPr id="8" name="Rectangle: Rounded Corners 7"/>
          <p:cNvSpPr/>
          <p:nvPr/>
        </p:nvSpPr>
        <p:spPr>
          <a:xfrm>
            <a:off x="6114881" y="1147601"/>
            <a:ext cx="5794504" cy="5451230"/>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alpha val="75000"/>
                </a:schemeClr>
              </a:solidFill>
            </a:endParaRPr>
          </a:p>
        </p:txBody>
      </p:sp>
      <p:pic>
        <p:nvPicPr>
          <p:cNvPr id="5" name="Google Shape;802;p32"/>
          <p:cNvPicPr preferRelativeResize="0"/>
          <p:nvPr/>
        </p:nvPicPr>
        <p:blipFill rotWithShape="1">
          <a:blip r:embed="rId5">
            <a:alphaModFix amt="90000"/>
          </a:blip>
          <a:srcRect l="852" t="3632" b="4876"/>
          <a:stretch/>
        </p:blipFill>
        <p:spPr>
          <a:xfrm>
            <a:off x="200633" y="189173"/>
            <a:ext cx="8685459" cy="804042"/>
          </a:xfrm>
          <a:prstGeom prst="rect">
            <a:avLst/>
          </a:prstGeom>
          <a:noFill/>
          <a:ln>
            <a:noFill/>
          </a:ln>
        </p:spPr>
      </p:pic>
      <p:sp>
        <p:nvSpPr>
          <p:cNvPr id="6" name="TextBox 5"/>
          <p:cNvSpPr txBox="1"/>
          <p:nvPr/>
        </p:nvSpPr>
        <p:spPr>
          <a:xfrm>
            <a:off x="1156548" y="343558"/>
            <a:ext cx="7506806" cy="523220"/>
          </a:xfrm>
          <a:prstGeom prst="rect">
            <a:avLst/>
          </a:prstGeom>
          <a:noFill/>
        </p:spPr>
        <p:txBody>
          <a:bodyPr wrap="square" rtlCol="0">
            <a:spAutoFit/>
          </a:bodyPr>
          <a:lstStyle/>
          <a:p>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nội</a:t>
            </a:r>
            <a:r>
              <a:rPr lang="en-US" sz="2800" dirty="0">
                <a:latin typeface="Times New Roman" panose="02020603050405020304" pitchFamily="18" charset="0"/>
                <a:cs typeface="Times New Roman" panose="02020603050405020304" pitchFamily="18" charset="0"/>
              </a:rPr>
              <a:t> dung </a:t>
            </a:r>
            <a:r>
              <a:rPr lang="en-US" sz="2800" dirty="0" err="1">
                <a:latin typeface="Times New Roman" panose="02020603050405020304" pitchFamily="18" charset="0"/>
                <a:cs typeface="Times New Roman" panose="02020603050405020304" pitchFamily="18" charset="0"/>
              </a:rPr>
              <a:t>truyện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dưới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đây</a:t>
            </a:r>
            <a:r>
              <a:rPr lang="en-US" sz="2800" dirty="0">
                <a:latin typeface="Times New Roman" panose="02020603050405020304" pitchFamily="18" charset="0"/>
                <a:cs typeface="Times New Roman" panose="02020603050405020304" pitchFamily="18" charset="0"/>
              </a:rPr>
              <a:t>?</a:t>
            </a:r>
          </a:p>
        </p:txBody>
      </p:sp>
      <p:sp>
        <p:nvSpPr>
          <p:cNvPr id="7" name="Rectangle 6"/>
          <p:cNvSpPr/>
          <p:nvPr/>
        </p:nvSpPr>
        <p:spPr>
          <a:xfrm>
            <a:off x="6356917" y="1582066"/>
            <a:ext cx="5375365" cy="4662815"/>
          </a:xfrm>
          <a:prstGeom prst="rect">
            <a:avLst/>
          </a:prstGeom>
        </p:spPr>
        <p:txBody>
          <a:bodyPr wrap="square">
            <a:spAutoFit/>
          </a:bodyPr>
          <a:lstStyle/>
          <a:p>
            <a:pPr algn="just"/>
            <a:r>
              <a:rPr lang="vi-VN" sz="2700" dirty="0">
                <a:latin typeface="Times New Roman" panose="02020603050405020304" pitchFamily="18" charset="0"/>
                <a:cs typeface="Times New Roman" panose="02020603050405020304" pitchFamily="18" charset="0"/>
              </a:rPr>
              <a:t>Để bắt được bọn cướp ở truông nhà Hồ quan sai chế một chiếc hòm đặc biệt để người bên trong có thể ngồi ở đó và bật nắp ra dễ dàng. Đồng thời phao tin có vị quan lớn sắp đi qua truông mang theo nhiều vàng bạc của cải để thu hút bọn cướp. Đồng thời sai quân mặc quần áo dân thường khênh những hòm có các võ sĩ ở trong đi qua truông. Bọn giặc quả nhiên sập bẫy.</a:t>
            </a:r>
            <a:endParaRPr lang="en-US" sz="2700" dirty="0">
              <a:latin typeface="Times New Roman" panose="02020603050405020304" pitchFamily="18" charset="0"/>
              <a:cs typeface="Times New Roman" panose="02020603050405020304" pitchFamily="18" charset="0"/>
            </a:endParaRPr>
          </a:p>
        </p:txBody>
      </p:sp>
      <p:sp>
        <p:nvSpPr>
          <p:cNvPr id="9" name="Rectangle: Rounded Corners 8"/>
          <p:cNvSpPr/>
          <p:nvPr/>
        </p:nvSpPr>
        <p:spPr>
          <a:xfrm>
            <a:off x="6242575" y="1275350"/>
            <a:ext cx="5539116" cy="5207695"/>
          </a:xfrm>
          <a:prstGeom prst="roundRect">
            <a:avLst/>
          </a:prstGeom>
          <a:noFill/>
          <a:ln w="38100">
            <a:solidFill>
              <a:schemeClr val="accent6">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226148" y="5959825"/>
            <a:ext cx="5105885" cy="523220"/>
          </a:xfrm>
          <a:prstGeom prst="rect">
            <a:avLst/>
          </a:prstGeom>
        </p:spPr>
        <p:txBody>
          <a:bodyPr wrap="none">
            <a:spAutoFit/>
          </a:bodyPr>
          <a:lstStyle/>
          <a:p>
            <a:r>
              <a:rPr lang="en-US" sz="2800" dirty="0" err="1">
                <a:solidFill>
                  <a:srgbClr val="000000"/>
                </a:solidFill>
                <a:latin typeface="Times New Roman" panose="02020603050405020304" pitchFamily="18" charset="0"/>
                <a:cs typeface="Times New Roman" panose="02020603050405020304" pitchFamily="18" charset="0"/>
              </a:rPr>
              <a:t>Quân</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sĩ</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cải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trang</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thành</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dân</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phu</a:t>
            </a:r>
            <a:r>
              <a:rPr lang="en-US" sz="2800" dirty="0">
                <a:solidFill>
                  <a:srgbClr val="000000"/>
                </a:solidFill>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3" name="Oval 12"/>
          <p:cNvSpPr/>
          <p:nvPr/>
        </p:nvSpPr>
        <p:spPr>
          <a:xfrm>
            <a:off x="157588" y="1234474"/>
            <a:ext cx="845585" cy="785813"/>
          </a:xfrm>
          <a:prstGeom prst="ellipse">
            <a:avLst/>
          </a:prstGeom>
          <a:solidFill>
            <a:srgbClr val="53ABAD"/>
          </a:solidFill>
          <a:ln w="19050">
            <a:solidFill>
              <a:srgbClr val="53AB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3</a:t>
            </a:r>
          </a:p>
        </p:txBody>
      </p:sp>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t="37555" r="52250"/>
          <a:stretch/>
        </p:blipFill>
        <p:spPr>
          <a:xfrm flipH="1">
            <a:off x="10741641" y="5080361"/>
            <a:ext cx="2590875" cy="1905853"/>
          </a:xfrm>
          <a:prstGeom prst="rect">
            <a:avLst/>
          </a:prstGeom>
        </p:spPr>
      </p:pic>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35189" t="-1224" r="42311" b="32825"/>
          <a:stretch/>
        </p:blipFill>
        <p:spPr>
          <a:xfrm rot="7028903">
            <a:off x="10606784" y="-944820"/>
            <a:ext cx="1521974" cy="2602565"/>
          </a:xfrm>
          <a:prstGeom prst="rect">
            <a:avLst/>
          </a:prstGeom>
        </p:spPr>
      </p:pic>
    </p:spTree>
    <p:extLst>
      <p:ext uri="{BB962C8B-B14F-4D97-AF65-F5344CB8AC3E}">
        <p14:creationId xmlns:p14="http://schemas.microsoft.com/office/powerpoint/2010/main" val="2515271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16" presetClass="entr" presetSubtype="21"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par>
                                <p:cTn id="18" presetID="2" presetClass="entr" presetSubtype="4"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par>
                                <p:cTn id="22" presetID="16" presetClass="entr" presetSubtype="21"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1000" fill="hold"/>
                                        <p:tgtEl>
                                          <p:spTgt spid="8"/>
                                        </p:tgtEl>
                                        <p:attrNameLst>
                                          <p:attrName>ppt_w</p:attrName>
                                        </p:attrNameLst>
                                      </p:cBhvr>
                                      <p:tavLst>
                                        <p:tav tm="0">
                                          <p:val>
                                            <p:fltVal val="0"/>
                                          </p:val>
                                        </p:tav>
                                        <p:tav tm="100000">
                                          <p:val>
                                            <p:strVal val="#ppt_w"/>
                                          </p:val>
                                        </p:tav>
                                      </p:tavLst>
                                    </p:anim>
                                    <p:anim calcmode="lin" valueType="num">
                                      <p:cBhvr>
                                        <p:cTn id="33" dur="1000" fill="hold"/>
                                        <p:tgtEl>
                                          <p:spTgt spid="8"/>
                                        </p:tgtEl>
                                        <p:attrNameLst>
                                          <p:attrName>ppt_h</p:attrName>
                                        </p:attrNameLst>
                                      </p:cBhvr>
                                      <p:tavLst>
                                        <p:tav tm="0">
                                          <p:val>
                                            <p:fltVal val="0"/>
                                          </p:val>
                                        </p:tav>
                                        <p:tav tm="100000">
                                          <p:val>
                                            <p:strVal val="#ppt_h"/>
                                          </p:val>
                                        </p:tav>
                                      </p:tavLst>
                                    </p:anim>
                                    <p:anim calcmode="lin" valueType="num">
                                      <p:cBhvr>
                                        <p:cTn id="34" dur="1000" fill="hold"/>
                                        <p:tgtEl>
                                          <p:spTgt spid="8"/>
                                        </p:tgtEl>
                                        <p:attrNameLst>
                                          <p:attrName>style.rotation</p:attrName>
                                        </p:attrNameLst>
                                      </p:cBhvr>
                                      <p:tavLst>
                                        <p:tav tm="0">
                                          <p:val>
                                            <p:fltVal val="90"/>
                                          </p:val>
                                        </p:tav>
                                        <p:tav tm="100000">
                                          <p:val>
                                            <p:fltVal val="0"/>
                                          </p:val>
                                        </p:tav>
                                      </p:tavLst>
                                    </p:anim>
                                    <p:animEffect transition="in" filter="fade">
                                      <p:cBhvr>
                                        <p:cTn id="35" dur="1000"/>
                                        <p:tgtEl>
                                          <p:spTgt spid="8"/>
                                        </p:tgtEl>
                                      </p:cBhvr>
                                    </p:animEffect>
                                  </p:childTnLst>
                                  <p:subTnLst>
                                    <p:audio>
                                      <p:cMediaNode>
                                        <p:cTn display="0" masterRel="sameClick">
                                          <p:stCondLst>
                                            <p:cond evt="begin" delay="0">
                                              <p:tn val="30"/>
                                            </p:cond>
                                          </p:stCondLst>
                                          <p:endCondLst>
                                            <p:cond evt="onStopAudio" delay="0">
                                              <p:tgtEl>
                                                <p:sldTgt/>
                                              </p:tgtEl>
                                            </p:cond>
                                          </p:endCondLst>
                                        </p:cTn>
                                        <p:tgtEl>
                                          <p:sndTgt r:embed="rId2" name="chimes.wav"/>
                                        </p:tgtEl>
                                      </p:cMediaNode>
                                    </p:audio>
                                  </p:subTnLst>
                                </p:cTn>
                              </p:par>
                              <p:par>
                                <p:cTn id="36" presetID="31" presetClass="entr" presetSubtype="0"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1000" fill="hold"/>
                                        <p:tgtEl>
                                          <p:spTgt spid="9"/>
                                        </p:tgtEl>
                                        <p:attrNameLst>
                                          <p:attrName>ppt_w</p:attrName>
                                        </p:attrNameLst>
                                      </p:cBhvr>
                                      <p:tavLst>
                                        <p:tav tm="0">
                                          <p:val>
                                            <p:fltVal val="0"/>
                                          </p:val>
                                        </p:tav>
                                        <p:tav tm="100000">
                                          <p:val>
                                            <p:strVal val="#ppt_w"/>
                                          </p:val>
                                        </p:tav>
                                      </p:tavLst>
                                    </p:anim>
                                    <p:anim calcmode="lin" valueType="num">
                                      <p:cBhvr>
                                        <p:cTn id="39" dur="1000" fill="hold"/>
                                        <p:tgtEl>
                                          <p:spTgt spid="9"/>
                                        </p:tgtEl>
                                        <p:attrNameLst>
                                          <p:attrName>ppt_h</p:attrName>
                                        </p:attrNameLst>
                                      </p:cBhvr>
                                      <p:tavLst>
                                        <p:tav tm="0">
                                          <p:val>
                                            <p:fltVal val="0"/>
                                          </p:val>
                                        </p:tav>
                                        <p:tav tm="100000">
                                          <p:val>
                                            <p:strVal val="#ppt_h"/>
                                          </p:val>
                                        </p:tav>
                                      </p:tavLst>
                                    </p:anim>
                                    <p:anim calcmode="lin" valueType="num">
                                      <p:cBhvr>
                                        <p:cTn id="40" dur="1000" fill="hold"/>
                                        <p:tgtEl>
                                          <p:spTgt spid="9"/>
                                        </p:tgtEl>
                                        <p:attrNameLst>
                                          <p:attrName>style.rotation</p:attrName>
                                        </p:attrNameLst>
                                      </p:cBhvr>
                                      <p:tavLst>
                                        <p:tav tm="0">
                                          <p:val>
                                            <p:fltVal val="90"/>
                                          </p:val>
                                        </p:tav>
                                        <p:tav tm="100000">
                                          <p:val>
                                            <p:fltVal val="0"/>
                                          </p:val>
                                        </p:tav>
                                      </p:tavLst>
                                    </p:anim>
                                    <p:animEffect transition="in" filter="fade">
                                      <p:cBhvr>
                                        <p:cTn id="41" dur="1000"/>
                                        <p:tgtEl>
                                          <p:spTgt spid="9"/>
                                        </p:tgtEl>
                                      </p:cBhvr>
                                    </p:animEffect>
                                  </p:childTnLst>
                                </p:cTn>
                              </p:par>
                              <p:par>
                                <p:cTn id="42" presetID="31" presetClass="entr" presetSubtype="0" fill="hold" grpId="0" nodeType="with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1000" fill="hold"/>
                                        <p:tgtEl>
                                          <p:spTgt spid="7"/>
                                        </p:tgtEl>
                                        <p:attrNameLst>
                                          <p:attrName>ppt_w</p:attrName>
                                        </p:attrNameLst>
                                      </p:cBhvr>
                                      <p:tavLst>
                                        <p:tav tm="0">
                                          <p:val>
                                            <p:fltVal val="0"/>
                                          </p:val>
                                        </p:tav>
                                        <p:tav tm="100000">
                                          <p:val>
                                            <p:strVal val="#ppt_w"/>
                                          </p:val>
                                        </p:tav>
                                      </p:tavLst>
                                    </p:anim>
                                    <p:anim calcmode="lin" valueType="num">
                                      <p:cBhvr>
                                        <p:cTn id="45" dur="1000" fill="hold"/>
                                        <p:tgtEl>
                                          <p:spTgt spid="7"/>
                                        </p:tgtEl>
                                        <p:attrNameLst>
                                          <p:attrName>ppt_h</p:attrName>
                                        </p:attrNameLst>
                                      </p:cBhvr>
                                      <p:tavLst>
                                        <p:tav tm="0">
                                          <p:val>
                                            <p:fltVal val="0"/>
                                          </p:val>
                                        </p:tav>
                                        <p:tav tm="100000">
                                          <p:val>
                                            <p:strVal val="#ppt_h"/>
                                          </p:val>
                                        </p:tav>
                                      </p:tavLst>
                                    </p:anim>
                                    <p:anim calcmode="lin" valueType="num">
                                      <p:cBhvr>
                                        <p:cTn id="46" dur="1000" fill="hold"/>
                                        <p:tgtEl>
                                          <p:spTgt spid="7"/>
                                        </p:tgtEl>
                                        <p:attrNameLst>
                                          <p:attrName>style.rotation</p:attrName>
                                        </p:attrNameLst>
                                      </p:cBhvr>
                                      <p:tavLst>
                                        <p:tav tm="0">
                                          <p:val>
                                            <p:fltVal val="90"/>
                                          </p:val>
                                        </p:tav>
                                        <p:tav tm="100000">
                                          <p:val>
                                            <p:fltVal val="0"/>
                                          </p:val>
                                        </p:tav>
                                      </p:tavLst>
                                    </p:anim>
                                    <p:animEffect transition="in" filter="fade">
                                      <p:cBhvr>
                                        <p:cTn id="4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P spid="6" grpId="0"/>
      <p:bldP spid="7" grpId="0"/>
      <p:bldP spid="9" grpId="0" animBg="1"/>
      <p:bldP spid="12" grpId="0"/>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3">
            <a:extLst>
              <a:ext uri="{28A0092B-C50C-407E-A947-70E740481C1C}">
                <a14:useLocalDpi xmlns:a14="http://schemas.microsoft.com/office/drawing/2010/main" val="0"/>
              </a:ext>
            </a:extLst>
          </a:blip>
          <a:srcRect l="-3450" t="10867" r="12626" b="17840"/>
          <a:stretch/>
        </p:blipFill>
        <p:spPr>
          <a:xfrm>
            <a:off x="6871124" y="4827434"/>
            <a:ext cx="6495052" cy="2807499"/>
          </a:xfrm>
          <a:prstGeom prst="rect">
            <a:avLst/>
          </a:prstGeom>
        </p:spPr>
      </p:pic>
      <p:pic>
        <p:nvPicPr>
          <p:cNvPr id="15" name="Picture 14"/>
          <p:cNvPicPr>
            <a:picLocks noChangeAspect="1"/>
          </p:cNvPicPr>
          <p:nvPr/>
        </p:nvPicPr>
        <p:blipFill rotWithShape="1">
          <a:blip r:embed="rId4">
            <a:extLst>
              <a:ext uri="{28A0092B-C50C-407E-A947-70E740481C1C}">
                <a14:useLocalDpi xmlns:a14="http://schemas.microsoft.com/office/drawing/2010/main" val="0"/>
              </a:ext>
            </a:extLst>
          </a:blip>
          <a:srcRect t="37555" r="52250"/>
          <a:stretch/>
        </p:blipFill>
        <p:spPr>
          <a:xfrm>
            <a:off x="-462336" y="-278473"/>
            <a:ext cx="2590875" cy="1905853"/>
          </a:xfrm>
          <a:prstGeom prst="rect">
            <a:avLst/>
          </a:prstGeom>
        </p:spPr>
      </p:pic>
      <p:sp>
        <p:nvSpPr>
          <p:cNvPr id="10" name="Rectangle 9"/>
          <p:cNvSpPr/>
          <p:nvPr/>
        </p:nvSpPr>
        <p:spPr>
          <a:xfrm>
            <a:off x="438417" y="1153521"/>
            <a:ext cx="5957292" cy="5451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806" y="1250701"/>
            <a:ext cx="5588876" cy="4715045"/>
          </a:xfrm>
          <a:prstGeom prst="rect">
            <a:avLst/>
          </a:prstGeom>
        </p:spPr>
      </p:pic>
      <p:sp>
        <p:nvSpPr>
          <p:cNvPr id="8" name="Rectangle: Rounded Corners 7"/>
          <p:cNvSpPr/>
          <p:nvPr/>
        </p:nvSpPr>
        <p:spPr>
          <a:xfrm>
            <a:off x="6598638" y="1853767"/>
            <a:ext cx="5422024" cy="2194343"/>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alpha val="75000"/>
                </a:schemeClr>
              </a:solidFill>
            </a:endParaRPr>
          </a:p>
        </p:txBody>
      </p:sp>
      <p:pic>
        <p:nvPicPr>
          <p:cNvPr id="5" name="Google Shape;802;p32"/>
          <p:cNvPicPr preferRelativeResize="0"/>
          <p:nvPr/>
        </p:nvPicPr>
        <p:blipFill rotWithShape="1">
          <a:blip r:embed="rId6">
            <a:alphaModFix amt="90000"/>
          </a:blip>
          <a:srcRect l="852" t="3632" b="4876"/>
          <a:stretch/>
        </p:blipFill>
        <p:spPr>
          <a:xfrm>
            <a:off x="200633" y="189173"/>
            <a:ext cx="8685459" cy="804042"/>
          </a:xfrm>
          <a:prstGeom prst="rect">
            <a:avLst/>
          </a:prstGeom>
          <a:noFill/>
          <a:ln>
            <a:noFill/>
          </a:ln>
        </p:spPr>
      </p:pic>
      <p:sp>
        <p:nvSpPr>
          <p:cNvPr id="6" name="TextBox 5"/>
          <p:cNvSpPr txBox="1"/>
          <p:nvPr/>
        </p:nvSpPr>
        <p:spPr>
          <a:xfrm>
            <a:off x="1156548" y="343558"/>
            <a:ext cx="7506806" cy="523220"/>
          </a:xfrm>
          <a:prstGeom prst="rect">
            <a:avLst/>
          </a:prstGeom>
          <a:noFill/>
        </p:spPr>
        <p:txBody>
          <a:bodyPr wrap="square" rtlCol="0">
            <a:spAutoFit/>
          </a:bodyPr>
          <a:lstStyle/>
          <a:p>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nội</a:t>
            </a:r>
            <a:r>
              <a:rPr lang="en-US" sz="2800" dirty="0">
                <a:latin typeface="Times New Roman" panose="02020603050405020304" pitchFamily="18" charset="0"/>
                <a:cs typeface="Times New Roman" panose="02020603050405020304" pitchFamily="18" charset="0"/>
              </a:rPr>
              <a:t> dung </a:t>
            </a:r>
            <a:r>
              <a:rPr lang="en-US" sz="2800" dirty="0" err="1">
                <a:latin typeface="Times New Roman" panose="02020603050405020304" pitchFamily="18" charset="0"/>
                <a:cs typeface="Times New Roman" panose="02020603050405020304" pitchFamily="18" charset="0"/>
              </a:rPr>
              <a:t>truyện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dưới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đây</a:t>
            </a:r>
            <a:r>
              <a:rPr lang="en-US" sz="2800" dirty="0">
                <a:latin typeface="Times New Roman" panose="02020603050405020304" pitchFamily="18" charset="0"/>
                <a:cs typeface="Times New Roman" panose="02020603050405020304" pitchFamily="18" charset="0"/>
              </a:rPr>
              <a:t>?</a:t>
            </a:r>
          </a:p>
        </p:txBody>
      </p:sp>
      <p:sp>
        <p:nvSpPr>
          <p:cNvPr id="7" name="Rectangle 6"/>
          <p:cNvSpPr/>
          <p:nvPr/>
        </p:nvSpPr>
        <p:spPr>
          <a:xfrm>
            <a:off x="6822404" y="2195263"/>
            <a:ext cx="4871274" cy="1384995"/>
          </a:xfrm>
          <a:prstGeom prst="rect">
            <a:avLst/>
          </a:prstGeom>
        </p:spPr>
        <p:txBody>
          <a:bodyPr wrap="square">
            <a:spAutoFit/>
          </a:bodyPr>
          <a:lstStyle/>
          <a:p>
            <a:pPr algn="just"/>
            <a:r>
              <a:rPr lang="vi-VN" sz="2800" dirty="0">
                <a:latin typeface="Times New Roman" panose="02020603050405020304" pitchFamily="18" charset="0"/>
                <a:cs typeface="Times New Roman" panose="02020603050405020304" pitchFamily="18" charset="0"/>
              </a:rPr>
              <a:t>Về tới hang ổ của bọn cướp các võ sĩ bật nắp xông ra tiêu diệt hết bọn địch.</a:t>
            </a:r>
            <a:endParaRPr lang="en-US" sz="2800" dirty="0">
              <a:latin typeface="Times New Roman" panose="02020603050405020304" pitchFamily="18" charset="0"/>
              <a:cs typeface="Times New Roman" panose="02020603050405020304" pitchFamily="18" charset="0"/>
            </a:endParaRPr>
          </a:p>
        </p:txBody>
      </p:sp>
      <p:sp>
        <p:nvSpPr>
          <p:cNvPr id="9" name="Rectangle: Rounded Corners 8"/>
          <p:cNvSpPr/>
          <p:nvPr/>
        </p:nvSpPr>
        <p:spPr>
          <a:xfrm>
            <a:off x="6709914" y="1960083"/>
            <a:ext cx="5183053" cy="1912182"/>
          </a:xfrm>
          <a:prstGeom prst="roundRect">
            <a:avLst/>
          </a:prstGeom>
          <a:noFill/>
          <a:ln w="38100">
            <a:solidFill>
              <a:schemeClr val="accent6">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1145402" y="5969574"/>
            <a:ext cx="4219425" cy="523220"/>
          </a:xfrm>
          <a:prstGeom prst="rect">
            <a:avLst/>
          </a:prstGeom>
        </p:spPr>
        <p:txBody>
          <a:bodyPr wrap="none">
            <a:spAutoFit/>
          </a:bodyPr>
          <a:lstStyle/>
          <a:p>
            <a:r>
              <a:rPr lang="en-US" sz="2800" dirty="0" err="1">
                <a:solidFill>
                  <a:srgbClr val="000000"/>
                </a:solidFill>
                <a:latin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võ</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sĩ</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bất</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ngờ</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xông</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ra</a:t>
            </a:r>
            <a:r>
              <a:rPr lang="en-US" sz="2800" dirty="0">
                <a:solidFill>
                  <a:srgbClr val="000000"/>
                </a:solidFill>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3" name="Oval 12"/>
          <p:cNvSpPr/>
          <p:nvPr/>
        </p:nvSpPr>
        <p:spPr>
          <a:xfrm>
            <a:off x="89505" y="1067954"/>
            <a:ext cx="845585" cy="785813"/>
          </a:xfrm>
          <a:prstGeom prst="ellipse">
            <a:avLst/>
          </a:prstGeom>
          <a:solidFill>
            <a:srgbClr val="53ABAD"/>
          </a:solidFill>
          <a:ln w="19050">
            <a:solidFill>
              <a:srgbClr val="53AB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4</a:t>
            </a:r>
          </a:p>
        </p:txBody>
      </p:sp>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t="37555" r="52250"/>
          <a:stretch/>
        </p:blipFill>
        <p:spPr>
          <a:xfrm flipH="1">
            <a:off x="10661377" y="2487933"/>
            <a:ext cx="2590875" cy="1905853"/>
          </a:xfrm>
          <a:prstGeom prst="rect">
            <a:avLst/>
          </a:prstGeom>
        </p:spPr>
      </p:pic>
      <p:pic>
        <p:nvPicPr>
          <p:cNvPr id="16" name="Picture 15"/>
          <p:cNvPicPr>
            <a:picLocks noChangeAspect="1"/>
          </p:cNvPicPr>
          <p:nvPr/>
        </p:nvPicPr>
        <p:blipFill rotWithShape="1">
          <a:blip r:embed="rId7">
            <a:extLst>
              <a:ext uri="{28A0092B-C50C-407E-A947-70E740481C1C}">
                <a14:useLocalDpi xmlns:a14="http://schemas.microsoft.com/office/drawing/2010/main" val="0"/>
              </a:ext>
            </a:extLst>
          </a:blip>
          <a:srcRect l="35189" t="-1224" r="42311" b="32825"/>
          <a:stretch/>
        </p:blipFill>
        <p:spPr>
          <a:xfrm rot="7028903">
            <a:off x="10606784" y="-944820"/>
            <a:ext cx="1521974" cy="2602565"/>
          </a:xfrm>
          <a:prstGeom prst="rect">
            <a:avLst/>
          </a:prstGeom>
        </p:spPr>
      </p:pic>
      <p:pic>
        <p:nvPicPr>
          <p:cNvPr id="17" name="Picture 16"/>
          <p:cNvPicPr>
            <a:picLocks noChangeAspect="1"/>
          </p:cNvPicPr>
          <p:nvPr/>
        </p:nvPicPr>
        <p:blipFill rotWithShape="1">
          <a:blip r:embed="rId8">
            <a:extLst>
              <a:ext uri="{28A0092B-C50C-407E-A947-70E740481C1C}">
                <a14:useLocalDpi xmlns:a14="http://schemas.microsoft.com/office/drawing/2010/main" val="0"/>
              </a:ext>
            </a:extLst>
          </a:blip>
          <a:srcRect l="25165" t="-2918" r="33904" b="38272"/>
          <a:stretch/>
        </p:blipFill>
        <p:spPr>
          <a:xfrm rot="20905959">
            <a:off x="8269340" y="3978685"/>
            <a:ext cx="2871802" cy="2551304"/>
          </a:xfrm>
          <a:prstGeom prst="rect">
            <a:avLst/>
          </a:prstGeom>
        </p:spPr>
      </p:pic>
    </p:spTree>
    <p:extLst>
      <p:ext uri="{BB962C8B-B14F-4D97-AF65-F5344CB8AC3E}">
        <p14:creationId xmlns:p14="http://schemas.microsoft.com/office/powerpoint/2010/main" val="1521273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16" presetClass="entr" presetSubtype="21"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2" presetClass="entr" presetSubtype="4"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1000" fill="hold"/>
                                        <p:tgtEl>
                                          <p:spTgt spid="8"/>
                                        </p:tgtEl>
                                        <p:attrNameLst>
                                          <p:attrName>ppt_w</p:attrName>
                                        </p:attrNameLst>
                                      </p:cBhvr>
                                      <p:tavLst>
                                        <p:tav tm="0">
                                          <p:val>
                                            <p:fltVal val="0"/>
                                          </p:val>
                                        </p:tav>
                                        <p:tav tm="100000">
                                          <p:val>
                                            <p:strVal val="#ppt_w"/>
                                          </p:val>
                                        </p:tav>
                                      </p:tavLst>
                                    </p:anim>
                                    <p:anim calcmode="lin" valueType="num">
                                      <p:cBhvr>
                                        <p:cTn id="33" dur="1000" fill="hold"/>
                                        <p:tgtEl>
                                          <p:spTgt spid="8"/>
                                        </p:tgtEl>
                                        <p:attrNameLst>
                                          <p:attrName>ppt_h</p:attrName>
                                        </p:attrNameLst>
                                      </p:cBhvr>
                                      <p:tavLst>
                                        <p:tav tm="0">
                                          <p:val>
                                            <p:fltVal val="0"/>
                                          </p:val>
                                        </p:tav>
                                        <p:tav tm="100000">
                                          <p:val>
                                            <p:strVal val="#ppt_h"/>
                                          </p:val>
                                        </p:tav>
                                      </p:tavLst>
                                    </p:anim>
                                    <p:anim calcmode="lin" valueType="num">
                                      <p:cBhvr>
                                        <p:cTn id="34" dur="1000" fill="hold"/>
                                        <p:tgtEl>
                                          <p:spTgt spid="8"/>
                                        </p:tgtEl>
                                        <p:attrNameLst>
                                          <p:attrName>style.rotation</p:attrName>
                                        </p:attrNameLst>
                                      </p:cBhvr>
                                      <p:tavLst>
                                        <p:tav tm="0">
                                          <p:val>
                                            <p:fltVal val="90"/>
                                          </p:val>
                                        </p:tav>
                                        <p:tav tm="100000">
                                          <p:val>
                                            <p:fltVal val="0"/>
                                          </p:val>
                                        </p:tav>
                                      </p:tavLst>
                                    </p:anim>
                                    <p:animEffect transition="in" filter="fade">
                                      <p:cBhvr>
                                        <p:cTn id="35" dur="1000"/>
                                        <p:tgtEl>
                                          <p:spTgt spid="8"/>
                                        </p:tgtEl>
                                      </p:cBhvr>
                                    </p:animEffect>
                                  </p:childTnLst>
                                  <p:subTnLst>
                                    <p:audio>
                                      <p:cMediaNode>
                                        <p:cTn display="0" masterRel="sameClick">
                                          <p:stCondLst>
                                            <p:cond evt="begin" delay="0">
                                              <p:tn val="30"/>
                                            </p:cond>
                                          </p:stCondLst>
                                          <p:endCondLst>
                                            <p:cond evt="onStopAudio" delay="0">
                                              <p:tgtEl>
                                                <p:sldTgt/>
                                              </p:tgtEl>
                                            </p:cond>
                                          </p:endCondLst>
                                        </p:cTn>
                                        <p:tgtEl>
                                          <p:sndTgt r:embed="rId2" name="chimes.wav"/>
                                        </p:tgtEl>
                                      </p:cMediaNode>
                                    </p:audio>
                                  </p:subTnLst>
                                </p:cTn>
                              </p:par>
                              <p:par>
                                <p:cTn id="36" presetID="31" presetClass="entr" presetSubtype="0"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1000" fill="hold"/>
                                        <p:tgtEl>
                                          <p:spTgt spid="9"/>
                                        </p:tgtEl>
                                        <p:attrNameLst>
                                          <p:attrName>ppt_w</p:attrName>
                                        </p:attrNameLst>
                                      </p:cBhvr>
                                      <p:tavLst>
                                        <p:tav tm="0">
                                          <p:val>
                                            <p:fltVal val="0"/>
                                          </p:val>
                                        </p:tav>
                                        <p:tav tm="100000">
                                          <p:val>
                                            <p:strVal val="#ppt_w"/>
                                          </p:val>
                                        </p:tav>
                                      </p:tavLst>
                                    </p:anim>
                                    <p:anim calcmode="lin" valueType="num">
                                      <p:cBhvr>
                                        <p:cTn id="39" dur="1000" fill="hold"/>
                                        <p:tgtEl>
                                          <p:spTgt spid="9"/>
                                        </p:tgtEl>
                                        <p:attrNameLst>
                                          <p:attrName>ppt_h</p:attrName>
                                        </p:attrNameLst>
                                      </p:cBhvr>
                                      <p:tavLst>
                                        <p:tav tm="0">
                                          <p:val>
                                            <p:fltVal val="0"/>
                                          </p:val>
                                        </p:tav>
                                        <p:tav tm="100000">
                                          <p:val>
                                            <p:strVal val="#ppt_h"/>
                                          </p:val>
                                        </p:tav>
                                      </p:tavLst>
                                    </p:anim>
                                    <p:anim calcmode="lin" valueType="num">
                                      <p:cBhvr>
                                        <p:cTn id="40" dur="1000" fill="hold"/>
                                        <p:tgtEl>
                                          <p:spTgt spid="9"/>
                                        </p:tgtEl>
                                        <p:attrNameLst>
                                          <p:attrName>style.rotation</p:attrName>
                                        </p:attrNameLst>
                                      </p:cBhvr>
                                      <p:tavLst>
                                        <p:tav tm="0">
                                          <p:val>
                                            <p:fltVal val="90"/>
                                          </p:val>
                                        </p:tav>
                                        <p:tav tm="100000">
                                          <p:val>
                                            <p:fltVal val="0"/>
                                          </p:val>
                                        </p:tav>
                                      </p:tavLst>
                                    </p:anim>
                                    <p:animEffect transition="in" filter="fade">
                                      <p:cBhvr>
                                        <p:cTn id="41" dur="1000"/>
                                        <p:tgtEl>
                                          <p:spTgt spid="9"/>
                                        </p:tgtEl>
                                      </p:cBhvr>
                                    </p:animEffect>
                                  </p:childTnLst>
                                </p:cTn>
                              </p:par>
                              <p:par>
                                <p:cTn id="42" presetID="31" presetClass="entr" presetSubtype="0" fill="hold" grpId="0" nodeType="with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1000" fill="hold"/>
                                        <p:tgtEl>
                                          <p:spTgt spid="7"/>
                                        </p:tgtEl>
                                        <p:attrNameLst>
                                          <p:attrName>ppt_w</p:attrName>
                                        </p:attrNameLst>
                                      </p:cBhvr>
                                      <p:tavLst>
                                        <p:tav tm="0">
                                          <p:val>
                                            <p:fltVal val="0"/>
                                          </p:val>
                                        </p:tav>
                                        <p:tav tm="100000">
                                          <p:val>
                                            <p:strVal val="#ppt_w"/>
                                          </p:val>
                                        </p:tav>
                                      </p:tavLst>
                                    </p:anim>
                                    <p:anim calcmode="lin" valueType="num">
                                      <p:cBhvr>
                                        <p:cTn id="45" dur="1000" fill="hold"/>
                                        <p:tgtEl>
                                          <p:spTgt spid="7"/>
                                        </p:tgtEl>
                                        <p:attrNameLst>
                                          <p:attrName>ppt_h</p:attrName>
                                        </p:attrNameLst>
                                      </p:cBhvr>
                                      <p:tavLst>
                                        <p:tav tm="0">
                                          <p:val>
                                            <p:fltVal val="0"/>
                                          </p:val>
                                        </p:tav>
                                        <p:tav tm="100000">
                                          <p:val>
                                            <p:strVal val="#ppt_h"/>
                                          </p:val>
                                        </p:tav>
                                      </p:tavLst>
                                    </p:anim>
                                    <p:anim calcmode="lin" valueType="num">
                                      <p:cBhvr>
                                        <p:cTn id="46" dur="1000" fill="hold"/>
                                        <p:tgtEl>
                                          <p:spTgt spid="7"/>
                                        </p:tgtEl>
                                        <p:attrNameLst>
                                          <p:attrName>style.rotation</p:attrName>
                                        </p:attrNameLst>
                                      </p:cBhvr>
                                      <p:tavLst>
                                        <p:tav tm="0">
                                          <p:val>
                                            <p:fltVal val="90"/>
                                          </p:val>
                                        </p:tav>
                                        <p:tav tm="100000">
                                          <p:val>
                                            <p:fltVal val="0"/>
                                          </p:val>
                                        </p:tav>
                                      </p:tavLst>
                                    </p:anim>
                                    <p:animEffect transition="in" filter="fade">
                                      <p:cBhvr>
                                        <p:cTn id="4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P spid="6" grpId="0"/>
      <p:bldP spid="7" grpId="0"/>
      <p:bldP spid="9" grpId="0" animBg="1"/>
      <p:bldP spid="12" grpId="0"/>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graysc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7117282" y="1316208"/>
            <a:ext cx="6943426" cy="5107599"/>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3450" t="10867" r="12626" b="17840"/>
          <a:stretch/>
        </p:blipFill>
        <p:spPr>
          <a:xfrm>
            <a:off x="-958200" y="384313"/>
            <a:ext cx="12274575" cy="5305709"/>
          </a:xfrm>
          <a:prstGeom prst="rect">
            <a:avLst/>
          </a:prstGeom>
        </p:spPr>
      </p:pic>
      <p:pic>
        <p:nvPicPr>
          <p:cNvPr id="16" name="Picture 15"/>
          <p:cNvPicPr>
            <a:picLocks noChangeAspect="1"/>
          </p:cNvPicPr>
          <p:nvPr/>
        </p:nvPicPr>
        <p:blipFill rotWithShape="1">
          <a:blip r:embed="rId2">
            <a:graysc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10308945" y="-251956"/>
            <a:ext cx="2956560" cy="2174852"/>
          </a:xfrm>
          <a:prstGeom prst="rect">
            <a:avLst/>
          </a:prstGeom>
        </p:spPr>
      </p:pic>
      <p:sp>
        <p:nvSpPr>
          <p:cNvPr id="4" name="Date Placeholder 3"/>
          <p:cNvSpPr>
            <a:spLocks noGrp="1"/>
          </p:cNvSpPr>
          <p:nvPr>
            <p:ph type="dt" sz="half" idx="4294967295"/>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17C6D4-4E60-4944-A319-AB1E733C69AF}" type="datetimeFigureOut">
              <a:rPr lang="en-US" smtClean="0"/>
              <a:t>5/2/2022</a:t>
            </a:fld>
            <a:endParaRPr lang="en-US"/>
          </a:p>
        </p:txBody>
      </p:sp>
      <p:pic>
        <p:nvPicPr>
          <p:cNvPr id="5" name="Picture 4"/>
          <p:cNvPicPr>
            <a:picLocks noChangeAspect="1"/>
          </p:cNvPicPr>
          <p:nvPr/>
        </p:nvPicPr>
        <p:blipFill rotWithShape="1">
          <a:blip r:embed="rId5">
            <a:duotone>
              <a:schemeClr val="accent3">
                <a:shade val="45000"/>
                <a:satMod val="135000"/>
              </a:schemeClr>
              <a:prstClr val="white"/>
            </a:duotone>
            <a:extLst>
              <a:ext uri="{28A0092B-C50C-407E-A947-70E740481C1C}">
                <a14:useLocalDpi xmlns:a14="http://schemas.microsoft.com/office/drawing/2010/main" val="0"/>
              </a:ext>
            </a:extLst>
          </a:blip>
          <a:srcRect t="37555" r="52250"/>
          <a:stretch/>
        </p:blipFill>
        <p:spPr>
          <a:xfrm>
            <a:off x="-1036320" y="2951334"/>
            <a:ext cx="6096000" cy="4484230"/>
          </a:xfrm>
          <a:prstGeom prst="rect">
            <a:avLst/>
          </a:prstGeom>
        </p:spPr>
      </p:pic>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1500" t="48222" r="62375" b="1111"/>
          <a:stretch/>
        </p:blipFill>
        <p:spPr>
          <a:xfrm>
            <a:off x="929639" y="3910737"/>
            <a:ext cx="3669435" cy="2672943"/>
          </a:xfrm>
          <a:prstGeom prst="rect">
            <a:avLst/>
          </a:prstGeom>
        </p:spPr>
      </p:pic>
      <p:pic>
        <p:nvPicPr>
          <p:cNvPr id="9" name="Picture 8"/>
          <p:cNvPicPr>
            <a:picLocks noChangeAspect="1"/>
          </p:cNvPicPr>
          <p:nvPr/>
        </p:nvPicPr>
        <p:blipFill rotWithShape="1">
          <a:blip r:embed="rId7">
            <a:extLst>
              <a:ext uri="{BEBA8EAE-BF5A-486C-A8C5-ECC9F3942E4B}">
                <a14:imgProps xmlns:a14="http://schemas.microsoft.com/office/drawing/2010/main">
                  <a14:imgLayer r:embed="rId8">
                    <a14:imgEffect>
                      <a14:backgroundRemoval t="29167" b="98241" l="625" r="37083">
                        <a14:foregroundMark x1="5104" y1="48241" x2="6094" y2="52685"/>
                        <a14:foregroundMark x1="22240" y1="55370" x2="34479" y2="69537"/>
                        <a14:foregroundMark x1="27865" y1="56944" x2="29635" y2="75093"/>
                        <a14:foregroundMark x1="21094" y1="61111" x2="7240" y2="66204"/>
                      </a14:backgroundRemoval>
                    </a14:imgEffect>
                  </a14:imgLayer>
                </a14:imgProps>
              </a:ext>
              <a:ext uri="{28A0092B-C50C-407E-A947-70E740481C1C}">
                <a14:useLocalDpi xmlns:a14="http://schemas.microsoft.com/office/drawing/2010/main" val="0"/>
              </a:ext>
            </a:extLst>
          </a:blip>
          <a:srcRect t="29800" r="62758"/>
          <a:stretch/>
        </p:blipFill>
        <p:spPr>
          <a:xfrm rot="257365">
            <a:off x="-698953" y="-794346"/>
            <a:ext cx="3074307" cy="3259633"/>
          </a:xfrm>
          <a:prstGeom prst="rect">
            <a:avLst/>
          </a:prstGeom>
        </p:spPr>
      </p:pic>
      <p:pic>
        <p:nvPicPr>
          <p:cNvPr id="10" name="Picture 9"/>
          <p:cNvPicPr>
            <a:picLocks noChangeAspect="1"/>
          </p:cNvPicPr>
          <p:nvPr/>
        </p:nvPicPr>
        <p:blipFill rotWithShape="1">
          <a:blip r:embed="rId9">
            <a:extLst>
              <a:ext uri="{28A0092B-C50C-407E-A947-70E740481C1C}">
                <a14:useLocalDpi xmlns:a14="http://schemas.microsoft.com/office/drawing/2010/main" val="0"/>
              </a:ext>
            </a:extLst>
          </a:blip>
          <a:srcRect l="35189" t="-1224" r="42311" b="32825"/>
          <a:stretch/>
        </p:blipFill>
        <p:spPr>
          <a:xfrm rot="12092228" flipH="1">
            <a:off x="-216732" y="803063"/>
            <a:ext cx="1521974" cy="2602565"/>
          </a:xfrm>
          <a:prstGeom prst="rect">
            <a:avLst/>
          </a:prstGeom>
        </p:spPr>
      </p:pic>
      <p:pic>
        <p:nvPicPr>
          <p:cNvPr id="17" name="Picture 16"/>
          <p:cNvPicPr>
            <a:picLocks noChangeAspect="1"/>
          </p:cNvPicPr>
          <p:nvPr/>
        </p:nvPicPr>
        <p:blipFill rotWithShape="1">
          <a:blip r:embed="rId6">
            <a:extLst>
              <a:ext uri="{28A0092B-C50C-407E-A947-70E740481C1C}">
                <a14:useLocalDpi xmlns:a14="http://schemas.microsoft.com/office/drawing/2010/main" val="0"/>
              </a:ext>
            </a:extLst>
          </a:blip>
          <a:srcRect l="25165" t="-2918" r="33904" b="38272"/>
          <a:stretch/>
        </p:blipFill>
        <p:spPr>
          <a:xfrm>
            <a:off x="9337573" y="3058992"/>
            <a:ext cx="2871802" cy="2551304"/>
          </a:xfrm>
          <a:prstGeom prst="rect">
            <a:avLst/>
          </a:prstGeom>
        </p:spPr>
      </p:pic>
      <p:pic>
        <p:nvPicPr>
          <p:cNvPr id="2" name="Picture 1"/>
          <p:cNvPicPr>
            <a:picLocks noChangeAspect="1"/>
          </p:cNvPicPr>
          <p:nvPr/>
        </p:nvPicPr>
        <p:blipFill>
          <a:blip r:embed="rId10"/>
          <a:stretch>
            <a:fillRect/>
          </a:stretch>
        </p:blipFill>
        <p:spPr>
          <a:xfrm>
            <a:off x="3242035" y="1873124"/>
            <a:ext cx="5584420" cy="3737172"/>
          </a:xfrm>
          <a:prstGeom prst="rect">
            <a:avLst/>
          </a:prstGeom>
        </p:spPr>
      </p:pic>
    </p:spTree>
    <p:extLst>
      <p:ext uri="{BB962C8B-B14F-4D97-AF65-F5344CB8AC3E}">
        <p14:creationId xmlns:p14="http://schemas.microsoft.com/office/powerpoint/2010/main" val="1635262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42" presetClass="entr" presetSubtype="0"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childTnLst>
                          </p:cTn>
                        </p:par>
                        <p:par>
                          <p:cTn id="36" fill="hold">
                            <p:stCondLst>
                              <p:cond delay="2000"/>
                            </p:stCondLst>
                            <p:childTnLst>
                              <p:par>
                                <p:cTn id="37" presetID="42" presetClass="entr" presetSubtype="0" fill="hold" nodeType="after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1000"/>
                                        <p:tgtEl>
                                          <p:spTgt spid="2"/>
                                        </p:tgtEl>
                                      </p:cBhvr>
                                    </p:animEffect>
                                    <p:anim calcmode="lin" valueType="num">
                                      <p:cBhvr>
                                        <p:cTn id="40" dur="1000" fill="hold"/>
                                        <p:tgtEl>
                                          <p:spTgt spid="2"/>
                                        </p:tgtEl>
                                        <p:attrNameLst>
                                          <p:attrName>ppt_x</p:attrName>
                                        </p:attrNameLst>
                                      </p:cBhvr>
                                      <p:tavLst>
                                        <p:tav tm="0">
                                          <p:val>
                                            <p:strVal val="#ppt_x"/>
                                          </p:val>
                                        </p:tav>
                                        <p:tav tm="100000">
                                          <p:val>
                                            <p:strVal val="#ppt_x"/>
                                          </p:val>
                                        </p:tav>
                                      </p:tavLst>
                                    </p:anim>
                                    <p:anim calcmode="lin" valueType="num">
                                      <p:cBhvr>
                                        <p:cTn id="4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graysc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7117282" y="1316208"/>
            <a:ext cx="6943426" cy="5107599"/>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3450" t="10867" r="12626" b="17840"/>
          <a:stretch/>
        </p:blipFill>
        <p:spPr>
          <a:xfrm>
            <a:off x="-958200" y="384313"/>
            <a:ext cx="12274575" cy="5305709"/>
          </a:xfrm>
          <a:prstGeom prst="rect">
            <a:avLst/>
          </a:prstGeom>
        </p:spPr>
      </p:pic>
      <p:pic>
        <p:nvPicPr>
          <p:cNvPr id="16" name="Picture 15"/>
          <p:cNvPicPr>
            <a:picLocks noChangeAspect="1"/>
          </p:cNvPicPr>
          <p:nvPr/>
        </p:nvPicPr>
        <p:blipFill rotWithShape="1">
          <a:blip r:embed="rId2">
            <a:graysc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10308945" y="-251956"/>
            <a:ext cx="2956560" cy="2174852"/>
          </a:xfrm>
          <a:prstGeom prst="rect">
            <a:avLst/>
          </a:prstGeom>
        </p:spPr>
      </p:pic>
      <p:sp>
        <p:nvSpPr>
          <p:cNvPr id="4" name="Date Placeholder 3"/>
          <p:cNvSpPr>
            <a:spLocks noGrp="1"/>
          </p:cNvSpPr>
          <p:nvPr>
            <p:ph type="dt" sz="half" idx="4294967295"/>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17C6D4-4E60-4944-A319-AB1E733C69AF}" type="datetimeFigureOut">
              <a:rPr lang="en-US" smtClean="0"/>
              <a:t>5/2/2022</a:t>
            </a:fld>
            <a:endParaRPr lang="en-US"/>
          </a:p>
        </p:txBody>
      </p:sp>
      <p:pic>
        <p:nvPicPr>
          <p:cNvPr id="5" name="Picture 4"/>
          <p:cNvPicPr>
            <a:picLocks noChangeAspect="1"/>
          </p:cNvPicPr>
          <p:nvPr/>
        </p:nvPicPr>
        <p:blipFill rotWithShape="1">
          <a:blip r:embed="rId5">
            <a:duotone>
              <a:schemeClr val="accent3">
                <a:shade val="45000"/>
                <a:satMod val="135000"/>
              </a:schemeClr>
              <a:prstClr val="white"/>
            </a:duotone>
            <a:extLst>
              <a:ext uri="{28A0092B-C50C-407E-A947-70E740481C1C}">
                <a14:useLocalDpi xmlns:a14="http://schemas.microsoft.com/office/drawing/2010/main" val="0"/>
              </a:ext>
            </a:extLst>
          </a:blip>
          <a:srcRect t="37555" r="52250"/>
          <a:stretch/>
        </p:blipFill>
        <p:spPr>
          <a:xfrm>
            <a:off x="-1036320" y="2951334"/>
            <a:ext cx="6096000" cy="4484230"/>
          </a:xfrm>
          <a:prstGeom prst="rect">
            <a:avLst/>
          </a:prstGeom>
        </p:spPr>
      </p:pic>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1500" t="48222" r="62375" b="1111"/>
          <a:stretch/>
        </p:blipFill>
        <p:spPr>
          <a:xfrm>
            <a:off x="929639" y="3910737"/>
            <a:ext cx="3669435" cy="2672943"/>
          </a:xfrm>
          <a:prstGeom prst="rect">
            <a:avLst/>
          </a:prstGeom>
        </p:spPr>
      </p:pic>
      <p:pic>
        <p:nvPicPr>
          <p:cNvPr id="9" name="Picture 8"/>
          <p:cNvPicPr>
            <a:picLocks noChangeAspect="1"/>
          </p:cNvPicPr>
          <p:nvPr/>
        </p:nvPicPr>
        <p:blipFill rotWithShape="1">
          <a:blip r:embed="rId7">
            <a:extLst>
              <a:ext uri="{BEBA8EAE-BF5A-486C-A8C5-ECC9F3942E4B}">
                <a14:imgProps xmlns:a14="http://schemas.microsoft.com/office/drawing/2010/main">
                  <a14:imgLayer r:embed="rId8">
                    <a14:imgEffect>
                      <a14:backgroundRemoval t="29167" b="98241" l="625" r="37083">
                        <a14:foregroundMark x1="5104" y1="48241" x2="6094" y2="52685"/>
                        <a14:foregroundMark x1="22240" y1="55370" x2="34479" y2="69537"/>
                        <a14:foregroundMark x1="27865" y1="56944" x2="29635" y2="75093"/>
                        <a14:foregroundMark x1="21094" y1="61111" x2="7240" y2="66204"/>
                      </a14:backgroundRemoval>
                    </a14:imgEffect>
                  </a14:imgLayer>
                </a14:imgProps>
              </a:ext>
              <a:ext uri="{28A0092B-C50C-407E-A947-70E740481C1C}">
                <a14:useLocalDpi xmlns:a14="http://schemas.microsoft.com/office/drawing/2010/main" val="0"/>
              </a:ext>
            </a:extLst>
          </a:blip>
          <a:srcRect t="29800" r="62758"/>
          <a:stretch/>
        </p:blipFill>
        <p:spPr>
          <a:xfrm rot="257365">
            <a:off x="-698953" y="-794346"/>
            <a:ext cx="3074307" cy="3259633"/>
          </a:xfrm>
          <a:prstGeom prst="rect">
            <a:avLst/>
          </a:prstGeom>
        </p:spPr>
      </p:pic>
      <p:pic>
        <p:nvPicPr>
          <p:cNvPr id="10" name="Picture 9"/>
          <p:cNvPicPr>
            <a:picLocks noChangeAspect="1"/>
          </p:cNvPicPr>
          <p:nvPr/>
        </p:nvPicPr>
        <p:blipFill rotWithShape="1">
          <a:blip r:embed="rId9">
            <a:extLst>
              <a:ext uri="{28A0092B-C50C-407E-A947-70E740481C1C}">
                <a14:useLocalDpi xmlns:a14="http://schemas.microsoft.com/office/drawing/2010/main" val="0"/>
              </a:ext>
            </a:extLst>
          </a:blip>
          <a:srcRect l="35189" t="-1224" r="42311" b="32825"/>
          <a:stretch/>
        </p:blipFill>
        <p:spPr>
          <a:xfrm rot="12092228" flipH="1">
            <a:off x="-216732" y="803063"/>
            <a:ext cx="1521974" cy="2602565"/>
          </a:xfrm>
          <a:prstGeom prst="rect">
            <a:avLst/>
          </a:prstGeom>
        </p:spPr>
      </p:pic>
      <p:pic>
        <p:nvPicPr>
          <p:cNvPr id="17" name="Picture 16"/>
          <p:cNvPicPr>
            <a:picLocks noChangeAspect="1"/>
          </p:cNvPicPr>
          <p:nvPr/>
        </p:nvPicPr>
        <p:blipFill rotWithShape="1">
          <a:blip r:embed="rId6">
            <a:extLst>
              <a:ext uri="{28A0092B-C50C-407E-A947-70E740481C1C}">
                <a14:useLocalDpi xmlns:a14="http://schemas.microsoft.com/office/drawing/2010/main" val="0"/>
              </a:ext>
            </a:extLst>
          </a:blip>
          <a:srcRect l="25165" t="-2918" r="33904" b="38272"/>
          <a:stretch/>
        </p:blipFill>
        <p:spPr>
          <a:xfrm>
            <a:off x="9337573" y="3058992"/>
            <a:ext cx="2871802" cy="2551304"/>
          </a:xfrm>
          <a:prstGeom prst="rect">
            <a:avLst/>
          </a:prstGeom>
        </p:spPr>
      </p:pic>
      <p:pic>
        <p:nvPicPr>
          <p:cNvPr id="2" name="Picture 1"/>
          <p:cNvPicPr>
            <a:picLocks noChangeAspect="1"/>
          </p:cNvPicPr>
          <p:nvPr/>
        </p:nvPicPr>
        <p:blipFill>
          <a:blip r:embed="rId10"/>
          <a:stretch>
            <a:fillRect/>
          </a:stretch>
        </p:blipFill>
        <p:spPr>
          <a:xfrm>
            <a:off x="2849719" y="1949596"/>
            <a:ext cx="7102456" cy="3743268"/>
          </a:xfrm>
          <a:prstGeom prst="rect">
            <a:avLst/>
          </a:prstGeom>
        </p:spPr>
      </p:pic>
    </p:spTree>
    <p:extLst>
      <p:ext uri="{BB962C8B-B14F-4D97-AF65-F5344CB8AC3E}">
        <p14:creationId xmlns:p14="http://schemas.microsoft.com/office/powerpoint/2010/main" val="20227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16" presetClass="entr" presetSubtype="21"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par>
                                <p:cTn id="24" presetID="42"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1000"/>
                                        <p:tgtEl>
                                          <p:spTgt spid="17"/>
                                        </p:tgtEl>
                                      </p:cBhvr>
                                    </p:animEffect>
                                    <p:anim calcmode="lin" valueType="num">
                                      <p:cBhvr>
                                        <p:cTn id="27" dur="1000" fill="hold"/>
                                        <p:tgtEl>
                                          <p:spTgt spid="17"/>
                                        </p:tgtEl>
                                        <p:attrNameLst>
                                          <p:attrName>ppt_x</p:attrName>
                                        </p:attrNameLst>
                                      </p:cBhvr>
                                      <p:tavLst>
                                        <p:tav tm="0">
                                          <p:val>
                                            <p:strVal val="#ppt_x"/>
                                          </p:val>
                                        </p:tav>
                                        <p:tav tm="100000">
                                          <p:val>
                                            <p:strVal val="#ppt_x"/>
                                          </p:val>
                                        </p:tav>
                                      </p:tavLst>
                                    </p:anim>
                                    <p:anim calcmode="lin" valueType="num">
                                      <p:cBhvr>
                                        <p:cTn id="28" dur="1000" fill="hold"/>
                                        <p:tgtEl>
                                          <p:spTgt spid="17"/>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par>
                          <p:cTn id="34" fill="hold">
                            <p:stCondLst>
                              <p:cond delay="2000"/>
                            </p:stCondLst>
                            <p:childTnLst>
                              <p:par>
                                <p:cTn id="35" presetID="42" presetClass="entr" presetSubtype="0" fill="hold" nodeType="after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1000"/>
                                        <p:tgtEl>
                                          <p:spTgt spid="2"/>
                                        </p:tgtEl>
                                      </p:cBhvr>
                                    </p:animEffect>
                                    <p:anim calcmode="lin" valueType="num">
                                      <p:cBhvr>
                                        <p:cTn id="38" dur="1000" fill="hold"/>
                                        <p:tgtEl>
                                          <p:spTgt spid="2"/>
                                        </p:tgtEl>
                                        <p:attrNameLst>
                                          <p:attrName>ppt_x</p:attrName>
                                        </p:attrNameLst>
                                      </p:cBhvr>
                                      <p:tavLst>
                                        <p:tav tm="0">
                                          <p:val>
                                            <p:strVal val="#ppt_x"/>
                                          </p:val>
                                        </p:tav>
                                        <p:tav tm="100000">
                                          <p:val>
                                            <p:strVal val="#ppt_x"/>
                                          </p:val>
                                        </p:tav>
                                      </p:tavLst>
                                    </p:anim>
                                    <p:anim calcmode="lin" valueType="num">
                                      <p:cBhvr>
                                        <p:cTn id="3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graysc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7117282" y="1316208"/>
            <a:ext cx="6943426" cy="5107599"/>
          </a:xfrm>
          <a:prstGeom prst="rect">
            <a:avLst/>
          </a:prstGeom>
        </p:spPr>
      </p:pic>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3450" t="10867" r="12626" b="17840"/>
          <a:stretch/>
        </p:blipFill>
        <p:spPr>
          <a:xfrm>
            <a:off x="-965981" y="-770348"/>
            <a:ext cx="12274575" cy="3338265"/>
          </a:xfrm>
          <a:prstGeom prst="rect">
            <a:avLst/>
          </a:prstGeom>
        </p:spPr>
      </p:pic>
      <p:pic>
        <p:nvPicPr>
          <p:cNvPr id="16" name="Picture 15"/>
          <p:cNvPicPr>
            <a:picLocks noChangeAspect="1"/>
          </p:cNvPicPr>
          <p:nvPr/>
        </p:nvPicPr>
        <p:blipFill rotWithShape="1">
          <a:blip r:embed="rId3">
            <a:graysc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10308945" y="-251956"/>
            <a:ext cx="2956560" cy="2174852"/>
          </a:xfrm>
          <a:prstGeom prst="rect">
            <a:avLst/>
          </a:prstGeom>
        </p:spPr>
      </p:pic>
      <p:pic>
        <p:nvPicPr>
          <p:cNvPr id="5" name="Picture 4"/>
          <p:cNvPicPr>
            <a:picLocks noChangeAspect="1"/>
          </p:cNvPicPr>
          <p:nvPr/>
        </p:nvPicPr>
        <p:blipFill rotWithShape="1">
          <a:blip r:embed="rId6">
            <a:duotone>
              <a:schemeClr val="accent3">
                <a:shade val="45000"/>
                <a:satMod val="135000"/>
              </a:schemeClr>
              <a:prstClr val="white"/>
            </a:duotone>
            <a:extLst>
              <a:ext uri="{28A0092B-C50C-407E-A947-70E740481C1C}">
                <a14:useLocalDpi xmlns:a14="http://schemas.microsoft.com/office/drawing/2010/main" val="0"/>
              </a:ext>
            </a:extLst>
          </a:blip>
          <a:srcRect t="37555" r="52250"/>
          <a:stretch/>
        </p:blipFill>
        <p:spPr>
          <a:xfrm>
            <a:off x="-1145829" y="2538835"/>
            <a:ext cx="6096000" cy="4484230"/>
          </a:xfrm>
          <a:prstGeom prst="rect">
            <a:avLst/>
          </a:prstGeom>
        </p:spPr>
      </p:pic>
      <p:pic>
        <p:nvPicPr>
          <p:cNvPr id="9" name="Picture 8"/>
          <p:cNvPicPr>
            <a:picLocks noChangeAspect="1"/>
          </p:cNvPicPr>
          <p:nvPr/>
        </p:nvPicPr>
        <p:blipFill rotWithShape="1">
          <a:blip r:embed="rId7">
            <a:extLst>
              <a:ext uri="{BEBA8EAE-BF5A-486C-A8C5-ECC9F3942E4B}">
                <a14:imgProps xmlns:a14="http://schemas.microsoft.com/office/drawing/2010/main">
                  <a14:imgLayer r:embed="rId8">
                    <a14:imgEffect>
                      <a14:backgroundRemoval t="29167" b="98241" l="625" r="37083">
                        <a14:foregroundMark x1="5104" y1="48241" x2="6094" y2="52685"/>
                        <a14:foregroundMark x1="22240" y1="55370" x2="34479" y2="69537"/>
                        <a14:foregroundMark x1="27865" y1="56944" x2="29635" y2="75093"/>
                        <a14:foregroundMark x1="21094" y1="61111" x2="7240" y2="66204"/>
                      </a14:backgroundRemoval>
                    </a14:imgEffect>
                  </a14:imgLayer>
                </a14:imgProps>
              </a:ext>
              <a:ext uri="{28A0092B-C50C-407E-A947-70E740481C1C}">
                <a14:useLocalDpi xmlns:a14="http://schemas.microsoft.com/office/drawing/2010/main" val="0"/>
              </a:ext>
            </a:extLst>
          </a:blip>
          <a:srcRect t="29800" r="62758"/>
          <a:stretch/>
        </p:blipFill>
        <p:spPr>
          <a:xfrm rot="257365">
            <a:off x="-698953" y="-794346"/>
            <a:ext cx="3074307" cy="3259633"/>
          </a:xfrm>
          <a:prstGeom prst="rect">
            <a:avLst/>
          </a:prstGeom>
        </p:spPr>
      </p:pic>
      <p:pic>
        <p:nvPicPr>
          <p:cNvPr id="10" name="Picture 9"/>
          <p:cNvPicPr>
            <a:picLocks noChangeAspect="1"/>
          </p:cNvPicPr>
          <p:nvPr/>
        </p:nvPicPr>
        <p:blipFill rotWithShape="1">
          <a:blip r:embed="rId9">
            <a:extLst>
              <a:ext uri="{28A0092B-C50C-407E-A947-70E740481C1C}">
                <a14:useLocalDpi xmlns:a14="http://schemas.microsoft.com/office/drawing/2010/main" val="0"/>
              </a:ext>
            </a:extLst>
          </a:blip>
          <a:srcRect l="35189" t="-1224" r="42311" b="32825"/>
          <a:stretch/>
        </p:blipFill>
        <p:spPr>
          <a:xfrm rot="12092228" flipH="1">
            <a:off x="-216732" y="803063"/>
            <a:ext cx="1521974" cy="2602565"/>
          </a:xfrm>
          <a:prstGeom prst="rect">
            <a:avLst/>
          </a:prstGeom>
        </p:spPr>
      </p:pic>
      <p:sp>
        <p:nvSpPr>
          <p:cNvPr id="12" name="TextBox 11"/>
          <p:cNvSpPr txBox="1"/>
          <p:nvPr/>
        </p:nvSpPr>
        <p:spPr>
          <a:xfrm flipV="1">
            <a:off x="4021015" y="2104346"/>
            <a:ext cx="4394458" cy="369332"/>
          </a:xfrm>
          <a:prstGeom prst="rect">
            <a:avLst/>
          </a:prstGeom>
          <a:noFill/>
        </p:spPr>
        <p:txBody>
          <a:bodyPr wrap="square" rtlCol="0">
            <a:spAutoFit/>
          </a:bodyPr>
          <a:lstStyle/>
          <a:p>
            <a:endParaRPr lang="en-US" dirty="0">
              <a:latin typeface="UTM Isadora" panose="02040603050506020204" pitchFamily="18" charset="0"/>
            </a:endParaRPr>
          </a:p>
        </p:txBody>
      </p:sp>
      <p:sp>
        <p:nvSpPr>
          <p:cNvPr id="13" name="TextBox 12"/>
          <p:cNvSpPr txBox="1"/>
          <p:nvPr/>
        </p:nvSpPr>
        <p:spPr>
          <a:xfrm>
            <a:off x="2783060" y="713054"/>
            <a:ext cx="6679201" cy="1077218"/>
          </a:xfrm>
          <a:prstGeom prst="rect">
            <a:avLst/>
          </a:prstGeom>
          <a:noFill/>
        </p:spPr>
        <p:txBody>
          <a:bodyPr wrap="square" rtlCol="0">
            <a:spAutoFit/>
          </a:bodyPr>
          <a:lstStyle/>
          <a:p>
            <a:pPr algn="ctr"/>
            <a:r>
              <a:rPr lang="en-US" sz="3200" b="1" dirty="0" err="1">
                <a:solidFill>
                  <a:schemeClr val="accent6">
                    <a:lumMod val="50000"/>
                  </a:schemeClr>
                </a:solidFill>
                <a:latin typeface="Times New Roman" panose="02020603050405020304" pitchFamily="18" charset="0"/>
                <a:cs typeface="Times New Roman" pitchFamily="18" charset="0"/>
              </a:rPr>
              <a:t>Biện</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pháp</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ông</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dùng</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để</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tìm</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kẻ</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ăn</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cắp</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tài</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tình</a:t>
            </a:r>
            <a:r>
              <a:rPr lang="en-US" sz="3200" b="1" dirty="0">
                <a:solidFill>
                  <a:schemeClr val="accent6">
                    <a:lumMod val="50000"/>
                  </a:schemeClr>
                </a:solidFill>
                <a:latin typeface="Times New Roman" panose="02020603050405020304" pitchFamily="18" charset="0"/>
                <a:cs typeface="Times New Roman" pitchFamily="18" charset="0"/>
              </a:rPr>
              <a:t> ở </a:t>
            </a:r>
            <a:r>
              <a:rPr lang="en-US" sz="3200" b="1" dirty="0" err="1">
                <a:solidFill>
                  <a:schemeClr val="accent6">
                    <a:lumMod val="50000"/>
                  </a:schemeClr>
                </a:solidFill>
                <a:latin typeface="Times New Roman" panose="02020603050405020304" pitchFamily="18" charset="0"/>
                <a:cs typeface="Times New Roman" pitchFamily="18" charset="0"/>
              </a:rPr>
              <a:t>chỗ</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nào</a:t>
            </a:r>
            <a:r>
              <a:rPr lang="en-US" sz="3200" b="1" dirty="0">
                <a:solidFill>
                  <a:schemeClr val="accent6">
                    <a:lumMod val="50000"/>
                  </a:schemeClr>
                </a:solidFill>
                <a:latin typeface="Times New Roman" panose="02020603050405020304" pitchFamily="18" charset="0"/>
                <a:cs typeface="Times New Roman" pitchFamily="18" charset="0"/>
              </a:rPr>
              <a:t>?</a:t>
            </a:r>
          </a:p>
        </p:txBody>
      </p:sp>
      <p:sp>
        <p:nvSpPr>
          <p:cNvPr id="18" name="Rectangle: Rounded Corners 17"/>
          <p:cNvSpPr/>
          <p:nvPr/>
        </p:nvSpPr>
        <p:spPr>
          <a:xfrm>
            <a:off x="2234339" y="2725204"/>
            <a:ext cx="8189418" cy="3424257"/>
          </a:xfrm>
          <a:prstGeom prst="roundRect">
            <a:avLst/>
          </a:prstGeom>
          <a:solidFill>
            <a:srgbClr val="53A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alpha val="75000"/>
                </a:schemeClr>
              </a:solidFill>
            </a:endParaRPr>
          </a:p>
        </p:txBody>
      </p:sp>
      <p:sp>
        <p:nvSpPr>
          <p:cNvPr id="2" name="Rectangle 1"/>
          <p:cNvSpPr/>
          <p:nvPr/>
        </p:nvSpPr>
        <p:spPr>
          <a:xfrm>
            <a:off x="2698575" y="2990172"/>
            <a:ext cx="7260945" cy="2677656"/>
          </a:xfrm>
          <a:prstGeom prst="rect">
            <a:avLst/>
          </a:prstGeom>
        </p:spPr>
        <p:txBody>
          <a:bodyPr wrap="square">
            <a:spAutoFit/>
          </a:bodyPr>
          <a:lstStyle/>
          <a:p>
            <a:pPr>
              <a:buFont typeface="Arial" pitchFamily="34" charset="0"/>
              <a:buChar char="•"/>
            </a:pPr>
            <a:r>
              <a:rPr lang="en-US" sz="2800" b="1" i="1" dirty="0" err="1">
                <a:solidFill>
                  <a:schemeClr val="bg1"/>
                </a:solidFill>
                <a:latin typeface="Times New Roman" pitchFamily="18" charset="0"/>
                <a:cs typeface="Times New Roman" pitchFamily="18" charset="0"/>
              </a:rPr>
              <a:t>Biện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pháp</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dùng</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để</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tìm</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kẻ</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ăn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cắp</a:t>
            </a:r>
            <a:r>
              <a:rPr lang="en-US" sz="2800" b="1" i="1" dirty="0">
                <a:solidFill>
                  <a:schemeClr val="bg1"/>
                </a:solidFill>
                <a:latin typeface="Times New Roman" pitchFamily="18" charset="0"/>
                <a:cs typeface="Times New Roman" pitchFamily="18" charset="0"/>
              </a:rPr>
              <a:t>: </a:t>
            </a:r>
          </a:p>
          <a:p>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Ông</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cho</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bỏ</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tiền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vào</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nước</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để</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xem</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có</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váng</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dầu</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nổi</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lên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không</a:t>
            </a:r>
            <a:r>
              <a:rPr lang="en-US" sz="2800" b="1" i="1" dirty="0">
                <a:solidFill>
                  <a:schemeClr val="bg1"/>
                </a:solidFill>
                <a:latin typeface="Times New Roman" pitchFamily="18" charset="0"/>
                <a:cs typeface="Times New Roman" pitchFamily="18" charset="0"/>
              </a:rPr>
              <a:t>.</a:t>
            </a:r>
          </a:p>
          <a:p>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Ông</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còn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phân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tích</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chỉ</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có</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kẻ</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sáng</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mắt</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mới</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biết</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người</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bán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dầu</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để</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tiền</a:t>
            </a:r>
            <a:r>
              <a:rPr lang="en-US" sz="2800" b="1" i="1" dirty="0">
                <a:solidFill>
                  <a:schemeClr val="bg1"/>
                </a:solidFill>
                <a:latin typeface="Times New Roman" pitchFamily="18" charset="0"/>
                <a:cs typeface="Times New Roman" pitchFamily="18" charset="0"/>
              </a:rPr>
              <a:t> ở </a:t>
            </a:r>
            <a:r>
              <a:rPr lang="en-US" sz="2800" b="1" i="1" dirty="0" err="1">
                <a:solidFill>
                  <a:schemeClr val="bg1"/>
                </a:solidFill>
                <a:latin typeface="Times New Roman" pitchFamily="18" charset="0"/>
                <a:cs typeface="Times New Roman" pitchFamily="18" charset="0"/>
              </a:rPr>
              <a:t>đâu</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mà</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lấy</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nên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đã</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lột</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được</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mặt</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nạ</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tên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ăn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cắp</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giả</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ăn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mày</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giả</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mù</a:t>
            </a:r>
            <a:r>
              <a:rPr lang="en-US" sz="2800" b="1" i="1" dirty="0">
                <a:solidFill>
                  <a:schemeClr val="bg1"/>
                </a:solidFill>
                <a:latin typeface="Times New Roman" pitchFamily="18" charset="0"/>
                <a:cs typeface="Times New Roman" pitchFamily="18" charset="0"/>
              </a:rPr>
              <a:t>.</a:t>
            </a:r>
          </a:p>
        </p:txBody>
      </p:sp>
      <p:sp>
        <p:nvSpPr>
          <p:cNvPr id="20" name="Rectangle: Rounded Corners 19"/>
          <p:cNvSpPr/>
          <p:nvPr/>
        </p:nvSpPr>
        <p:spPr>
          <a:xfrm>
            <a:off x="2074985" y="2633074"/>
            <a:ext cx="8501172" cy="3668787"/>
          </a:xfrm>
          <a:prstGeom prst="roundRect">
            <a:avLst/>
          </a:prstGeom>
          <a:noFill/>
          <a:ln w="38100">
            <a:solidFill>
              <a:srgbClr val="53ABAD"/>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alpha val="75000"/>
                </a:schemeClr>
              </a:solidFill>
            </a:endParaRPr>
          </a:p>
        </p:txBody>
      </p:sp>
      <p:pic>
        <p:nvPicPr>
          <p:cNvPr id="6" name="Picture 5"/>
          <p:cNvPicPr>
            <a:picLocks noChangeAspect="1"/>
          </p:cNvPicPr>
          <p:nvPr/>
        </p:nvPicPr>
        <p:blipFill rotWithShape="1">
          <a:blip r:embed="rId10">
            <a:extLst>
              <a:ext uri="{28A0092B-C50C-407E-A947-70E740481C1C}">
                <a14:useLocalDpi xmlns:a14="http://schemas.microsoft.com/office/drawing/2010/main" val="0"/>
              </a:ext>
            </a:extLst>
          </a:blip>
          <a:srcRect l="-1500" t="48222" r="62375" b="1111"/>
          <a:stretch/>
        </p:blipFill>
        <p:spPr>
          <a:xfrm>
            <a:off x="701858" y="1386545"/>
            <a:ext cx="2902600" cy="2114354"/>
          </a:xfrm>
          <a:prstGeom prst="rect">
            <a:avLst/>
          </a:prstGeom>
        </p:spPr>
      </p:pic>
      <p:pic>
        <p:nvPicPr>
          <p:cNvPr id="17" name="Picture 16"/>
          <p:cNvPicPr>
            <a:picLocks noChangeAspect="1"/>
          </p:cNvPicPr>
          <p:nvPr/>
        </p:nvPicPr>
        <p:blipFill rotWithShape="1">
          <a:blip r:embed="rId10">
            <a:extLst>
              <a:ext uri="{28A0092B-C50C-407E-A947-70E740481C1C}">
                <a14:useLocalDpi xmlns:a14="http://schemas.microsoft.com/office/drawing/2010/main" val="0"/>
              </a:ext>
            </a:extLst>
          </a:blip>
          <a:srcRect l="25165" t="-2918" r="33904" b="38272"/>
          <a:stretch/>
        </p:blipFill>
        <p:spPr>
          <a:xfrm>
            <a:off x="9320198" y="4308580"/>
            <a:ext cx="2871802" cy="2551304"/>
          </a:xfrm>
          <a:prstGeom prst="rect">
            <a:avLst/>
          </a:prstGeom>
        </p:spPr>
      </p:pic>
    </p:spTree>
    <p:extLst>
      <p:ext uri="{BB962C8B-B14F-4D97-AF65-F5344CB8AC3E}">
        <p14:creationId xmlns:p14="http://schemas.microsoft.com/office/powerpoint/2010/main" val="4187576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anim calcmode="lin" valueType="num">
                                      <p:cBhvr>
                                        <p:cTn id="30" dur="1000" fill="hold"/>
                                        <p:tgtEl>
                                          <p:spTgt spid="11"/>
                                        </p:tgtEl>
                                        <p:attrNameLst>
                                          <p:attrName>ppt_x</p:attrName>
                                        </p:attrNameLst>
                                      </p:cBhvr>
                                      <p:tavLst>
                                        <p:tav tm="0">
                                          <p:val>
                                            <p:strVal val="#ppt_x"/>
                                          </p:val>
                                        </p:tav>
                                        <p:tav tm="100000">
                                          <p:val>
                                            <p:strVal val="#ppt_x"/>
                                          </p:val>
                                        </p:tav>
                                      </p:tavLst>
                                    </p:anim>
                                    <p:anim calcmode="lin" valueType="num">
                                      <p:cBhvr>
                                        <p:cTn id="31" dur="1000" fill="hold"/>
                                        <p:tgtEl>
                                          <p:spTgt spid="11"/>
                                        </p:tgtEl>
                                        <p:attrNameLst>
                                          <p:attrName>ppt_y</p:attrName>
                                        </p:attrNameLst>
                                      </p:cBhvr>
                                      <p:tavLst>
                                        <p:tav tm="0">
                                          <p:val>
                                            <p:strVal val="#ppt_y+.1"/>
                                          </p:val>
                                        </p:tav>
                                        <p:tav tm="100000">
                                          <p:val>
                                            <p:strVal val="#ppt_y"/>
                                          </p:val>
                                        </p:tav>
                                      </p:tavLst>
                                    </p:anim>
                                  </p:childTnLst>
                                </p:cTn>
                              </p:par>
                            </p:childTnLst>
                          </p:cTn>
                        </p:par>
                        <p:par>
                          <p:cTn id="32" fill="hold">
                            <p:stCondLst>
                              <p:cond delay="1000"/>
                            </p:stCondLst>
                            <p:childTnLst>
                              <p:par>
                                <p:cTn id="33" presetID="42" presetClass="entr" presetSubtype="0" fill="hold"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1000"/>
                                        <p:tgtEl>
                                          <p:spTgt spid="17"/>
                                        </p:tgtEl>
                                      </p:cBhvr>
                                    </p:animEffect>
                                    <p:anim calcmode="lin" valueType="num">
                                      <p:cBhvr>
                                        <p:cTn id="41" dur="1000" fill="hold"/>
                                        <p:tgtEl>
                                          <p:spTgt spid="17"/>
                                        </p:tgtEl>
                                        <p:attrNameLst>
                                          <p:attrName>ppt_x</p:attrName>
                                        </p:attrNameLst>
                                      </p:cBhvr>
                                      <p:tavLst>
                                        <p:tav tm="0">
                                          <p:val>
                                            <p:strVal val="#ppt_x"/>
                                          </p:val>
                                        </p:tav>
                                        <p:tav tm="100000">
                                          <p:val>
                                            <p:strVal val="#ppt_x"/>
                                          </p:val>
                                        </p:tav>
                                      </p:tavLst>
                                    </p:anim>
                                    <p:anim calcmode="lin" valueType="num">
                                      <p:cBhvr>
                                        <p:cTn id="4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barn(inVertical)">
                                      <p:cBhvr>
                                        <p:cTn id="47" dur="500"/>
                                        <p:tgtEl>
                                          <p:spTgt spid="20"/>
                                        </p:tgtEl>
                                      </p:cBhvr>
                                    </p:animEffect>
                                  </p:childTnLst>
                                  <p:subTnLst>
                                    <p:audio>
                                      <p:cMediaNode>
                                        <p:cTn display="0" masterRel="sameClick">
                                          <p:stCondLst>
                                            <p:cond evt="begin" delay="0">
                                              <p:tn val="45"/>
                                            </p:cond>
                                          </p:stCondLst>
                                          <p:endCondLst>
                                            <p:cond evt="onStopAudio" delay="0">
                                              <p:tgtEl>
                                                <p:sldTgt/>
                                              </p:tgtEl>
                                            </p:cond>
                                          </p:endCondLst>
                                        </p:cTn>
                                        <p:tgtEl>
                                          <p:sndTgt r:embed="rId2" name="chimes.wav"/>
                                        </p:tgtEl>
                                      </p:cMediaNode>
                                    </p:audio>
                                  </p:subTnLst>
                                </p:cTn>
                              </p:par>
                              <p:par>
                                <p:cTn id="48" presetID="16" presetClass="entr" presetSubtype="21" fill="hold" grpId="0"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barn(inVertical)">
                                      <p:cBhvr>
                                        <p:cTn id="50" dur="500"/>
                                        <p:tgtEl>
                                          <p:spTgt spid="18"/>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2"/>
                                        </p:tgtEl>
                                        <p:attrNameLst>
                                          <p:attrName>style.visibility</p:attrName>
                                        </p:attrNameLst>
                                      </p:cBhvr>
                                      <p:to>
                                        <p:strVal val="visible"/>
                                      </p:to>
                                    </p:set>
                                    <p:animEffect transition="in" filter="barn(inVertical)">
                                      <p:cBhvr>
                                        <p:cTn id="5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animBg="1"/>
      <p:bldP spid="2" grpId="0"/>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graysc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7117282" y="1316208"/>
            <a:ext cx="6943426" cy="5107599"/>
          </a:xfrm>
          <a:prstGeom prst="rect">
            <a:avLst/>
          </a:prstGeom>
        </p:spPr>
      </p:pic>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3450" t="10867" r="12626" b="17840"/>
          <a:stretch/>
        </p:blipFill>
        <p:spPr>
          <a:xfrm>
            <a:off x="-965981" y="-770348"/>
            <a:ext cx="12274575" cy="3338265"/>
          </a:xfrm>
          <a:prstGeom prst="rect">
            <a:avLst/>
          </a:prstGeom>
        </p:spPr>
      </p:pic>
      <p:pic>
        <p:nvPicPr>
          <p:cNvPr id="16" name="Picture 15"/>
          <p:cNvPicPr>
            <a:picLocks noChangeAspect="1"/>
          </p:cNvPicPr>
          <p:nvPr/>
        </p:nvPicPr>
        <p:blipFill rotWithShape="1">
          <a:blip r:embed="rId3">
            <a:graysc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10308945" y="-251956"/>
            <a:ext cx="2956560" cy="2174852"/>
          </a:xfrm>
          <a:prstGeom prst="rect">
            <a:avLst/>
          </a:prstGeom>
        </p:spPr>
      </p:pic>
      <p:pic>
        <p:nvPicPr>
          <p:cNvPr id="5" name="Picture 4"/>
          <p:cNvPicPr>
            <a:picLocks noChangeAspect="1"/>
          </p:cNvPicPr>
          <p:nvPr/>
        </p:nvPicPr>
        <p:blipFill rotWithShape="1">
          <a:blip r:embed="rId6">
            <a:duotone>
              <a:schemeClr val="accent3">
                <a:shade val="45000"/>
                <a:satMod val="135000"/>
              </a:schemeClr>
              <a:prstClr val="white"/>
            </a:duotone>
            <a:extLst>
              <a:ext uri="{28A0092B-C50C-407E-A947-70E740481C1C}">
                <a14:useLocalDpi xmlns:a14="http://schemas.microsoft.com/office/drawing/2010/main" val="0"/>
              </a:ext>
            </a:extLst>
          </a:blip>
          <a:srcRect t="37555" r="52250"/>
          <a:stretch/>
        </p:blipFill>
        <p:spPr>
          <a:xfrm>
            <a:off x="-1145829" y="2538835"/>
            <a:ext cx="6096000" cy="4484230"/>
          </a:xfrm>
          <a:prstGeom prst="rect">
            <a:avLst/>
          </a:prstGeom>
        </p:spPr>
      </p:pic>
      <p:pic>
        <p:nvPicPr>
          <p:cNvPr id="9" name="Picture 8"/>
          <p:cNvPicPr>
            <a:picLocks noChangeAspect="1"/>
          </p:cNvPicPr>
          <p:nvPr/>
        </p:nvPicPr>
        <p:blipFill rotWithShape="1">
          <a:blip r:embed="rId7">
            <a:extLst>
              <a:ext uri="{BEBA8EAE-BF5A-486C-A8C5-ECC9F3942E4B}">
                <a14:imgProps xmlns:a14="http://schemas.microsoft.com/office/drawing/2010/main">
                  <a14:imgLayer r:embed="rId8">
                    <a14:imgEffect>
                      <a14:backgroundRemoval t="29167" b="98241" l="625" r="37083">
                        <a14:foregroundMark x1="5104" y1="48241" x2="6094" y2="52685"/>
                        <a14:foregroundMark x1="22240" y1="55370" x2="34479" y2="69537"/>
                        <a14:foregroundMark x1="27865" y1="56944" x2="29635" y2="75093"/>
                        <a14:foregroundMark x1="21094" y1="61111" x2="7240" y2="66204"/>
                      </a14:backgroundRemoval>
                    </a14:imgEffect>
                  </a14:imgLayer>
                </a14:imgProps>
              </a:ext>
              <a:ext uri="{28A0092B-C50C-407E-A947-70E740481C1C}">
                <a14:useLocalDpi xmlns:a14="http://schemas.microsoft.com/office/drawing/2010/main" val="0"/>
              </a:ext>
            </a:extLst>
          </a:blip>
          <a:srcRect t="29800" r="62758"/>
          <a:stretch/>
        </p:blipFill>
        <p:spPr>
          <a:xfrm rot="257365">
            <a:off x="-698953" y="-794346"/>
            <a:ext cx="3074307" cy="3259633"/>
          </a:xfrm>
          <a:prstGeom prst="rect">
            <a:avLst/>
          </a:prstGeom>
        </p:spPr>
      </p:pic>
      <p:pic>
        <p:nvPicPr>
          <p:cNvPr id="10" name="Picture 9"/>
          <p:cNvPicPr>
            <a:picLocks noChangeAspect="1"/>
          </p:cNvPicPr>
          <p:nvPr/>
        </p:nvPicPr>
        <p:blipFill rotWithShape="1">
          <a:blip r:embed="rId9">
            <a:extLst>
              <a:ext uri="{28A0092B-C50C-407E-A947-70E740481C1C}">
                <a14:useLocalDpi xmlns:a14="http://schemas.microsoft.com/office/drawing/2010/main" val="0"/>
              </a:ext>
            </a:extLst>
          </a:blip>
          <a:srcRect l="35189" t="-1224" r="42311" b="32825"/>
          <a:stretch/>
        </p:blipFill>
        <p:spPr>
          <a:xfrm rot="12092228" flipH="1">
            <a:off x="-216732" y="803063"/>
            <a:ext cx="1521974" cy="2602565"/>
          </a:xfrm>
          <a:prstGeom prst="rect">
            <a:avLst/>
          </a:prstGeom>
        </p:spPr>
      </p:pic>
      <p:sp>
        <p:nvSpPr>
          <p:cNvPr id="12" name="TextBox 11"/>
          <p:cNvSpPr txBox="1"/>
          <p:nvPr/>
        </p:nvSpPr>
        <p:spPr>
          <a:xfrm flipV="1">
            <a:off x="4021015" y="2104346"/>
            <a:ext cx="4394458" cy="369332"/>
          </a:xfrm>
          <a:prstGeom prst="rect">
            <a:avLst/>
          </a:prstGeom>
          <a:noFill/>
        </p:spPr>
        <p:txBody>
          <a:bodyPr wrap="square" rtlCol="0">
            <a:spAutoFit/>
          </a:bodyPr>
          <a:lstStyle/>
          <a:p>
            <a:endParaRPr lang="en-US" dirty="0">
              <a:latin typeface="UTM Isadora" panose="02040603050506020204" pitchFamily="18" charset="0"/>
            </a:endParaRPr>
          </a:p>
        </p:txBody>
      </p:sp>
      <p:sp>
        <p:nvSpPr>
          <p:cNvPr id="13" name="TextBox 12"/>
          <p:cNvSpPr txBox="1"/>
          <p:nvPr/>
        </p:nvSpPr>
        <p:spPr>
          <a:xfrm>
            <a:off x="2630014" y="677535"/>
            <a:ext cx="7176460" cy="1077218"/>
          </a:xfrm>
          <a:prstGeom prst="rect">
            <a:avLst/>
          </a:prstGeom>
          <a:noFill/>
        </p:spPr>
        <p:txBody>
          <a:bodyPr wrap="square" rtlCol="0">
            <a:spAutoFit/>
          </a:bodyPr>
          <a:lstStyle/>
          <a:p>
            <a:pPr algn="ctr"/>
            <a:r>
              <a:rPr lang="en-US" sz="3200" b="1" dirty="0" err="1">
                <a:solidFill>
                  <a:schemeClr val="accent6">
                    <a:lumMod val="50000"/>
                  </a:schemeClr>
                </a:solidFill>
                <a:latin typeface="Times New Roman" panose="02020603050405020304" pitchFamily="18" charset="0"/>
                <a:cs typeface="Times New Roman" pitchFamily="18" charset="0"/>
              </a:rPr>
              <a:t>Biện</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pháp</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ông</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Nguyễn</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Khoa</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Đăng</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dùng</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để</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trị</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bọn</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cướp</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tài</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tình</a:t>
            </a:r>
            <a:r>
              <a:rPr lang="en-US" sz="3200" b="1" dirty="0">
                <a:solidFill>
                  <a:schemeClr val="accent6">
                    <a:lumMod val="50000"/>
                  </a:schemeClr>
                </a:solidFill>
                <a:latin typeface="Times New Roman" panose="02020603050405020304" pitchFamily="18" charset="0"/>
                <a:cs typeface="Times New Roman" pitchFamily="18" charset="0"/>
              </a:rPr>
              <a:t> ở </a:t>
            </a:r>
            <a:r>
              <a:rPr lang="en-US" sz="3200" b="1" dirty="0" err="1">
                <a:solidFill>
                  <a:schemeClr val="accent6">
                    <a:lumMod val="50000"/>
                  </a:schemeClr>
                </a:solidFill>
                <a:latin typeface="Times New Roman" panose="02020603050405020304" pitchFamily="18" charset="0"/>
                <a:cs typeface="Times New Roman" pitchFamily="18" charset="0"/>
              </a:rPr>
              <a:t>chỗ</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nào</a:t>
            </a:r>
            <a:r>
              <a:rPr lang="en-US" sz="3200" b="1" dirty="0">
                <a:solidFill>
                  <a:schemeClr val="accent6">
                    <a:lumMod val="50000"/>
                  </a:schemeClr>
                </a:solidFill>
                <a:latin typeface="Times New Roman" panose="02020603050405020304" pitchFamily="18" charset="0"/>
                <a:cs typeface="Times New Roman" pitchFamily="18" charset="0"/>
              </a:rPr>
              <a:t>?</a:t>
            </a:r>
          </a:p>
        </p:txBody>
      </p:sp>
      <p:sp>
        <p:nvSpPr>
          <p:cNvPr id="18" name="Rectangle: Rounded Corners 17"/>
          <p:cNvSpPr/>
          <p:nvPr/>
        </p:nvSpPr>
        <p:spPr>
          <a:xfrm>
            <a:off x="1379308" y="2307975"/>
            <a:ext cx="9696969" cy="3821308"/>
          </a:xfrm>
          <a:prstGeom prst="roundRect">
            <a:avLst/>
          </a:prstGeom>
          <a:solidFill>
            <a:srgbClr val="53A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alpha val="75000"/>
                </a:schemeClr>
              </a:solidFill>
            </a:endParaRPr>
          </a:p>
        </p:txBody>
      </p:sp>
      <p:sp>
        <p:nvSpPr>
          <p:cNvPr id="20" name="Rectangle: Rounded Corners 19"/>
          <p:cNvSpPr/>
          <p:nvPr/>
        </p:nvSpPr>
        <p:spPr>
          <a:xfrm>
            <a:off x="1184028" y="2185711"/>
            <a:ext cx="10066112" cy="4094192"/>
          </a:xfrm>
          <a:prstGeom prst="roundRect">
            <a:avLst/>
          </a:prstGeom>
          <a:noFill/>
          <a:ln w="38100">
            <a:solidFill>
              <a:srgbClr val="53ABAD"/>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alpha val="75000"/>
                </a:schemeClr>
              </a:solidFill>
            </a:endParaRPr>
          </a:p>
        </p:txBody>
      </p:sp>
      <p:pic>
        <p:nvPicPr>
          <p:cNvPr id="6" name="Picture 5"/>
          <p:cNvPicPr>
            <a:picLocks noChangeAspect="1"/>
          </p:cNvPicPr>
          <p:nvPr/>
        </p:nvPicPr>
        <p:blipFill rotWithShape="1">
          <a:blip r:embed="rId10">
            <a:extLst>
              <a:ext uri="{28A0092B-C50C-407E-A947-70E740481C1C}">
                <a14:useLocalDpi xmlns:a14="http://schemas.microsoft.com/office/drawing/2010/main" val="0"/>
              </a:ext>
            </a:extLst>
          </a:blip>
          <a:srcRect l="-1500" t="48222" r="62375" b="1111"/>
          <a:stretch/>
        </p:blipFill>
        <p:spPr>
          <a:xfrm>
            <a:off x="34860" y="1152325"/>
            <a:ext cx="2902600" cy="2114354"/>
          </a:xfrm>
          <a:prstGeom prst="rect">
            <a:avLst/>
          </a:prstGeom>
        </p:spPr>
      </p:pic>
      <p:pic>
        <p:nvPicPr>
          <p:cNvPr id="17" name="Picture 16"/>
          <p:cNvPicPr>
            <a:picLocks noChangeAspect="1"/>
          </p:cNvPicPr>
          <p:nvPr/>
        </p:nvPicPr>
        <p:blipFill rotWithShape="1">
          <a:blip r:embed="rId10">
            <a:extLst>
              <a:ext uri="{28A0092B-C50C-407E-A947-70E740481C1C}">
                <a14:useLocalDpi xmlns:a14="http://schemas.microsoft.com/office/drawing/2010/main" val="0"/>
              </a:ext>
            </a:extLst>
          </a:blip>
          <a:srcRect l="25165" t="-2918" r="33904" b="38272"/>
          <a:stretch/>
        </p:blipFill>
        <p:spPr>
          <a:xfrm>
            <a:off x="9640376" y="4471761"/>
            <a:ext cx="2871802" cy="2551304"/>
          </a:xfrm>
          <a:prstGeom prst="rect">
            <a:avLst/>
          </a:prstGeom>
        </p:spPr>
      </p:pic>
      <p:sp>
        <p:nvSpPr>
          <p:cNvPr id="2" name="Rectangle 1"/>
          <p:cNvSpPr/>
          <p:nvPr/>
        </p:nvSpPr>
        <p:spPr>
          <a:xfrm>
            <a:off x="2025117" y="2469593"/>
            <a:ext cx="8747433" cy="3539430"/>
          </a:xfrm>
          <a:prstGeom prst="rect">
            <a:avLst/>
          </a:prstGeom>
        </p:spPr>
        <p:txBody>
          <a:bodyPr wrap="square">
            <a:spAutoFit/>
          </a:bodyPr>
          <a:lstStyle/>
          <a:p>
            <a:pPr>
              <a:buFont typeface="Arial" pitchFamily="34" charset="0"/>
              <a:buChar char="•"/>
            </a:pPr>
            <a:r>
              <a:rPr lang="en-US" sz="2800" b="1" i="1" dirty="0" err="1">
                <a:solidFill>
                  <a:schemeClr val="bg1"/>
                </a:solidFill>
                <a:latin typeface="Times New Roman" pitchFamily="18" charset="0"/>
                <a:cs typeface="Times New Roman" pitchFamily="18" charset="0"/>
              </a:rPr>
              <a:t>Biện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pháp</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trừng</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trị</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bọn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cướp</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đường</a:t>
            </a:r>
            <a:r>
              <a:rPr lang="en-US" sz="2800" b="1" i="1" dirty="0">
                <a:solidFill>
                  <a:schemeClr val="bg1"/>
                </a:solidFill>
                <a:latin typeface="Times New Roman" pitchFamily="18" charset="0"/>
                <a:cs typeface="Times New Roman" pitchFamily="18" charset="0"/>
              </a:rPr>
              <a:t>:</a:t>
            </a:r>
          </a:p>
          <a:p>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Mưu</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kế</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đánh</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vào</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lòng</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tham</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của</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bọn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ăn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cướp</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làm</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chúng</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bất</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ngờ</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không</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nghĩ</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được</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là</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chính</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chúng</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khiêng</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các</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võ</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sĩ</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về</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tận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sào</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huyệt</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để</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tiêu</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diệt</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chúng</a:t>
            </a:r>
            <a:r>
              <a:rPr lang="en-US" sz="2800" b="1" i="1" dirty="0">
                <a:solidFill>
                  <a:schemeClr val="bg1"/>
                </a:solidFill>
                <a:latin typeface="Times New Roman" pitchFamily="18" charset="0"/>
                <a:cs typeface="Times New Roman" pitchFamily="18" charset="0"/>
              </a:rPr>
              <a:t>. </a:t>
            </a:r>
          </a:p>
          <a:p>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Được</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tổ</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chức</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rất</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chu</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đáo</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phối</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hợp</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trong</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ngoài</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các</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võ</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sĩ</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xông</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ra</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đánh</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giết</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bọn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cướp</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từ</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bên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trong</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phục</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binh</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triều</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đình</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từ</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bên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ngoài</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ùn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ùn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kéo</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vào</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khiến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bọn</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cướp</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khiếp</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hãi</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đành</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chắp</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tay</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hàng</a:t>
            </a:r>
            <a:r>
              <a:rPr lang="en-US" sz="2800" b="1" i="1" dirty="0">
                <a:solidFill>
                  <a:schemeClr val="bg1"/>
                </a:solidFill>
                <a:latin typeface="Times New Roman" pitchFamily="18" charset="0"/>
                <a:cs typeface="Times New Roman" pitchFamily="18" charset="0"/>
              </a:rPr>
              <a:t> </a:t>
            </a:r>
            <a:r>
              <a:rPr lang="en-US" sz="2800" b="1" i="1" dirty="0" err="1">
                <a:solidFill>
                  <a:schemeClr val="bg1"/>
                </a:solidFill>
                <a:latin typeface="Times New Roman" pitchFamily="18" charset="0"/>
                <a:cs typeface="Times New Roman" pitchFamily="18" charset="0"/>
              </a:rPr>
              <a:t>phục</a:t>
            </a:r>
            <a:r>
              <a:rPr lang="en-US" sz="2800" b="1" i="1" dirty="0">
                <a:solidFill>
                  <a:schemeClr val="bg1"/>
                </a:solidFill>
                <a:latin typeface="Times New Roman" pitchFamily="18" charset="0"/>
                <a:cs typeface="Times New Roman" pitchFamily="18" charset="0"/>
              </a:rPr>
              <a:t>.</a:t>
            </a:r>
          </a:p>
        </p:txBody>
      </p:sp>
    </p:spTree>
    <p:extLst>
      <p:ext uri="{BB962C8B-B14F-4D97-AF65-F5344CB8AC3E}">
        <p14:creationId xmlns:p14="http://schemas.microsoft.com/office/powerpoint/2010/main" val="451588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anim calcmode="lin" valueType="num">
                                      <p:cBhvr>
                                        <p:cTn id="30" dur="1000" fill="hold"/>
                                        <p:tgtEl>
                                          <p:spTgt spid="11"/>
                                        </p:tgtEl>
                                        <p:attrNameLst>
                                          <p:attrName>ppt_x</p:attrName>
                                        </p:attrNameLst>
                                      </p:cBhvr>
                                      <p:tavLst>
                                        <p:tav tm="0">
                                          <p:val>
                                            <p:strVal val="#ppt_x"/>
                                          </p:val>
                                        </p:tav>
                                        <p:tav tm="100000">
                                          <p:val>
                                            <p:strVal val="#ppt_x"/>
                                          </p:val>
                                        </p:tav>
                                      </p:tavLst>
                                    </p:anim>
                                    <p:anim calcmode="lin" valueType="num">
                                      <p:cBhvr>
                                        <p:cTn id="31" dur="1000" fill="hold"/>
                                        <p:tgtEl>
                                          <p:spTgt spid="11"/>
                                        </p:tgtEl>
                                        <p:attrNameLst>
                                          <p:attrName>ppt_y</p:attrName>
                                        </p:attrNameLst>
                                      </p:cBhvr>
                                      <p:tavLst>
                                        <p:tav tm="0">
                                          <p:val>
                                            <p:strVal val="#ppt_y+.1"/>
                                          </p:val>
                                        </p:tav>
                                        <p:tav tm="100000">
                                          <p:val>
                                            <p:strVal val="#ppt_y"/>
                                          </p:val>
                                        </p:tav>
                                      </p:tavLst>
                                    </p:anim>
                                  </p:childTnLst>
                                </p:cTn>
                              </p:par>
                            </p:childTnLst>
                          </p:cTn>
                        </p:par>
                        <p:par>
                          <p:cTn id="32" fill="hold">
                            <p:stCondLst>
                              <p:cond delay="1000"/>
                            </p:stCondLst>
                            <p:childTnLst>
                              <p:par>
                                <p:cTn id="33" presetID="42" presetClass="entr" presetSubtype="0" fill="hold"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1000"/>
                                        <p:tgtEl>
                                          <p:spTgt spid="17"/>
                                        </p:tgtEl>
                                      </p:cBhvr>
                                    </p:animEffect>
                                    <p:anim calcmode="lin" valueType="num">
                                      <p:cBhvr>
                                        <p:cTn id="41" dur="1000" fill="hold"/>
                                        <p:tgtEl>
                                          <p:spTgt spid="17"/>
                                        </p:tgtEl>
                                        <p:attrNameLst>
                                          <p:attrName>ppt_x</p:attrName>
                                        </p:attrNameLst>
                                      </p:cBhvr>
                                      <p:tavLst>
                                        <p:tav tm="0">
                                          <p:val>
                                            <p:strVal val="#ppt_x"/>
                                          </p:val>
                                        </p:tav>
                                        <p:tav tm="100000">
                                          <p:val>
                                            <p:strVal val="#ppt_x"/>
                                          </p:val>
                                        </p:tav>
                                      </p:tavLst>
                                    </p:anim>
                                    <p:anim calcmode="lin" valueType="num">
                                      <p:cBhvr>
                                        <p:cTn id="4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barn(inVertical)">
                                      <p:cBhvr>
                                        <p:cTn id="47" dur="500"/>
                                        <p:tgtEl>
                                          <p:spTgt spid="20"/>
                                        </p:tgtEl>
                                      </p:cBhvr>
                                    </p:animEffect>
                                  </p:childTnLst>
                                  <p:subTnLst>
                                    <p:audio>
                                      <p:cMediaNode>
                                        <p:cTn display="0" masterRel="sameClick">
                                          <p:stCondLst>
                                            <p:cond evt="begin" delay="0">
                                              <p:tn val="45"/>
                                            </p:cond>
                                          </p:stCondLst>
                                          <p:endCondLst>
                                            <p:cond evt="onStopAudio" delay="0">
                                              <p:tgtEl>
                                                <p:sldTgt/>
                                              </p:tgtEl>
                                            </p:cond>
                                          </p:endCondLst>
                                        </p:cTn>
                                        <p:tgtEl>
                                          <p:sndTgt r:embed="rId2" name="chimes.wav"/>
                                        </p:tgtEl>
                                      </p:cMediaNode>
                                    </p:audio>
                                  </p:subTnLst>
                                </p:cTn>
                              </p:par>
                              <p:par>
                                <p:cTn id="48" presetID="16" presetClass="entr" presetSubtype="21" fill="hold" grpId="0"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barn(inVertical)">
                                      <p:cBhvr>
                                        <p:cTn id="50" dur="500"/>
                                        <p:tgtEl>
                                          <p:spTgt spid="18"/>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2"/>
                                        </p:tgtEl>
                                        <p:attrNameLst>
                                          <p:attrName>style.visibility</p:attrName>
                                        </p:attrNameLst>
                                      </p:cBhvr>
                                      <p:to>
                                        <p:strVal val="visible"/>
                                      </p:to>
                                    </p:set>
                                    <p:animEffect transition="in" filter="barn(inVertical)">
                                      <p:cBhvr>
                                        <p:cTn id="5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animBg="1"/>
      <p:bldP spid="20" grpId="0" animBg="1"/>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graysc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7117282" y="1316208"/>
            <a:ext cx="6943426" cy="5107599"/>
          </a:xfrm>
          <a:prstGeom prst="rect">
            <a:avLst/>
          </a:prstGeom>
        </p:spPr>
      </p:pic>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3450" t="10867" r="12626" b="17840"/>
          <a:stretch/>
        </p:blipFill>
        <p:spPr>
          <a:xfrm>
            <a:off x="324092" y="288483"/>
            <a:ext cx="10429363" cy="1922897"/>
          </a:xfrm>
          <a:prstGeom prst="rect">
            <a:avLst/>
          </a:prstGeom>
        </p:spPr>
      </p:pic>
      <p:pic>
        <p:nvPicPr>
          <p:cNvPr id="16" name="Picture 15"/>
          <p:cNvPicPr>
            <a:picLocks noChangeAspect="1"/>
          </p:cNvPicPr>
          <p:nvPr/>
        </p:nvPicPr>
        <p:blipFill rotWithShape="1">
          <a:blip r:embed="rId3">
            <a:graysc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10308945" y="-251956"/>
            <a:ext cx="2956560" cy="2174852"/>
          </a:xfrm>
          <a:prstGeom prst="rect">
            <a:avLst/>
          </a:prstGeom>
        </p:spPr>
      </p:pic>
      <p:pic>
        <p:nvPicPr>
          <p:cNvPr id="5" name="Picture 4"/>
          <p:cNvPicPr>
            <a:picLocks noChangeAspect="1"/>
          </p:cNvPicPr>
          <p:nvPr/>
        </p:nvPicPr>
        <p:blipFill rotWithShape="1">
          <a:blip r:embed="rId6">
            <a:duotone>
              <a:schemeClr val="accent3">
                <a:shade val="45000"/>
                <a:satMod val="135000"/>
              </a:schemeClr>
              <a:prstClr val="white"/>
            </a:duotone>
            <a:extLst>
              <a:ext uri="{28A0092B-C50C-407E-A947-70E740481C1C}">
                <a14:useLocalDpi xmlns:a14="http://schemas.microsoft.com/office/drawing/2010/main" val="0"/>
              </a:ext>
            </a:extLst>
          </a:blip>
          <a:srcRect t="37555" r="52250"/>
          <a:stretch/>
        </p:blipFill>
        <p:spPr>
          <a:xfrm>
            <a:off x="-1145829" y="2538835"/>
            <a:ext cx="6096000" cy="4484230"/>
          </a:xfrm>
          <a:prstGeom prst="rect">
            <a:avLst/>
          </a:prstGeom>
        </p:spPr>
      </p:pic>
      <p:pic>
        <p:nvPicPr>
          <p:cNvPr id="9" name="Picture 8"/>
          <p:cNvPicPr>
            <a:picLocks noChangeAspect="1"/>
          </p:cNvPicPr>
          <p:nvPr/>
        </p:nvPicPr>
        <p:blipFill rotWithShape="1">
          <a:blip r:embed="rId7">
            <a:extLst>
              <a:ext uri="{BEBA8EAE-BF5A-486C-A8C5-ECC9F3942E4B}">
                <a14:imgProps xmlns:a14="http://schemas.microsoft.com/office/drawing/2010/main">
                  <a14:imgLayer r:embed="rId8">
                    <a14:imgEffect>
                      <a14:backgroundRemoval t="29167" b="98241" l="625" r="37083">
                        <a14:foregroundMark x1="5104" y1="48241" x2="6094" y2="52685"/>
                        <a14:foregroundMark x1="22240" y1="55370" x2="34479" y2="69537"/>
                        <a14:foregroundMark x1="27865" y1="56944" x2="29635" y2="75093"/>
                        <a14:foregroundMark x1="21094" y1="61111" x2="7240" y2="66204"/>
                      </a14:backgroundRemoval>
                    </a14:imgEffect>
                  </a14:imgLayer>
                </a14:imgProps>
              </a:ext>
              <a:ext uri="{28A0092B-C50C-407E-A947-70E740481C1C}">
                <a14:useLocalDpi xmlns:a14="http://schemas.microsoft.com/office/drawing/2010/main" val="0"/>
              </a:ext>
            </a:extLst>
          </a:blip>
          <a:srcRect t="29800" r="62758"/>
          <a:stretch/>
        </p:blipFill>
        <p:spPr>
          <a:xfrm rot="257365">
            <a:off x="-698953" y="-794346"/>
            <a:ext cx="3074307" cy="3259633"/>
          </a:xfrm>
          <a:prstGeom prst="rect">
            <a:avLst/>
          </a:prstGeom>
        </p:spPr>
      </p:pic>
      <p:pic>
        <p:nvPicPr>
          <p:cNvPr id="10" name="Picture 9"/>
          <p:cNvPicPr>
            <a:picLocks noChangeAspect="1"/>
          </p:cNvPicPr>
          <p:nvPr/>
        </p:nvPicPr>
        <p:blipFill rotWithShape="1">
          <a:blip r:embed="rId9">
            <a:extLst>
              <a:ext uri="{28A0092B-C50C-407E-A947-70E740481C1C}">
                <a14:useLocalDpi xmlns:a14="http://schemas.microsoft.com/office/drawing/2010/main" val="0"/>
              </a:ext>
            </a:extLst>
          </a:blip>
          <a:srcRect l="35189" t="-1224" r="42311" b="32825"/>
          <a:stretch/>
        </p:blipFill>
        <p:spPr>
          <a:xfrm rot="12092228" flipH="1">
            <a:off x="-216732" y="803063"/>
            <a:ext cx="1521974" cy="2602565"/>
          </a:xfrm>
          <a:prstGeom prst="rect">
            <a:avLst/>
          </a:prstGeom>
        </p:spPr>
      </p:pic>
      <p:sp>
        <p:nvSpPr>
          <p:cNvPr id="12" name="TextBox 11"/>
          <p:cNvSpPr txBox="1"/>
          <p:nvPr/>
        </p:nvSpPr>
        <p:spPr>
          <a:xfrm flipV="1">
            <a:off x="4021015" y="2104346"/>
            <a:ext cx="4394458" cy="369332"/>
          </a:xfrm>
          <a:prstGeom prst="rect">
            <a:avLst/>
          </a:prstGeom>
          <a:noFill/>
        </p:spPr>
        <p:txBody>
          <a:bodyPr wrap="square" rtlCol="0">
            <a:spAutoFit/>
          </a:bodyPr>
          <a:lstStyle/>
          <a:p>
            <a:endParaRPr lang="en-US" dirty="0">
              <a:latin typeface="UTM Isadora" panose="02040603050506020204" pitchFamily="18" charset="0"/>
            </a:endParaRPr>
          </a:p>
        </p:txBody>
      </p:sp>
      <p:sp>
        <p:nvSpPr>
          <p:cNvPr id="13" name="TextBox 12"/>
          <p:cNvSpPr txBox="1"/>
          <p:nvPr/>
        </p:nvSpPr>
        <p:spPr>
          <a:xfrm>
            <a:off x="2613977" y="1172218"/>
            <a:ext cx="7176460" cy="584775"/>
          </a:xfrm>
          <a:prstGeom prst="rect">
            <a:avLst/>
          </a:prstGeom>
          <a:noFill/>
        </p:spPr>
        <p:txBody>
          <a:bodyPr wrap="square" rtlCol="0">
            <a:spAutoFit/>
          </a:bodyPr>
          <a:lstStyle/>
          <a:p>
            <a:pPr algn="ctr"/>
            <a:r>
              <a:rPr lang="en-US" sz="3200" b="1" dirty="0">
                <a:solidFill>
                  <a:schemeClr val="accent6">
                    <a:lumMod val="50000"/>
                  </a:schemeClr>
                </a:solidFill>
                <a:latin typeface="Times New Roman" pitchFamily="18" charset="0"/>
                <a:cs typeface="Times New Roman" pitchFamily="18" charset="0"/>
              </a:rPr>
              <a:t>Ý </a:t>
            </a:r>
            <a:r>
              <a:rPr lang="en-US" sz="3200" b="1" dirty="0" err="1">
                <a:solidFill>
                  <a:schemeClr val="accent6">
                    <a:lumMod val="50000"/>
                  </a:schemeClr>
                </a:solidFill>
                <a:latin typeface="Times New Roman" pitchFamily="18" charset="0"/>
                <a:cs typeface="Times New Roman" pitchFamily="18" charset="0"/>
              </a:rPr>
              <a:t>nghĩa</a:t>
            </a:r>
            <a:r>
              <a:rPr lang="en-US" sz="3200" b="1" dirty="0">
                <a:solidFill>
                  <a:schemeClr val="accent6">
                    <a:lumMod val="50000"/>
                  </a:schemeClr>
                </a:solidFill>
                <a:latin typeface="Times New Roman" pitchFamily="18" charset="0"/>
                <a:cs typeface="Times New Roman" pitchFamily="18" charset="0"/>
              </a:rPr>
              <a:t> </a:t>
            </a:r>
            <a:r>
              <a:rPr lang="en-US" sz="3200" b="1" dirty="0" err="1">
                <a:solidFill>
                  <a:schemeClr val="accent6">
                    <a:lumMod val="50000"/>
                  </a:schemeClr>
                </a:solidFill>
                <a:latin typeface="Times New Roman" pitchFamily="18" charset="0"/>
                <a:cs typeface="Times New Roman" pitchFamily="18" charset="0"/>
              </a:rPr>
              <a:t>của</a:t>
            </a:r>
            <a:r>
              <a:rPr lang="en-US" sz="3200" b="1" dirty="0">
                <a:solidFill>
                  <a:schemeClr val="accent6">
                    <a:lumMod val="50000"/>
                  </a:schemeClr>
                </a:solidFill>
                <a:latin typeface="Times New Roman" pitchFamily="18" charset="0"/>
                <a:cs typeface="Times New Roman" pitchFamily="18" charset="0"/>
              </a:rPr>
              <a:t> </a:t>
            </a:r>
            <a:r>
              <a:rPr lang="en-US" sz="3200" b="1" dirty="0" err="1">
                <a:solidFill>
                  <a:schemeClr val="accent6">
                    <a:lumMod val="50000"/>
                  </a:schemeClr>
                </a:solidFill>
                <a:latin typeface="Times New Roman" pitchFamily="18" charset="0"/>
                <a:cs typeface="Times New Roman" pitchFamily="18" charset="0"/>
              </a:rPr>
              <a:t>câu</a:t>
            </a:r>
            <a:r>
              <a:rPr lang="en-US" sz="3200" b="1" dirty="0">
                <a:solidFill>
                  <a:schemeClr val="accent6">
                    <a:lumMod val="50000"/>
                  </a:schemeClr>
                </a:solidFill>
                <a:latin typeface="Times New Roman" pitchFamily="18" charset="0"/>
                <a:cs typeface="Times New Roman" pitchFamily="18" charset="0"/>
              </a:rPr>
              <a:t> </a:t>
            </a:r>
            <a:r>
              <a:rPr lang="en-US" sz="3200" b="1" dirty="0" err="1">
                <a:solidFill>
                  <a:schemeClr val="accent6">
                    <a:lumMod val="50000"/>
                  </a:schemeClr>
                </a:solidFill>
                <a:latin typeface="Times New Roman" pitchFamily="18" charset="0"/>
                <a:cs typeface="Times New Roman" pitchFamily="18" charset="0"/>
              </a:rPr>
              <a:t>chuyện</a:t>
            </a:r>
            <a:r>
              <a:rPr lang="en-US" sz="3200" b="1" dirty="0">
                <a:solidFill>
                  <a:schemeClr val="accent6">
                    <a:lumMod val="50000"/>
                  </a:schemeClr>
                </a:solidFill>
                <a:latin typeface="Times New Roman" panose="02020603050405020304" pitchFamily="18" charset="0"/>
                <a:cs typeface="Times New Roman" pitchFamily="18" charset="0"/>
              </a:rPr>
              <a:t>?</a:t>
            </a:r>
          </a:p>
        </p:txBody>
      </p:sp>
      <p:sp>
        <p:nvSpPr>
          <p:cNvPr id="18" name="Rectangle: Rounded Corners 17"/>
          <p:cNvSpPr/>
          <p:nvPr/>
        </p:nvSpPr>
        <p:spPr>
          <a:xfrm>
            <a:off x="2073897" y="2473678"/>
            <a:ext cx="8802970" cy="2210530"/>
          </a:xfrm>
          <a:prstGeom prst="roundRect">
            <a:avLst/>
          </a:prstGeom>
          <a:solidFill>
            <a:srgbClr val="53A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alpha val="75000"/>
                </a:schemeClr>
              </a:solidFill>
            </a:endParaRPr>
          </a:p>
        </p:txBody>
      </p:sp>
      <p:sp>
        <p:nvSpPr>
          <p:cNvPr id="20" name="Rectangle: Rounded Corners 19"/>
          <p:cNvSpPr/>
          <p:nvPr/>
        </p:nvSpPr>
        <p:spPr>
          <a:xfrm>
            <a:off x="1905059" y="2363247"/>
            <a:ext cx="9138080" cy="2529779"/>
          </a:xfrm>
          <a:prstGeom prst="roundRect">
            <a:avLst/>
          </a:prstGeom>
          <a:noFill/>
          <a:ln w="38100">
            <a:solidFill>
              <a:srgbClr val="53ABAD"/>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alpha val="75000"/>
                </a:schemeClr>
              </a:solidFill>
            </a:endParaRPr>
          </a:p>
        </p:txBody>
      </p:sp>
      <p:pic>
        <p:nvPicPr>
          <p:cNvPr id="6" name="Picture 5"/>
          <p:cNvPicPr>
            <a:picLocks noChangeAspect="1"/>
          </p:cNvPicPr>
          <p:nvPr/>
        </p:nvPicPr>
        <p:blipFill rotWithShape="1">
          <a:blip r:embed="rId10">
            <a:extLst>
              <a:ext uri="{28A0092B-C50C-407E-A947-70E740481C1C}">
                <a14:useLocalDpi xmlns:a14="http://schemas.microsoft.com/office/drawing/2010/main" val="0"/>
              </a:ext>
            </a:extLst>
          </a:blip>
          <a:srcRect l="-1500" t="48222" r="62375" b="1111"/>
          <a:stretch/>
        </p:blipFill>
        <p:spPr>
          <a:xfrm>
            <a:off x="34860" y="1152325"/>
            <a:ext cx="2902600" cy="2114354"/>
          </a:xfrm>
          <a:prstGeom prst="rect">
            <a:avLst/>
          </a:prstGeom>
        </p:spPr>
      </p:pic>
      <p:pic>
        <p:nvPicPr>
          <p:cNvPr id="17" name="Picture 16"/>
          <p:cNvPicPr>
            <a:picLocks noChangeAspect="1"/>
          </p:cNvPicPr>
          <p:nvPr/>
        </p:nvPicPr>
        <p:blipFill rotWithShape="1">
          <a:blip r:embed="rId10">
            <a:extLst>
              <a:ext uri="{28A0092B-C50C-407E-A947-70E740481C1C}">
                <a14:useLocalDpi xmlns:a14="http://schemas.microsoft.com/office/drawing/2010/main" val="0"/>
              </a:ext>
            </a:extLst>
          </a:blip>
          <a:srcRect l="25165" t="-2918" r="33904" b="38272"/>
          <a:stretch/>
        </p:blipFill>
        <p:spPr>
          <a:xfrm>
            <a:off x="9640376" y="4471761"/>
            <a:ext cx="2871802" cy="2551304"/>
          </a:xfrm>
          <a:prstGeom prst="rect">
            <a:avLst/>
          </a:prstGeom>
        </p:spPr>
      </p:pic>
      <p:sp>
        <p:nvSpPr>
          <p:cNvPr id="2" name="Rectangle 1"/>
          <p:cNvSpPr/>
          <p:nvPr/>
        </p:nvSpPr>
        <p:spPr>
          <a:xfrm>
            <a:off x="2432486" y="2797609"/>
            <a:ext cx="8084320" cy="1384995"/>
          </a:xfrm>
          <a:prstGeom prst="rect">
            <a:avLst/>
          </a:prstGeom>
        </p:spPr>
        <p:txBody>
          <a:bodyPr wrap="square">
            <a:spAutoFit/>
          </a:bodyPr>
          <a:lstStyle/>
          <a:p>
            <a:pPr algn="just"/>
            <a:r>
              <a:rPr lang="en-US" sz="2800" b="1" dirty="0">
                <a:solidFill>
                  <a:schemeClr val="bg1"/>
                </a:solidFill>
                <a:latin typeface="Times New Roman" pitchFamily="18" charset="0"/>
                <a:cs typeface="Times New Roman" pitchFamily="18" charset="0"/>
              </a:rPr>
              <a:t>Ca </a:t>
            </a:r>
            <a:r>
              <a:rPr lang="en-US" sz="2800" b="1" dirty="0" err="1">
                <a:solidFill>
                  <a:schemeClr val="bg1"/>
                </a:solidFill>
                <a:latin typeface="Times New Roman" pitchFamily="18" charset="0"/>
                <a:cs typeface="Times New Roman" pitchFamily="18" charset="0"/>
              </a:rPr>
              <a:t>ngợi</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ông</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Nguyễn</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Khoa</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Đăng</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thông</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minh</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tài</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trí</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giỏi</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xét</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xử</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các</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vụ</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án</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có</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công</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trừng</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trị</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bọn</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cướp</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bảo</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vệ</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cuộc</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sống</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yên</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bình</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cho</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nhân</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dân</a:t>
            </a:r>
            <a:r>
              <a:rPr lang="en-US" sz="2800" b="1" dirty="0">
                <a:solidFill>
                  <a:schemeClr val="bg1"/>
                </a:solidFill>
                <a:latin typeface="Times New Roman" pitchFamily="18" charset="0"/>
                <a:cs typeface="Times New Roman" pitchFamily="18" charset="0"/>
              </a:rPr>
              <a:t>.</a:t>
            </a:r>
          </a:p>
        </p:txBody>
      </p:sp>
    </p:spTree>
    <p:extLst>
      <p:ext uri="{BB962C8B-B14F-4D97-AF65-F5344CB8AC3E}">
        <p14:creationId xmlns:p14="http://schemas.microsoft.com/office/powerpoint/2010/main" val="1026324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anim calcmode="lin" valueType="num">
                                      <p:cBhvr>
                                        <p:cTn id="30" dur="1000" fill="hold"/>
                                        <p:tgtEl>
                                          <p:spTgt spid="11"/>
                                        </p:tgtEl>
                                        <p:attrNameLst>
                                          <p:attrName>ppt_x</p:attrName>
                                        </p:attrNameLst>
                                      </p:cBhvr>
                                      <p:tavLst>
                                        <p:tav tm="0">
                                          <p:val>
                                            <p:strVal val="#ppt_x"/>
                                          </p:val>
                                        </p:tav>
                                        <p:tav tm="100000">
                                          <p:val>
                                            <p:strVal val="#ppt_x"/>
                                          </p:val>
                                        </p:tav>
                                      </p:tavLst>
                                    </p:anim>
                                    <p:anim calcmode="lin" valueType="num">
                                      <p:cBhvr>
                                        <p:cTn id="31" dur="1000" fill="hold"/>
                                        <p:tgtEl>
                                          <p:spTgt spid="11"/>
                                        </p:tgtEl>
                                        <p:attrNameLst>
                                          <p:attrName>ppt_y</p:attrName>
                                        </p:attrNameLst>
                                      </p:cBhvr>
                                      <p:tavLst>
                                        <p:tav tm="0">
                                          <p:val>
                                            <p:strVal val="#ppt_y+.1"/>
                                          </p:val>
                                        </p:tav>
                                        <p:tav tm="100000">
                                          <p:val>
                                            <p:strVal val="#ppt_y"/>
                                          </p:val>
                                        </p:tav>
                                      </p:tavLst>
                                    </p:anim>
                                  </p:childTnLst>
                                </p:cTn>
                              </p:par>
                            </p:childTnLst>
                          </p:cTn>
                        </p:par>
                        <p:par>
                          <p:cTn id="32" fill="hold">
                            <p:stCondLst>
                              <p:cond delay="1000"/>
                            </p:stCondLst>
                            <p:childTnLst>
                              <p:par>
                                <p:cTn id="33" presetID="42" presetClass="entr" presetSubtype="0" fill="hold"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1000"/>
                                        <p:tgtEl>
                                          <p:spTgt spid="17"/>
                                        </p:tgtEl>
                                      </p:cBhvr>
                                    </p:animEffect>
                                    <p:anim calcmode="lin" valueType="num">
                                      <p:cBhvr>
                                        <p:cTn id="41" dur="1000" fill="hold"/>
                                        <p:tgtEl>
                                          <p:spTgt spid="17"/>
                                        </p:tgtEl>
                                        <p:attrNameLst>
                                          <p:attrName>ppt_x</p:attrName>
                                        </p:attrNameLst>
                                      </p:cBhvr>
                                      <p:tavLst>
                                        <p:tav tm="0">
                                          <p:val>
                                            <p:strVal val="#ppt_x"/>
                                          </p:val>
                                        </p:tav>
                                        <p:tav tm="100000">
                                          <p:val>
                                            <p:strVal val="#ppt_x"/>
                                          </p:val>
                                        </p:tav>
                                      </p:tavLst>
                                    </p:anim>
                                    <p:anim calcmode="lin" valueType="num">
                                      <p:cBhvr>
                                        <p:cTn id="4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barn(inVertical)">
                                      <p:cBhvr>
                                        <p:cTn id="47" dur="500"/>
                                        <p:tgtEl>
                                          <p:spTgt spid="20"/>
                                        </p:tgtEl>
                                      </p:cBhvr>
                                    </p:animEffect>
                                  </p:childTnLst>
                                  <p:subTnLst>
                                    <p:audio>
                                      <p:cMediaNode>
                                        <p:cTn display="0" masterRel="sameClick">
                                          <p:stCondLst>
                                            <p:cond evt="begin" delay="0">
                                              <p:tn val="45"/>
                                            </p:cond>
                                          </p:stCondLst>
                                          <p:endCondLst>
                                            <p:cond evt="onStopAudio" delay="0">
                                              <p:tgtEl>
                                                <p:sldTgt/>
                                              </p:tgtEl>
                                            </p:cond>
                                          </p:endCondLst>
                                        </p:cTn>
                                        <p:tgtEl>
                                          <p:sndTgt r:embed="rId2" name="chimes.wav"/>
                                        </p:tgtEl>
                                      </p:cMediaNode>
                                    </p:audio>
                                  </p:subTnLst>
                                </p:cTn>
                              </p:par>
                              <p:par>
                                <p:cTn id="48" presetID="16" presetClass="entr" presetSubtype="21" fill="hold" grpId="0"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barn(inVertical)">
                                      <p:cBhvr>
                                        <p:cTn id="50" dur="500"/>
                                        <p:tgtEl>
                                          <p:spTgt spid="18"/>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2"/>
                                        </p:tgtEl>
                                        <p:attrNameLst>
                                          <p:attrName>style.visibility</p:attrName>
                                        </p:attrNameLst>
                                      </p:cBhvr>
                                      <p:to>
                                        <p:strVal val="visible"/>
                                      </p:to>
                                    </p:set>
                                    <p:animEffect transition="in" filter="barn(inVertical)">
                                      <p:cBhvr>
                                        <p:cTn id="5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animBg="1"/>
      <p:bldP spid="20" grpId="0" animBg="1"/>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graysc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10308945" y="-251956"/>
            <a:ext cx="2956560" cy="2174852"/>
          </a:xfrm>
          <a:prstGeom prst="rect">
            <a:avLst/>
          </a:prstGeom>
        </p:spPr>
      </p:pic>
      <p:pic>
        <p:nvPicPr>
          <p:cNvPr id="5" name="Picture 4"/>
          <p:cNvPicPr>
            <a:picLocks noChangeAspect="1"/>
          </p:cNvPicPr>
          <p:nvPr/>
        </p:nvPicPr>
        <p:blipFill rotWithShape="1">
          <a:blip r:embed="rId4">
            <a:duotone>
              <a:schemeClr val="accent3">
                <a:shade val="45000"/>
                <a:satMod val="135000"/>
              </a:schemeClr>
              <a:prstClr val="white"/>
            </a:duotone>
            <a:extLst>
              <a:ext uri="{28A0092B-C50C-407E-A947-70E740481C1C}">
                <a14:useLocalDpi xmlns:a14="http://schemas.microsoft.com/office/drawing/2010/main" val="0"/>
              </a:ext>
            </a:extLst>
          </a:blip>
          <a:srcRect t="37555" r="52250"/>
          <a:stretch/>
        </p:blipFill>
        <p:spPr>
          <a:xfrm>
            <a:off x="-1036320" y="2951334"/>
            <a:ext cx="6096000" cy="4484230"/>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3450" t="10867" r="12626" b="17840"/>
          <a:stretch/>
        </p:blipFill>
        <p:spPr>
          <a:xfrm>
            <a:off x="-2133599" y="-251956"/>
            <a:ext cx="12297508" cy="6393135"/>
          </a:xfrm>
          <a:prstGeom prst="rect">
            <a:avLst/>
          </a:prstGeom>
        </p:spPr>
      </p:pic>
      <p:pic>
        <p:nvPicPr>
          <p:cNvPr id="8" name="Picture 7"/>
          <p:cNvPicPr>
            <a:picLocks noChangeAspect="1"/>
          </p:cNvPicPr>
          <p:nvPr/>
        </p:nvPicPr>
        <p:blipFill rotWithShape="1">
          <a:blip r:embed="rId6">
            <a:extLst>
              <a:ext uri="{BEBA8EAE-BF5A-486C-A8C5-ECC9F3942E4B}">
                <a14:imgProps xmlns:a14="http://schemas.microsoft.com/office/drawing/2010/main">
                  <a14:imgLayer r:embed="rId7">
                    <a14:imgEffect>
                      <a14:backgroundRemoval t="0" b="95743" l="0" r="89992"/>
                    </a14:imgEffect>
                  </a14:imgLayer>
                </a14:imgProps>
              </a:ext>
              <a:ext uri="{28A0092B-C50C-407E-A947-70E740481C1C}">
                <a14:useLocalDpi xmlns:a14="http://schemas.microsoft.com/office/drawing/2010/main" val="0"/>
              </a:ext>
            </a:extLst>
          </a:blip>
          <a:srcRect r="56567"/>
          <a:stretch/>
        </p:blipFill>
        <p:spPr>
          <a:xfrm>
            <a:off x="7922863" y="738553"/>
            <a:ext cx="3864362" cy="6214696"/>
          </a:xfrm>
          <a:prstGeom prst="rect">
            <a:avLst/>
          </a:prstGeom>
        </p:spPr>
      </p:pic>
      <p:sp>
        <p:nvSpPr>
          <p:cNvPr id="9" name="Rectangle 8"/>
          <p:cNvSpPr/>
          <p:nvPr/>
        </p:nvSpPr>
        <p:spPr>
          <a:xfrm>
            <a:off x="2011680" y="2084906"/>
            <a:ext cx="6096000" cy="3108543"/>
          </a:xfrm>
          <a:prstGeom prst="rect">
            <a:avLst/>
          </a:prstGeom>
        </p:spPr>
        <p:txBody>
          <a:bodyPr>
            <a:spAutoFit/>
          </a:bodyPr>
          <a:lstStyle/>
          <a:p>
            <a:pPr algn="just"/>
            <a:r>
              <a:rPr lang="en-US" sz="2800" dirty="0" err="1">
                <a:latin typeface="Times New Roman" pitchFamily="18" charset="0"/>
                <a:cs typeface="Times New Roman" pitchFamily="18" charset="0"/>
              </a:rPr>
              <a:t>Nguyễn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Khoa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Đăng</a:t>
            </a:r>
            <a:r>
              <a:rPr lang="en-US" sz="2800" dirty="0">
                <a:latin typeface="Times New Roman" pitchFamily="18" charset="0"/>
                <a:cs typeface="Times New Roman" pitchFamily="18" charset="0"/>
              </a:rPr>
              <a:t>(1691- 1725)- </a:t>
            </a:r>
            <a:r>
              <a:rPr lang="en-US" sz="2800" dirty="0" err="1">
                <a:latin typeface="Times New Roman" pitchFamily="18" charset="0"/>
                <a:cs typeface="Times New Roman" pitchFamily="18" charset="0"/>
              </a:rPr>
              <a:t>quê</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Thừa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Thiên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Huế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vị</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chúa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Nguyễn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võ</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toàn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tài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tài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xét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vụ</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đem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sự</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bằng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người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lương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thiện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cũng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người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lớn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trừng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trị</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bọn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cướp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tiêu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diệt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chúng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tận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huyệt</a:t>
            </a:r>
            <a:r>
              <a:rPr lang="en-US" sz="2800" dirty="0">
                <a:latin typeface="Times New Roman" pitchFamily="18" charset="0"/>
                <a:cs typeface="Times New Roman" pitchFamily="18" charset="0"/>
              </a:rPr>
              <a:t>.</a:t>
            </a:r>
          </a:p>
        </p:txBody>
      </p:sp>
      <p:sp>
        <p:nvSpPr>
          <p:cNvPr id="10" name="TextBox 9"/>
          <p:cNvSpPr txBox="1"/>
          <p:nvPr/>
        </p:nvSpPr>
        <p:spPr>
          <a:xfrm>
            <a:off x="318682" y="213846"/>
            <a:ext cx="3831288" cy="769441"/>
          </a:xfrm>
          <a:prstGeom prst="rect">
            <a:avLst/>
          </a:prstGeom>
          <a:noFill/>
        </p:spPr>
        <p:txBody>
          <a:bodyPr wrap="square" rtlCol="0">
            <a:spAutoFit/>
          </a:bodyPr>
          <a:lstStyle/>
          <a:p>
            <a:r>
              <a:rPr lang="en-US" sz="4400" b="1" dirty="0" err="1">
                <a:solidFill>
                  <a:schemeClr val="accent6">
                    <a:lumMod val="50000"/>
                  </a:schemeClr>
                </a:solidFill>
                <a:latin typeface="UTM Isadora" panose="02040603050506020204" pitchFamily="18" charset="0"/>
              </a:rPr>
              <a:t>Giới</a:t>
            </a:r>
            <a:r>
              <a:rPr lang="en-US" sz="4400" b="1" dirty="0">
                <a:solidFill>
                  <a:schemeClr val="accent6">
                    <a:lumMod val="50000"/>
                  </a:schemeClr>
                </a:solidFill>
                <a:latin typeface="UTM Isadora" panose="02040603050506020204" pitchFamily="18" charset="0"/>
              </a:rPr>
              <a:t> </a:t>
            </a:r>
            <a:r>
              <a:rPr lang="en-US" sz="4400" b="1" dirty="0" err="1">
                <a:solidFill>
                  <a:schemeClr val="accent6">
                    <a:lumMod val="50000"/>
                  </a:schemeClr>
                </a:solidFill>
                <a:latin typeface="UTM Isadora" panose="02040603050506020204" pitchFamily="18" charset="0"/>
              </a:rPr>
              <a:t>thiệu</a:t>
            </a:r>
            <a:r>
              <a:rPr lang="en-US" sz="4400" b="1" dirty="0">
                <a:solidFill>
                  <a:schemeClr val="accent6">
                    <a:lumMod val="50000"/>
                  </a:schemeClr>
                </a:solidFill>
                <a:latin typeface="UTM Isadora" panose="02040603050506020204" pitchFamily="18" charset="0"/>
              </a:rPr>
              <a:t> </a:t>
            </a:r>
            <a:r>
              <a:rPr lang="en-US" sz="4400" b="1" dirty="0" err="1">
                <a:solidFill>
                  <a:schemeClr val="accent6">
                    <a:lumMod val="50000"/>
                  </a:schemeClr>
                </a:solidFill>
                <a:latin typeface="UTM Isadora" panose="02040603050506020204" pitchFamily="18" charset="0"/>
              </a:rPr>
              <a:t>bài</a:t>
            </a:r>
            <a:endParaRPr lang="en-US" sz="4400" b="1" dirty="0">
              <a:solidFill>
                <a:schemeClr val="accent6">
                  <a:lumMod val="50000"/>
                </a:schemeClr>
              </a:solidFill>
              <a:latin typeface="UTM Isadora" panose="02040603050506020204" pitchFamily="18" charset="0"/>
            </a:endParaRPr>
          </a:p>
        </p:txBody>
      </p:sp>
      <p:pic>
        <p:nvPicPr>
          <p:cNvPr id="11" name="Picture 10"/>
          <p:cNvPicPr>
            <a:picLocks noChangeAspect="1"/>
          </p:cNvPicPr>
          <p:nvPr/>
        </p:nvPicPr>
        <p:blipFill rotWithShape="1">
          <a:blip r:embed="rId8">
            <a:extLst>
              <a:ext uri="{BEBA8EAE-BF5A-486C-A8C5-ECC9F3942E4B}">
                <a14:imgProps xmlns:a14="http://schemas.microsoft.com/office/drawing/2010/main">
                  <a14:imgLayer r:embed="rId9">
                    <a14:imgEffect>
                      <a14:backgroundRemoval t="29167" b="98241" l="625" r="37083">
                        <a14:foregroundMark x1="5104" y1="48241" x2="6094" y2="52685"/>
                        <a14:foregroundMark x1="22240" y1="55370" x2="34479" y2="69537"/>
                        <a14:foregroundMark x1="27865" y1="56944" x2="29635" y2="75093"/>
                        <a14:foregroundMark x1="21094" y1="61111" x2="7240" y2="66204"/>
                      </a14:backgroundRemoval>
                    </a14:imgEffect>
                  </a14:imgLayer>
                </a14:imgProps>
              </a:ext>
              <a:ext uri="{28A0092B-C50C-407E-A947-70E740481C1C}">
                <a14:useLocalDpi xmlns:a14="http://schemas.microsoft.com/office/drawing/2010/main" val="0"/>
              </a:ext>
            </a:extLst>
          </a:blip>
          <a:srcRect t="29800" r="62758"/>
          <a:stretch/>
        </p:blipFill>
        <p:spPr>
          <a:xfrm rot="257365">
            <a:off x="-854844" y="3641110"/>
            <a:ext cx="3074307" cy="3259633"/>
          </a:xfrm>
          <a:prstGeom prst="rect">
            <a:avLst/>
          </a:prstGeom>
        </p:spPr>
      </p:pic>
      <p:pic>
        <p:nvPicPr>
          <p:cNvPr id="12" name="Picture 11"/>
          <p:cNvPicPr>
            <a:picLocks noChangeAspect="1"/>
          </p:cNvPicPr>
          <p:nvPr/>
        </p:nvPicPr>
        <p:blipFill rotWithShape="1">
          <a:blip r:embed="rId10">
            <a:extLst>
              <a:ext uri="{28A0092B-C50C-407E-A947-70E740481C1C}">
                <a14:useLocalDpi xmlns:a14="http://schemas.microsoft.com/office/drawing/2010/main" val="0"/>
              </a:ext>
            </a:extLst>
          </a:blip>
          <a:srcRect l="35189" t="-1224" r="42311" b="32825"/>
          <a:stretch/>
        </p:blipFill>
        <p:spPr>
          <a:xfrm rot="12092228" flipH="1">
            <a:off x="-372623" y="5238519"/>
            <a:ext cx="1521974" cy="2602565"/>
          </a:xfrm>
          <a:prstGeom prst="rect">
            <a:avLst/>
          </a:prstGeom>
        </p:spPr>
      </p:pic>
    </p:spTree>
    <p:extLst>
      <p:ext uri="{BB962C8B-B14F-4D97-AF65-F5344CB8AC3E}">
        <p14:creationId xmlns:p14="http://schemas.microsoft.com/office/powerpoint/2010/main" val="395607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graysc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7082113" y="1304409"/>
            <a:ext cx="6943426" cy="5107599"/>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3450" t="10867" r="12626" b="17840"/>
          <a:stretch/>
        </p:blipFill>
        <p:spPr>
          <a:xfrm>
            <a:off x="-958200" y="384313"/>
            <a:ext cx="12274575" cy="5305709"/>
          </a:xfrm>
          <a:prstGeom prst="rect">
            <a:avLst/>
          </a:prstGeom>
        </p:spPr>
      </p:pic>
      <p:pic>
        <p:nvPicPr>
          <p:cNvPr id="16" name="Picture 15"/>
          <p:cNvPicPr>
            <a:picLocks noChangeAspect="1"/>
          </p:cNvPicPr>
          <p:nvPr/>
        </p:nvPicPr>
        <p:blipFill rotWithShape="1">
          <a:blip r:embed="rId2">
            <a:graysc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10308945" y="-251956"/>
            <a:ext cx="2956560" cy="2174852"/>
          </a:xfrm>
          <a:prstGeom prst="rect">
            <a:avLst/>
          </a:prstGeom>
        </p:spPr>
      </p:pic>
      <p:pic>
        <p:nvPicPr>
          <p:cNvPr id="5" name="Picture 4"/>
          <p:cNvPicPr>
            <a:picLocks noChangeAspect="1"/>
          </p:cNvPicPr>
          <p:nvPr/>
        </p:nvPicPr>
        <p:blipFill rotWithShape="1">
          <a:blip r:embed="rId5">
            <a:duotone>
              <a:schemeClr val="accent3">
                <a:shade val="45000"/>
                <a:satMod val="135000"/>
              </a:schemeClr>
              <a:prstClr val="white"/>
            </a:duotone>
            <a:extLst>
              <a:ext uri="{28A0092B-C50C-407E-A947-70E740481C1C}">
                <a14:useLocalDpi xmlns:a14="http://schemas.microsoft.com/office/drawing/2010/main" val="0"/>
              </a:ext>
            </a:extLst>
          </a:blip>
          <a:srcRect t="37555" r="52250"/>
          <a:stretch/>
        </p:blipFill>
        <p:spPr>
          <a:xfrm>
            <a:off x="-1106774" y="2846314"/>
            <a:ext cx="6096000" cy="4484230"/>
          </a:xfrm>
          <a:prstGeom prst="rect">
            <a:avLst/>
          </a:prstGeom>
        </p:spPr>
      </p:pic>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1500" t="48222" r="62375" b="1111"/>
          <a:stretch/>
        </p:blipFill>
        <p:spPr>
          <a:xfrm>
            <a:off x="855352" y="3988122"/>
            <a:ext cx="3669435" cy="2672943"/>
          </a:xfrm>
          <a:prstGeom prst="rect">
            <a:avLst/>
          </a:prstGeom>
        </p:spPr>
      </p:pic>
      <p:pic>
        <p:nvPicPr>
          <p:cNvPr id="9" name="Picture 8"/>
          <p:cNvPicPr>
            <a:picLocks noChangeAspect="1"/>
          </p:cNvPicPr>
          <p:nvPr/>
        </p:nvPicPr>
        <p:blipFill rotWithShape="1">
          <a:blip r:embed="rId7">
            <a:extLst>
              <a:ext uri="{BEBA8EAE-BF5A-486C-A8C5-ECC9F3942E4B}">
                <a14:imgProps xmlns:a14="http://schemas.microsoft.com/office/drawing/2010/main">
                  <a14:imgLayer r:embed="rId8">
                    <a14:imgEffect>
                      <a14:backgroundRemoval t="29167" b="98241" l="625" r="37083">
                        <a14:foregroundMark x1="5104" y1="48241" x2="6094" y2="52685"/>
                        <a14:foregroundMark x1="22240" y1="55370" x2="34479" y2="69537"/>
                        <a14:foregroundMark x1="27865" y1="56944" x2="29635" y2="75093"/>
                        <a14:foregroundMark x1="21094" y1="61111" x2="7240" y2="66204"/>
                      </a14:backgroundRemoval>
                    </a14:imgEffect>
                  </a14:imgLayer>
                </a14:imgProps>
              </a:ext>
              <a:ext uri="{28A0092B-C50C-407E-A947-70E740481C1C}">
                <a14:useLocalDpi xmlns:a14="http://schemas.microsoft.com/office/drawing/2010/main" val="0"/>
              </a:ext>
            </a:extLst>
          </a:blip>
          <a:srcRect t="29800" r="62758"/>
          <a:stretch/>
        </p:blipFill>
        <p:spPr>
          <a:xfrm rot="257365">
            <a:off x="-698953" y="-794346"/>
            <a:ext cx="3074307" cy="3259633"/>
          </a:xfrm>
          <a:prstGeom prst="rect">
            <a:avLst/>
          </a:prstGeom>
        </p:spPr>
      </p:pic>
      <p:pic>
        <p:nvPicPr>
          <p:cNvPr id="10" name="Picture 9"/>
          <p:cNvPicPr>
            <a:picLocks noChangeAspect="1"/>
          </p:cNvPicPr>
          <p:nvPr/>
        </p:nvPicPr>
        <p:blipFill rotWithShape="1">
          <a:blip r:embed="rId9">
            <a:extLst>
              <a:ext uri="{28A0092B-C50C-407E-A947-70E740481C1C}">
                <a14:useLocalDpi xmlns:a14="http://schemas.microsoft.com/office/drawing/2010/main" val="0"/>
              </a:ext>
            </a:extLst>
          </a:blip>
          <a:srcRect l="35189" t="-1224" r="42311" b="32825"/>
          <a:stretch/>
        </p:blipFill>
        <p:spPr>
          <a:xfrm rot="12092228" flipH="1">
            <a:off x="-216732" y="803063"/>
            <a:ext cx="1521974" cy="2602565"/>
          </a:xfrm>
          <a:prstGeom prst="rect">
            <a:avLst/>
          </a:prstGeom>
        </p:spPr>
      </p:pic>
      <p:sp>
        <p:nvSpPr>
          <p:cNvPr id="12" name="TextBox 11"/>
          <p:cNvSpPr txBox="1"/>
          <p:nvPr/>
        </p:nvSpPr>
        <p:spPr>
          <a:xfrm flipV="1">
            <a:off x="4021015" y="2104346"/>
            <a:ext cx="4394458" cy="369332"/>
          </a:xfrm>
          <a:prstGeom prst="rect">
            <a:avLst/>
          </a:prstGeom>
          <a:noFill/>
        </p:spPr>
        <p:txBody>
          <a:bodyPr wrap="square" rtlCol="0">
            <a:spAutoFit/>
          </a:bodyPr>
          <a:lstStyle/>
          <a:p>
            <a:endParaRPr lang="en-US" dirty="0">
              <a:latin typeface="UTM Isadora" panose="02040603050506020204" pitchFamily="18" charset="0"/>
            </a:endParaRPr>
          </a:p>
        </p:txBody>
      </p:sp>
      <p:pic>
        <p:nvPicPr>
          <p:cNvPr id="17" name="Picture 16"/>
          <p:cNvPicPr>
            <a:picLocks noChangeAspect="1"/>
          </p:cNvPicPr>
          <p:nvPr/>
        </p:nvPicPr>
        <p:blipFill rotWithShape="1">
          <a:blip r:embed="rId6">
            <a:extLst>
              <a:ext uri="{28A0092B-C50C-407E-A947-70E740481C1C}">
                <a14:useLocalDpi xmlns:a14="http://schemas.microsoft.com/office/drawing/2010/main" val="0"/>
              </a:ext>
            </a:extLst>
          </a:blip>
          <a:srcRect l="25165" t="-2918" r="33904" b="38272"/>
          <a:stretch/>
        </p:blipFill>
        <p:spPr>
          <a:xfrm>
            <a:off x="9337573" y="3058992"/>
            <a:ext cx="2871802" cy="2551304"/>
          </a:xfrm>
          <a:prstGeom prst="rect">
            <a:avLst/>
          </a:prstGeom>
        </p:spPr>
      </p:pic>
      <p:sp>
        <p:nvSpPr>
          <p:cNvPr id="15" name="TextBox 14"/>
          <p:cNvSpPr txBox="1"/>
          <p:nvPr/>
        </p:nvSpPr>
        <p:spPr>
          <a:xfrm>
            <a:off x="2764356" y="3151043"/>
            <a:ext cx="7544589" cy="1077218"/>
          </a:xfrm>
          <a:prstGeom prst="rect">
            <a:avLst/>
          </a:prstGeom>
          <a:noFill/>
        </p:spPr>
        <p:txBody>
          <a:bodyPr wrap="square" rtlCol="0">
            <a:spAutoFit/>
          </a:bodyPr>
          <a:lstStyle/>
          <a:p>
            <a:pPr marL="457200" indent="-457200">
              <a:buFontTx/>
              <a:buChar char="-"/>
            </a:pPr>
            <a:r>
              <a:rPr lang="en-US" sz="3200" b="1" dirty="0" err="1">
                <a:solidFill>
                  <a:schemeClr val="accent6">
                    <a:lumMod val="50000"/>
                  </a:schemeClr>
                </a:solidFill>
                <a:latin typeface="Times New Roman" panose="02020603050405020304" pitchFamily="18" charset="0"/>
                <a:cs typeface="Times New Roman" pitchFamily="18" charset="0"/>
              </a:rPr>
              <a:t>Tập</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kể</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lại</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câu</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chuyện</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cho</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người</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thân</a:t>
            </a:r>
            <a:endParaRPr lang="en-US" sz="3200" b="1" dirty="0">
              <a:solidFill>
                <a:schemeClr val="accent6">
                  <a:lumMod val="50000"/>
                </a:schemeClr>
              </a:solidFill>
              <a:latin typeface="Times New Roman" panose="02020603050405020304" pitchFamily="18" charset="0"/>
              <a:cs typeface="Times New Roman" pitchFamily="18" charset="0"/>
            </a:endParaRPr>
          </a:p>
          <a:p>
            <a:pPr marL="457200" indent="-457200">
              <a:buFontTx/>
              <a:buChar char="-"/>
            </a:pPr>
            <a:r>
              <a:rPr lang="en-US" sz="3200" b="1" dirty="0" err="1">
                <a:solidFill>
                  <a:schemeClr val="accent6">
                    <a:lumMod val="50000"/>
                  </a:schemeClr>
                </a:solidFill>
                <a:latin typeface="Times New Roman" panose="02020603050405020304" pitchFamily="18" charset="0"/>
                <a:cs typeface="Times New Roman" pitchFamily="18" charset="0"/>
              </a:rPr>
              <a:t>Chuẩn</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bị</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bài</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tiếp</a:t>
            </a:r>
            <a:r>
              <a:rPr lang="en-US" sz="3200" b="1" dirty="0">
                <a:solidFill>
                  <a:schemeClr val="accent6">
                    <a:lumMod val="50000"/>
                  </a:schemeClr>
                </a:solidFill>
                <a:latin typeface="Times New Roman" panose="02020603050405020304" pitchFamily="18" charset="0"/>
                <a:cs typeface="Times New Roman" pitchFamily="18" charset="0"/>
              </a:rPr>
              <a:t> </a:t>
            </a:r>
            <a:r>
              <a:rPr lang="en-US" sz="3200" b="1" dirty="0" err="1">
                <a:solidFill>
                  <a:schemeClr val="accent6">
                    <a:lumMod val="50000"/>
                  </a:schemeClr>
                </a:solidFill>
                <a:latin typeface="Times New Roman" panose="02020603050405020304" pitchFamily="18" charset="0"/>
                <a:cs typeface="Times New Roman" pitchFamily="18" charset="0"/>
              </a:rPr>
              <a:t>theo</a:t>
            </a:r>
            <a:endParaRPr lang="en-US" sz="3200" b="1" dirty="0">
              <a:solidFill>
                <a:schemeClr val="accent6">
                  <a:lumMod val="50000"/>
                </a:schemeClr>
              </a:solidFill>
              <a:latin typeface="Times New Roman" pitchFamily="18" charset="0"/>
              <a:cs typeface="Times New Roman" pitchFamily="18" charset="0"/>
            </a:endParaRPr>
          </a:p>
        </p:txBody>
      </p:sp>
      <p:pic>
        <p:nvPicPr>
          <p:cNvPr id="2" name="Picture 1"/>
          <p:cNvPicPr>
            <a:picLocks noChangeAspect="1"/>
          </p:cNvPicPr>
          <p:nvPr/>
        </p:nvPicPr>
        <p:blipFill>
          <a:blip r:embed="rId10"/>
          <a:stretch>
            <a:fillRect/>
          </a:stretch>
        </p:blipFill>
        <p:spPr>
          <a:xfrm>
            <a:off x="4328880" y="1922896"/>
            <a:ext cx="4054191" cy="1457070"/>
          </a:xfrm>
          <a:prstGeom prst="rect">
            <a:avLst/>
          </a:prstGeom>
        </p:spPr>
      </p:pic>
    </p:spTree>
    <p:extLst>
      <p:ext uri="{BB962C8B-B14F-4D97-AF65-F5344CB8AC3E}">
        <p14:creationId xmlns:p14="http://schemas.microsoft.com/office/powerpoint/2010/main" val="430236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1000"/>
                                        <p:tgtEl>
                                          <p:spTgt spid="17"/>
                                        </p:tgtEl>
                                      </p:cBhvr>
                                    </p:animEffect>
                                    <p:anim calcmode="lin" valueType="num">
                                      <p:cBhvr>
                                        <p:cTn id="33" dur="1000" fill="hold"/>
                                        <p:tgtEl>
                                          <p:spTgt spid="17"/>
                                        </p:tgtEl>
                                        <p:attrNameLst>
                                          <p:attrName>ppt_x</p:attrName>
                                        </p:attrNameLst>
                                      </p:cBhvr>
                                      <p:tavLst>
                                        <p:tav tm="0">
                                          <p:val>
                                            <p:strVal val="#ppt_x"/>
                                          </p:val>
                                        </p:tav>
                                        <p:tav tm="100000">
                                          <p:val>
                                            <p:strVal val="#ppt_x"/>
                                          </p:val>
                                        </p:tav>
                                      </p:tavLst>
                                    </p:anim>
                                    <p:anim calcmode="lin" valueType="num">
                                      <p:cBhvr>
                                        <p:cTn id="3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1000"/>
                                        <p:tgtEl>
                                          <p:spTgt spid="2"/>
                                        </p:tgtEl>
                                      </p:cBhvr>
                                    </p:animEffect>
                                    <p:anim calcmode="lin" valueType="num">
                                      <p:cBhvr>
                                        <p:cTn id="40" dur="1000" fill="hold"/>
                                        <p:tgtEl>
                                          <p:spTgt spid="2"/>
                                        </p:tgtEl>
                                        <p:attrNameLst>
                                          <p:attrName>ppt_x</p:attrName>
                                        </p:attrNameLst>
                                      </p:cBhvr>
                                      <p:tavLst>
                                        <p:tav tm="0">
                                          <p:val>
                                            <p:strVal val="#ppt_x"/>
                                          </p:val>
                                        </p:tav>
                                        <p:tav tm="100000">
                                          <p:val>
                                            <p:strVal val="#ppt_x"/>
                                          </p:val>
                                        </p:tav>
                                      </p:tavLst>
                                    </p:anim>
                                    <p:anim calcmode="lin" valueType="num">
                                      <p:cBhvr>
                                        <p:cTn id="41" dur="1000" fill="hold"/>
                                        <p:tgtEl>
                                          <p:spTgt spid="2"/>
                                        </p:tgtEl>
                                        <p:attrNameLst>
                                          <p:attrName>ppt_y</p:attrName>
                                        </p:attrNameLst>
                                      </p:cBhvr>
                                      <p:tavLst>
                                        <p:tav tm="0">
                                          <p:val>
                                            <p:strVal val="#ppt_y+.1"/>
                                          </p:val>
                                        </p:tav>
                                        <p:tav tm="100000">
                                          <p:val>
                                            <p:strVal val="#ppt_y"/>
                                          </p:val>
                                        </p:tav>
                                      </p:tavLst>
                                    </p:anim>
                                  </p:childTnLst>
                                </p:cTn>
                              </p:par>
                            </p:childTnLst>
                          </p:cTn>
                        </p:par>
                        <p:par>
                          <p:cTn id="42" fill="hold">
                            <p:stCondLst>
                              <p:cond delay="1000"/>
                            </p:stCondLst>
                            <p:childTnLst>
                              <p:par>
                                <p:cTn id="43" presetID="42" presetClass="entr" presetSubtype="0"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1000"/>
                                        <p:tgtEl>
                                          <p:spTgt spid="15"/>
                                        </p:tgtEl>
                                      </p:cBhvr>
                                    </p:animEffect>
                                    <p:anim calcmode="lin" valueType="num">
                                      <p:cBhvr>
                                        <p:cTn id="46" dur="1000" fill="hold"/>
                                        <p:tgtEl>
                                          <p:spTgt spid="15"/>
                                        </p:tgtEl>
                                        <p:attrNameLst>
                                          <p:attrName>ppt_x</p:attrName>
                                        </p:attrNameLst>
                                      </p:cBhvr>
                                      <p:tavLst>
                                        <p:tav tm="0">
                                          <p:val>
                                            <p:strVal val="#ppt_x"/>
                                          </p:val>
                                        </p:tav>
                                        <p:tav tm="100000">
                                          <p:val>
                                            <p:strVal val="#ppt_x"/>
                                          </p:val>
                                        </p:tav>
                                      </p:tavLst>
                                    </p:anim>
                                    <p:anim calcmode="lin" valueType="num">
                                      <p:cBhvr>
                                        <p:cTn id="4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graysc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7082113" y="1304409"/>
            <a:ext cx="6943426" cy="5107599"/>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3450" t="10867" r="12626" b="17840"/>
          <a:stretch/>
        </p:blipFill>
        <p:spPr>
          <a:xfrm>
            <a:off x="-958200" y="384313"/>
            <a:ext cx="12274575" cy="5305709"/>
          </a:xfrm>
          <a:prstGeom prst="rect">
            <a:avLst/>
          </a:prstGeom>
        </p:spPr>
      </p:pic>
      <p:pic>
        <p:nvPicPr>
          <p:cNvPr id="16" name="Picture 15"/>
          <p:cNvPicPr>
            <a:picLocks noChangeAspect="1"/>
          </p:cNvPicPr>
          <p:nvPr/>
        </p:nvPicPr>
        <p:blipFill rotWithShape="1">
          <a:blip r:embed="rId2">
            <a:graysc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10308945" y="-251956"/>
            <a:ext cx="2956560" cy="2174852"/>
          </a:xfrm>
          <a:prstGeom prst="rect">
            <a:avLst/>
          </a:prstGeom>
        </p:spPr>
      </p:pic>
      <p:pic>
        <p:nvPicPr>
          <p:cNvPr id="5" name="Picture 4"/>
          <p:cNvPicPr>
            <a:picLocks noChangeAspect="1"/>
          </p:cNvPicPr>
          <p:nvPr/>
        </p:nvPicPr>
        <p:blipFill rotWithShape="1">
          <a:blip r:embed="rId5">
            <a:duotone>
              <a:schemeClr val="accent3">
                <a:shade val="45000"/>
                <a:satMod val="135000"/>
              </a:schemeClr>
              <a:prstClr val="white"/>
            </a:duotone>
            <a:extLst>
              <a:ext uri="{28A0092B-C50C-407E-A947-70E740481C1C}">
                <a14:useLocalDpi xmlns:a14="http://schemas.microsoft.com/office/drawing/2010/main" val="0"/>
              </a:ext>
            </a:extLst>
          </a:blip>
          <a:srcRect t="37555" r="52250"/>
          <a:stretch/>
        </p:blipFill>
        <p:spPr>
          <a:xfrm>
            <a:off x="-1106774" y="2846314"/>
            <a:ext cx="6096000" cy="4484230"/>
          </a:xfrm>
          <a:prstGeom prst="rect">
            <a:avLst/>
          </a:prstGeom>
        </p:spPr>
      </p:pic>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1500" t="48222" r="62375" b="1111"/>
          <a:stretch/>
        </p:blipFill>
        <p:spPr>
          <a:xfrm>
            <a:off x="855352" y="3988122"/>
            <a:ext cx="3669435" cy="2672943"/>
          </a:xfrm>
          <a:prstGeom prst="rect">
            <a:avLst/>
          </a:prstGeom>
        </p:spPr>
      </p:pic>
      <p:pic>
        <p:nvPicPr>
          <p:cNvPr id="9" name="Picture 8"/>
          <p:cNvPicPr>
            <a:picLocks noChangeAspect="1"/>
          </p:cNvPicPr>
          <p:nvPr/>
        </p:nvPicPr>
        <p:blipFill rotWithShape="1">
          <a:blip r:embed="rId7">
            <a:extLst>
              <a:ext uri="{BEBA8EAE-BF5A-486C-A8C5-ECC9F3942E4B}">
                <a14:imgProps xmlns:a14="http://schemas.microsoft.com/office/drawing/2010/main">
                  <a14:imgLayer r:embed="rId8">
                    <a14:imgEffect>
                      <a14:backgroundRemoval t="29167" b="98241" l="625" r="37083">
                        <a14:foregroundMark x1="5104" y1="48241" x2="6094" y2="52685"/>
                        <a14:foregroundMark x1="22240" y1="55370" x2="34479" y2="69537"/>
                        <a14:foregroundMark x1="27865" y1="56944" x2="29635" y2="75093"/>
                        <a14:foregroundMark x1="21094" y1="61111" x2="7240" y2="66204"/>
                      </a14:backgroundRemoval>
                    </a14:imgEffect>
                  </a14:imgLayer>
                </a14:imgProps>
              </a:ext>
              <a:ext uri="{28A0092B-C50C-407E-A947-70E740481C1C}">
                <a14:useLocalDpi xmlns:a14="http://schemas.microsoft.com/office/drawing/2010/main" val="0"/>
              </a:ext>
            </a:extLst>
          </a:blip>
          <a:srcRect t="29800" r="62758"/>
          <a:stretch/>
        </p:blipFill>
        <p:spPr>
          <a:xfrm rot="257365">
            <a:off x="-698953" y="-794346"/>
            <a:ext cx="3074307" cy="3259633"/>
          </a:xfrm>
          <a:prstGeom prst="rect">
            <a:avLst/>
          </a:prstGeom>
        </p:spPr>
      </p:pic>
      <p:pic>
        <p:nvPicPr>
          <p:cNvPr id="10" name="Picture 9"/>
          <p:cNvPicPr>
            <a:picLocks noChangeAspect="1"/>
          </p:cNvPicPr>
          <p:nvPr/>
        </p:nvPicPr>
        <p:blipFill rotWithShape="1">
          <a:blip r:embed="rId9">
            <a:extLst>
              <a:ext uri="{28A0092B-C50C-407E-A947-70E740481C1C}">
                <a14:useLocalDpi xmlns:a14="http://schemas.microsoft.com/office/drawing/2010/main" val="0"/>
              </a:ext>
            </a:extLst>
          </a:blip>
          <a:srcRect l="35189" t="-1224" r="42311" b="32825"/>
          <a:stretch/>
        </p:blipFill>
        <p:spPr>
          <a:xfrm rot="12092228" flipH="1">
            <a:off x="-216732" y="803063"/>
            <a:ext cx="1521974" cy="2602565"/>
          </a:xfrm>
          <a:prstGeom prst="rect">
            <a:avLst/>
          </a:prstGeom>
        </p:spPr>
      </p:pic>
      <p:sp>
        <p:nvSpPr>
          <p:cNvPr id="12" name="TextBox 11"/>
          <p:cNvSpPr txBox="1"/>
          <p:nvPr/>
        </p:nvSpPr>
        <p:spPr>
          <a:xfrm flipV="1">
            <a:off x="4021015" y="2104346"/>
            <a:ext cx="4394458" cy="369332"/>
          </a:xfrm>
          <a:prstGeom prst="rect">
            <a:avLst/>
          </a:prstGeom>
          <a:noFill/>
        </p:spPr>
        <p:txBody>
          <a:bodyPr wrap="square" rtlCol="0">
            <a:spAutoFit/>
          </a:bodyPr>
          <a:lstStyle/>
          <a:p>
            <a:endParaRPr lang="en-US" dirty="0">
              <a:latin typeface="UTM Isadora" panose="02040603050506020204" pitchFamily="18" charset="0"/>
            </a:endParaRPr>
          </a:p>
        </p:txBody>
      </p:sp>
      <p:pic>
        <p:nvPicPr>
          <p:cNvPr id="17" name="Picture 16"/>
          <p:cNvPicPr>
            <a:picLocks noChangeAspect="1"/>
          </p:cNvPicPr>
          <p:nvPr/>
        </p:nvPicPr>
        <p:blipFill rotWithShape="1">
          <a:blip r:embed="rId6">
            <a:extLst>
              <a:ext uri="{28A0092B-C50C-407E-A947-70E740481C1C}">
                <a14:useLocalDpi xmlns:a14="http://schemas.microsoft.com/office/drawing/2010/main" val="0"/>
              </a:ext>
            </a:extLst>
          </a:blip>
          <a:srcRect l="25165" t="-2918" r="33904" b="38272"/>
          <a:stretch/>
        </p:blipFill>
        <p:spPr>
          <a:xfrm>
            <a:off x="9337573" y="3058992"/>
            <a:ext cx="2871802" cy="2551304"/>
          </a:xfrm>
          <a:prstGeom prst="rect">
            <a:avLst/>
          </a:prstGeom>
        </p:spPr>
      </p:pic>
      <p:pic>
        <p:nvPicPr>
          <p:cNvPr id="2" name="Picture 1"/>
          <p:cNvPicPr>
            <a:picLocks noChangeAspect="1"/>
          </p:cNvPicPr>
          <p:nvPr/>
        </p:nvPicPr>
        <p:blipFill>
          <a:blip r:embed="rId10"/>
          <a:stretch>
            <a:fillRect/>
          </a:stretch>
        </p:blipFill>
        <p:spPr>
          <a:xfrm>
            <a:off x="3118713" y="2475435"/>
            <a:ext cx="6114818" cy="2280102"/>
          </a:xfrm>
          <a:prstGeom prst="rect">
            <a:avLst/>
          </a:prstGeom>
        </p:spPr>
      </p:pic>
    </p:spTree>
    <p:extLst>
      <p:ext uri="{BB962C8B-B14F-4D97-AF65-F5344CB8AC3E}">
        <p14:creationId xmlns:p14="http://schemas.microsoft.com/office/powerpoint/2010/main" val="1763487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1000"/>
                                        <p:tgtEl>
                                          <p:spTgt spid="17"/>
                                        </p:tgtEl>
                                      </p:cBhvr>
                                    </p:animEffect>
                                    <p:anim calcmode="lin" valueType="num">
                                      <p:cBhvr>
                                        <p:cTn id="33" dur="1000" fill="hold"/>
                                        <p:tgtEl>
                                          <p:spTgt spid="17"/>
                                        </p:tgtEl>
                                        <p:attrNameLst>
                                          <p:attrName>ppt_x</p:attrName>
                                        </p:attrNameLst>
                                      </p:cBhvr>
                                      <p:tavLst>
                                        <p:tav tm="0">
                                          <p:val>
                                            <p:strVal val="#ppt_x"/>
                                          </p:val>
                                        </p:tav>
                                        <p:tav tm="100000">
                                          <p:val>
                                            <p:strVal val="#ppt_x"/>
                                          </p:val>
                                        </p:tav>
                                      </p:tavLst>
                                    </p:anim>
                                    <p:anim calcmode="lin" valueType="num">
                                      <p:cBhvr>
                                        <p:cTn id="34" dur="1000" fill="hold"/>
                                        <p:tgtEl>
                                          <p:spTgt spid="17"/>
                                        </p:tgtEl>
                                        <p:attrNameLst>
                                          <p:attrName>ppt_y</p:attrName>
                                        </p:attrNameLst>
                                      </p:cBhvr>
                                      <p:tavLst>
                                        <p:tav tm="0">
                                          <p:val>
                                            <p:strVal val="#ppt_y+.1"/>
                                          </p:val>
                                        </p:tav>
                                        <p:tav tm="100000">
                                          <p:val>
                                            <p:strVal val="#ppt_y"/>
                                          </p:val>
                                        </p:tav>
                                      </p:tavLst>
                                    </p:anim>
                                  </p:childTnLst>
                                </p:cTn>
                              </p:par>
                            </p:childTnLst>
                          </p:cTn>
                        </p:par>
                        <p:par>
                          <p:cTn id="35" fill="hold">
                            <p:stCondLst>
                              <p:cond delay="1000"/>
                            </p:stCondLst>
                            <p:childTnLst>
                              <p:par>
                                <p:cTn id="36" presetID="42" presetClass="entr" presetSubtype="0" fill="hold" nodeType="after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1000"/>
                                        <p:tgtEl>
                                          <p:spTgt spid="2"/>
                                        </p:tgtEl>
                                      </p:cBhvr>
                                    </p:animEffect>
                                    <p:anim calcmode="lin" valueType="num">
                                      <p:cBhvr>
                                        <p:cTn id="39" dur="1000" fill="hold"/>
                                        <p:tgtEl>
                                          <p:spTgt spid="2"/>
                                        </p:tgtEl>
                                        <p:attrNameLst>
                                          <p:attrName>ppt_x</p:attrName>
                                        </p:attrNameLst>
                                      </p:cBhvr>
                                      <p:tavLst>
                                        <p:tav tm="0">
                                          <p:val>
                                            <p:strVal val="#ppt_x"/>
                                          </p:val>
                                        </p:tav>
                                        <p:tav tm="100000">
                                          <p:val>
                                            <p:strVal val="#ppt_x"/>
                                          </p:val>
                                        </p:tav>
                                      </p:tavLst>
                                    </p:anim>
                                    <p:anim calcmode="lin" valueType="num">
                                      <p:cBhvr>
                                        <p:cTn id="4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graysc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7117282" y="1316208"/>
            <a:ext cx="6943426" cy="5107599"/>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3450" t="10867" r="12626" b="17840"/>
          <a:stretch/>
        </p:blipFill>
        <p:spPr>
          <a:xfrm>
            <a:off x="-958200" y="384313"/>
            <a:ext cx="12274575" cy="5305709"/>
          </a:xfrm>
          <a:prstGeom prst="rect">
            <a:avLst/>
          </a:prstGeom>
        </p:spPr>
      </p:pic>
      <p:pic>
        <p:nvPicPr>
          <p:cNvPr id="16" name="Picture 15"/>
          <p:cNvPicPr>
            <a:picLocks noChangeAspect="1"/>
          </p:cNvPicPr>
          <p:nvPr/>
        </p:nvPicPr>
        <p:blipFill rotWithShape="1">
          <a:blip r:embed="rId2">
            <a:graysc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10308945" y="-251956"/>
            <a:ext cx="2956560" cy="2174852"/>
          </a:xfrm>
          <a:prstGeom prst="rect">
            <a:avLst/>
          </a:prstGeom>
        </p:spPr>
      </p:pic>
      <p:pic>
        <p:nvPicPr>
          <p:cNvPr id="5" name="Picture 4"/>
          <p:cNvPicPr>
            <a:picLocks noChangeAspect="1"/>
          </p:cNvPicPr>
          <p:nvPr/>
        </p:nvPicPr>
        <p:blipFill rotWithShape="1">
          <a:blip r:embed="rId5">
            <a:duotone>
              <a:schemeClr val="accent3">
                <a:shade val="45000"/>
                <a:satMod val="135000"/>
              </a:schemeClr>
              <a:prstClr val="white"/>
            </a:duotone>
            <a:extLst>
              <a:ext uri="{28A0092B-C50C-407E-A947-70E740481C1C}">
                <a14:useLocalDpi xmlns:a14="http://schemas.microsoft.com/office/drawing/2010/main" val="0"/>
              </a:ext>
            </a:extLst>
          </a:blip>
          <a:srcRect t="37555" r="52250"/>
          <a:stretch/>
        </p:blipFill>
        <p:spPr>
          <a:xfrm>
            <a:off x="-916913" y="2494857"/>
            <a:ext cx="6096000" cy="4484230"/>
          </a:xfrm>
          <a:prstGeom prst="rect">
            <a:avLst/>
          </a:prstGeom>
        </p:spPr>
      </p:pic>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1500" t="48222" r="62375" b="1111"/>
          <a:stretch/>
        </p:blipFill>
        <p:spPr>
          <a:xfrm>
            <a:off x="351580" y="3825602"/>
            <a:ext cx="3669435" cy="2672943"/>
          </a:xfrm>
          <a:prstGeom prst="rect">
            <a:avLst/>
          </a:prstGeom>
        </p:spPr>
      </p:pic>
      <p:pic>
        <p:nvPicPr>
          <p:cNvPr id="9" name="Picture 8"/>
          <p:cNvPicPr>
            <a:picLocks noChangeAspect="1"/>
          </p:cNvPicPr>
          <p:nvPr/>
        </p:nvPicPr>
        <p:blipFill rotWithShape="1">
          <a:blip r:embed="rId7">
            <a:extLst>
              <a:ext uri="{BEBA8EAE-BF5A-486C-A8C5-ECC9F3942E4B}">
                <a14:imgProps xmlns:a14="http://schemas.microsoft.com/office/drawing/2010/main">
                  <a14:imgLayer r:embed="rId8">
                    <a14:imgEffect>
                      <a14:backgroundRemoval t="29167" b="98241" l="625" r="37083">
                        <a14:foregroundMark x1="5104" y1="48241" x2="6094" y2="52685"/>
                        <a14:foregroundMark x1="22240" y1="55370" x2="34479" y2="69537"/>
                        <a14:foregroundMark x1="27865" y1="56944" x2="29635" y2="75093"/>
                        <a14:foregroundMark x1="21094" y1="61111" x2="7240" y2="66204"/>
                      </a14:backgroundRemoval>
                    </a14:imgEffect>
                  </a14:imgLayer>
                </a14:imgProps>
              </a:ext>
              <a:ext uri="{28A0092B-C50C-407E-A947-70E740481C1C}">
                <a14:useLocalDpi xmlns:a14="http://schemas.microsoft.com/office/drawing/2010/main" val="0"/>
              </a:ext>
            </a:extLst>
          </a:blip>
          <a:srcRect t="29800" r="62758"/>
          <a:stretch/>
        </p:blipFill>
        <p:spPr>
          <a:xfrm rot="257365">
            <a:off x="-698953" y="-794346"/>
            <a:ext cx="3074307" cy="3259633"/>
          </a:xfrm>
          <a:prstGeom prst="rect">
            <a:avLst/>
          </a:prstGeom>
        </p:spPr>
      </p:pic>
      <p:pic>
        <p:nvPicPr>
          <p:cNvPr id="10" name="Picture 9"/>
          <p:cNvPicPr>
            <a:picLocks noChangeAspect="1"/>
          </p:cNvPicPr>
          <p:nvPr/>
        </p:nvPicPr>
        <p:blipFill rotWithShape="1">
          <a:blip r:embed="rId9">
            <a:extLst>
              <a:ext uri="{28A0092B-C50C-407E-A947-70E740481C1C}">
                <a14:useLocalDpi xmlns:a14="http://schemas.microsoft.com/office/drawing/2010/main" val="0"/>
              </a:ext>
            </a:extLst>
          </a:blip>
          <a:srcRect l="35189" t="-1224" r="42311" b="32825"/>
          <a:stretch/>
        </p:blipFill>
        <p:spPr>
          <a:xfrm rot="12092228" flipH="1">
            <a:off x="-216732" y="803063"/>
            <a:ext cx="1521974" cy="2602565"/>
          </a:xfrm>
          <a:prstGeom prst="rect">
            <a:avLst/>
          </a:prstGeom>
        </p:spPr>
      </p:pic>
      <p:sp>
        <p:nvSpPr>
          <p:cNvPr id="12" name="TextBox 11"/>
          <p:cNvSpPr txBox="1"/>
          <p:nvPr/>
        </p:nvSpPr>
        <p:spPr>
          <a:xfrm flipV="1">
            <a:off x="4021015" y="2104346"/>
            <a:ext cx="4394458" cy="369332"/>
          </a:xfrm>
          <a:prstGeom prst="rect">
            <a:avLst/>
          </a:prstGeom>
          <a:noFill/>
        </p:spPr>
        <p:txBody>
          <a:bodyPr wrap="square" rtlCol="0">
            <a:spAutoFit/>
          </a:bodyPr>
          <a:lstStyle/>
          <a:p>
            <a:endParaRPr lang="en-US" dirty="0">
              <a:latin typeface="UTM Isadora" panose="02040603050506020204" pitchFamily="18" charset="0"/>
            </a:endParaRPr>
          </a:p>
        </p:txBody>
      </p:sp>
      <p:pic>
        <p:nvPicPr>
          <p:cNvPr id="17" name="Picture 16"/>
          <p:cNvPicPr>
            <a:picLocks noChangeAspect="1"/>
          </p:cNvPicPr>
          <p:nvPr/>
        </p:nvPicPr>
        <p:blipFill rotWithShape="1">
          <a:blip r:embed="rId6">
            <a:extLst>
              <a:ext uri="{28A0092B-C50C-407E-A947-70E740481C1C}">
                <a14:useLocalDpi xmlns:a14="http://schemas.microsoft.com/office/drawing/2010/main" val="0"/>
              </a:ext>
            </a:extLst>
          </a:blip>
          <a:srcRect l="25165" t="-2918" r="33904" b="38272"/>
          <a:stretch/>
        </p:blipFill>
        <p:spPr>
          <a:xfrm>
            <a:off x="9337573" y="3058992"/>
            <a:ext cx="2871802" cy="2551304"/>
          </a:xfrm>
          <a:prstGeom prst="rect">
            <a:avLst/>
          </a:prstGeom>
        </p:spPr>
      </p:pic>
      <p:pic>
        <p:nvPicPr>
          <p:cNvPr id="2" name="Picture 1"/>
          <p:cNvPicPr>
            <a:picLocks noChangeAspect="1"/>
          </p:cNvPicPr>
          <p:nvPr/>
        </p:nvPicPr>
        <p:blipFill>
          <a:blip r:embed="rId10"/>
          <a:stretch>
            <a:fillRect/>
          </a:stretch>
        </p:blipFill>
        <p:spPr>
          <a:xfrm>
            <a:off x="2670232" y="1649007"/>
            <a:ext cx="6678873" cy="4121722"/>
          </a:xfrm>
          <a:prstGeom prst="rect">
            <a:avLst/>
          </a:prstGeom>
        </p:spPr>
      </p:pic>
    </p:spTree>
    <p:extLst>
      <p:ext uri="{BB962C8B-B14F-4D97-AF65-F5344CB8AC3E}">
        <p14:creationId xmlns:p14="http://schemas.microsoft.com/office/powerpoint/2010/main" val="1740301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42" presetClass="entr" presetSubtype="0" fill="hold"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par>
                          <p:cTn id="36" fill="hold">
                            <p:stCondLst>
                              <p:cond delay="2000"/>
                            </p:stCondLst>
                            <p:childTnLst>
                              <p:par>
                                <p:cTn id="37" presetID="42" presetClass="entr" presetSubtype="0" fill="hold" nodeType="after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1000"/>
                                        <p:tgtEl>
                                          <p:spTgt spid="2"/>
                                        </p:tgtEl>
                                      </p:cBhvr>
                                    </p:animEffect>
                                    <p:anim calcmode="lin" valueType="num">
                                      <p:cBhvr>
                                        <p:cTn id="40" dur="1000" fill="hold"/>
                                        <p:tgtEl>
                                          <p:spTgt spid="2"/>
                                        </p:tgtEl>
                                        <p:attrNameLst>
                                          <p:attrName>ppt_x</p:attrName>
                                        </p:attrNameLst>
                                      </p:cBhvr>
                                      <p:tavLst>
                                        <p:tav tm="0">
                                          <p:val>
                                            <p:strVal val="#ppt_x"/>
                                          </p:val>
                                        </p:tav>
                                        <p:tav tm="100000">
                                          <p:val>
                                            <p:strVal val="#ppt_x"/>
                                          </p:val>
                                        </p:tav>
                                      </p:tavLst>
                                    </p:anim>
                                    <p:anim calcmode="lin" valueType="num">
                                      <p:cBhvr>
                                        <p:cTn id="4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t="37555" r="52250"/>
          <a:stretch/>
        </p:blipFill>
        <p:spPr>
          <a:xfrm>
            <a:off x="-273602" y="1656195"/>
            <a:ext cx="3410910" cy="2659642"/>
          </a:xfrm>
          <a:prstGeom prst="rect">
            <a:avLst/>
          </a:prstGeom>
        </p:spPr>
      </p:pic>
      <p:pic>
        <p:nvPicPr>
          <p:cNvPr id="14" name="Picture 13"/>
          <p:cNvPicPr>
            <a:picLocks noChangeAspect="1"/>
          </p:cNvPicPr>
          <p:nvPr/>
        </p:nvPicPr>
        <p:blipFill rotWithShape="1">
          <a:blip r:embed="rId2">
            <a:extLst>
              <a:ext uri="{28A0092B-C50C-407E-A947-70E740481C1C}">
                <a14:useLocalDpi xmlns:a14="http://schemas.microsoft.com/office/drawing/2010/main" val="0"/>
              </a:ext>
            </a:extLst>
          </a:blip>
          <a:srcRect t="37555" r="52250"/>
          <a:stretch/>
        </p:blipFill>
        <p:spPr>
          <a:xfrm flipH="1">
            <a:off x="9098835" y="-418790"/>
            <a:ext cx="2590875" cy="1905853"/>
          </a:xfrm>
          <a:prstGeom prst="rect">
            <a:avLst/>
          </a:prstGeom>
        </p:spPr>
      </p:pic>
      <p:sp>
        <p:nvSpPr>
          <p:cNvPr id="8" name="Rectangle: Rounded Corners 7"/>
          <p:cNvSpPr/>
          <p:nvPr/>
        </p:nvSpPr>
        <p:spPr>
          <a:xfrm>
            <a:off x="457199" y="1182581"/>
            <a:ext cx="11371384" cy="5546465"/>
          </a:xfrm>
          <a:prstGeom prst="roundRect">
            <a:avLst/>
          </a:prstGeom>
          <a:solidFill>
            <a:srgbClr val="DDEB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1391" t="10867" r="12626" b="17840"/>
          <a:stretch/>
        </p:blipFill>
        <p:spPr>
          <a:xfrm>
            <a:off x="1887415" y="-468923"/>
            <a:ext cx="9663422" cy="2051538"/>
          </a:xfrm>
          <a:prstGeom prst="rect">
            <a:avLst/>
          </a:prstGeom>
        </p:spPr>
      </p:pic>
      <p:sp>
        <p:nvSpPr>
          <p:cNvPr id="12" name="Rectangle 11"/>
          <p:cNvSpPr/>
          <p:nvPr/>
        </p:nvSpPr>
        <p:spPr>
          <a:xfrm>
            <a:off x="863537" y="1560643"/>
            <a:ext cx="10687300" cy="6093976"/>
          </a:xfrm>
          <a:prstGeom prst="rect">
            <a:avLst/>
          </a:prstGeom>
        </p:spPr>
        <p:txBody>
          <a:bodyPr wrap="square">
            <a:spAutoFit/>
          </a:bodyPr>
          <a:lstStyle/>
          <a:p>
            <a:pPr algn="just"/>
            <a:r>
              <a:rPr lang="vi-VN" sz="2600" b="0" i="0" dirty="0">
                <a:solidFill>
                  <a:srgbClr val="000000"/>
                </a:solidFill>
                <a:effectLst/>
                <a:latin typeface="+mj-lt"/>
              </a:rPr>
              <a:t>Nguyễn Khoa Đăng là một vị quan án có tài xét xử, được dân mến phục.</a:t>
            </a:r>
          </a:p>
          <a:p>
            <a:pPr algn="just"/>
            <a:r>
              <a:rPr lang="vi-VN" sz="2600" b="0" i="0" dirty="0">
                <a:solidFill>
                  <a:srgbClr val="000000"/>
                </a:solidFill>
                <a:effectLst/>
                <a:latin typeface="+mj-lt"/>
              </a:rPr>
              <a:t>       Một lần, có anh hàng dầu gánh hàng ra chợ bán. Lợi dụng lúc anh bận đong dầu, có kẻ thò tay vào bị lấy trộm tiền. Khi biết mất tiền, anh hàng dầu nhớ hồi nãy có một người mù quanh quẩn bên gánh hàng, đuổi mấy cũng không đi. Anh đoán hắn là kẻ cắp, bèn gửi gánh hàng cho người quen rồi đi tìm người mù. Người này ra sức chối, nói rằng mình mù biết tiền để đâu mà lấy. Hai bên xô xát, lính bắt họ giải lên quan án Nguyễn Khoa Đăng.</a:t>
            </a:r>
          </a:p>
          <a:p>
            <a:pPr algn="just"/>
            <a:r>
              <a:rPr lang="vi-VN" sz="2600" b="0" i="0" dirty="0">
                <a:solidFill>
                  <a:srgbClr val="000000"/>
                </a:solidFill>
                <a:effectLst/>
                <a:latin typeface="+mj-lt"/>
              </a:rPr>
              <a:t>       Thấy người mù khăng khăng chối không ăn cắp tiền, quan hỏi:</a:t>
            </a:r>
          </a:p>
          <a:p>
            <a:pPr algn="just"/>
            <a:r>
              <a:rPr lang="vi-VN" sz="2600" b="0" i="0" dirty="0">
                <a:solidFill>
                  <a:srgbClr val="000000"/>
                </a:solidFill>
                <a:effectLst/>
                <a:latin typeface="+mj-lt"/>
              </a:rPr>
              <a:t>-  Anh có mang tiền theo không?</a:t>
            </a:r>
          </a:p>
          <a:p>
            <a:pPr algn="just"/>
            <a:r>
              <a:rPr lang="vi-VN" sz="2600" b="0" i="0" dirty="0">
                <a:solidFill>
                  <a:srgbClr val="000000"/>
                </a:solidFill>
                <a:effectLst/>
                <a:latin typeface="+mj-lt"/>
              </a:rPr>
              <a:t>Người mù đáp:</a:t>
            </a:r>
          </a:p>
          <a:p>
            <a:pPr algn="just"/>
            <a:r>
              <a:rPr lang="vi-VN" sz="2600" b="0" i="0" dirty="0">
                <a:solidFill>
                  <a:srgbClr val="000000"/>
                </a:solidFill>
                <a:effectLst/>
                <a:latin typeface="+mj-lt"/>
              </a:rPr>
              <a:t>-  Có, nhưng đấy là tiền của tôi.</a:t>
            </a:r>
          </a:p>
          <a:p>
            <a:pPr algn="just"/>
            <a:r>
              <a:rPr lang="vi-VN" sz="2600" b="0" i="0" dirty="0">
                <a:solidFill>
                  <a:srgbClr val="000000"/>
                </a:solidFill>
                <a:effectLst/>
                <a:latin typeface="+mj-lt"/>
              </a:rPr>
              <a:t>-  Cứ đưa đây. Của ai rồi sẽ rõ.</a:t>
            </a:r>
          </a:p>
          <a:p>
            <a:br>
              <a:rPr lang="vi-VN" sz="2600" b="0" i="0" dirty="0">
                <a:solidFill>
                  <a:srgbClr val="000000"/>
                </a:solidFill>
                <a:effectLst/>
                <a:latin typeface="+mj-lt"/>
              </a:rPr>
            </a:br>
            <a:br>
              <a:rPr lang="vi-VN" sz="2600" b="0" i="0" dirty="0">
                <a:solidFill>
                  <a:srgbClr val="000000"/>
                </a:solidFill>
                <a:effectLst/>
                <a:latin typeface="+mj-lt"/>
              </a:rPr>
            </a:br>
            <a:endParaRPr lang="en-US" sz="2600" dirty="0">
              <a:latin typeface="+mj-lt"/>
            </a:endParaRPr>
          </a:p>
        </p:txBody>
      </p:sp>
      <p:sp>
        <p:nvSpPr>
          <p:cNvPr id="13" name="Rectangle: Rounded Corners 12"/>
          <p:cNvSpPr/>
          <p:nvPr/>
        </p:nvSpPr>
        <p:spPr>
          <a:xfrm>
            <a:off x="586154" y="1371612"/>
            <a:ext cx="11148646" cy="5228480"/>
          </a:xfrm>
          <a:prstGeom prst="roundRect">
            <a:avLst/>
          </a:prstGeom>
          <a:noFill/>
          <a:ln w="38100">
            <a:solidFill>
              <a:schemeClr val="accent6">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t="37555" r="52250"/>
          <a:stretch/>
        </p:blipFill>
        <p:spPr>
          <a:xfrm>
            <a:off x="863537" y="-1072813"/>
            <a:ext cx="3410910" cy="2659642"/>
          </a:xfrm>
          <a:prstGeom prst="rect">
            <a:avLst/>
          </a:prstGeom>
        </p:spPr>
      </p:pic>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t="37555" r="52250"/>
          <a:stretch/>
        </p:blipFill>
        <p:spPr>
          <a:xfrm>
            <a:off x="9845382" y="4315837"/>
            <a:ext cx="3410910" cy="2659642"/>
          </a:xfrm>
          <a:prstGeom prst="rect">
            <a:avLst/>
          </a:prstGeom>
        </p:spPr>
      </p:pic>
      <p:pic>
        <p:nvPicPr>
          <p:cNvPr id="2" name="Picture 1"/>
          <p:cNvPicPr>
            <a:picLocks noChangeAspect="1"/>
          </p:cNvPicPr>
          <p:nvPr/>
        </p:nvPicPr>
        <p:blipFill>
          <a:blip r:embed="rId4"/>
          <a:stretch>
            <a:fillRect/>
          </a:stretch>
        </p:blipFill>
        <p:spPr>
          <a:xfrm>
            <a:off x="2806895" y="132819"/>
            <a:ext cx="7218290" cy="1182727"/>
          </a:xfrm>
          <a:prstGeom prst="rect">
            <a:avLst/>
          </a:prstGeom>
        </p:spPr>
      </p:pic>
    </p:spTree>
    <p:extLst>
      <p:ext uri="{BB962C8B-B14F-4D97-AF65-F5344CB8AC3E}">
        <p14:creationId xmlns:p14="http://schemas.microsoft.com/office/powerpoint/2010/main" val="1248057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a:extLst>
              <a:ext uri="{28A0092B-C50C-407E-A947-70E740481C1C}">
                <a14:useLocalDpi xmlns:a14="http://schemas.microsoft.com/office/drawing/2010/main" val="0"/>
              </a:ext>
            </a:extLst>
          </a:blip>
          <a:srcRect t="37555" r="52250"/>
          <a:stretch/>
        </p:blipFill>
        <p:spPr>
          <a:xfrm flipH="1">
            <a:off x="9063666" y="-119059"/>
            <a:ext cx="2590875" cy="1905853"/>
          </a:xfrm>
          <a:prstGeom prst="rect">
            <a:avLst/>
          </a:prstGeom>
        </p:spPr>
      </p:pic>
      <p:pic>
        <p:nvPicPr>
          <p:cNvPr id="11" name="Picture 10"/>
          <p:cNvPicPr>
            <a:picLocks noChangeAspect="1"/>
          </p:cNvPicPr>
          <p:nvPr/>
        </p:nvPicPr>
        <p:blipFill rotWithShape="1">
          <a:blip r:embed="rId3">
            <a:graysc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9262669" y="4743225"/>
            <a:ext cx="2956560" cy="2174852"/>
          </a:xfrm>
          <a:prstGeom prst="rect">
            <a:avLst/>
          </a:prstGeom>
        </p:spPr>
      </p:pic>
      <p:sp>
        <p:nvSpPr>
          <p:cNvPr id="8" name="Rectangle: Rounded Corners 7"/>
          <p:cNvSpPr/>
          <p:nvPr/>
        </p:nvSpPr>
        <p:spPr>
          <a:xfrm>
            <a:off x="515815" y="1705929"/>
            <a:ext cx="11371384" cy="4974512"/>
          </a:xfrm>
          <a:prstGeom prst="roundRect">
            <a:avLst/>
          </a:prstGeom>
          <a:solidFill>
            <a:srgbClr val="DDEB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9974" t="10867" r="12626" b="17840"/>
          <a:stretch/>
        </p:blipFill>
        <p:spPr>
          <a:xfrm>
            <a:off x="1312984" y="-264744"/>
            <a:ext cx="9237785" cy="2051538"/>
          </a:xfrm>
          <a:prstGeom prst="rect">
            <a:avLst/>
          </a:prstGeom>
        </p:spPr>
      </p:pic>
      <p:pic>
        <p:nvPicPr>
          <p:cNvPr id="10" name="Picture 9"/>
          <p:cNvPicPr>
            <a:picLocks noChangeAspect="1"/>
          </p:cNvPicPr>
          <p:nvPr/>
        </p:nvPicPr>
        <p:blipFill rotWithShape="1">
          <a:blip r:embed="rId3">
            <a:graysc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t="37555" r="52250"/>
          <a:stretch/>
        </p:blipFill>
        <p:spPr>
          <a:xfrm>
            <a:off x="-289203" y="4859007"/>
            <a:ext cx="2956560" cy="2174852"/>
          </a:xfrm>
          <a:prstGeom prst="rect">
            <a:avLst/>
          </a:prstGeom>
        </p:spPr>
      </p:pic>
      <p:sp>
        <p:nvSpPr>
          <p:cNvPr id="12" name="Rectangle 11"/>
          <p:cNvSpPr/>
          <p:nvPr/>
        </p:nvSpPr>
        <p:spPr>
          <a:xfrm>
            <a:off x="1641496" y="1984966"/>
            <a:ext cx="9907627" cy="4893647"/>
          </a:xfrm>
          <a:prstGeom prst="rect">
            <a:avLst/>
          </a:prstGeom>
        </p:spPr>
        <p:txBody>
          <a:bodyPr wrap="square">
            <a:spAutoFit/>
          </a:bodyPr>
          <a:lstStyle/>
          <a:p>
            <a:r>
              <a:rPr lang="vi-VN" sz="2600" dirty="0">
                <a:latin typeface="+mj-lt"/>
              </a:rPr>
              <a:t>Khi người mù móc tiền ra, quan sai người múc ra một chậu nước, bỏ số tiền vào chậu. Một lát thấy trên mặt  nước có váng dầu nổi lên. Người mù hết đường chối cãi, đành nhận tội.</a:t>
            </a:r>
          </a:p>
          <a:p>
            <a:r>
              <a:rPr lang="vi-VN" sz="2600" dirty="0">
                <a:latin typeface="+mj-lt"/>
              </a:rPr>
              <a:t>           Vụ án tưởng đã xong, không ngờ quan lại phán:</a:t>
            </a:r>
          </a:p>
          <a:p>
            <a:r>
              <a:rPr lang="vi-VN" sz="2600" dirty="0">
                <a:latin typeface="+mj-lt"/>
              </a:rPr>
              <a:t>- Tên ăn cắp này là kẻ giả mù vì nếu mù thật thì làm sao hắn biết người bán dầu để tiền ở đâu mà lấy.</a:t>
            </a:r>
          </a:p>
          <a:p>
            <a:r>
              <a:rPr lang="vi-VN" sz="2600" dirty="0">
                <a:latin typeface="+mj-lt"/>
              </a:rPr>
              <a:t>          Ông sai lính nọc tên mù ra đánh, kì đến khi hắn mở mắt mới thôi. Lúc đầu, người mù còn chối, chỉ sau 3 roi hắn đành mở cả hai mắt.</a:t>
            </a:r>
          </a:p>
          <a:p>
            <a:r>
              <a:rPr lang="vi-VN" sz="2600" dirty="0">
                <a:latin typeface="+mj-lt"/>
              </a:rPr>
              <a:t>           Trong thời kì ông Nguyễn Khoa Đăng làm quan án, ở Quảng Trị có truông nhà Hồ là nơi bọn gian phi dùng làm sào huyệt đón đường cướp của.</a:t>
            </a:r>
          </a:p>
          <a:p>
            <a:endParaRPr lang="en-US" sz="2600" dirty="0">
              <a:latin typeface="+mj-lt"/>
            </a:endParaRPr>
          </a:p>
        </p:txBody>
      </p:sp>
      <p:sp>
        <p:nvSpPr>
          <p:cNvPr id="13" name="Rectangle: Rounded Corners 12"/>
          <p:cNvSpPr/>
          <p:nvPr/>
        </p:nvSpPr>
        <p:spPr>
          <a:xfrm>
            <a:off x="644770" y="1841302"/>
            <a:ext cx="11148646" cy="4686740"/>
          </a:xfrm>
          <a:prstGeom prst="roundRect">
            <a:avLst/>
          </a:prstGeom>
          <a:noFill/>
          <a:ln w="38100">
            <a:solidFill>
              <a:schemeClr val="accent6">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t="37555" r="52250"/>
          <a:stretch/>
        </p:blipFill>
        <p:spPr>
          <a:xfrm>
            <a:off x="710019" y="-785271"/>
            <a:ext cx="3410910" cy="2659642"/>
          </a:xfrm>
          <a:prstGeom prst="rect">
            <a:avLst/>
          </a:prstGeom>
        </p:spPr>
      </p:pic>
      <p:pic>
        <p:nvPicPr>
          <p:cNvPr id="16" name="Picture 15"/>
          <p:cNvPicPr>
            <a:picLocks noChangeAspect="1"/>
          </p:cNvPicPr>
          <p:nvPr/>
        </p:nvPicPr>
        <p:blipFill>
          <a:blip r:embed="rId6"/>
          <a:stretch>
            <a:fillRect/>
          </a:stretch>
        </p:blipFill>
        <p:spPr>
          <a:xfrm>
            <a:off x="2667357" y="412607"/>
            <a:ext cx="7218290" cy="1182727"/>
          </a:xfrm>
          <a:prstGeom prst="rect">
            <a:avLst/>
          </a:prstGeom>
        </p:spPr>
      </p:pic>
    </p:spTree>
    <p:extLst>
      <p:ext uri="{BB962C8B-B14F-4D97-AF65-F5344CB8AC3E}">
        <p14:creationId xmlns:p14="http://schemas.microsoft.com/office/powerpoint/2010/main" val="1240862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2">
            <a:extLst>
              <a:ext uri="{28A0092B-C50C-407E-A947-70E740481C1C}">
                <a14:useLocalDpi xmlns:a14="http://schemas.microsoft.com/office/drawing/2010/main" val="0"/>
              </a:ext>
            </a:extLst>
          </a:blip>
          <a:srcRect t="37555" r="52250"/>
          <a:stretch/>
        </p:blipFill>
        <p:spPr>
          <a:xfrm flipH="1">
            <a:off x="9903803" y="4437954"/>
            <a:ext cx="2590875" cy="1905853"/>
          </a:xfrm>
          <a:prstGeom prst="rect">
            <a:avLst/>
          </a:prstGeom>
        </p:spPr>
      </p:pic>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t="37555" r="52250"/>
          <a:stretch/>
        </p:blipFill>
        <p:spPr>
          <a:xfrm flipH="1">
            <a:off x="8703618" y="-132238"/>
            <a:ext cx="2590875" cy="1905853"/>
          </a:xfrm>
          <a:prstGeom prst="rect">
            <a:avLst/>
          </a:prstGeom>
        </p:spPr>
      </p:pic>
      <p:sp>
        <p:nvSpPr>
          <p:cNvPr id="8" name="Rectangle: Rounded Corners 7"/>
          <p:cNvSpPr/>
          <p:nvPr/>
        </p:nvSpPr>
        <p:spPr>
          <a:xfrm>
            <a:off x="457199" y="1655031"/>
            <a:ext cx="11371384" cy="4569923"/>
          </a:xfrm>
          <a:prstGeom prst="roundRect">
            <a:avLst/>
          </a:prstGeom>
          <a:solidFill>
            <a:srgbClr val="DDEB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0883" t="10867" r="12626" b="17840"/>
          <a:stretch/>
        </p:blipFill>
        <p:spPr>
          <a:xfrm>
            <a:off x="1524000" y="-284772"/>
            <a:ext cx="9727987" cy="2051538"/>
          </a:xfrm>
          <a:prstGeom prst="rect">
            <a:avLst/>
          </a:prstGeom>
        </p:spPr>
      </p:pic>
      <p:sp>
        <p:nvSpPr>
          <p:cNvPr id="12" name="Rectangle 11"/>
          <p:cNvSpPr/>
          <p:nvPr/>
        </p:nvSpPr>
        <p:spPr>
          <a:xfrm>
            <a:off x="1273213" y="2039991"/>
            <a:ext cx="9739355" cy="4893647"/>
          </a:xfrm>
          <a:prstGeom prst="rect">
            <a:avLst/>
          </a:prstGeom>
        </p:spPr>
        <p:txBody>
          <a:bodyPr wrap="square">
            <a:spAutoFit/>
          </a:bodyPr>
          <a:lstStyle/>
          <a:p>
            <a:pPr algn="just"/>
            <a:r>
              <a:rPr lang="vi-VN" sz="2600" dirty="0">
                <a:latin typeface="+mj-lt"/>
              </a:rPr>
              <a:t>Để bắt bọn cướp, quan sai chế một loại hòm gỗ kín có lỗ thông hơi, vừa một người ngồi, có khóa bên trong để người ở trong có thể mở tung ra dễ dàng. Ông kén một số võ sĩ, đem theo vũ khí, ngồi vào hòm. Rồi sai quân sĩ ăn mặc như dân thường, khiêng những hòm ấy qua truông, ra vẻ như khiêng những hòm của cải nặng. Lại cho người đánh tiếng có một vị quan to ở ngoài Bắc sắp sửa về quê sẽ đi qua truông cùng những hòm của cải quý. Bọn cướp đánh hơi, nghĩ đây là cơ hội làm ăn hiếm có, rình lúc đoàn người đi qua cửa truông thì cướp, rồi hí hửng khiêng những hòm nặng ấy về tận sào huyệt.</a:t>
            </a:r>
          </a:p>
          <a:p>
            <a:pPr algn="just"/>
            <a:r>
              <a:rPr lang="vi-VN" sz="2600" dirty="0">
                <a:latin typeface="+mj-lt"/>
              </a:rPr>
              <a:t>             </a:t>
            </a:r>
            <a:br>
              <a:rPr lang="vi-VN" sz="2600" b="0" i="0" dirty="0">
                <a:solidFill>
                  <a:srgbClr val="000000"/>
                </a:solidFill>
                <a:effectLst/>
                <a:latin typeface="+mj-lt"/>
              </a:rPr>
            </a:br>
            <a:br>
              <a:rPr lang="vi-VN" sz="2600" b="0" i="0" dirty="0">
                <a:solidFill>
                  <a:srgbClr val="000000"/>
                </a:solidFill>
                <a:effectLst/>
                <a:latin typeface="+mj-lt"/>
              </a:rPr>
            </a:br>
            <a:endParaRPr lang="en-US" sz="2600" dirty="0">
              <a:latin typeface="+mj-lt"/>
            </a:endParaRPr>
          </a:p>
        </p:txBody>
      </p:sp>
      <p:sp>
        <p:nvSpPr>
          <p:cNvPr id="14" name="Rectangle: Rounded Corners 13"/>
          <p:cNvSpPr/>
          <p:nvPr/>
        </p:nvSpPr>
        <p:spPr>
          <a:xfrm>
            <a:off x="586154" y="1744477"/>
            <a:ext cx="11148646" cy="4351524"/>
          </a:xfrm>
          <a:prstGeom prst="roundRect">
            <a:avLst/>
          </a:prstGeom>
          <a:noFill/>
          <a:ln w="38100">
            <a:solidFill>
              <a:schemeClr val="accent6">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t="37555" r="52250"/>
          <a:stretch/>
        </p:blipFill>
        <p:spPr>
          <a:xfrm>
            <a:off x="710019" y="-785271"/>
            <a:ext cx="3410910" cy="2659642"/>
          </a:xfrm>
          <a:prstGeom prst="rect">
            <a:avLst/>
          </a:prstGeom>
        </p:spPr>
      </p:pic>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t="37555" r="52250"/>
          <a:stretch/>
        </p:blipFill>
        <p:spPr>
          <a:xfrm>
            <a:off x="-418347" y="4645913"/>
            <a:ext cx="2696061" cy="2102242"/>
          </a:xfrm>
          <a:prstGeom prst="rect">
            <a:avLst/>
          </a:prstGeom>
        </p:spPr>
      </p:pic>
      <p:pic>
        <p:nvPicPr>
          <p:cNvPr id="11" name="Picture 10"/>
          <p:cNvPicPr>
            <a:picLocks noChangeAspect="1"/>
          </p:cNvPicPr>
          <p:nvPr/>
        </p:nvPicPr>
        <p:blipFill>
          <a:blip r:embed="rId4"/>
          <a:stretch>
            <a:fillRect/>
          </a:stretch>
        </p:blipFill>
        <p:spPr>
          <a:xfrm>
            <a:off x="2685513" y="343351"/>
            <a:ext cx="7218290" cy="1182727"/>
          </a:xfrm>
          <a:prstGeom prst="rect">
            <a:avLst/>
          </a:prstGeom>
        </p:spPr>
      </p:pic>
    </p:spTree>
    <p:extLst>
      <p:ext uri="{BB962C8B-B14F-4D97-AF65-F5344CB8AC3E}">
        <p14:creationId xmlns:p14="http://schemas.microsoft.com/office/powerpoint/2010/main" val="1767446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t="37555" r="52250"/>
          <a:stretch/>
        </p:blipFill>
        <p:spPr>
          <a:xfrm flipH="1">
            <a:off x="8703618" y="-132238"/>
            <a:ext cx="2590875" cy="1905853"/>
          </a:xfrm>
          <a:prstGeom prst="rect">
            <a:avLst/>
          </a:prstGeom>
        </p:spPr>
      </p:pic>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t="37555" r="52250"/>
          <a:stretch/>
        </p:blipFill>
        <p:spPr>
          <a:xfrm flipH="1">
            <a:off x="9999055" y="4437954"/>
            <a:ext cx="2590875" cy="1905853"/>
          </a:xfrm>
          <a:prstGeom prst="rect">
            <a:avLst/>
          </a:prstGeom>
        </p:spPr>
      </p:pic>
      <p:sp>
        <p:nvSpPr>
          <p:cNvPr id="8" name="Rectangle: Rounded Corners 7"/>
          <p:cNvSpPr/>
          <p:nvPr/>
        </p:nvSpPr>
        <p:spPr>
          <a:xfrm>
            <a:off x="457199" y="1705929"/>
            <a:ext cx="11371384" cy="4430313"/>
          </a:xfrm>
          <a:prstGeom prst="roundRect">
            <a:avLst/>
          </a:prstGeom>
          <a:solidFill>
            <a:srgbClr val="DDEB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3603" t="10867" r="12626" b="17840"/>
          <a:stretch/>
        </p:blipFill>
        <p:spPr>
          <a:xfrm>
            <a:off x="1910862" y="-277923"/>
            <a:ext cx="8850923" cy="2051538"/>
          </a:xfrm>
          <a:prstGeom prst="rect">
            <a:avLst/>
          </a:prstGeom>
        </p:spPr>
      </p:pic>
      <p:sp>
        <p:nvSpPr>
          <p:cNvPr id="12" name="Rectangle 11"/>
          <p:cNvSpPr/>
          <p:nvPr/>
        </p:nvSpPr>
        <p:spPr>
          <a:xfrm>
            <a:off x="1338816" y="2058169"/>
            <a:ext cx="9831965" cy="4647426"/>
          </a:xfrm>
          <a:prstGeom prst="rect">
            <a:avLst/>
          </a:prstGeom>
        </p:spPr>
        <p:txBody>
          <a:bodyPr wrap="square">
            <a:spAutoFit/>
          </a:bodyPr>
          <a:lstStyle/>
          <a:p>
            <a:pPr algn="just"/>
            <a:r>
              <a:rPr lang="vi-VN" sz="2600" dirty="0">
                <a:latin typeface="+mj-lt"/>
              </a:rPr>
              <a:t>Về đến nơi, vừa đặt hòm xuống thì những cái hòm bật mở toang, các võ sĩ ngồi trong tay lăm lăm vũ khí bất ngờ xông ra đánh giết bọn cướp. Đang lúc hoảng hốt chưa kịp đối phó thì phục binh của triều đình từ ngoài ùn ùn kéo vào đông như kiến cỏ, bọn cướp đành chắp tay xin tha mạng.</a:t>
            </a:r>
            <a:endParaRPr lang="en-US" sz="2600" dirty="0">
              <a:latin typeface="+mj-lt"/>
            </a:endParaRPr>
          </a:p>
          <a:p>
            <a:pPr algn="just"/>
            <a:r>
              <a:rPr lang="vi-VN" sz="2600" dirty="0">
                <a:latin typeface="+mj-lt"/>
              </a:rPr>
              <a:t>Bọn cướp ấy, Nguyễn Khoa Đăng đưa đi khai khẩn đất hoang ở biên giới, lập thành những đồn điền rộng lớn. Sau đó, ông cho đưa dân đến lập làng xóm ở dọc hai bên truông khiến một vùng núi rừng xưa vắng vẻ trở thành những xóm làng dân cư đông đúc bình yên.</a:t>
            </a:r>
            <a:endParaRPr lang="en-US" sz="2600" dirty="0">
              <a:latin typeface="+mj-lt"/>
            </a:endParaRPr>
          </a:p>
          <a:p>
            <a:pPr algn="just"/>
            <a:br>
              <a:rPr lang="vi-VN" dirty="0"/>
            </a:br>
            <a:br>
              <a:rPr lang="vi-VN" dirty="0"/>
            </a:br>
            <a:endParaRPr lang="en-US" sz="2600" dirty="0">
              <a:latin typeface="+mj-lt"/>
            </a:endParaRPr>
          </a:p>
        </p:txBody>
      </p:sp>
      <p:sp>
        <p:nvSpPr>
          <p:cNvPr id="13" name="Rectangle: Rounded Corners 12"/>
          <p:cNvSpPr/>
          <p:nvPr/>
        </p:nvSpPr>
        <p:spPr>
          <a:xfrm>
            <a:off x="586154" y="1841301"/>
            <a:ext cx="11090031" cy="4137467"/>
          </a:xfrm>
          <a:prstGeom prst="roundRect">
            <a:avLst/>
          </a:prstGeom>
          <a:noFill/>
          <a:ln w="38100">
            <a:solidFill>
              <a:schemeClr val="accent6">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p:nvPicPr>
        <p:blipFill rotWithShape="1">
          <a:blip r:embed="rId2">
            <a:extLst>
              <a:ext uri="{28A0092B-C50C-407E-A947-70E740481C1C}">
                <a14:useLocalDpi xmlns:a14="http://schemas.microsoft.com/office/drawing/2010/main" val="0"/>
              </a:ext>
            </a:extLst>
          </a:blip>
          <a:srcRect t="37555" r="52250"/>
          <a:stretch/>
        </p:blipFill>
        <p:spPr>
          <a:xfrm>
            <a:off x="-208896" y="4733233"/>
            <a:ext cx="2590875" cy="1905853"/>
          </a:xfrm>
          <a:prstGeom prst="rect">
            <a:avLst/>
          </a:prstGeom>
        </p:spPr>
      </p:pic>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t="37555" r="52250"/>
          <a:stretch/>
        </p:blipFill>
        <p:spPr>
          <a:xfrm>
            <a:off x="651404" y="-727360"/>
            <a:ext cx="3410910" cy="2659642"/>
          </a:xfrm>
          <a:prstGeom prst="rect">
            <a:avLst/>
          </a:prstGeom>
        </p:spPr>
      </p:pic>
      <p:pic>
        <p:nvPicPr>
          <p:cNvPr id="11" name="Picture 10"/>
          <p:cNvPicPr>
            <a:picLocks noChangeAspect="1"/>
          </p:cNvPicPr>
          <p:nvPr/>
        </p:nvPicPr>
        <p:blipFill>
          <a:blip r:embed="rId4"/>
          <a:stretch>
            <a:fillRect/>
          </a:stretch>
        </p:blipFill>
        <p:spPr>
          <a:xfrm>
            <a:off x="2685513" y="343351"/>
            <a:ext cx="7218290" cy="1182727"/>
          </a:xfrm>
          <a:prstGeom prst="rect">
            <a:avLst/>
          </a:prstGeom>
        </p:spPr>
      </p:pic>
    </p:spTree>
    <p:extLst>
      <p:ext uri="{BB962C8B-B14F-4D97-AF65-F5344CB8AC3E}">
        <p14:creationId xmlns:p14="http://schemas.microsoft.com/office/powerpoint/2010/main" val="3417929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92716" y="1652956"/>
            <a:ext cx="4895098" cy="2264009"/>
            <a:chOff x="450624" y="1324710"/>
            <a:chExt cx="4895098" cy="2264009"/>
          </a:xfrm>
        </p:grpSpPr>
        <p:sp>
          <p:nvSpPr>
            <p:cNvPr id="6" name="Rectangle: Rounded Corners 5"/>
            <p:cNvSpPr/>
            <p:nvPr/>
          </p:nvSpPr>
          <p:spPr>
            <a:xfrm>
              <a:off x="1418491" y="1324710"/>
              <a:ext cx="3927231" cy="1934307"/>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alpha val="75000"/>
                  </a:schemeClr>
                </a:solidFil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t="37555" r="52250"/>
            <a:stretch/>
          </p:blipFill>
          <p:spPr>
            <a:xfrm>
              <a:off x="450624" y="1682866"/>
              <a:ext cx="2590875" cy="1905853"/>
            </a:xfrm>
            <a:prstGeom prst="rect">
              <a:avLst/>
            </a:prstGeom>
          </p:spPr>
        </p:pic>
      </p:grpSp>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3450" t="10867" r="12626" b="17840"/>
          <a:stretch/>
        </p:blipFill>
        <p:spPr>
          <a:xfrm>
            <a:off x="-1242646" y="-629812"/>
            <a:ext cx="6142892" cy="2051538"/>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1500" t="48222" r="62375" b="1111"/>
          <a:stretch/>
        </p:blipFill>
        <p:spPr>
          <a:xfrm>
            <a:off x="466039" y="2661620"/>
            <a:ext cx="1497038" cy="1090494"/>
          </a:xfrm>
          <a:prstGeom prst="rect">
            <a:avLst/>
          </a:prstGeom>
        </p:spPr>
      </p:pic>
      <p:sp>
        <p:nvSpPr>
          <p:cNvPr id="10" name="TextBox 9"/>
          <p:cNvSpPr txBox="1"/>
          <p:nvPr/>
        </p:nvSpPr>
        <p:spPr>
          <a:xfrm>
            <a:off x="2333297" y="1787293"/>
            <a:ext cx="2213502" cy="584775"/>
          </a:xfrm>
          <a:prstGeom prst="rect">
            <a:avLst/>
          </a:prstGeom>
          <a:noFill/>
        </p:spPr>
        <p:txBody>
          <a:bodyPr wrap="square" rtlCol="0">
            <a:spAutoFit/>
          </a:bodyPr>
          <a:lstStyle/>
          <a:p>
            <a:r>
              <a:rPr lang="en-US" sz="3200" b="1" dirty="0" err="1">
                <a:solidFill>
                  <a:schemeClr val="accent6">
                    <a:lumMod val="50000"/>
                  </a:schemeClr>
                </a:solidFill>
                <a:latin typeface="Times New Roman" panose="02020603050405020304" pitchFamily="18" charset="0"/>
                <a:cs typeface="Times New Roman" panose="02020603050405020304" pitchFamily="18" charset="0"/>
              </a:rPr>
              <a:t>Truông</a:t>
            </a:r>
            <a:endParaRPr lang="en-US" sz="3200" b="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1617107" y="2262929"/>
            <a:ext cx="3341754" cy="954107"/>
          </a:xfrm>
          <a:prstGeom prst="rect">
            <a:avLst/>
          </a:prstGeom>
        </p:spPr>
        <p:txBody>
          <a:bodyPr wrap="square">
            <a:spAutoFit/>
          </a:bodyPr>
          <a:lstStyle/>
          <a:p>
            <a:pPr algn="ctr"/>
            <a:r>
              <a:rPr lang="en-US" sz="2800" dirty="0" err="1">
                <a:latin typeface="Times New Roman" pitchFamily="18" charset="0"/>
                <a:cs typeface="Times New Roman" pitchFamily="18" charset="0"/>
              </a:rPr>
              <a:t>vùng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hoang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rộng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cây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cỏ</a:t>
            </a:r>
            <a:endParaRPr lang="en-US" sz="2800" dirty="0"/>
          </a:p>
        </p:txBody>
      </p:sp>
      <p:grpSp>
        <p:nvGrpSpPr>
          <p:cNvPr id="14" name="Group 13"/>
          <p:cNvGrpSpPr/>
          <p:nvPr/>
        </p:nvGrpSpPr>
        <p:grpSpPr>
          <a:xfrm>
            <a:off x="5719513" y="1627381"/>
            <a:ext cx="4895098" cy="2264009"/>
            <a:chOff x="450624" y="1324710"/>
            <a:chExt cx="4895098" cy="2264009"/>
          </a:xfrm>
        </p:grpSpPr>
        <p:sp>
          <p:nvSpPr>
            <p:cNvPr id="15" name="Rectangle: Rounded Corners 14"/>
            <p:cNvSpPr/>
            <p:nvPr/>
          </p:nvSpPr>
          <p:spPr>
            <a:xfrm>
              <a:off x="1418491" y="1324710"/>
              <a:ext cx="3927231" cy="1934307"/>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alpha val="75000"/>
                  </a:schemeClr>
                </a:solidFill>
              </a:endParaRPr>
            </a:p>
          </p:txBody>
        </p:sp>
        <p:pic>
          <p:nvPicPr>
            <p:cNvPr id="16" name="Picture 15"/>
            <p:cNvPicPr>
              <a:picLocks noChangeAspect="1"/>
            </p:cNvPicPr>
            <p:nvPr/>
          </p:nvPicPr>
          <p:blipFill rotWithShape="1">
            <a:blip r:embed="rId3">
              <a:extLst>
                <a:ext uri="{28A0092B-C50C-407E-A947-70E740481C1C}">
                  <a14:useLocalDpi xmlns:a14="http://schemas.microsoft.com/office/drawing/2010/main" val="0"/>
                </a:ext>
              </a:extLst>
            </a:blip>
            <a:srcRect t="37555" r="52250"/>
            <a:stretch/>
          </p:blipFill>
          <p:spPr>
            <a:xfrm>
              <a:off x="450624" y="1682866"/>
              <a:ext cx="2590875" cy="1905853"/>
            </a:xfrm>
            <a:prstGeom prst="rect">
              <a:avLst/>
            </a:prstGeom>
          </p:spPr>
        </p:pic>
      </p:grpSp>
      <p:pic>
        <p:nvPicPr>
          <p:cNvPr id="17" name="Picture 16"/>
          <p:cNvPicPr>
            <a:picLocks noChangeAspect="1"/>
          </p:cNvPicPr>
          <p:nvPr/>
        </p:nvPicPr>
        <p:blipFill rotWithShape="1">
          <a:blip r:embed="rId5">
            <a:extLst>
              <a:ext uri="{28A0092B-C50C-407E-A947-70E740481C1C}">
                <a14:useLocalDpi xmlns:a14="http://schemas.microsoft.com/office/drawing/2010/main" val="0"/>
              </a:ext>
            </a:extLst>
          </a:blip>
          <a:srcRect l="-1500" t="48222" r="62375" b="1111"/>
          <a:stretch/>
        </p:blipFill>
        <p:spPr>
          <a:xfrm>
            <a:off x="5992836" y="2636045"/>
            <a:ext cx="1497038" cy="1090494"/>
          </a:xfrm>
          <a:prstGeom prst="rect">
            <a:avLst/>
          </a:prstGeom>
        </p:spPr>
      </p:pic>
      <p:sp>
        <p:nvSpPr>
          <p:cNvPr id="18" name="TextBox 17"/>
          <p:cNvSpPr txBox="1"/>
          <p:nvPr/>
        </p:nvSpPr>
        <p:spPr>
          <a:xfrm>
            <a:off x="7860094" y="1761718"/>
            <a:ext cx="2213502" cy="584775"/>
          </a:xfrm>
          <a:prstGeom prst="rect">
            <a:avLst/>
          </a:prstGeom>
          <a:noFill/>
        </p:spPr>
        <p:txBody>
          <a:bodyPr wrap="square" rtlCol="0">
            <a:spAutoFit/>
          </a:bodyPr>
          <a:lstStyle/>
          <a:p>
            <a:r>
              <a:rPr lang="en-US" sz="3200" b="1" dirty="0" err="1">
                <a:solidFill>
                  <a:schemeClr val="accent6">
                    <a:lumMod val="50000"/>
                  </a:schemeClr>
                </a:solidFill>
                <a:latin typeface="Times New Roman" panose="02020603050405020304" pitchFamily="18" charset="0"/>
                <a:cs typeface="Times New Roman" panose="02020603050405020304" pitchFamily="18" charset="0"/>
              </a:rPr>
              <a:t>Sào</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huyệt</a:t>
            </a:r>
            <a:endParaRPr lang="en-US" sz="3200" b="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19" name="Rectangle 18"/>
          <p:cNvSpPr/>
          <p:nvPr/>
        </p:nvSpPr>
        <p:spPr>
          <a:xfrm>
            <a:off x="7132181" y="2332377"/>
            <a:ext cx="3341754" cy="954107"/>
          </a:xfrm>
          <a:prstGeom prst="rect">
            <a:avLst/>
          </a:prstGeom>
        </p:spPr>
        <p:txBody>
          <a:bodyPr wrap="square">
            <a:spAutoFit/>
          </a:bodyPr>
          <a:lstStyle/>
          <a:p>
            <a:pPr algn="ctr"/>
            <a:r>
              <a:rPr lang="en-US" sz="2800" dirty="0">
                <a:latin typeface="Times New Roman" pitchFamily="18" charset="0"/>
                <a:cs typeface="Times New Roman" pitchFamily="18" charset="0"/>
              </a:rPr>
              <a:t>ổ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bọn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trộm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cướp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tội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phạm</a:t>
            </a:r>
            <a:endParaRPr lang="en-US" sz="2800" dirty="0"/>
          </a:p>
        </p:txBody>
      </p:sp>
      <p:grpSp>
        <p:nvGrpSpPr>
          <p:cNvPr id="21" name="Group 20"/>
          <p:cNvGrpSpPr/>
          <p:nvPr/>
        </p:nvGrpSpPr>
        <p:grpSpPr>
          <a:xfrm>
            <a:off x="1772757" y="4402622"/>
            <a:ext cx="7433331" cy="2264009"/>
            <a:chOff x="450624" y="1324710"/>
            <a:chExt cx="7433331" cy="2264009"/>
          </a:xfrm>
        </p:grpSpPr>
        <p:sp>
          <p:nvSpPr>
            <p:cNvPr id="22" name="Rectangle: Rounded Corners 21"/>
            <p:cNvSpPr/>
            <p:nvPr/>
          </p:nvSpPr>
          <p:spPr>
            <a:xfrm>
              <a:off x="1418491" y="1324710"/>
              <a:ext cx="6465464" cy="1934307"/>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alpha val="75000"/>
                  </a:schemeClr>
                </a:solidFill>
              </a:endParaRPr>
            </a:p>
          </p:txBody>
        </p:sp>
        <p:pic>
          <p:nvPicPr>
            <p:cNvPr id="23" name="Picture 22"/>
            <p:cNvPicPr>
              <a:picLocks noChangeAspect="1"/>
            </p:cNvPicPr>
            <p:nvPr/>
          </p:nvPicPr>
          <p:blipFill rotWithShape="1">
            <a:blip r:embed="rId3">
              <a:extLst>
                <a:ext uri="{28A0092B-C50C-407E-A947-70E740481C1C}">
                  <a14:useLocalDpi xmlns:a14="http://schemas.microsoft.com/office/drawing/2010/main" val="0"/>
                </a:ext>
              </a:extLst>
            </a:blip>
            <a:srcRect t="37555" r="52250"/>
            <a:stretch/>
          </p:blipFill>
          <p:spPr>
            <a:xfrm>
              <a:off x="450624" y="1682866"/>
              <a:ext cx="2590875" cy="1905853"/>
            </a:xfrm>
            <a:prstGeom prst="rect">
              <a:avLst/>
            </a:prstGeom>
          </p:spPr>
        </p:pic>
      </p:grpSp>
      <p:pic>
        <p:nvPicPr>
          <p:cNvPr id="24" name="Picture 23"/>
          <p:cNvPicPr>
            <a:picLocks noChangeAspect="1"/>
          </p:cNvPicPr>
          <p:nvPr/>
        </p:nvPicPr>
        <p:blipFill rotWithShape="1">
          <a:blip r:embed="rId5">
            <a:extLst>
              <a:ext uri="{28A0092B-C50C-407E-A947-70E740481C1C}">
                <a14:useLocalDpi xmlns:a14="http://schemas.microsoft.com/office/drawing/2010/main" val="0"/>
              </a:ext>
            </a:extLst>
          </a:blip>
          <a:srcRect l="-1500" t="48222" r="62375" b="1111"/>
          <a:stretch/>
        </p:blipFill>
        <p:spPr>
          <a:xfrm>
            <a:off x="2046080" y="5411286"/>
            <a:ext cx="1497038" cy="1090494"/>
          </a:xfrm>
          <a:prstGeom prst="rect">
            <a:avLst/>
          </a:prstGeom>
        </p:spPr>
      </p:pic>
      <p:sp>
        <p:nvSpPr>
          <p:cNvPr id="25" name="TextBox 24"/>
          <p:cNvSpPr txBox="1"/>
          <p:nvPr/>
        </p:nvSpPr>
        <p:spPr>
          <a:xfrm>
            <a:off x="5125328" y="4491715"/>
            <a:ext cx="2213502" cy="584775"/>
          </a:xfrm>
          <a:prstGeom prst="rect">
            <a:avLst/>
          </a:prstGeom>
          <a:noFill/>
        </p:spPr>
        <p:txBody>
          <a:bodyPr wrap="square" rtlCol="0">
            <a:spAutoFit/>
          </a:bodyPr>
          <a:lstStyle/>
          <a:p>
            <a:r>
              <a:rPr lang="en-US" sz="3200" b="1" dirty="0" err="1">
                <a:solidFill>
                  <a:schemeClr val="accent6">
                    <a:lumMod val="50000"/>
                  </a:schemeClr>
                </a:solidFill>
                <a:latin typeface="Times New Roman" pitchFamily="18" charset="0"/>
                <a:cs typeface="Times New Roman" pitchFamily="18" charset="0"/>
              </a:rPr>
              <a:t>Phục</a:t>
            </a:r>
            <a:r>
              <a:rPr lang="en-US" sz="3200" b="1" dirty="0">
                <a:solidFill>
                  <a:schemeClr val="accent6">
                    <a:lumMod val="50000"/>
                  </a:schemeClr>
                </a:solidFill>
                <a:latin typeface="Times New Roman" pitchFamily="18" charset="0"/>
                <a:cs typeface="Times New Roman" pitchFamily="18" charset="0"/>
              </a:rPr>
              <a:t> </a:t>
            </a:r>
            <a:r>
              <a:rPr lang="en-US" sz="3200" b="1" dirty="0" err="1">
                <a:solidFill>
                  <a:schemeClr val="accent6">
                    <a:lumMod val="50000"/>
                  </a:schemeClr>
                </a:solidFill>
                <a:latin typeface="Times New Roman" pitchFamily="18" charset="0"/>
                <a:cs typeface="Times New Roman" pitchFamily="18" charset="0"/>
              </a:rPr>
              <a:t>binh</a:t>
            </a:r>
            <a:endParaRPr lang="en-US" sz="3200" b="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26" name="Rectangle 25"/>
          <p:cNvSpPr/>
          <p:nvPr/>
        </p:nvSpPr>
        <p:spPr>
          <a:xfrm>
            <a:off x="3537432" y="5064905"/>
            <a:ext cx="5454482" cy="954107"/>
          </a:xfrm>
          <a:prstGeom prst="rect">
            <a:avLst/>
          </a:prstGeom>
        </p:spPr>
        <p:txBody>
          <a:bodyPr wrap="square">
            <a:spAutoFit/>
          </a:bodyPr>
          <a:lstStyle/>
          <a:p>
            <a:pPr algn="ctr"/>
            <a:r>
              <a:rPr lang="en-US" sz="2800" dirty="0" err="1">
                <a:latin typeface="Times New Roman" pitchFamily="18" charset="0"/>
                <a:cs typeface="Times New Roman" pitchFamily="18" charset="0"/>
              </a:rPr>
              <a:t>quân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lính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nấp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rình</a:t>
            </a:r>
            <a:r>
              <a:rPr lang="en-US" sz="2800" dirty="0">
                <a:latin typeface="Times New Roman" pitchFamily="18" charset="0"/>
                <a:cs typeface="Times New Roman" pitchFamily="18" charset="0"/>
              </a:rPr>
              <a:t>, ở </a:t>
            </a:r>
            <a:r>
              <a:rPr lang="en-US" sz="2800" dirty="0" err="1">
                <a:latin typeface="Times New Roman" pitchFamily="18" charset="0"/>
                <a:cs typeface="Times New Roman" pitchFamily="18" charset="0"/>
              </a:rPr>
              <a:t>những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chỗ</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kín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chờ</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lệnh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tấn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công</a:t>
            </a:r>
            <a:endParaRPr lang="en-US" sz="2800" dirty="0"/>
          </a:p>
        </p:txBody>
      </p:sp>
      <p:pic>
        <p:nvPicPr>
          <p:cNvPr id="27" name="Picture 26"/>
          <p:cNvPicPr>
            <a:picLocks noChangeAspect="1"/>
          </p:cNvPicPr>
          <p:nvPr/>
        </p:nvPicPr>
        <p:blipFill rotWithShape="1">
          <a:blip r:embed="rId6">
            <a:extLst>
              <a:ext uri="{BEBA8EAE-BF5A-486C-A8C5-ECC9F3942E4B}">
                <a14:imgProps xmlns:a14="http://schemas.microsoft.com/office/drawing/2010/main">
                  <a14:imgLayer r:embed="rId7">
                    <a14:imgEffect>
                      <a14:backgroundRemoval t="29167" b="98241" l="625" r="37083">
                        <a14:foregroundMark x1="5104" y1="48241" x2="6094" y2="52685"/>
                        <a14:foregroundMark x1="22240" y1="55370" x2="34479" y2="69537"/>
                        <a14:foregroundMark x1="27865" y1="56944" x2="29635" y2="75093"/>
                        <a14:foregroundMark x1="21094" y1="61111" x2="7240" y2="66204"/>
                      </a14:backgroundRemoval>
                    </a14:imgEffect>
                  </a14:imgLayer>
                </a14:imgProps>
              </a:ext>
              <a:ext uri="{28A0092B-C50C-407E-A947-70E740481C1C}">
                <a14:useLocalDpi xmlns:a14="http://schemas.microsoft.com/office/drawing/2010/main" val="0"/>
              </a:ext>
            </a:extLst>
          </a:blip>
          <a:srcRect t="29800" r="62758"/>
          <a:stretch/>
        </p:blipFill>
        <p:spPr>
          <a:xfrm rot="257365">
            <a:off x="-723842" y="3515869"/>
            <a:ext cx="3074307" cy="3259633"/>
          </a:xfrm>
          <a:prstGeom prst="rect">
            <a:avLst/>
          </a:prstGeom>
        </p:spPr>
      </p:pic>
      <p:pic>
        <p:nvPicPr>
          <p:cNvPr id="28" name="Picture 27"/>
          <p:cNvPicPr>
            <a:picLocks noChangeAspect="1"/>
          </p:cNvPicPr>
          <p:nvPr/>
        </p:nvPicPr>
        <p:blipFill rotWithShape="1">
          <a:blip r:embed="rId8">
            <a:extLst>
              <a:ext uri="{28A0092B-C50C-407E-A947-70E740481C1C}">
                <a14:useLocalDpi xmlns:a14="http://schemas.microsoft.com/office/drawing/2010/main" val="0"/>
              </a:ext>
            </a:extLst>
          </a:blip>
          <a:srcRect l="35189" t="-1224" r="42311" b="32825"/>
          <a:stretch/>
        </p:blipFill>
        <p:spPr>
          <a:xfrm rot="12092228" flipH="1">
            <a:off x="-198135" y="4838680"/>
            <a:ext cx="1521974" cy="2602565"/>
          </a:xfrm>
          <a:prstGeom prst="rect">
            <a:avLst/>
          </a:prstGeom>
        </p:spPr>
      </p:pic>
      <p:pic>
        <p:nvPicPr>
          <p:cNvPr id="29" name="Picture 28"/>
          <p:cNvPicPr>
            <a:picLocks noChangeAspect="1"/>
          </p:cNvPicPr>
          <p:nvPr/>
        </p:nvPicPr>
        <p:blipFill rotWithShape="1">
          <a:blip r:embed="rId8">
            <a:extLst>
              <a:ext uri="{28A0092B-C50C-407E-A947-70E740481C1C}">
                <a14:useLocalDpi xmlns:a14="http://schemas.microsoft.com/office/drawing/2010/main" val="0"/>
              </a:ext>
            </a:extLst>
          </a:blip>
          <a:srcRect l="35189" t="-1224" r="42311" b="32825"/>
          <a:stretch/>
        </p:blipFill>
        <p:spPr>
          <a:xfrm rot="6103200">
            <a:off x="10299101" y="-1013053"/>
            <a:ext cx="1521974" cy="2602565"/>
          </a:xfrm>
          <a:prstGeom prst="rect">
            <a:avLst/>
          </a:prstGeom>
        </p:spPr>
      </p:pic>
      <p:pic>
        <p:nvPicPr>
          <p:cNvPr id="30" name="Picture 29"/>
          <p:cNvPicPr>
            <a:picLocks noChangeAspect="1"/>
          </p:cNvPicPr>
          <p:nvPr/>
        </p:nvPicPr>
        <p:blipFill rotWithShape="1">
          <a:blip r:embed="rId8">
            <a:extLst>
              <a:ext uri="{28A0092B-C50C-407E-A947-70E740481C1C}">
                <a14:useLocalDpi xmlns:a14="http://schemas.microsoft.com/office/drawing/2010/main" val="0"/>
              </a:ext>
            </a:extLst>
          </a:blip>
          <a:srcRect l="35189" t="-1224" r="42311" b="32825"/>
          <a:stretch/>
        </p:blipFill>
        <p:spPr>
          <a:xfrm rot="8716133">
            <a:off x="10821491" y="-213303"/>
            <a:ext cx="1521974" cy="2602565"/>
          </a:xfrm>
          <a:prstGeom prst="rect">
            <a:avLst/>
          </a:prstGeom>
        </p:spPr>
      </p:pic>
      <p:pic>
        <p:nvPicPr>
          <p:cNvPr id="2" name="Picture 1"/>
          <p:cNvPicPr>
            <a:picLocks noChangeAspect="1"/>
          </p:cNvPicPr>
          <p:nvPr/>
        </p:nvPicPr>
        <p:blipFill>
          <a:blip r:embed="rId9"/>
          <a:stretch>
            <a:fillRect/>
          </a:stretch>
        </p:blipFill>
        <p:spPr>
          <a:xfrm>
            <a:off x="334098" y="-11692"/>
            <a:ext cx="4212701" cy="1176630"/>
          </a:xfrm>
          <a:prstGeom prst="rect">
            <a:avLst/>
          </a:prstGeom>
        </p:spPr>
      </p:pic>
    </p:spTree>
    <p:extLst>
      <p:ext uri="{BB962C8B-B14F-4D97-AF65-F5344CB8AC3E}">
        <p14:creationId xmlns:p14="http://schemas.microsoft.com/office/powerpoint/2010/main" val="3813174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700"/>
                                        <p:tgtEl>
                                          <p:spTgt spid="9"/>
                                        </p:tgtEl>
                                      </p:cBhvr>
                                    </p:animEffect>
                                    <p:anim calcmode="lin" valueType="num">
                                      <p:cBhvr>
                                        <p:cTn id="18" dur="700" fill="hold"/>
                                        <p:tgtEl>
                                          <p:spTgt spid="9"/>
                                        </p:tgtEl>
                                        <p:attrNameLst>
                                          <p:attrName>ppt_x</p:attrName>
                                        </p:attrNameLst>
                                      </p:cBhvr>
                                      <p:tavLst>
                                        <p:tav tm="0">
                                          <p:val>
                                            <p:strVal val="#ppt_x"/>
                                          </p:val>
                                        </p:tav>
                                        <p:tav tm="100000">
                                          <p:val>
                                            <p:strVal val="#ppt_x"/>
                                          </p:val>
                                        </p:tav>
                                      </p:tavLst>
                                    </p:anim>
                                    <p:anim calcmode="lin" valueType="num">
                                      <p:cBhvr>
                                        <p:cTn id="19" dur="7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700"/>
                            </p:stCondLst>
                            <p:childTnLst>
                              <p:par>
                                <p:cTn id="21" presetID="42"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anim calcmode="lin" valueType="num">
                                      <p:cBhvr>
                                        <p:cTn id="24" dur="500" fill="hold"/>
                                        <p:tgtEl>
                                          <p:spTgt spid="7"/>
                                        </p:tgtEl>
                                        <p:attrNameLst>
                                          <p:attrName>ppt_x</p:attrName>
                                        </p:attrNameLst>
                                      </p:cBhvr>
                                      <p:tavLst>
                                        <p:tav tm="0">
                                          <p:val>
                                            <p:strVal val="#ppt_x"/>
                                          </p:val>
                                        </p:tav>
                                        <p:tav tm="100000">
                                          <p:val>
                                            <p:strVal val="#ppt_x"/>
                                          </p:val>
                                        </p:tav>
                                      </p:tavLst>
                                    </p:anim>
                                    <p:anim calcmode="lin" valueType="num">
                                      <p:cBhvr>
                                        <p:cTn id="25" dur="500" fill="hold"/>
                                        <p:tgtEl>
                                          <p:spTgt spid="7"/>
                                        </p:tgtEl>
                                        <p:attrNameLst>
                                          <p:attrName>ppt_y</p:attrName>
                                        </p:attrNameLst>
                                      </p:cBhvr>
                                      <p:tavLst>
                                        <p:tav tm="0">
                                          <p:val>
                                            <p:strVal val="#ppt_y+.1"/>
                                          </p:val>
                                        </p:tav>
                                        <p:tav tm="100000">
                                          <p:val>
                                            <p:strVal val="#ppt_y"/>
                                          </p:val>
                                        </p:tav>
                                      </p:tavLst>
                                    </p:anim>
                                  </p:childTnLst>
                                </p:cTn>
                              </p:par>
                            </p:childTnLst>
                          </p:cTn>
                        </p:par>
                        <p:par>
                          <p:cTn id="26" fill="hold">
                            <p:stCondLst>
                              <p:cond delay="1200"/>
                            </p:stCondLst>
                            <p:childTnLst>
                              <p:par>
                                <p:cTn id="27" presetID="42" presetClass="entr" presetSubtype="0"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2" name="chimes.wav"/>
                                        </p:tgtEl>
                                      </p:cMediaNode>
                                    </p:audio>
                                  </p:sub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700"/>
                                        <p:tgtEl>
                                          <p:spTgt spid="14"/>
                                        </p:tgtEl>
                                      </p:cBhvr>
                                    </p:animEffect>
                                    <p:anim calcmode="lin" valueType="num">
                                      <p:cBhvr>
                                        <p:cTn id="44" dur="700" fill="hold"/>
                                        <p:tgtEl>
                                          <p:spTgt spid="14"/>
                                        </p:tgtEl>
                                        <p:attrNameLst>
                                          <p:attrName>ppt_x</p:attrName>
                                        </p:attrNameLst>
                                      </p:cBhvr>
                                      <p:tavLst>
                                        <p:tav tm="0">
                                          <p:val>
                                            <p:strVal val="#ppt_x"/>
                                          </p:val>
                                        </p:tav>
                                        <p:tav tm="100000">
                                          <p:val>
                                            <p:strVal val="#ppt_x"/>
                                          </p:val>
                                        </p:tav>
                                      </p:tavLst>
                                    </p:anim>
                                    <p:anim calcmode="lin" valueType="num">
                                      <p:cBhvr>
                                        <p:cTn id="45" dur="700" fill="hold"/>
                                        <p:tgtEl>
                                          <p:spTgt spid="14"/>
                                        </p:tgtEl>
                                        <p:attrNameLst>
                                          <p:attrName>ppt_y</p:attrName>
                                        </p:attrNameLst>
                                      </p:cBhvr>
                                      <p:tavLst>
                                        <p:tav tm="0">
                                          <p:val>
                                            <p:strVal val="#ppt_y+.1"/>
                                          </p:val>
                                        </p:tav>
                                        <p:tav tm="100000">
                                          <p:val>
                                            <p:strVal val="#ppt_y"/>
                                          </p:val>
                                        </p:tav>
                                      </p:tavLst>
                                    </p:anim>
                                  </p:childTnLst>
                                </p:cTn>
                              </p:par>
                            </p:childTnLst>
                          </p:cTn>
                        </p:par>
                        <p:par>
                          <p:cTn id="46" fill="hold">
                            <p:stCondLst>
                              <p:cond delay="700"/>
                            </p:stCondLst>
                            <p:childTnLst>
                              <p:par>
                                <p:cTn id="47" presetID="42" presetClass="entr" presetSubtype="0" fill="hold" nodeType="after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anim calcmode="lin" valueType="num">
                                      <p:cBhvr>
                                        <p:cTn id="50" dur="500" fill="hold"/>
                                        <p:tgtEl>
                                          <p:spTgt spid="17"/>
                                        </p:tgtEl>
                                        <p:attrNameLst>
                                          <p:attrName>ppt_x</p:attrName>
                                        </p:attrNameLst>
                                      </p:cBhvr>
                                      <p:tavLst>
                                        <p:tav tm="0">
                                          <p:val>
                                            <p:strVal val="#ppt_x"/>
                                          </p:val>
                                        </p:tav>
                                        <p:tav tm="100000">
                                          <p:val>
                                            <p:strVal val="#ppt_x"/>
                                          </p:val>
                                        </p:tav>
                                      </p:tavLst>
                                    </p:anim>
                                    <p:anim calcmode="lin" valueType="num">
                                      <p:cBhvr>
                                        <p:cTn id="51" dur="500" fill="hold"/>
                                        <p:tgtEl>
                                          <p:spTgt spid="17"/>
                                        </p:tgtEl>
                                        <p:attrNameLst>
                                          <p:attrName>ppt_y</p:attrName>
                                        </p:attrNameLst>
                                      </p:cBhvr>
                                      <p:tavLst>
                                        <p:tav tm="0">
                                          <p:val>
                                            <p:strVal val="#ppt_y+.1"/>
                                          </p:val>
                                        </p:tav>
                                        <p:tav tm="100000">
                                          <p:val>
                                            <p:strVal val="#ppt_y"/>
                                          </p:val>
                                        </p:tav>
                                      </p:tavLst>
                                    </p:anim>
                                  </p:childTnLst>
                                </p:cTn>
                              </p:par>
                            </p:childTnLst>
                          </p:cTn>
                        </p:par>
                        <p:par>
                          <p:cTn id="52" fill="hold">
                            <p:stCondLst>
                              <p:cond delay="1200"/>
                            </p:stCondLst>
                            <p:childTnLst>
                              <p:par>
                                <p:cTn id="53" presetID="42" presetClass="entr" presetSubtype="0" fill="hold" grpId="0" nodeType="after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1000"/>
                                        <p:tgtEl>
                                          <p:spTgt spid="18"/>
                                        </p:tgtEl>
                                      </p:cBhvr>
                                    </p:animEffect>
                                    <p:anim calcmode="lin" valueType="num">
                                      <p:cBhvr>
                                        <p:cTn id="56" dur="1000" fill="hold"/>
                                        <p:tgtEl>
                                          <p:spTgt spid="18"/>
                                        </p:tgtEl>
                                        <p:attrNameLst>
                                          <p:attrName>ppt_x</p:attrName>
                                        </p:attrNameLst>
                                      </p:cBhvr>
                                      <p:tavLst>
                                        <p:tav tm="0">
                                          <p:val>
                                            <p:strVal val="#ppt_x"/>
                                          </p:val>
                                        </p:tav>
                                        <p:tav tm="100000">
                                          <p:val>
                                            <p:strVal val="#ppt_x"/>
                                          </p:val>
                                        </p:tav>
                                      </p:tavLst>
                                    </p:anim>
                                    <p:anim calcmode="lin" valueType="num">
                                      <p:cBhvr>
                                        <p:cTn id="5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1000"/>
                                        <p:tgtEl>
                                          <p:spTgt spid="19"/>
                                        </p:tgtEl>
                                      </p:cBhvr>
                                    </p:animEffect>
                                    <p:anim calcmode="lin" valueType="num">
                                      <p:cBhvr>
                                        <p:cTn id="63" dur="1000" fill="hold"/>
                                        <p:tgtEl>
                                          <p:spTgt spid="19"/>
                                        </p:tgtEl>
                                        <p:attrNameLst>
                                          <p:attrName>ppt_x</p:attrName>
                                        </p:attrNameLst>
                                      </p:cBhvr>
                                      <p:tavLst>
                                        <p:tav tm="0">
                                          <p:val>
                                            <p:strVal val="#ppt_x"/>
                                          </p:val>
                                        </p:tav>
                                        <p:tav tm="100000">
                                          <p:val>
                                            <p:strVal val="#ppt_x"/>
                                          </p:val>
                                        </p:tav>
                                      </p:tavLst>
                                    </p:anim>
                                    <p:anim calcmode="lin" valueType="num">
                                      <p:cBhvr>
                                        <p:cTn id="64" dur="1000" fill="hold"/>
                                        <p:tgtEl>
                                          <p:spTgt spid="1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60"/>
                                            </p:cond>
                                          </p:stCondLst>
                                          <p:endCondLst>
                                            <p:cond evt="onStopAudio" delay="0">
                                              <p:tgtEl>
                                                <p:sldTgt/>
                                              </p:tgtEl>
                                            </p:cond>
                                          </p:endCondLst>
                                        </p:cTn>
                                        <p:tgtEl>
                                          <p:sndTgt r:embed="rId2" name="chimes.wav"/>
                                        </p:tgtEl>
                                      </p:cMediaNode>
                                    </p:audio>
                                  </p:sub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fade">
                                      <p:cBhvr>
                                        <p:cTn id="69" dur="700"/>
                                        <p:tgtEl>
                                          <p:spTgt spid="21"/>
                                        </p:tgtEl>
                                      </p:cBhvr>
                                    </p:animEffect>
                                    <p:anim calcmode="lin" valueType="num">
                                      <p:cBhvr>
                                        <p:cTn id="70" dur="700" fill="hold"/>
                                        <p:tgtEl>
                                          <p:spTgt spid="21"/>
                                        </p:tgtEl>
                                        <p:attrNameLst>
                                          <p:attrName>ppt_x</p:attrName>
                                        </p:attrNameLst>
                                      </p:cBhvr>
                                      <p:tavLst>
                                        <p:tav tm="0">
                                          <p:val>
                                            <p:strVal val="#ppt_x"/>
                                          </p:val>
                                        </p:tav>
                                        <p:tav tm="100000">
                                          <p:val>
                                            <p:strVal val="#ppt_x"/>
                                          </p:val>
                                        </p:tav>
                                      </p:tavLst>
                                    </p:anim>
                                    <p:anim calcmode="lin" valueType="num">
                                      <p:cBhvr>
                                        <p:cTn id="71" dur="700" fill="hold"/>
                                        <p:tgtEl>
                                          <p:spTgt spid="21"/>
                                        </p:tgtEl>
                                        <p:attrNameLst>
                                          <p:attrName>ppt_y</p:attrName>
                                        </p:attrNameLst>
                                      </p:cBhvr>
                                      <p:tavLst>
                                        <p:tav tm="0">
                                          <p:val>
                                            <p:strVal val="#ppt_y+.1"/>
                                          </p:val>
                                        </p:tav>
                                        <p:tav tm="100000">
                                          <p:val>
                                            <p:strVal val="#ppt_y"/>
                                          </p:val>
                                        </p:tav>
                                      </p:tavLst>
                                    </p:anim>
                                  </p:childTnLst>
                                </p:cTn>
                              </p:par>
                            </p:childTnLst>
                          </p:cTn>
                        </p:par>
                        <p:par>
                          <p:cTn id="72" fill="hold">
                            <p:stCondLst>
                              <p:cond delay="700"/>
                            </p:stCondLst>
                            <p:childTnLst>
                              <p:par>
                                <p:cTn id="73" presetID="42" presetClass="entr" presetSubtype="0" fill="hold" nodeType="after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fade">
                                      <p:cBhvr>
                                        <p:cTn id="75" dur="500"/>
                                        <p:tgtEl>
                                          <p:spTgt spid="24"/>
                                        </p:tgtEl>
                                      </p:cBhvr>
                                    </p:animEffect>
                                    <p:anim calcmode="lin" valueType="num">
                                      <p:cBhvr>
                                        <p:cTn id="76" dur="500" fill="hold"/>
                                        <p:tgtEl>
                                          <p:spTgt spid="24"/>
                                        </p:tgtEl>
                                        <p:attrNameLst>
                                          <p:attrName>ppt_x</p:attrName>
                                        </p:attrNameLst>
                                      </p:cBhvr>
                                      <p:tavLst>
                                        <p:tav tm="0">
                                          <p:val>
                                            <p:strVal val="#ppt_x"/>
                                          </p:val>
                                        </p:tav>
                                        <p:tav tm="100000">
                                          <p:val>
                                            <p:strVal val="#ppt_x"/>
                                          </p:val>
                                        </p:tav>
                                      </p:tavLst>
                                    </p:anim>
                                    <p:anim calcmode="lin" valueType="num">
                                      <p:cBhvr>
                                        <p:cTn id="77" dur="500" fill="hold"/>
                                        <p:tgtEl>
                                          <p:spTgt spid="24"/>
                                        </p:tgtEl>
                                        <p:attrNameLst>
                                          <p:attrName>ppt_y</p:attrName>
                                        </p:attrNameLst>
                                      </p:cBhvr>
                                      <p:tavLst>
                                        <p:tav tm="0">
                                          <p:val>
                                            <p:strVal val="#ppt_y+.1"/>
                                          </p:val>
                                        </p:tav>
                                        <p:tav tm="100000">
                                          <p:val>
                                            <p:strVal val="#ppt_y"/>
                                          </p:val>
                                        </p:tav>
                                      </p:tavLst>
                                    </p:anim>
                                  </p:childTnLst>
                                </p:cTn>
                              </p:par>
                            </p:childTnLst>
                          </p:cTn>
                        </p:par>
                        <p:par>
                          <p:cTn id="78" fill="hold">
                            <p:stCondLst>
                              <p:cond delay="1200"/>
                            </p:stCondLst>
                            <p:childTnLst>
                              <p:par>
                                <p:cTn id="79" presetID="42" presetClass="entr" presetSubtype="0" fill="hold" grpId="0" nodeType="afterEffect">
                                  <p:stCondLst>
                                    <p:cond delay="0"/>
                                  </p:stCondLst>
                                  <p:childTnLst>
                                    <p:set>
                                      <p:cBhvr>
                                        <p:cTn id="80" dur="1" fill="hold">
                                          <p:stCondLst>
                                            <p:cond delay="0"/>
                                          </p:stCondLst>
                                        </p:cTn>
                                        <p:tgtEl>
                                          <p:spTgt spid="25"/>
                                        </p:tgtEl>
                                        <p:attrNameLst>
                                          <p:attrName>style.visibility</p:attrName>
                                        </p:attrNameLst>
                                      </p:cBhvr>
                                      <p:to>
                                        <p:strVal val="visible"/>
                                      </p:to>
                                    </p:set>
                                    <p:animEffect transition="in" filter="fade">
                                      <p:cBhvr>
                                        <p:cTn id="81" dur="1000"/>
                                        <p:tgtEl>
                                          <p:spTgt spid="25"/>
                                        </p:tgtEl>
                                      </p:cBhvr>
                                    </p:animEffect>
                                    <p:anim calcmode="lin" valueType="num">
                                      <p:cBhvr>
                                        <p:cTn id="82" dur="1000" fill="hold"/>
                                        <p:tgtEl>
                                          <p:spTgt spid="25"/>
                                        </p:tgtEl>
                                        <p:attrNameLst>
                                          <p:attrName>ppt_x</p:attrName>
                                        </p:attrNameLst>
                                      </p:cBhvr>
                                      <p:tavLst>
                                        <p:tav tm="0">
                                          <p:val>
                                            <p:strVal val="#ppt_x"/>
                                          </p:val>
                                        </p:tav>
                                        <p:tav tm="100000">
                                          <p:val>
                                            <p:strVal val="#ppt_x"/>
                                          </p:val>
                                        </p:tav>
                                      </p:tavLst>
                                    </p:anim>
                                    <p:anim calcmode="lin" valueType="num">
                                      <p:cBhvr>
                                        <p:cTn id="8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26"/>
                                        </p:tgtEl>
                                        <p:attrNameLst>
                                          <p:attrName>style.visibility</p:attrName>
                                        </p:attrNameLst>
                                      </p:cBhvr>
                                      <p:to>
                                        <p:strVal val="visible"/>
                                      </p:to>
                                    </p:set>
                                    <p:animEffect transition="in" filter="fade">
                                      <p:cBhvr>
                                        <p:cTn id="88" dur="1000"/>
                                        <p:tgtEl>
                                          <p:spTgt spid="26"/>
                                        </p:tgtEl>
                                      </p:cBhvr>
                                    </p:animEffect>
                                    <p:anim calcmode="lin" valueType="num">
                                      <p:cBhvr>
                                        <p:cTn id="89" dur="1000" fill="hold"/>
                                        <p:tgtEl>
                                          <p:spTgt spid="26"/>
                                        </p:tgtEl>
                                        <p:attrNameLst>
                                          <p:attrName>ppt_x</p:attrName>
                                        </p:attrNameLst>
                                      </p:cBhvr>
                                      <p:tavLst>
                                        <p:tav tm="0">
                                          <p:val>
                                            <p:strVal val="#ppt_x"/>
                                          </p:val>
                                        </p:tav>
                                        <p:tav tm="100000">
                                          <p:val>
                                            <p:strVal val="#ppt_x"/>
                                          </p:val>
                                        </p:tav>
                                      </p:tavLst>
                                    </p:anim>
                                    <p:anim calcmode="lin" valueType="num">
                                      <p:cBhvr>
                                        <p:cTn id="90" dur="1000" fill="hold"/>
                                        <p:tgtEl>
                                          <p:spTgt spid="2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86"/>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8" grpId="0"/>
      <p:bldP spid="19" grpId="0"/>
      <p:bldP spid="25" grpId="0"/>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2">
            <a:extLst>
              <a:ext uri="{BEBA8EAE-BF5A-486C-A8C5-ECC9F3942E4B}">
                <a14:imgProps xmlns:a14="http://schemas.microsoft.com/office/drawing/2010/main">
                  <a14:imgLayer r:embed="rId3">
                    <a14:imgEffect>
                      <a14:backgroundRemoval t="29167" b="98241" l="625" r="37083">
                        <a14:foregroundMark x1="5104" y1="48241" x2="6094" y2="52685"/>
                        <a14:foregroundMark x1="22240" y1="55370" x2="34479" y2="69537"/>
                        <a14:foregroundMark x1="27865" y1="56944" x2="29635" y2="75093"/>
                        <a14:foregroundMark x1="21094" y1="61111" x2="7240" y2="66204"/>
                      </a14:backgroundRemoval>
                    </a14:imgEffect>
                  </a14:imgLayer>
                </a14:imgProps>
              </a:ext>
              <a:ext uri="{28A0092B-C50C-407E-A947-70E740481C1C}">
                <a14:useLocalDpi xmlns:a14="http://schemas.microsoft.com/office/drawing/2010/main" val="0"/>
              </a:ext>
            </a:extLst>
          </a:blip>
          <a:srcRect t="29800" r="62758"/>
          <a:stretch/>
        </p:blipFill>
        <p:spPr>
          <a:xfrm rot="257365">
            <a:off x="-698953" y="-794346"/>
            <a:ext cx="3074307" cy="3259633"/>
          </a:xfrm>
          <a:prstGeom prst="rect">
            <a:avLst/>
          </a:prstGeom>
        </p:spPr>
      </p:pic>
      <p:pic>
        <p:nvPicPr>
          <p:cNvPr id="28" name="Picture 27"/>
          <p:cNvPicPr>
            <a:picLocks noChangeAspect="1"/>
          </p:cNvPicPr>
          <p:nvPr/>
        </p:nvPicPr>
        <p:blipFill rotWithShape="1">
          <a:blip r:embed="rId4">
            <a:duotone>
              <a:schemeClr val="accent3">
                <a:shade val="45000"/>
                <a:satMod val="135000"/>
              </a:schemeClr>
              <a:prstClr val="white"/>
            </a:duotone>
            <a:extLst>
              <a:ext uri="{28A0092B-C50C-407E-A947-70E740481C1C}">
                <a14:useLocalDpi xmlns:a14="http://schemas.microsoft.com/office/drawing/2010/main" val="0"/>
              </a:ext>
            </a:extLst>
          </a:blip>
          <a:srcRect t="37555" r="52250"/>
          <a:stretch/>
        </p:blipFill>
        <p:spPr>
          <a:xfrm>
            <a:off x="8073207" y="1063925"/>
            <a:ext cx="6096000" cy="4484230"/>
          </a:xfrm>
          <a:prstGeom prst="rect">
            <a:avLst/>
          </a:prstGeom>
        </p:spPr>
      </p:pic>
      <p:pic>
        <p:nvPicPr>
          <p:cNvPr id="27" name="Picture 26"/>
          <p:cNvPicPr>
            <a:picLocks noChangeAspect="1"/>
          </p:cNvPicPr>
          <p:nvPr/>
        </p:nvPicPr>
        <p:blipFill rotWithShape="1">
          <a:blip r:embed="rId4">
            <a:duotone>
              <a:schemeClr val="accent3">
                <a:shade val="45000"/>
                <a:satMod val="135000"/>
              </a:schemeClr>
              <a:prstClr val="white"/>
            </a:duotone>
            <a:extLst>
              <a:ext uri="{28A0092B-C50C-407E-A947-70E740481C1C}">
                <a14:useLocalDpi xmlns:a14="http://schemas.microsoft.com/office/drawing/2010/main" val="0"/>
              </a:ext>
            </a:extLst>
          </a:blip>
          <a:srcRect t="37555" r="52250"/>
          <a:stretch/>
        </p:blipFill>
        <p:spPr>
          <a:xfrm>
            <a:off x="-1036320" y="2951334"/>
            <a:ext cx="6096000" cy="4484230"/>
          </a:xfrm>
          <a:prstGeom prst="rect">
            <a:avLst/>
          </a:prstGeom>
        </p:spPr>
      </p:pic>
      <p:grpSp>
        <p:nvGrpSpPr>
          <p:cNvPr id="17" name="Group 16"/>
          <p:cNvGrpSpPr/>
          <p:nvPr/>
        </p:nvGrpSpPr>
        <p:grpSpPr>
          <a:xfrm>
            <a:off x="2204676" y="339969"/>
            <a:ext cx="3914769" cy="3083169"/>
            <a:chOff x="2204676" y="339969"/>
            <a:chExt cx="3914769" cy="3083169"/>
          </a:xfrm>
        </p:grpSpPr>
        <p:sp>
          <p:nvSpPr>
            <p:cNvPr id="13" name="Rectangle 12"/>
            <p:cNvSpPr/>
            <p:nvPr/>
          </p:nvSpPr>
          <p:spPr>
            <a:xfrm>
              <a:off x="2204676" y="339969"/>
              <a:ext cx="3914769" cy="3083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32336" t="17350" r="34442" b="48633"/>
            <a:stretch/>
          </p:blipFill>
          <p:spPr>
            <a:xfrm rot="16200000">
              <a:off x="2874392" y="142357"/>
              <a:ext cx="2622704" cy="3580663"/>
            </a:xfrm>
            <a:prstGeom prst="rect">
              <a:avLst/>
            </a:prstGeom>
          </p:spPr>
        </p:pic>
        <p:sp>
          <p:nvSpPr>
            <p:cNvPr id="5" name="Oval 4"/>
            <p:cNvSpPr/>
            <p:nvPr/>
          </p:nvSpPr>
          <p:spPr>
            <a:xfrm>
              <a:off x="2204677" y="519524"/>
              <a:ext cx="545898" cy="507310"/>
            </a:xfrm>
            <a:prstGeom prst="ellipse">
              <a:avLst/>
            </a:prstGeom>
            <a:solidFill>
              <a:srgbClr val="53ABAD"/>
            </a:solidFill>
            <a:ln w="19050">
              <a:solidFill>
                <a:srgbClr val="53AB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1</a:t>
              </a:r>
            </a:p>
          </p:txBody>
        </p:sp>
      </p:grpSp>
      <p:grpSp>
        <p:nvGrpSpPr>
          <p:cNvPr id="18" name="Group 17"/>
          <p:cNvGrpSpPr/>
          <p:nvPr/>
        </p:nvGrpSpPr>
        <p:grpSpPr>
          <a:xfrm>
            <a:off x="6236664" y="339968"/>
            <a:ext cx="3914769" cy="3083169"/>
            <a:chOff x="6236664" y="339968"/>
            <a:chExt cx="3914769" cy="3083169"/>
          </a:xfrm>
        </p:grpSpPr>
        <p:sp>
          <p:nvSpPr>
            <p:cNvPr id="15" name="Rectangle 14"/>
            <p:cNvSpPr/>
            <p:nvPr/>
          </p:nvSpPr>
          <p:spPr>
            <a:xfrm>
              <a:off x="6236664" y="339968"/>
              <a:ext cx="3914769" cy="3083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32948" t="55331" r="32974" b="15273"/>
            <a:stretch/>
          </p:blipFill>
          <p:spPr>
            <a:xfrm rot="16200000">
              <a:off x="6882697" y="237512"/>
              <a:ext cx="2622703" cy="3390352"/>
            </a:xfrm>
            <a:prstGeom prst="rect">
              <a:avLst/>
            </a:prstGeom>
          </p:spPr>
        </p:pic>
        <p:sp>
          <p:nvSpPr>
            <p:cNvPr id="7" name="Oval 6"/>
            <p:cNvSpPr/>
            <p:nvPr/>
          </p:nvSpPr>
          <p:spPr>
            <a:xfrm>
              <a:off x="9507901" y="465459"/>
              <a:ext cx="516424" cy="496653"/>
            </a:xfrm>
            <a:prstGeom prst="ellipse">
              <a:avLst/>
            </a:prstGeom>
            <a:solidFill>
              <a:srgbClr val="53ABAD"/>
            </a:solidFill>
            <a:ln w="19050">
              <a:solidFill>
                <a:srgbClr val="53AB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2</a:t>
              </a:r>
            </a:p>
          </p:txBody>
        </p:sp>
      </p:grpSp>
      <p:grpSp>
        <p:nvGrpSpPr>
          <p:cNvPr id="20" name="Group 19"/>
          <p:cNvGrpSpPr/>
          <p:nvPr/>
        </p:nvGrpSpPr>
        <p:grpSpPr>
          <a:xfrm>
            <a:off x="2204675" y="3524950"/>
            <a:ext cx="3914769" cy="3083169"/>
            <a:chOff x="2204675" y="3524950"/>
            <a:chExt cx="3914769" cy="3083169"/>
          </a:xfrm>
        </p:grpSpPr>
        <p:sp>
          <p:nvSpPr>
            <p:cNvPr id="14" name="Rectangle 13"/>
            <p:cNvSpPr/>
            <p:nvPr/>
          </p:nvSpPr>
          <p:spPr>
            <a:xfrm>
              <a:off x="2204675" y="3524950"/>
              <a:ext cx="3914769" cy="3083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l="32222" t="23403" r="32906" b="44444"/>
            <a:stretch/>
          </p:blipFill>
          <p:spPr>
            <a:xfrm rot="16200000">
              <a:off x="2807177" y="3294618"/>
              <a:ext cx="2793969" cy="3543829"/>
            </a:xfrm>
            <a:prstGeom prst="rect">
              <a:avLst/>
            </a:prstGeom>
          </p:spPr>
        </p:pic>
        <p:sp>
          <p:nvSpPr>
            <p:cNvPr id="9" name="Oval 8"/>
            <p:cNvSpPr/>
            <p:nvPr/>
          </p:nvSpPr>
          <p:spPr>
            <a:xfrm>
              <a:off x="2204677" y="3638281"/>
              <a:ext cx="501065" cy="465646"/>
            </a:xfrm>
            <a:prstGeom prst="ellipse">
              <a:avLst/>
            </a:prstGeom>
            <a:solidFill>
              <a:srgbClr val="53ABAD"/>
            </a:solidFill>
            <a:ln w="19050">
              <a:solidFill>
                <a:srgbClr val="53AB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3</a:t>
              </a:r>
            </a:p>
          </p:txBody>
        </p:sp>
      </p:grpSp>
      <p:grpSp>
        <p:nvGrpSpPr>
          <p:cNvPr id="19" name="Group 18"/>
          <p:cNvGrpSpPr/>
          <p:nvPr/>
        </p:nvGrpSpPr>
        <p:grpSpPr>
          <a:xfrm>
            <a:off x="6236664" y="3524950"/>
            <a:ext cx="3914769" cy="3083169"/>
            <a:chOff x="6236664" y="3524950"/>
            <a:chExt cx="3914769" cy="3083169"/>
          </a:xfrm>
        </p:grpSpPr>
        <p:sp>
          <p:nvSpPr>
            <p:cNvPr id="16" name="Rectangle 15"/>
            <p:cNvSpPr/>
            <p:nvPr/>
          </p:nvSpPr>
          <p:spPr>
            <a:xfrm>
              <a:off x="6236664" y="3524950"/>
              <a:ext cx="3914769" cy="3083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67269" y="3688472"/>
              <a:ext cx="3453557" cy="2794905"/>
            </a:xfrm>
            <a:prstGeom prst="rect">
              <a:avLst/>
            </a:prstGeom>
          </p:spPr>
        </p:pic>
        <p:sp>
          <p:nvSpPr>
            <p:cNvPr id="11" name="Oval 10"/>
            <p:cNvSpPr/>
            <p:nvPr/>
          </p:nvSpPr>
          <p:spPr>
            <a:xfrm>
              <a:off x="9628635" y="3563730"/>
              <a:ext cx="521179" cy="465646"/>
            </a:xfrm>
            <a:prstGeom prst="ellipse">
              <a:avLst/>
            </a:prstGeom>
            <a:solidFill>
              <a:srgbClr val="53ABAD"/>
            </a:solidFill>
            <a:ln w="19050">
              <a:solidFill>
                <a:srgbClr val="53AB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4</a:t>
              </a:r>
            </a:p>
          </p:txBody>
        </p:sp>
      </p:grpSp>
      <p:pic>
        <p:nvPicPr>
          <p:cNvPr id="21" name="Picture 20"/>
          <p:cNvPicPr>
            <a:picLocks noChangeAspect="1"/>
          </p:cNvPicPr>
          <p:nvPr/>
        </p:nvPicPr>
        <p:blipFill rotWithShape="1">
          <a:blip r:embed="rId8">
            <a:extLst>
              <a:ext uri="{28A0092B-C50C-407E-A947-70E740481C1C}">
                <a14:useLocalDpi xmlns:a14="http://schemas.microsoft.com/office/drawing/2010/main" val="0"/>
              </a:ext>
            </a:extLst>
          </a:blip>
          <a:srcRect l="-1500" t="48222" r="62375" b="1111"/>
          <a:stretch/>
        </p:blipFill>
        <p:spPr>
          <a:xfrm>
            <a:off x="-113419" y="4334437"/>
            <a:ext cx="2606369" cy="1898569"/>
          </a:xfrm>
          <a:prstGeom prst="rect">
            <a:avLst/>
          </a:prstGeom>
        </p:spPr>
      </p:pic>
      <p:pic>
        <p:nvPicPr>
          <p:cNvPr id="23" name="Picture 22"/>
          <p:cNvPicPr>
            <a:picLocks noChangeAspect="1"/>
          </p:cNvPicPr>
          <p:nvPr/>
        </p:nvPicPr>
        <p:blipFill rotWithShape="1">
          <a:blip r:embed="rId9">
            <a:extLst>
              <a:ext uri="{28A0092B-C50C-407E-A947-70E740481C1C}">
                <a14:useLocalDpi xmlns:a14="http://schemas.microsoft.com/office/drawing/2010/main" val="0"/>
              </a:ext>
            </a:extLst>
          </a:blip>
          <a:srcRect l="35189" t="-1224" r="42311" b="32825"/>
          <a:stretch/>
        </p:blipFill>
        <p:spPr>
          <a:xfrm rot="12092228" flipH="1">
            <a:off x="-216732" y="803063"/>
            <a:ext cx="1521974" cy="2602565"/>
          </a:xfrm>
          <a:prstGeom prst="rect">
            <a:avLst/>
          </a:prstGeom>
        </p:spPr>
      </p:pic>
      <p:pic>
        <p:nvPicPr>
          <p:cNvPr id="24" name="Picture 23"/>
          <p:cNvPicPr>
            <a:picLocks noChangeAspect="1"/>
          </p:cNvPicPr>
          <p:nvPr/>
        </p:nvPicPr>
        <p:blipFill rotWithShape="1">
          <a:blip r:embed="rId8">
            <a:extLst>
              <a:ext uri="{28A0092B-C50C-407E-A947-70E740481C1C}">
                <a14:useLocalDpi xmlns:a14="http://schemas.microsoft.com/office/drawing/2010/main" val="0"/>
              </a:ext>
            </a:extLst>
          </a:blip>
          <a:srcRect l="25165" t="-2918" r="33904" b="38272"/>
          <a:stretch/>
        </p:blipFill>
        <p:spPr>
          <a:xfrm>
            <a:off x="9900899" y="713785"/>
            <a:ext cx="2587855" cy="2299046"/>
          </a:xfrm>
          <a:prstGeom prst="rect">
            <a:avLst/>
          </a:prstGeom>
        </p:spPr>
      </p:pic>
    </p:spTree>
    <p:extLst>
      <p:ext uri="{BB962C8B-B14F-4D97-AF65-F5344CB8AC3E}">
        <p14:creationId xmlns:p14="http://schemas.microsoft.com/office/powerpoint/2010/main" val="1619347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1000"/>
                                        <p:tgtEl>
                                          <p:spTgt spid="24"/>
                                        </p:tgtEl>
                                      </p:cBhvr>
                                    </p:animEffect>
                                    <p:anim calcmode="lin" valueType="num">
                                      <p:cBhvr>
                                        <p:cTn id="19" dur="1000" fill="hold"/>
                                        <p:tgtEl>
                                          <p:spTgt spid="24"/>
                                        </p:tgtEl>
                                        <p:attrNameLst>
                                          <p:attrName>ppt_x</p:attrName>
                                        </p:attrNameLst>
                                      </p:cBhvr>
                                      <p:tavLst>
                                        <p:tav tm="0">
                                          <p:val>
                                            <p:strVal val="#ppt_x"/>
                                          </p:val>
                                        </p:tav>
                                        <p:tav tm="100000">
                                          <p:val>
                                            <p:strVal val="#ppt_x"/>
                                          </p:val>
                                        </p:tav>
                                      </p:tavLst>
                                    </p:anim>
                                    <p:anim calcmode="lin" valueType="num">
                                      <p:cBhvr>
                                        <p:cTn id="20" dur="1000" fill="hold"/>
                                        <p:tgtEl>
                                          <p:spTgt spid="24"/>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1000"/>
                                        <p:tgtEl>
                                          <p:spTgt spid="21"/>
                                        </p:tgtEl>
                                      </p:cBhvr>
                                    </p:animEffect>
                                    <p:anim calcmode="lin" valueType="num">
                                      <p:cBhvr>
                                        <p:cTn id="24" dur="1000" fill="hold"/>
                                        <p:tgtEl>
                                          <p:spTgt spid="21"/>
                                        </p:tgtEl>
                                        <p:attrNameLst>
                                          <p:attrName>ppt_x</p:attrName>
                                        </p:attrNameLst>
                                      </p:cBhvr>
                                      <p:tavLst>
                                        <p:tav tm="0">
                                          <p:val>
                                            <p:strVal val="#ppt_x"/>
                                          </p:val>
                                        </p:tav>
                                        <p:tav tm="100000">
                                          <p:val>
                                            <p:strVal val="#ppt_x"/>
                                          </p:val>
                                        </p:tav>
                                      </p:tavLst>
                                    </p:anim>
                                    <p:anim calcmode="lin" valueType="num">
                                      <p:cBhvr>
                                        <p:cTn id="2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500" fill="hold"/>
                                        <p:tgtEl>
                                          <p:spTgt spid="17"/>
                                        </p:tgtEl>
                                        <p:attrNameLst>
                                          <p:attrName>ppt_x</p:attrName>
                                        </p:attrNameLst>
                                      </p:cBhvr>
                                      <p:tavLst>
                                        <p:tav tm="0">
                                          <p:val>
                                            <p:strVal val="#ppt_x"/>
                                          </p:val>
                                        </p:tav>
                                        <p:tav tm="100000">
                                          <p:val>
                                            <p:strVal val="#ppt_x"/>
                                          </p:val>
                                        </p:tav>
                                      </p:tavLst>
                                    </p:anim>
                                    <p:anim calcmode="lin" valueType="num">
                                      <p:cBhvr additive="base">
                                        <p:cTn id="3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500" fill="hold"/>
                                        <p:tgtEl>
                                          <p:spTgt spid="18"/>
                                        </p:tgtEl>
                                        <p:attrNameLst>
                                          <p:attrName>ppt_x</p:attrName>
                                        </p:attrNameLst>
                                      </p:cBhvr>
                                      <p:tavLst>
                                        <p:tav tm="0">
                                          <p:val>
                                            <p:strVal val="#ppt_x"/>
                                          </p:val>
                                        </p:tav>
                                        <p:tav tm="100000">
                                          <p:val>
                                            <p:strVal val="#ppt_x"/>
                                          </p:val>
                                        </p:tav>
                                      </p:tavLst>
                                    </p:anim>
                                    <p:anim calcmode="lin" valueType="num">
                                      <p:cBhvr additive="base">
                                        <p:cTn id="37"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additive="base">
                                        <p:cTn id="42" dur="500" fill="hold"/>
                                        <p:tgtEl>
                                          <p:spTgt spid="20"/>
                                        </p:tgtEl>
                                        <p:attrNameLst>
                                          <p:attrName>ppt_x</p:attrName>
                                        </p:attrNameLst>
                                      </p:cBhvr>
                                      <p:tavLst>
                                        <p:tav tm="0">
                                          <p:val>
                                            <p:strVal val="#ppt_x"/>
                                          </p:val>
                                        </p:tav>
                                        <p:tav tm="100000">
                                          <p:val>
                                            <p:strVal val="#ppt_x"/>
                                          </p:val>
                                        </p:tav>
                                      </p:tavLst>
                                    </p:anim>
                                    <p:anim calcmode="lin" valueType="num">
                                      <p:cBhvr additive="base">
                                        <p:cTn id="4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additive="base">
                                        <p:cTn id="48" dur="500" fill="hold"/>
                                        <p:tgtEl>
                                          <p:spTgt spid="19"/>
                                        </p:tgtEl>
                                        <p:attrNameLst>
                                          <p:attrName>ppt_x</p:attrName>
                                        </p:attrNameLst>
                                      </p:cBhvr>
                                      <p:tavLst>
                                        <p:tav tm="0">
                                          <p:val>
                                            <p:strVal val="#ppt_x"/>
                                          </p:val>
                                        </p:tav>
                                        <p:tav tm="100000">
                                          <p:val>
                                            <p:strVal val="#ppt_x"/>
                                          </p:val>
                                        </p:tav>
                                      </p:tavLst>
                                    </p:anim>
                                    <p:anim calcmode="lin" valueType="num">
                                      <p:cBhvr additive="base">
                                        <p:cTn id="4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TotalTime>
  <Words>978</Words>
  <Application>Microsoft Office PowerPoint</Application>
  <PresentationFormat>Widescreen</PresentationFormat>
  <Paragraphs>60</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Times New Roman</vt:lpstr>
      <vt:lpstr>UTM Isadora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19</cp:revision>
  <dcterms:created xsi:type="dcterms:W3CDTF">2022-02-05T13:12:28Z</dcterms:created>
  <dcterms:modified xsi:type="dcterms:W3CDTF">2022-02-05T16:05:29Z</dcterms:modified>
</cp:coreProperties>
</file>