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9" r:id="rId2"/>
    <p:sldMasterId id="2147483670" r:id="rId3"/>
    <p:sldMasterId id="2147483681" r:id="rId4"/>
  </p:sldMasterIdLst>
  <p:notesMasterIdLst>
    <p:notesMasterId r:id="rId28"/>
  </p:notesMasterIdLst>
  <p:sldIdLst>
    <p:sldId id="380" r:id="rId5"/>
    <p:sldId id="360" r:id="rId6"/>
    <p:sldId id="369" r:id="rId7"/>
    <p:sldId id="303" r:id="rId8"/>
    <p:sldId id="310" r:id="rId9"/>
    <p:sldId id="304" r:id="rId10"/>
    <p:sldId id="305" r:id="rId11"/>
    <p:sldId id="306" r:id="rId12"/>
    <p:sldId id="387" r:id="rId13"/>
    <p:sldId id="386" r:id="rId14"/>
    <p:sldId id="363" r:id="rId15"/>
    <p:sldId id="370" r:id="rId16"/>
    <p:sldId id="366" r:id="rId17"/>
    <p:sldId id="388" r:id="rId18"/>
    <p:sldId id="361" r:id="rId19"/>
    <p:sldId id="390" r:id="rId20"/>
    <p:sldId id="389" r:id="rId21"/>
    <p:sldId id="373" r:id="rId22"/>
    <p:sldId id="354" r:id="rId23"/>
    <p:sldId id="391" r:id="rId24"/>
    <p:sldId id="392" r:id="rId25"/>
    <p:sldId id="381" r:id="rId26"/>
    <p:sldId id="384" r:id="rId27"/>
  </p:sldIdLst>
  <p:sldSz cx="12192000" cy="6858000"/>
  <p:notesSz cx="7104063" cy="10234613"/>
  <p:embeddedFontLst>
    <p:embeddedFont>
      <p:font typeface="黑体" panose="020B0604020202020204" charset="-122"/>
      <p:regular r:id="rId29"/>
    </p:embeddedFont>
    <p:embeddedFont>
      <p:font typeface="맑은 고딕" panose="020B0503020000020004" pitchFamily="34" charset="-127"/>
      <p:regular r:id="rId30"/>
      <p:bold r:id="rId31"/>
    </p:embeddedFont>
    <p:embeddedFont>
      <p:font typeface="Roboto Condensed Light" panose="020B0604020202020204" charset="0"/>
      <p:regular r:id="rId32"/>
      <p: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宋体" panose="02010600030101010101" pitchFamily="2" charset="-122"/>
      <p:regular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微软雅黑" panose="020B0503020204020204" pitchFamily="34" charset="-122"/>
      <p:regular r:id="rId41"/>
      <p:bold r:id="rId42"/>
    </p:embeddedFont>
    <p:embeddedFont>
      <p:font typeface="等线" panose="020B0604020202020204" charset="-122"/>
      <p:regular r:id="rId43"/>
      <p:bold r:id="rId44"/>
    </p:embeddedFont>
    <p:embeddedFont>
      <p:font typeface="Montserrat" panose="020B0604020202020204" charset="0"/>
      <p:regular r:id="rId45"/>
      <p:bold r:id="rId46"/>
      <p:italic r:id="rId47"/>
      <p:boldItalic r:id="rId48"/>
    </p:embeddedFont>
    <p:embeddedFont>
      <p:font typeface="#9Slide07 SVNSmirk" pitchFamily="2" charset="0"/>
      <p:regular r:id="rId49"/>
    </p:embeddedFont>
    <p:embeddedFont>
      <p:font typeface="Nunito" pitchFamily="2" charset="0"/>
      <p:regular r:id="rId50"/>
      <p:bold r:id="rId51"/>
      <p:italic r:id="rId52"/>
      <p:boldItalic r:id="rId53"/>
    </p:embeddedFont>
    <p:embeddedFont>
      <p:font typeface="iCiel Cadena" panose="02000503000000020004" charset="0"/>
      <p:bold r:id="rId54"/>
    </p:embeddedFont>
    <p:embeddedFont>
      <p:font typeface="Fredoka One" panose="020B0604020202020204" charset="0"/>
      <p:regular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7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CC00"/>
    <a:srgbClr val="319401"/>
    <a:srgbClr val="FF6600"/>
    <a:srgbClr val="319501"/>
    <a:srgbClr val="009944"/>
    <a:srgbClr val="7FC269"/>
    <a:srgbClr val="55B000"/>
    <a:srgbClr val="54A501"/>
    <a:srgbClr val="F9F56C"/>
    <a:srgbClr val="0C1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4660"/>
  </p:normalViewPr>
  <p:slideViewPr>
    <p:cSldViewPr snapToGrid="0">
      <p:cViewPr>
        <p:scale>
          <a:sx n="60" d="100"/>
          <a:sy n="60" d="100"/>
        </p:scale>
        <p:origin x="595" y="667"/>
      </p:cViewPr>
      <p:guideLst>
        <p:guide orient="horz" pos="214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font" Target="fonts/font27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font" Target="fonts/font2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3.fntdata"/><Relationship Id="rId54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62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782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509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938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Thầy</a:t>
            </a:r>
            <a:r>
              <a:rPr lang="en-US" altLang="zh-CN" dirty="0"/>
              <a:t> </a:t>
            </a:r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sửa</a:t>
            </a:r>
            <a:r>
              <a:rPr lang="en-US" altLang="zh-CN" dirty="0"/>
              <a:t> </a:t>
            </a:r>
            <a:r>
              <a:rPr lang="en-US" altLang="zh-CN" err="1"/>
              <a:t>theo</a:t>
            </a:r>
            <a:r>
              <a:rPr lang="en-US" altLang="zh-CN"/>
              <a:t> 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36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623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13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681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92943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544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875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027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061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297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8379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025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97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giống</a:t>
            </a:r>
            <a:r>
              <a:rPr lang="en-US" baseline="0" dirty="0"/>
              <a:t>,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nước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bón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91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bịch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giống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910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tưới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78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bón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6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239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37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0000" y="1236033"/>
            <a:ext cx="7620000" cy="375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866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60000" y="4987567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6980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92533" y="2147233"/>
            <a:ext cx="6368800" cy="25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215167" y="1072567"/>
            <a:ext cx="2123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572567" y="4785833"/>
            <a:ext cx="3408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8101" y="-1734032"/>
            <a:ext cx="9128297" cy="155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0720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725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 idx="2"/>
          </p:nvPr>
        </p:nvSpPr>
        <p:spPr>
          <a:xfrm>
            <a:off x="1477233" y="3398579"/>
            <a:ext cx="3656800" cy="7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6938629" y="3398579"/>
            <a:ext cx="3656800" cy="7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6938633" y="4048761"/>
            <a:ext cx="36568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1477467" y="4048761"/>
            <a:ext cx="36568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25" name="Google Shape;2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831368" y="840001"/>
            <a:ext cx="2688335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1404866" y="1502134"/>
            <a:ext cx="2688335" cy="1565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9990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93512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1947933" y="1597333"/>
            <a:ext cx="82656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4666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2862733" y="4098300"/>
            <a:ext cx="64972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01986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98351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3586467" y="2123967"/>
            <a:ext cx="5019200" cy="5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3365400" y="2822833"/>
            <a:ext cx="5461200" cy="1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46965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489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760900"/>
            <a:ext cx="8768000" cy="338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253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subTitle" idx="1"/>
          </p:nvPr>
        </p:nvSpPr>
        <p:spPr>
          <a:xfrm>
            <a:off x="1712000" y="4637500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title" idx="2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05108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809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2"/>
          </p:nvPr>
        </p:nvSpPr>
        <p:spPr>
          <a:xfrm>
            <a:off x="2759484" y="21254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2759484" y="2829033"/>
            <a:ext cx="30740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3"/>
          </p:nvPr>
        </p:nvSpPr>
        <p:spPr>
          <a:xfrm>
            <a:off x="7897309" y="21254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4"/>
          </p:nvPr>
        </p:nvSpPr>
        <p:spPr>
          <a:xfrm>
            <a:off x="7897311" y="2829033"/>
            <a:ext cx="30740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5"/>
          </p:nvPr>
        </p:nvSpPr>
        <p:spPr>
          <a:xfrm>
            <a:off x="2759484" y="40366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6"/>
          </p:nvPr>
        </p:nvSpPr>
        <p:spPr>
          <a:xfrm>
            <a:off x="2759484" y="4740249"/>
            <a:ext cx="30740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7"/>
          </p:nvPr>
        </p:nvSpPr>
        <p:spPr>
          <a:xfrm>
            <a:off x="7897309" y="40366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8"/>
          </p:nvPr>
        </p:nvSpPr>
        <p:spPr>
          <a:xfrm>
            <a:off x="7897311" y="4740249"/>
            <a:ext cx="30740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9" hasCustomPrompt="1"/>
          </p:nvPr>
        </p:nvSpPr>
        <p:spPr>
          <a:xfrm>
            <a:off x="1323667" y="2506767"/>
            <a:ext cx="1537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3" hasCustomPrompt="1"/>
          </p:nvPr>
        </p:nvSpPr>
        <p:spPr>
          <a:xfrm>
            <a:off x="1323667" y="4405865"/>
            <a:ext cx="1537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14" hasCustomPrompt="1"/>
          </p:nvPr>
        </p:nvSpPr>
        <p:spPr>
          <a:xfrm>
            <a:off x="6256133" y="2506767"/>
            <a:ext cx="17428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15" hasCustomPrompt="1"/>
          </p:nvPr>
        </p:nvSpPr>
        <p:spPr>
          <a:xfrm>
            <a:off x="6256133" y="4405865"/>
            <a:ext cx="17428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374101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 idx="2"/>
          </p:nvPr>
        </p:nvSpPr>
        <p:spPr>
          <a:xfrm>
            <a:off x="6406217" y="1779229"/>
            <a:ext cx="3656800" cy="7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3"/>
          </p:nvPr>
        </p:nvSpPr>
        <p:spPr>
          <a:xfrm>
            <a:off x="6406329" y="3529079"/>
            <a:ext cx="3656800" cy="7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6406333" y="4179261"/>
            <a:ext cx="36568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"/>
          </p:nvPr>
        </p:nvSpPr>
        <p:spPr>
          <a:xfrm>
            <a:off x="6406451" y="2429412"/>
            <a:ext cx="36568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9434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-text 2">
  <p:cSld name="One Column-text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947933" y="1597333"/>
            <a:ext cx="82656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4666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2862733" y="4098300"/>
            <a:ext cx="64972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81177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-text 3">
  <p:cSld name="One column-text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697133" y="1100867"/>
            <a:ext cx="1076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4666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1"/>
          </p:nvPr>
        </p:nvSpPr>
        <p:spPr>
          <a:xfrm>
            <a:off x="2862733" y="3601817"/>
            <a:ext cx="64972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5315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3189200" y="4762633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1"/>
          </p:nvPr>
        </p:nvSpPr>
        <p:spPr>
          <a:xfrm>
            <a:off x="2608600" y="2949667"/>
            <a:ext cx="6974800" cy="16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0966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990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1487233" y="3601083"/>
            <a:ext cx="2873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ubTitle" idx="1"/>
          </p:nvPr>
        </p:nvSpPr>
        <p:spPr>
          <a:xfrm>
            <a:off x="1223833" y="4297649"/>
            <a:ext cx="3400400" cy="9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title" idx="2"/>
          </p:nvPr>
        </p:nvSpPr>
        <p:spPr>
          <a:xfrm>
            <a:off x="4614967" y="3601083"/>
            <a:ext cx="2873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ubTitle" idx="3"/>
          </p:nvPr>
        </p:nvSpPr>
        <p:spPr>
          <a:xfrm>
            <a:off x="4544267" y="4297683"/>
            <a:ext cx="3118800" cy="9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title" idx="4"/>
          </p:nvPr>
        </p:nvSpPr>
        <p:spPr>
          <a:xfrm>
            <a:off x="7742700" y="3581883"/>
            <a:ext cx="2873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5"/>
          </p:nvPr>
        </p:nvSpPr>
        <p:spPr>
          <a:xfrm>
            <a:off x="7583100" y="4290948"/>
            <a:ext cx="3192800" cy="9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52940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3174467" y="1866233"/>
            <a:ext cx="292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ubTitle" idx="1"/>
          </p:nvPr>
        </p:nvSpPr>
        <p:spPr>
          <a:xfrm>
            <a:off x="3174467" y="2569833"/>
            <a:ext cx="24512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title" idx="2"/>
          </p:nvPr>
        </p:nvSpPr>
        <p:spPr>
          <a:xfrm>
            <a:off x="8196533" y="1866233"/>
            <a:ext cx="292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ubTitle" idx="3"/>
          </p:nvPr>
        </p:nvSpPr>
        <p:spPr>
          <a:xfrm>
            <a:off x="8196533" y="2569833"/>
            <a:ext cx="24512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 idx="4"/>
          </p:nvPr>
        </p:nvSpPr>
        <p:spPr>
          <a:xfrm>
            <a:off x="3174467" y="3879023"/>
            <a:ext cx="292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5"/>
          </p:nvPr>
        </p:nvSpPr>
        <p:spPr>
          <a:xfrm>
            <a:off x="3174467" y="4582633"/>
            <a:ext cx="24512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 idx="6"/>
          </p:nvPr>
        </p:nvSpPr>
        <p:spPr>
          <a:xfrm>
            <a:off x="8196533" y="3879023"/>
            <a:ext cx="292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7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ubTitle" idx="7"/>
          </p:nvPr>
        </p:nvSpPr>
        <p:spPr>
          <a:xfrm>
            <a:off x="8196533" y="4582635"/>
            <a:ext cx="24512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title" idx="8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69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997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67069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70559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09271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31696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25114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92440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5949767" y="2147233"/>
            <a:ext cx="4985600" cy="25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title" idx="2" hasCustomPrompt="1"/>
          </p:nvPr>
        </p:nvSpPr>
        <p:spPr>
          <a:xfrm>
            <a:off x="7380767" y="1072567"/>
            <a:ext cx="2123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4" name="Google Shape;114;p28"/>
          <p:cNvSpPr txBox="1">
            <a:spLocks noGrp="1"/>
          </p:cNvSpPr>
          <p:nvPr>
            <p:ph type="subTitle" idx="1"/>
          </p:nvPr>
        </p:nvSpPr>
        <p:spPr>
          <a:xfrm>
            <a:off x="6738167" y="4785833"/>
            <a:ext cx="3408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1026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Title only 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06445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Title only 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3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1"/>
          <p:cNvSpPr txBox="1">
            <a:spLocks noGrp="1"/>
          </p:cNvSpPr>
          <p:nvPr>
            <p:ph type="title"/>
          </p:nvPr>
        </p:nvSpPr>
        <p:spPr>
          <a:xfrm>
            <a:off x="922867" y="2147233"/>
            <a:ext cx="4985600" cy="25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title" idx="2" hasCustomPrompt="1"/>
          </p:nvPr>
        </p:nvSpPr>
        <p:spPr>
          <a:xfrm>
            <a:off x="2353867" y="1072567"/>
            <a:ext cx="2123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1"/>
          <p:cNvSpPr txBox="1">
            <a:spLocks noGrp="1"/>
          </p:cNvSpPr>
          <p:nvPr>
            <p:ph type="subTitle" idx="1"/>
          </p:nvPr>
        </p:nvSpPr>
        <p:spPr>
          <a:xfrm>
            <a:off x="1711267" y="4785833"/>
            <a:ext cx="3408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2772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2"/>
          <p:cNvSpPr txBox="1">
            <a:spLocks noGrp="1"/>
          </p:cNvSpPr>
          <p:nvPr>
            <p:ph type="title"/>
          </p:nvPr>
        </p:nvSpPr>
        <p:spPr>
          <a:xfrm>
            <a:off x="2769600" y="2750633"/>
            <a:ext cx="6652800" cy="15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title" idx="2" hasCustomPrompt="1"/>
          </p:nvPr>
        </p:nvSpPr>
        <p:spPr>
          <a:xfrm>
            <a:off x="5034200" y="1675967"/>
            <a:ext cx="2123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32"/>
          <p:cNvSpPr txBox="1">
            <a:spLocks noGrp="1"/>
          </p:cNvSpPr>
          <p:nvPr>
            <p:ph type="subTitle" idx="1"/>
          </p:nvPr>
        </p:nvSpPr>
        <p:spPr>
          <a:xfrm>
            <a:off x="4391600" y="4462100"/>
            <a:ext cx="3408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8936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47291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17262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60721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slide">
  <p:cSld name="Thanks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>
            <a:spLocks noGrp="1"/>
          </p:cNvSpPr>
          <p:nvPr>
            <p:ph type="title"/>
          </p:nvPr>
        </p:nvSpPr>
        <p:spPr>
          <a:xfrm>
            <a:off x="2396933" y="780000"/>
            <a:ext cx="7398000" cy="1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5" name="Google Shape;135;p36"/>
          <p:cNvSpPr txBox="1"/>
          <p:nvPr/>
        </p:nvSpPr>
        <p:spPr>
          <a:xfrm>
            <a:off x="2246633" y="4678367"/>
            <a:ext cx="7698800" cy="6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09420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600" b="1" kern="0">
                <a:solidFill>
                  <a:srgbClr val="F0942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F09420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600" b="1" kern="0">
                <a:solidFill>
                  <a:srgbClr val="F0942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09420"/>
                </a:solidFill>
                <a:latin typeface="Nunito"/>
                <a:ea typeface="Nunito"/>
                <a:cs typeface="Nunito"/>
                <a:sym typeface="Nunito"/>
              </a:rPr>
              <a:t>, and </a:t>
            </a:r>
            <a:r>
              <a:rPr lang="en" sz="1600" kern="0">
                <a:solidFill>
                  <a:srgbClr val="F0942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" sz="1600" kern="0">
                <a:solidFill>
                  <a:srgbClr val="F09420"/>
                </a:solidFill>
                <a:latin typeface="Nunito"/>
                <a:ea typeface="Nunito"/>
                <a:cs typeface="Nunito"/>
                <a:sym typeface="Nunito"/>
              </a:rPr>
              <a:t>nfographics &amp; images by </a:t>
            </a:r>
            <a:r>
              <a:rPr lang="en" sz="1600" b="1" kern="0">
                <a:solidFill>
                  <a:srgbClr val="F0942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F0942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600" kern="0">
              <a:solidFill>
                <a:srgbClr val="F0942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6" name="Google Shape;136;p36"/>
          <p:cNvSpPr txBox="1">
            <a:spLocks noGrp="1"/>
          </p:cNvSpPr>
          <p:nvPr>
            <p:ph type="subTitle" idx="1"/>
          </p:nvPr>
        </p:nvSpPr>
        <p:spPr>
          <a:xfrm>
            <a:off x="1120033" y="2711833"/>
            <a:ext cx="99520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68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ags" Target="../tags/tag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ags" Target="../tags/tag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theme" Target="../theme/theme4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7E046E61-1BAA-489B-9AFB-28288BD740E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/>
          <a:stretch>
            <a:fillRect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D1C63314-A147-4A18-B5BF-3E556BD501D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11427198-C041-4F32-8814-F2DD631B085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2022/1/19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F18B0324-2A1C-450C-88CD-99A7A26CD78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veat Brush"/>
              <a:buNone/>
              <a:defRPr sz="34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2385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67820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49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7.xml"/><Relationship Id="rId18" Type="http://schemas.openxmlformats.org/officeDocument/2006/relationships/slide" Target="slide8.xml"/><Relationship Id="rId3" Type="http://schemas.microsoft.com/office/2007/relationships/media" Target="../media/media2.mp3"/><Relationship Id="rId21" Type="http://schemas.openxmlformats.org/officeDocument/2006/relationships/image" Target="../media/image31.png"/><Relationship Id="rId7" Type="http://schemas.openxmlformats.org/officeDocument/2006/relationships/audio" Target="../media/audio1.wav"/><Relationship Id="rId12" Type="http://schemas.openxmlformats.org/officeDocument/2006/relationships/image" Target="../media/image25.jpg"/><Relationship Id="rId17" Type="http://schemas.openxmlformats.org/officeDocument/2006/relationships/image" Target="../media/image28.png"/><Relationship Id="rId2" Type="http://schemas.microsoft.com/office/2007/relationships/media" Target="../media/media1.mp3"/><Relationship Id="rId16" Type="http://schemas.openxmlformats.org/officeDocument/2006/relationships/slide" Target="slide6.xml"/><Relationship Id="rId20" Type="http://schemas.openxmlformats.org/officeDocument/2006/relationships/image" Target="../media/image30.jp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2.jpe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7.jpeg"/><Relationship Id="rId23" Type="http://schemas.openxmlformats.org/officeDocument/2006/relationships/image" Target="../media/image24.png"/><Relationship Id="rId10" Type="http://schemas.microsoft.com/office/2007/relationships/hdphoto" Target="../media/hdphoto1.wdp"/><Relationship Id="rId19" Type="http://schemas.openxmlformats.org/officeDocument/2006/relationships/image" Target="../media/image29.png"/><Relationship Id="rId4" Type="http://schemas.openxmlformats.org/officeDocument/2006/relationships/audio" Target="../media/media2.mp3"/><Relationship Id="rId9" Type="http://schemas.openxmlformats.org/officeDocument/2006/relationships/image" Target="../media/image21.png"/><Relationship Id="rId14" Type="http://schemas.openxmlformats.org/officeDocument/2006/relationships/image" Target="../media/image26.jpeg"/><Relationship Id="rId22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" Target="slide5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png"/><Relationship Id="rId9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3.jpg"/><Relationship Id="rId7" Type="http://schemas.openxmlformats.org/officeDocument/2006/relationships/image" Target="../media/image38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microsoft.com/office/2007/relationships/hdphoto" Target="../media/hdphoto2.wdp"/><Relationship Id="rId11" Type="http://schemas.openxmlformats.org/officeDocument/2006/relationships/slide" Target="slide5.xml"/><Relationship Id="rId5" Type="http://schemas.openxmlformats.org/officeDocument/2006/relationships/image" Target="../media/image37.png"/><Relationship Id="rId10" Type="http://schemas.microsoft.com/office/2007/relationships/hdphoto" Target="../media/hdphoto4.wdp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slide" Target="slide5.xml"/><Relationship Id="rId5" Type="http://schemas.openxmlformats.org/officeDocument/2006/relationships/image" Target="../media/image41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0F74E4B-428D-4F7F-8BE8-E1C9ADA73D7D}"/>
              </a:ext>
            </a:extLst>
          </p:cNvPr>
          <p:cNvGrpSpPr/>
          <p:nvPr/>
        </p:nvGrpSpPr>
        <p:grpSpPr>
          <a:xfrm>
            <a:off x="0" y="147320"/>
            <a:ext cx="12555220" cy="6710680"/>
            <a:chOff x="-16510" y="182880"/>
            <a:chExt cx="12555220" cy="6710680"/>
          </a:xfrm>
        </p:grpSpPr>
        <p:pic>
          <p:nvPicPr>
            <p:cNvPr id="4" name="图片 3" descr="0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6510" y="762000"/>
              <a:ext cx="12225020" cy="6109335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6350" y="5846445"/>
              <a:ext cx="12201525" cy="1047115"/>
              <a:chOff x="10" y="8578"/>
              <a:chExt cx="19215" cy="2278"/>
            </a:xfrm>
          </p:grpSpPr>
          <p:pic>
            <p:nvPicPr>
              <p:cNvPr id="12" name="图片 11" descr="726990c72491884977d4f77d285e637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" y="8578"/>
                <a:ext cx="9893" cy="2279"/>
              </a:xfrm>
              <a:prstGeom prst="rect">
                <a:avLst/>
              </a:prstGeom>
            </p:spPr>
          </p:pic>
          <p:pic>
            <p:nvPicPr>
              <p:cNvPr id="13" name="图片 12" descr="726990c72491884977d4f77d285e637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9333" y="8578"/>
                <a:ext cx="9893" cy="2279"/>
              </a:xfrm>
              <a:prstGeom prst="rect">
                <a:avLst/>
              </a:prstGeom>
            </p:spPr>
          </p:pic>
        </p:grpSp>
        <p:pic>
          <p:nvPicPr>
            <p:cNvPr id="5" name="图片 4" descr="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3625" y="182880"/>
              <a:ext cx="10058400" cy="2208530"/>
            </a:xfrm>
            <a:prstGeom prst="rect">
              <a:avLst/>
            </a:prstGeom>
          </p:spPr>
        </p:pic>
        <p:pic>
          <p:nvPicPr>
            <p:cNvPr id="9" name="图片 8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80435" y="6188075"/>
              <a:ext cx="5949950" cy="506730"/>
            </a:xfrm>
            <a:prstGeom prst="rect">
              <a:avLst/>
            </a:prstGeom>
          </p:spPr>
        </p:pic>
        <p:pic>
          <p:nvPicPr>
            <p:cNvPr id="10" name="图片 9" descr="0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55315" y="4329430"/>
              <a:ext cx="1076960" cy="2173605"/>
            </a:xfrm>
            <a:prstGeom prst="rect">
              <a:avLst/>
            </a:prstGeom>
          </p:spPr>
        </p:pic>
        <p:pic>
          <p:nvPicPr>
            <p:cNvPr id="11" name="图片 10" descr="0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88605" y="3510280"/>
              <a:ext cx="1790065" cy="290703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147D6EC-9DC7-4D49-96DF-8D880D199B6E}"/>
                </a:ext>
              </a:extLst>
            </p:cNvPr>
            <p:cNvSpPr txBox="1"/>
            <p:nvPr/>
          </p:nvSpPr>
          <p:spPr>
            <a:xfrm>
              <a:off x="3480435" y="556988"/>
              <a:ext cx="90582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vi-VN" sz="6600" b="1" dirty="0">
                <a:latin typeface="iCiel Cucho Bold" pitchFamily="50" charset="0"/>
                <a:cs typeface="iCiel Cucho Bold" pitchFamily="50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1B2EA53-E76E-4E4F-B58E-126205B2F7DA}"/>
                </a:ext>
              </a:extLst>
            </p:cNvPr>
            <p:cNvSpPr txBox="1"/>
            <p:nvPr/>
          </p:nvSpPr>
          <p:spPr>
            <a:xfrm>
              <a:off x="1517904" y="2576777"/>
              <a:ext cx="932688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SG" sz="4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#9Slide07 SVNSmirk" pitchFamily="2" charset="0"/>
                </a:rPr>
                <a:t>TRẢ BÀI VĂN KỂ CHUYỆN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D0900B6-0497-4E44-8245-F441AB0421D2}"/>
                </a:ext>
              </a:extLst>
            </p:cNvPr>
            <p:cNvSpPr txBox="1"/>
            <p:nvPr/>
          </p:nvSpPr>
          <p:spPr>
            <a:xfrm rot="21030273">
              <a:off x="6615748" y="3998432"/>
              <a:ext cx="21031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319501"/>
                  </a:solidFill>
                </a:rPr>
                <a:t>Tr. 55</a:t>
              </a:r>
              <a:endParaRPr lang="vi-VN" sz="3200" dirty="0">
                <a:solidFill>
                  <a:srgbClr val="31950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8C5426A-11FE-4F32-8206-EED58FB4400C}"/>
              </a:ext>
            </a:extLst>
          </p:cNvPr>
          <p:cNvSpPr txBox="1"/>
          <p:nvPr/>
        </p:nvSpPr>
        <p:spPr>
          <a:xfrm>
            <a:off x="1272275" y="361723"/>
            <a:ext cx="81746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31940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TẬP LÀM VĂN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15">
            <a:extLst>
              <a:ext uri="{FF2B5EF4-FFF2-40B4-BE49-F238E27FC236}">
                <a16:creationId xmlns:a16="http://schemas.microsoft.com/office/drawing/2014/main" xmlns="" id="{041D8F98-A25F-4776-81A8-F1E3D40EBDBB}"/>
              </a:ext>
            </a:extLst>
          </p:cNvPr>
          <p:cNvGrpSpPr/>
          <p:nvPr/>
        </p:nvGrpSpPr>
        <p:grpSpPr>
          <a:xfrm>
            <a:off x="7772400" y="2331997"/>
            <a:ext cx="3297690" cy="4526003"/>
            <a:chOff x="1315432" y="2385045"/>
            <a:chExt cx="2049927" cy="3470978"/>
          </a:xfrm>
        </p:grpSpPr>
        <p:sp>
          <p:nvSpPr>
            <p:cNvPr id="45" name="Rectangle 69">
              <a:extLst>
                <a:ext uri="{FF2B5EF4-FFF2-40B4-BE49-F238E27FC236}">
                  <a16:creationId xmlns:a16="http://schemas.microsoft.com/office/drawing/2014/main" xmlns="" id="{F0616C79-44E7-4846-9F12-AA5534939EFA}"/>
                </a:ext>
              </a:extLst>
            </p:cNvPr>
            <p:cNvSpPr/>
            <p:nvPr/>
          </p:nvSpPr>
          <p:spPr>
            <a:xfrm rot="16200000">
              <a:off x="861979" y="3050018"/>
              <a:ext cx="3168353" cy="1838406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600" kern="0" dirty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pic>
          <p:nvPicPr>
            <p:cNvPr id="46" name="图片 8" descr="C:\Users\Administrator\Desktop\f41460131325267ada32779b8fc9e9bc.pngf41460131325267ada32779b8fc9e9bc">
              <a:extLst>
                <a:ext uri="{FF2B5EF4-FFF2-40B4-BE49-F238E27FC236}">
                  <a16:creationId xmlns:a16="http://schemas.microsoft.com/office/drawing/2014/main" xmlns="" id="{57A28F71-BA48-405D-952F-A0DC1EED1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315432" y="5054705"/>
              <a:ext cx="601174" cy="80131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1" name="组合 15">
            <a:extLst>
              <a:ext uri="{FF2B5EF4-FFF2-40B4-BE49-F238E27FC236}">
                <a16:creationId xmlns:a16="http://schemas.microsoft.com/office/drawing/2014/main" xmlns="" id="{CDC47A27-7A89-42B9-9DFD-BF35A1911BE1}"/>
              </a:ext>
            </a:extLst>
          </p:cNvPr>
          <p:cNvGrpSpPr/>
          <p:nvPr/>
        </p:nvGrpSpPr>
        <p:grpSpPr>
          <a:xfrm>
            <a:off x="4285744" y="2301579"/>
            <a:ext cx="3297690" cy="4526003"/>
            <a:chOff x="1315432" y="2385045"/>
            <a:chExt cx="2049927" cy="3470978"/>
          </a:xfrm>
        </p:grpSpPr>
        <p:sp>
          <p:nvSpPr>
            <p:cNvPr id="42" name="Rectangle 69">
              <a:extLst>
                <a:ext uri="{FF2B5EF4-FFF2-40B4-BE49-F238E27FC236}">
                  <a16:creationId xmlns:a16="http://schemas.microsoft.com/office/drawing/2014/main" xmlns="" id="{20DF6FE4-C6B6-4687-8B1F-45C5BFEC75A7}"/>
                </a:ext>
              </a:extLst>
            </p:cNvPr>
            <p:cNvSpPr/>
            <p:nvPr/>
          </p:nvSpPr>
          <p:spPr>
            <a:xfrm rot="16200000">
              <a:off x="861979" y="3050018"/>
              <a:ext cx="3168353" cy="1838406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600" kern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pic>
          <p:nvPicPr>
            <p:cNvPr id="43" name="图片 8" descr="C:\Users\Administrator\Desktop\f41460131325267ada32779b8fc9e9bc.pngf41460131325267ada32779b8fc9e9bc">
              <a:extLst>
                <a:ext uri="{FF2B5EF4-FFF2-40B4-BE49-F238E27FC236}">
                  <a16:creationId xmlns:a16="http://schemas.microsoft.com/office/drawing/2014/main" xmlns="" id="{092A660D-648B-4F9F-8E7E-E53260222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315432" y="5054705"/>
              <a:ext cx="601174" cy="80131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993DA8A1-BB17-4B36-9D04-4936DE67C1C4}"/>
              </a:ext>
            </a:extLst>
          </p:cNvPr>
          <p:cNvSpPr/>
          <p:nvPr/>
        </p:nvSpPr>
        <p:spPr>
          <a:xfrm>
            <a:off x="630840" y="192442"/>
            <a:ext cx="7845648" cy="97451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39" name="文本框 7">
            <a:extLst>
              <a:ext uri="{FF2B5EF4-FFF2-40B4-BE49-F238E27FC236}">
                <a16:creationId xmlns:a16="http://schemas.microsoft.com/office/drawing/2014/main" xmlns="" id="{B7B271BB-89EE-4F6A-B158-CF3B06BF3357}"/>
              </a:ext>
            </a:extLst>
          </p:cNvPr>
          <p:cNvSpPr txBox="1"/>
          <p:nvPr/>
        </p:nvSpPr>
        <p:spPr>
          <a:xfrm>
            <a:off x="695664" y="331495"/>
            <a:ext cx="7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chọn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một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đề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sau</a:t>
            </a:r>
            <a:r>
              <a:rPr kumimoji="0" lang="en-US" sz="40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: </a:t>
            </a:r>
          </a:p>
        </p:txBody>
      </p:sp>
      <p:grpSp>
        <p:nvGrpSpPr>
          <p:cNvPr id="7" name="组合 15"/>
          <p:cNvGrpSpPr/>
          <p:nvPr/>
        </p:nvGrpSpPr>
        <p:grpSpPr>
          <a:xfrm>
            <a:off x="780989" y="2301577"/>
            <a:ext cx="3297690" cy="4526003"/>
            <a:chOff x="1315432" y="2385045"/>
            <a:chExt cx="2049927" cy="3470978"/>
          </a:xfrm>
        </p:grpSpPr>
        <p:sp>
          <p:nvSpPr>
            <p:cNvPr id="8" name="Rectangle 69"/>
            <p:cNvSpPr/>
            <p:nvPr/>
          </p:nvSpPr>
          <p:spPr>
            <a:xfrm rot="16200000">
              <a:off x="861979" y="3050018"/>
              <a:ext cx="3168353" cy="1838406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600" kern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pic>
          <p:nvPicPr>
            <p:cNvPr id="9" name="图片 8" descr="C:\Users\Administrator\Desktop\f41460131325267ada32779b8fc9e9bc.pngf41460131325267ada32779b8fc9e9bc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315432" y="5054705"/>
              <a:ext cx="601174" cy="80131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1" name="组合 20"/>
          <p:cNvGrpSpPr/>
          <p:nvPr/>
        </p:nvGrpSpPr>
        <p:grpSpPr>
          <a:xfrm>
            <a:off x="1883750" y="1415150"/>
            <a:ext cx="1422461" cy="1378016"/>
            <a:chOff x="1797665" y="1700808"/>
            <a:chExt cx="1308575" cy="1301604"/>
          </a:xfrm>
        </p:grpSpPr>
        <p:grpSp>
          <p:nvGrpSpPr>
            <p:cNvPr id="22" name="组合 21"/>
            <p:cNvGrpSpPr/>
            <p:nvPr/>
          </p:nvGrpSpPr>
          <p:grpSpPr>
            <a:xfrm>
              <a:off x="1797665" y="1700808"/>
              <a:ext cx="1308575" cy="1301604"/>
              <a:chOff x="1797666" y="1796016"/>
              <a:chExt cx="1308575" cy="1301604"/>
            </a:xfrm>
          </p:grpSpPr>
          <p:sp>
            <p:nvSpPr>
              <p:cNvPr id="24" name="Oval 15"/>
              <p:cNvSpPr>
                <a:spLocks noChangeArrowheads="1"/>
              </p:cNvSpPr>
              <p:nvPr/>
            </p:nvSpPr>
            <p:spPr bwMode="auto">
              <a:xfrm>
                <a:off x="1797666" y="1796016"/>
                <a:ext cx="1308575" cy="1301604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ko-KR" sz="1600" dirty="0"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25" name="Oval 15"/>
              <p:cNvSpPr>
                <a:spLocks noChangeArrowheads="1"/>
              </p:cNvSpPr>
              <p:nvPr/>
            </p:nvSpPr>
            <p:spPr bwMode="auto">
              <a:xfrm>
                <a:off x="1874561" y="1872501"/>
                <a:ext cx="1154786" cy="1148634"/>
              </a:xfrm>
              <a:prstGeom prst="ellipse">
                <a:avLst/>
              </a:prstGeom>
              <a:solidFill>
                <a:srgbClr val="7FC269"/>
              </a:solidFill>
              <a:ln w="12700" cap="flat" cmpd="sng" algn="ctr">
                <a:solidFill>
                  <a:schemeClr val="bg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vi-VN" altLang="ko-KR" sz="3600" dirty="0">
                    <a:solidFill>
                      <a:schemeClr val="bg1"/>
                    </a:solidFill>
                    <a:latin typeface="字魂105号-简雅黑" panose="00000500000000000000" pitchFamily="2" charset="-122"/>
                    <a:sym typeface="字魂105号-简雅黑" panose="00000500000000000000" pitchFamily="2" charset="-122"/>
                  </a:rPr>
                  <a:t>1</a:t>
                </a:r>
                <a:endParaRPr lang="ko-KR" altLang="ko-KR" sz="3600" dirty="0">
                  <a:solidFill>
                    <a:schemeClr val="bg1"/>
                  </a:solidFill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2368161" y="1997798"/>
              <a:ext cx="169940" cy="3197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1600" dirty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349230" y="1415150"/>
            <a:ext cx="1422461" cy="1378016"/>
            <a:chOff x="4195355" y="1700808"/>
            <a:chExt cx="1308575" cy="1301604"/>
          </a:xfrm>
        </p:grpSpPr>
        <p:grpSp>
          <p:nvGrpSpPr>
            <p:cNvPr id="27" name="组合 26"/>
            <p:cNvGrpSpPr/>
            <p:nvPr/>
          </p:nvGrpSpPr>
          <p:grpSpPr>
            <a:xfrm>
              <a:off x="4195355" y="1700808"/>
              <a:ext cx="1308575" cy="1301604"/>
              <a:chOff x="1797666" y="1796016"/>
              <a:chExt cx="1308575" cy="1301604"/>
            </a:xfrm>
          </p:grpSpPr>
          <p:sp>
            <p:nvSpPr>
              <p:cNvPr id="29" name="Oval 15"/>
              <p:cNvSpPr>
                <a:spLocks noChangeArrowheads="1"/>
              </p:cNvSpPr>
              <p:nvPr/>
            </p:nvSpPr>
            <p:spPr bwMode="auto">
              <a:xfrm>
                <a:off x="1797666" y="1796016"/>
                <a:ext cx="1308575" cy="1301604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ko-KR" sz="1600" dirty="0"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30" name="Oval 15"/>
              <p:cNvSpPr>
                <a:spLocks noChangeArrowheads="1"/>
              </p:cNvSpPr>
              <p:nvPr/>
            </p:nvSpPr>
            <p:spPr bwMode="auto">
              <a:xfrm>
                <a:off x="1874561" y="1872501"/>
                <a:ext cx="1154786" cy="1148634"/>
              </a:xfrm>
              <a:prstGeom prst="ellipse">
                <a:avLst/>
              </a:prstGeom>
              <a:solidFill>
                <a:srgbClr val="009944"/>
              </a:solidFill>
              <a:ln w="12700" cap="flat" cmpd="sng" algn="ctr">
                <a:solidFill>
                  <a:schemeClr val="bg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vi-VN" altLang="ko-KR" sz="4000" dirty="0">
                    <a:solidFill>
                      <a:schemeClr val="bg1"/>
                    </a:solidFill>
                    <a:latin typeface="字魂105号-简雅黑" panose="00000500000000000000" pitchFamily="2" charset="-122"/>
                    <a:sym typeface="字魂105号-简雅黑" panose="00000500000000000000" pitchFamily="2" charset="-122"/>
                  </a:rPr>
                  <a:t>2</a:t>
                </a:r>
                <a:endParaRPr lang="ko-KR" altLang="ko-KR" sz="4000" dirty="0">
                  <a:solidFill>
                    <a:schemeClr val="bg1"/>
                  </a:solidFill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28" name="矩形 27"/>
            <p:cNvSpPr/>
            <p:nvPr/>
          </p:nvSpPr>
          <p:spPr>
            <a:xfrm>
              <a:off x="4758874" y="1997798"/>
              <a:ext cx="169940" cy="3197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1600" dirty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915221" y="1379121"/>
            <a:ext cx="1422461" cy="1378016"/>
            <a:chOff x="6593044" y="1700808"/>
            <a:chExt cx="1308575" cy="1301604"/>
          </a:xfrm>
        </p:grpSpPr>
        <p:grpSp>
          <p:nvGrpSpPr>
            <p:cNvPr id="32" name="组合 31"/>
            <p:cNvGrpSpPr/>
            <p:nvPr/>
          </p:nvGrpSpPr>
          <p:grpSpPr>
            <a:xfrm>
              <a:off x="6593044" y="1700808"/>
              <a:ext cx="1308575" cy="1301604"/>
              <a:chOff x="1797666" y="1796016"/>
              <a:chExt cx="1308575" cy="1301604"/>
            </a:xfrm>
          </p:grpSpPr>
          <p:sp>
            <p:nvSpPr>
              <p:cNvPr id="34" name="Oval 15"/>
              <p:cNvSpPr>
                <a:spLocks noChangeArrowheads="1"/>
              </p:cNvSpPr>
              <p:nvPr/>
            </p:nvSpPr>
            <p:spPr bwMode="auto">
              <a:xfrm>
                <a:off x="1797666" y="1796016"/>
                <a:ext cx="1308575" cy="1301604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3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ko-KR" sz="1600" dirty="0"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35" name="Oval 15"/>
              <p:cNvSpPr>
                <a:spLocks noChangeArrowheads="1"/>
              </p:cNvSpPr>
              <p:nvPr/>
            </p:nvSpPr>
            <p:spPr bwMode="auto">
              <a:xfrm>
                <a:off x="1874560" y="1872201"/>
                <a:ext cx="1154786" cy="1148634"/>
              </a:xfrm>
              <a:prstGeom prst="ellipse">
                <a:avLst/>
              </a:prstGeom>
              <a:solidFill>
                <a:srgbClr val="7FC269"/>
              </a:solidFill>
              <a:ln w="12700" cap="flat" cmpd="sng" algn="ctr">
                <a:solidFill>
                  <a:schemeClr val="bg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vi-VN" altLang="ko-KR" sz="4000" dirty="0">
                    <a:solidFill>
                      <a:schemeClr val="bg1"/>
                    </a:solidFill>
                    <a:latin typeface="字魂105号-简雅黑" panose="00000500000000000000" pitchFamily="2" charset="-122"/>
                    <a:sym typeface="字魂105号-简雅黑" panose="00000500000000000000" pitchFamily="2" charset="-122"/>
                  </a:rPr>
                  <a:t>3</a:t>
                </a:r>
                <a:endParaRPr lang="ko-KR" altLang="ko-KR" sz="4000" dirty="0">
                  <a:solidFill>
                    <a:schemeClr val="bg1"/>
                  </a:solidFill>
                  <a:latin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7148152" y="1997798"/>
              <a:ext cx="169940" cy="3197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1600" dirty="0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0B293A-7C7F-45A5-8023-6326C945B513}"/>
              </a:ext>
            </a:extLst>
          </p:cNvPr>
          <p:cNvSpPr txBox="1"/>
          <p:nvPr/>
        </p:nvSpPr>
        <p:spPr>
          <a:xfrm>
            <a:off x="1400846" y="3755360"/>
            <a:ext cx="26032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Hãy kể một kỉ niệm khó quên về tình bạn.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5AE8890-B968-43B5-BF93-2A9E3EB31696}"/>
              </a:ext>
            </a:extLst>
          </p:cNvPr>
          <p:cNvSpPr txBox="1"/>
          <p:nvPr/>
        </p:nvSpPr>
        <p:spPr>
          <a:xfrm>
            <a:off x="4677392" y="3733368"/>
            <a:ext cx="29382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Hãy kể một câu chuyện em thích nhất trong những chuyện đã học.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E40A579-CC38-4CF7-9A3C-C32D1E3D1AE2}"/>
              </a:ext>
            </a:extLst>
          </p:cNvPr>
          <p:cNvSpPr txBox="1"/>
          <p:nvPr/>
        </p:nvSpPr>
        <p:spPr>
          <a:xfrm>
            <a:off x="8212387" y="3710011"/>
            <a:ext cx="2981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Hãy kể một câu chuyện cổ tích mà em biết theo lời một nhân vật trong câu chuyện    	đó.</a:t>
            </a:r>
          </a:p>
        </p:txBody>
      </p:sp>
    </p:spTree>
    <p:extLst>
      <p:ext uri="{BB962C8B-B14F-4D97-AF65-F5344CB8AC3E}">
        <p14:creationId xmlns:p14="http://schemas.microsoft.com/office/powerpoint/2010/main" val="1135398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2" grpId="0"/>
      <p:bldP spid="40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9E16963-7A9D-437B-AF93-1FC01282134C}"/>
              </a:ext>
            </a:extLst>
          </p:cNvPr>
          <p:cNvSpPr/>
          <p:nvPr/>
        </p:nvSpPr>
        <p:spPr>
          <a:xfrm>
            <a:off x="5926455" y="249150"/>
            <a:ext cx="5719922" cy="97451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  <a:ea typeface="微软雅黑"/>
              </a:rPr>
              <a:t>NHẬN XÉT CHUNG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  <p:sp>
        <p:nvSpPr>
          <p:cNvPr id="10" name="Oval 24"/>
          <p:cNvSpPr/>
          <p:nvPr/>
        </p:nvSpPr>
        <p:spPr>
          <a:xfrm>
            <a:off x="3238214" y="3532514"/>
            <a:ext cx="633462" cy="633427"/>
          </a:xfrm>
          <a:prstGeom prst="ellipse">
            <a:avLst/>
          </a:prstGeom>
          <a:solidFill>
            <a:srgbClr val="7FC269"/>
          </a:solidFill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5" name="Oval 22"/>
          <p:cNvSpPr/>
          <p:nvPr/>
        </p:nvSpPr>
        <p:spPr>
          <a:xfrm>
            <a:off x="3597611" y="4975664"/>
            <a:ext cx="633462" cy="633427"/>
          </a:xfrm>
          <a:prstGeom prst="ellipse">
            <a:avLst/>
          </a:prstGeom>
          <a:solidFill>
            <a:srgbClr val="009944"/>
          </a:solidFill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1" name="Freeform 65"/>
          <p:cNvSpPr>
            <a:spLocks noChangeArrowheads="1"/>
          </p:cNvSpPr>
          <p:nvPr/>
        </p:nvSpPr>
        <p:spPr bwMode="auto">
          <a:xfrm>
            <a:off x="2966923" y="2149469"/>
            <a:ext cx="542581" cy="537991"/>
          </a:xfrm>
          <a:custGeom>
            <a:avLst/>
            <a:gdLst>
              <a:gd name="T0" fmla="*/ 172604 w 417"/>
              <a:gd name="T1" fmla="*/ 91192 h 417"/>
              <a:gd name="T2" fmla="*/ 172604 w 417"/>
              <a:gd name="T3" fmla="*/ 91192 h 417"/>
              <a:gd name="T4" fmla="*/ 188460 w 417"/>
              <a:gd name="T5" fmla="*/ 63340 h 417"/>
              <a:gd name="T6" fmla="*/ 184836 w 417"/>
              <a:gd name="T7" fmla="*/ 47617 h 417"/>
              <a:gd name="T8" fmla="*/ 152671 w 417"/>
              <a:gd name="T9" fmla="*/ 35488 h 417"/>
              <a:gd name="T10" fmla="*/ 144516 w 417"/>
              <a:gd name="T11" fmla="*/ 7637 h 417"/>
              <a:gd name="T12" fmla="*/ 124583 w 417"/>
              <a:gd name="T13" fmla="*/ 0 h 417"/>
              <a:gd name="T14" fmla="*/ 96495 w 417"/>
              <a:gd name="T15" fmla="*/ 15723 h 417"/>
              <a:gd name="T16" fmla="*/ 68407 w 417"/>
              <a:gd name="T17" fmla="*/ 0 h 417"/>
              <a:gd name="T18" fmla="*/ 48474 w 417"/>
              <a:gd name="T19" fmla="*/ 7637 h 417"/>
              <a:gd name="T20" fmla="*/ 40320 w 417"/>
              <a:gd name="T21" fmla="*/ 35488 h 417"/>
              <a:gd name="T22" fmla="*/ 8155 w 417"/>
              <a:gd name="T23" fmla="*/ 47617 h 417"/>
              <a:gd name="T24" fmla="*/ 0 w 417"/>
              <a:gd name="T25" fmla="*/ 63340 h 417"/>
              <a:gd name="T26" fmla="*/ 19933 w 417"/>
              <a:gd name="T27" fmla="*/ 91192 h 417"/>
              <a:gd name="T28" fmla="*/ 0 w 417"/>
              <a:gd name="T29" fmla="*/ 123536 h 417"/>
              <a:gd name="T30" fmla="*/ 8155 w 417"/>
              <a:gd name="T31" fmla="*/ 139258 h 417"/>
              <a:gd name="T32" fmla="*/ 40320 w 417"/>
              <a:gd name="T33" fmla="*/ 147344 h 417"/>
              <a:gd name="T34" fmla="*/ 48474 w 417"/>
              <a:gd name="T35" fmla="*/ 178790 h 417"/>
              <a:gd name="T36" fmla="*/ 68407 w 417"/>
              <a:gd name="T37" fmla="*/ 186876 h 417"/>
              <a:gd name="T38" fmla="*/ 96495 w 417"/>
              <a:gd name="T39" fmla="*/ 167110 h 417"/>
              <a:gd name="T40" fmla="*/ 124583 w 417"/>
              <a:gd name="T41" fmla="*/ 186876 h 417"/>
              <a:gd name="T42" fmla="*/ 144516 w 417"/>
              <a:gd name="T43" fmla="*/ 178790 h 417"/>
              <a:gd name="T44" fmla="*/ 152671 w 417"/>
              <a:gd name="T45" fmla="*/ 147344 h 417"/>
              <a:gd name="T46" fmla="*/ 184836 w 417"/>
              <a:gd name="T47" fmla="*/ 139258 h 417"/>
              <a:gd name="T48" fmla="*/ 188460 w 417"/>
              <a:gd name="T49" fmla="*/ 119043 h 417"/>
              <a:gd name="T50" fmla="*/ 172604 w 417"/>
              <a:gd name="T51" fmla="*/ 91192 h 417"/>
              <a:gd name="T52" fmla="*/ 96495 w 417"/>
              <a:gd name="T53" fmla="*/ 131172 h 417"/>
              <a:gd name="T54" fmla="*/ 96495 w 417"/>
              <a:gd name="T55" fmla="*/ 131172 h 417"/>
              <a:gd name="T56" fmla="*/ 56629 w 417"/>
              <a:gd name="T57" fmla="*/ 91192 h 417"/>
              <a:gd name="T58" fmla="*/ 96495 w 417"/>
              <a:gd name="T59" fmla="*/ 51660 h 417"/>
              <a:gd name="T60" fmla="*/ 136362 w 417"/>
              <a:gd name="T61" fmla="*/ 91192 h 417"/>
              <a:gd name="T62" fmla="*/ 96495 w 417"/>
              <a:gd name="T63" fmla="*/ 131172 h 41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17" h="417">
                <a:moveTo>
                  <a:pt x="381" y="203"/>
                </a:moveTo>
                <a:lnTo>
                  <a:pt x="381" y="203"/>
                </a:lnTo>
                <a:cubicBezTo>
                  <a:pt x="381" y="177"/>
                  <a:pt x="399" y="159"/>
                  <a:pt x="416" y="141"/>
                </a:cubicBezTo>
                <a:cubicBezTo>
                  <a:pt x="416" y="132"/>
                  <a:pt x="408" y="115"/>
                  <a:pt x="408" y="106"/>
                </a:cubicBezTo>
                <a:cubicBezTo>
                  <a:pt x="372" y="115"/>
                  <a:pt x="354" y="97"/>
                  <a:pt x="337" y="79"/>
                </a:cubicBezTo>
                <a:cubicBezTo>
                  <a:pt x="319" y="62"/>
                  <a:pt x="310" y="44"/>
                  <a:pt x="319" y="17"/>
                </a:cubicBezTo>
                <a:cubicBezTo>
                  <a:pt x="310" y="9"/>
                  <a:pt x="293" y="0"/>
                  <a:pt x="275" y="0"/>
                </a:cubicBezTo>
                <a:cubicBezTo>
                  <a:pt x="266" y="17"/>
                  <a:pt x="240" y="35"/>
                  <a:pt x="213" y="35"/>
                </a:cubicBezTo>
                <a:cubicBezTo>
                  <a:pt x="187" y="35"/>
                  <a:pt x="160" y="17"/>
                  <a:pt x="151" y="0"/>
                </a:cubicBezTo>
                <a:cubicBezTo>
                  <a:pt x="133" y="0"/>
                  <a:pt x="116" y="9"/>
                  <a:pt x="107" y="17"/>
                </a:cubicBezTo>
                <a:cubicBezTo>
                  <a:pt x="116" y="44"/>
                  <a:pt x="107" y="62"/>
                  <a:pt x="89" y="79"/>
                </a:cubicBezTo>
                <a:cubicBezTo>
                  <a:pt x="72" y="97"/>
                  <a:pt x="44" y="115"/>
                  <a:pt x="18" y="106"/>
                </a:cubicBezTo>
                <a:cubicBezTo>
                  <a:pt x="18" y="115"/>
                  <a:pt x="9" y="132"/>
                  <a:pt x="0" y="141"/>
                </a:cubicBezTo>
                <a:cubicBezTo>
                  <a:pt x="27" y="159"/>
                  <a:pt x="44" y="177"/>
                  <a:pt x="44" y="203"/>
                </a:cubicBezTo>
                <a:cubicBezTo>
                  <a:pt x="44" y="230"/>
                  <a:pt x="27" y="256"/>
                  <a:pt x="0" y="275"/>
                </a:cubicBezTo>
                <a:cubicBezTo>
                  <a:pt x="9" y="283"/>
                  <a:pt x="18" y="301"/>
                  <a:pt x="18" y="310"/>
                </a:cubicBezTo>
                <a:cubicBezTo>
                  <a:pt x="44" y="310"/>
                  <a:pt x="72" y="310"/>
                  <a:pt x="89" y="328"/>
                </a:cubicBezTo>
                <a:cubicBezTo>
                  <a:pt x="107" y="345"/>
                  <a:pt x="116" y="372"/>
                  <a:pt x="107" y="398"/>
                </a:cubicBezTo>
                <a:cubicBezTo>
                  <a:pt x="116" y="407"/>
                  <a:pt x="133" y="407"/>
                  <a:pt x="151" y="416"/>
                </a:cubicBezTo>
                <a:cubicBezTo>
                  <a:pt x="160" y="389"/>
                  <a:pt x="187" y="372"/>
                  <a:pt x="213" y="372"/>
                </a:cubicBezTo>
                <a:cubicBezTo>
                  <a:pt x="240" y="372"/>
                  <a:pt x="266" y="389"/>
                  <a:pt x="275" y="416"/>
                </a:cubicBezTo>
                <a:cubicBezTo>
                  <a:pt x="293" y="407"/>
                  <a:pt x="310" y="407"/>
                  <a:pt x="319" y="398"/>
                </a:cubicBezTo>
                <a:cubicBezTo>
                  <a:pt x="310" y="372"/>
                  <a:pt x="319" y="345"/>
                  <a:pt x="337" y="328"/>
                </a:cubicBezTo>
                <a:cubicBezTo>
                  <a:pt x="354" y="310"/>
                  <a:pt x="372" y="301"/>
                  <a:pt x="408" y="310"/>
                </a:cubicBezTo>
                <a:cubicBezTo>
                  <a:pt x="408" y="292"/>
                  <a:pt x="416" y="283"/>
                  <a:pt x="416" y="265"/>
                </a:cubicBezTo>
                <a:cubicBezTo>
                  <a:pt x="399" y="256"/>
                  <a:pt x="381" y="230"/>
                  <a:pt x="381" y="203"/>
                </a:cubicBezTo>
                <a:close/>
                <a:moveTo>
                  <a:pt x="213" y="292"/>
                </a:moveTo>
                <a:lnTo>
                  <a:pt x="213" y="292"/>
                </a:lnTo>
                <a:cubicBezTo>
                  <a:pt x="160" y="292"/>
                  <a:pt x="125" y="256"/>
                  <a:pt x="125" y="203"/>
                </a:cubicBezTo>
                <a:cubicBezTo>
                  <a:pt x="125" y="159"/>
                  <a:pt x="160" y="115"/>
                  <a:pt x="213" y="115"/>
                </a:cubicBezTo>
                <a:cubicBezTo>
                  <a:pt x="266" y="115"/>
                  <a:pt x="301" y="159"/>
                  <a:pt x="301" y="203"/>
                </a:cubicBezTo>
                <a:cubicBezTo>
                  <a:pt x="301" y="256"/>
                  <a:pt x="266" y="292"/>
                  <a:pt x="213" y="292"/>
                </a:cubicBezTo>
                <a:close/>
              </a:path>
            </a:pathLst>
          </a:custGeom>
          <a:solidFill>
            <a:srgbClr val="00994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87" tIns="17143" rIns="34287" bIns="17143" anchor="ctr"/>
          <a:lstStyle/>
          <a:p>
            <a:endParaRPr lang="en-US" sz="160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3" name="Freeform 27"/>
          <p:cNvSpPr>
            <a:spLocks noChangeArrowheads="1"/>
          </p:cNvSpPr>
          <p:nvPr/>
        </p:nvSpPr>
        <p:spPr bwMode="auto">
          <a:xfrm>
            <a:off x="3795260" y="5170406"/>
            <a:ext cx="311479" cy="243942"/>
          </a:xfrm>
          <a:custGeom>
            <a:avLst/>
            <a:gdLst>
              <a:gd name="T0" fmla="*/ 194710 w 506"/>
              <a:gd name="T1" fmla="*/ 31193 h 399"/>
              <a:gd name="T2" fmla="*/ 194710 w 506"/>
              <a:gd name="T3" fmla="*/ 31193 h 399"/>
              <a:gd name="T4" fmla="*/ 75372 w 506"/>
              <a:gd name="T5" fmla="*/ 15596 h 399"/>
              <a:gd name="T6" fmla="*/ 4038 w 506"/>
              <a:gd name="T7" fmla="*/ 98481 h 399"/>
              <a:gd name="T8" fmla="*/ 87485 w 506"/>
              <a:gd name="T9" fmla="*/ 177354 h 399"/>
              <a:gd name="T10" fmla="*/ 170932 w 506"/>
              <a:gd name="T11" fmla="*/ 138140 h 399"/>
              <a:gd name="T12" fmla="*/ 162856 w 506"/>
              <a:gd name="T13" fmla="*/ 94470 h 399"/>
              <a:gd name="T14" fmla="*/ 210412 w 506"/>
              <a:gd name="T15" fmla="*/ 90460 h 399"/>
              <a:gd name="T16" fmla="*/ 194710 w 506"/>
              <a:gd name="T17" fmla="*/ 31193 h 399"/>
              <a:gd name="T18" fmla="*/ 122927 w 506"/>
              <a:gd name="T19" fmla="*/ 134130 h 399"/>
              <a:gd name="T20" fmla="*/ 122927 w 506"/>
              <a:gd name="T21" fmla="*/ 134130 h 399"/>
              <a:gd name="T22" fmla="*/ 107225 w 506"/>
              <a:gd name="T23" fmla="*/ 118088 h 399"/>
              <a:gd name="T24" fmla="*/ 122927 w 506"/>
              <a:gd name="T25" fmla="*/ 102491 h 399"/>
              <a:gd name="T26" fmla="*/ 138630 w 506"/>
              <a:gd name="T27" fmla="*/ 118088 h 399"/>
              <a:gd name="T28" fmla="*/ 122927 w 506"/>
              <a:gd name="T29" fmla="*/ 134130 h 3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6" h="399">
                <a:moveTo>
                  <a:pt x="434" y="70"/>
                </a:moveTo>
                <a:lnTo>
                  <a:pt x="434" y="70"/>
                </a:lnTo>
                <a:cubicBezTo>
                  <a:pt x="354" y="17"/>
                  <a:pt x="265" y="0"/>
                  <a:pt x="168" y="35"/>
                </a:cubicBezTo>
                <a:cubicBezTo>
                  <a:pt x="89" y="53"/>
                  <a:pt x="9" y="141"/>
                  <a:pt x="9" y="221"/>
                </a:cubicBezTo>
                <a:cubicBezTo>
                  <a:pt x="0" y="319"/>
                  <a:pt x="71" y="398"/>
                  <a:pt x="195" y="398"/>
                </a:cubicBezTo>
                <a:cubicBezTo>
                  <a:pt x="337" y="398"/>
                  <a:pt x="381" y="328"/>
                  <a:pt x="381" y="310"/>
                </a:cubicBezTo>
                <a:cubicBezTo>
                  <a:pt x="390" y="292"/>
                  <a:pt x="328" y="248"/>
                  <a:pt x="363" y="212"/>
                </a:cubicBezTo>
                <a:cubicBezTo>
                  <a:pt x="408" y="168"/>
                  <a:pt x="452" y="203"/>
                  <a:pt x="469" y="203"/>
                </a:cubicBezTo>
                <a:cubicBezTo>
                  <a:pt x="496" y="194"/>
                  <a:pt x="505" y="124"/>
                  <a:pt x="434" y="70"/>
                </a:cubicBezTo>
                <a:close/>
                <a:moveTo>
                  <a:pt x="274" y="301"/>
                </a:moveTo>
                <a:lnTo>
                  <a:pt x="274" y="301"/>
                </a:lnTo>
                <a:cubicBezTo>
                  <a:pt x="248" y="301"/>
                  <a:pt x="239" y="283"/>
                  <a:pt x="239" y="265"/>
                </a:cubicBezTo>
                <a:cubicBezTo>
                  <a:pt x="239" y="248"/>
                  <a:pt x="248" y="230"/>
                  <a:pt x="274" y="230"/>
                </a:cubicBezTo>
                <a:cubicBezTo>
                  <a:pt x="293" y="230"/>
                  <a:pt x="309" y="248"/>
                  <a:pt x="309" y="265"/>
                </a:cubicBezTo>
                <a:cubicBezTo>
                  <a:pt x="309" y="283"/>
                  <a:pt x="293" y="301"/>
                  <a:pt x="274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87" tIns="17143" rIns="34287" bIns="17143" anchor="ctr"/>
          <a:lstStyle/>
          <a:p>
            <a:endParaRPr lang="en-US" sz="160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4" name="Freeform 97"/>
          <p:cNvSpPr>
            <a:spLocks noChangeArrowheads="1"/>
          </p:cNvSpPr>
          <p:nvPr/>
        </p:nvSpPr>
        <p:spPr bwMode="auto">
          <a:xfrm>
            <a:off x="3421002" y="3706187"/>
            <a:ext cx="307122" cy="263545"/>
          </a:xfrm>
          <a:custGeom>
            <a:avLst/>
            <a:gdLst>
              <a:gd name="T0" fmla="*/ 103587 w 497"/>
              <a:gd name="T1" fmla="*/ 104160 h 426"/>
              <a:gd name="T2" fmla="*/ 103587 w 497"/>
              <a:gd name="T3" fmla="*/ 104160 h 426"/>
              <a:gd name="T4" fmla="*/ 123403 w 497"/>
              <a:gd name="T5" fmla="*/ 104160 h 426"/>
              <a:gd name="T6" fmla="*/ 123403 w 497"/>
              <a:gd name="T7" fmla="*/ 124000 h 426"/>
              <a:gd name="T8" fmla="*/ 223387 w 497"/>
              <a:gd name="T9" fmla="*/ 124000 h 426"/>
              <a:gd name="T10" fmla="*/ 219333 w 497"/>
              <a:gd name="T11" fmla="*/ 59971 h 426"/>
              <a:gd name="T12" fmla="*/ 199517 w 497"/>
              <a:gd name="T13" fmla="*/ 36073 h 426"/>
              <a:gd name="T14" fmla="*/ 163487 w 497"/>
              <a:gd name="T15" fmla="*/ 36073 h 426"/>
              <a:gd name="T16" fmla="*/ 151777 w 497"/>
              <a:gd name="T17" fmla="*/ 12175 h 426"/>
              <a:gd name="T18" fmla="*/ 135113 w 497"/>
              <a:gd name="T19" fmla="*/ 0 h 426"/>
              <a:gd name="T20" fmla="*/ 87373 w 497"/>
              <a:gd name="T21" fmla="*/ 0 h 426"/>
              <a:gd name="T22" fmla="*/ 75663 w 497"/>
              <a:gd name="T23" fmla="*/ 12175 h 426"/>
              <a:gd name="T24" fmla="*/ 59900 w 497"/>
              <a:gd name="T25" fmla="*/ 36073 h 426"/>
              <a:gd name="T26" fmla="*/ 23870 w 497"/>
              <a:gd name="T27" fmla="*/ 36073 h 426"/>
              <a:gd name="T28" fmla="*/ 4053 w 497"/>
              <a:gd name="T29" fmla="*/ 59971 h 426"/>
              <a:gd name="T30" fmla="*/ 0 w 497"/>
              <a:gd name="T31" fmla="*/ 124000 h 426"/>
              <a:gd name="T32" fmla="*/ 103587 w 497"/>
              <a:gd name="T33" fmla="*/ 124000 h 426"/>
              <a:gd name="T34" fmla="*/ 103587 w 497"/>
              <a:gd name="T35" fmla="*/ 104160 h 426"/>
              <a:gd name="T36" fmla="*/ 83770 w 497"/>
              <a:gd name="T37" fmla="*/ 23898 h 426"/>
              <a:gd name="T38" fmla="*/ 83770 w 497"/>
              <a:gd name="T39" fmla="*/ 23898 h 426"/>
              <a:gd name="T40" fmla="*/ 95480 w 497"/>
              <a:gd name="T41" fmla="*/ 16233 h 426"/>
              <a:gd name="T42" fmla="*/ 127907 w 497"/>
              <a:gd name="T43" fmla="*/ 16233 h 426"/>
              <a:gd name="T44" fmla="*/ 139166 w 497"/>
              <a:gd name="T45" fmla="*/ 23898 h 426"/>
              <a:gd name="T46" fmla="*/ 143670 w 497"/>
              <a:gd name="T47" fmla="*/ 36073 h 426"/>
              <a:gd name="T48" fmla="*/ 79717 w 497"/>
              <a:gd name="T49" fmla="*/ 36073 h 426"/>
              <a:gd name="T50" fmla="*/ 83770 w 497"/>
              <a:gd name="T51" fmla="*/ 23898 h 426"/>
              <a:gd name="T52" fmla="*/ 123403 w 497"/>
              <a:gd name="T53" fmla="*/ 160073 h 426"/>
              <a:gd name="T54" fmla="*/ 123403 w 497"/>
              <a:gd name="T55" fmla="*/ 160073 h 426"/>
              <a:gd name="T56" fmla="*/ 103587 w 497"/>
              <a:gd name="T57" fmla="*/ 160073 h 426"/>
              <a:gd name="T58" fmla="*/ 103587 w 497"/>
              <a:gd name="T59" fmla="*/ 136175 h 426"/>
              <a:gd name="T60" fmla="*/ 4053 w 497"/>
              <a:gd name="T61" fmla="*/ 136175 h 426"/>
              <a:gd name="T62" fmla="*/ 7656 w 497"/>
              <a:gd name="T63" fmla="*/ 171797 h 426"/>
              <a:gd name="T64" fmla="*/ 27923 w 497"/>
              <a:gd name="T65" fmla="*/ 191637 h 426"/>
              <a:gd name="T66" fmla="*/ 195463 w 497"/>
              <a:gd name="T67" fmla="*/ 191637 h 426"/>
              <a:gd name="T68" fmla="*/ 215280 w 497"/>
              <a:gd name="T69" fmla="*/ 171797 h 426"/>
              <a:gd name="T70" fmla="*/ 219333 w 497"/>
              <a:gd name="T71" fmla="*/ 136175 h 426"/>
              <a:gd name="T72" fmla="*/ 123403 w 497"/>
              <a:gd name="T73" fmla="*/ 136175 h 426"/>
              <a:gd name="T74" fmla="*/ 123403 w 497"/>
              <a:gd name="T75" fmla="*/ 160073 h 42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7" h="426">
                <a:moveTo>
                  <a:pt x="230" y="231"/>
                </a:moveTo>
                <a:lnTo>
                  <a:pt x="230" y="231"/>
                </a:lnTo>
                <a:cubicBezTo>
                  <a:pt x="274" y="231"/>
                  <a:pt x="274" y="231"/>
                  <a:pt x="274" y="231"/>
                </a:cubicBezTo>
                <a:cubicBezTo>
                  <a:pt x="274" y="275"/>
                  <a:pt x="274" y="275"/>
                  <a:pt x="274" y="275"/>
                </a:cubicBezTo>
                <a:cubicBezTo>
                  <a:pt x="496" y="275"/>
                  <a:pt x="496" y="275"/>
                  <a:pt x="496" y="275"/>
                </a:cubicBezTo>
                <a:cubicBezTo>
                  <a:pt x="496" y="275"/>
                  <a:pt x="496" y="168"/>
                  <a:pt x="487" y="133"/>
                </a:cubicBezTo>
                <a:cubicBezTo>
                  <a:pt x="487" y="97"/>
                  <a:pt x="478" y="80"/>
                  <a:pt x="443" y="80"/>
                </a:cubicBezTo>
                <a:cubicBezTo>
                  <a:pt x="363" y="80"/>
                  <a:pt x="363" y="80"/>
                  <a:pt x="363" y="80"/>
                </a:cubicBezTo>
                <a:cubicBezTo>
                  <a:pt x="345" y="53"/>
                  <a:pt x="337" y="27"/>
                  <a:pt x="337" y="27"/>
                </a:cubicBezTo>
                <a:cubicBezTo>
                  <a:pt x="328" y="9"/>
                  <a:pt x="319" y="0"/>
                  <a:pt x="300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77" y="0"/>
                  <a:pt x="168" y="9"/>
                  <a:pt x="168" y="27"/>
                </a:cubicBezTo>
                <a:cubicBezTo>
                  <a:pt x="159" y="27"/>
                  <a:pt x="150" y="53"/>
                  <a:pt x="133" y="80"/>
                </a:cubicBezTo>
                <a:cubicBezTo>
                  <a:pt x="53" y="80"/>
                  <a:pt x="53" y="80"/>
                  <a:pt x="53" y="80"/>
                </a:cubicBezTo>
                <a:cubicBezTo>
                  <a:pt x="17" y="80"/>
                  <a:pt x="9" y="97"/>
                  <a:pt x="9" y="133"/>
                </a:cubicBezTo>
                <a:cubicBezTo>
                  <a:pt x="0" y="168"/>
                  <a:pt x="0" y="275"/>
                  <a:pt x="0" y="275"/>
                </a:cubicBezTo>
                <a:cubicBezTo>
                  <a:pt x="230" y="275"/>
                  <a:pt x="230" y="275"/>
                  <a:pt x="230" y="275"/>
                </a:cubicBezTo>
                <a:lnTo>
                  <a:pt x="230" y="231"/>
                </a:lnTo>
                <a:close/>
                <a:moveTo>
                  <a:pt x="186" y="53"/>
                </a:moveTo>
                <a:lnTo>
                  <a:pt x="186" y="53"/>
                </a:lnTo>
                <a:cubicBezTo>
                  <a:pt x="194" y="44"/>
                  <a:pt x="194" y="36"/>
                  <a:pt x="212" y="36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300" y="36"/>
                  <a:pt x="300" y="44"/>
                  <a:pt x="309" y="53"/>
                </a:cubicBezTo>
                <a:cubicBezTo>
                  <a:pt x="309" y="53"/>
                  <a:pt x="319" y="71"/>
                  <a:pt x="319" y="80"/>
                </a:cubicBezTo>
                <a:cubicBezTo>
                  <a:pt x="177" y="80"/>
                  <a:pt x="177" y="80"/>
                  <a:pt x="177" y="80"/>
                </a:cubicBezTo>
                <a:cubicBezTo>
                  <a:pt x="186" y="71"/>
                  <a:pt x="186" y="53"/>
                  <a:pt x="186" y="53"/>
                </a:cubicBezTo>
                <a:close/>
                <a:moveTo>
                  <a:pt x="274" y="355"/>
                </a:moveTo>
                <a:lnTo>
                  <a:pt x="274" y="355"/>
                </a:lnTo>
                <a:cubicBezTo>
                  <a:pt x="230" y="355"/>
                  <a:pt x="230" y="355"/>
                  <a:pt x="230" y="355"/>
                </a:cubicBezTo>
                <a:cubicBezTo>
                  <a:pt x="230" y="302"/>
                  <a:pt x="230" y="302"/>
                  <a:pt x="230" y="302"/>
                </a:cubicBezTo>
                <a:cubicBezTo>
                  <a:pt x="9" y="302"/>
                  <a:pt x="9" y="302"/>
                  <a:pt x="9" y="302"/>
                </a:cubicBezTo>
                <a:cubicBezTo>
                  <a:pt x="9" y="302"/>
                  <a:pt x="17" y="346"/>
                  <a:pt x="17" y="381"/>
                </a:cubicBezTo>
                <a:cubicBezTo>
                  <a:pt x="17" y="399"/>
                  <a:pt x="26" y="425"/>
                  <a:pt x="62" y="425"/>
                </a:cubicBezTo>
                <a:cubicBezTo>
                  <a:pt x="434" y="425"/>
                  <a:pt x="434" y="425"/>
                  <a:pt x="434" y="425"/>
                </a:cubicBezTo>
                <a:cubicBezTo>
                  <a:pt x="469" y="425"/>
                  <a:pt x="478" y="399"/>
                  <a:pt x="478" y="381"/>
                </a:cubicBezTo>
                <a:cubicBezTo>
                  <a:pt x="478" y="346"/>
                  <a:pt x="487" y="302"/>
                  <a:pt x="487" y="302"/>
                </a:cubicBezTo>
                <a:cubicBezTo>
                  <a:pt x="274" y="302"/>
                  <a:pt x="274" y="302"/>
                  <a:pt x="274" y="302"/>
                </a:cubicBezTo>
                <a:lnTo>
                  <a:pt x="274" y="3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87" tIns="17143" rIns="34287" bIns="17143" anchor="ctr"/>
          <a:lstStyle/>
          <a:p>
            <a:endParaRPr lang="en-US" sz="160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18" name="图片 17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9" name="图片 18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pic>
        <p:nvPicPr>
          <p:cNvPr id="22" name="图片 4" descr="C:\Users\Administrator\Desktop\3f9e9544b09387eac2ac7344d3649642.png3f9e9544b09387eac2ac7344d3649642">
            <a:extLst>
              <a:ext uri="{FF2B5EF4-FFF2-40B4-BE49-F238E27FC236}">
                <a16:creationId xmlns:a16="http://schemas.microsoft.com/office/drawing/2014/main" xmlns="" id="{83E9518F-6EC4-4AE1-9EE4-915C3868DF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87416" y="3064939"/>
            <a:ext cx="3617378" cy="4124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74A33B9-2051-4828-9D39-9877C4BDBF4D}"/>
              </a:ext>
            </a:extLst>
          </p:cNvPr>
          <p:cNvSpPr txBox="1"/>
          <p:nvPr/>
        </p:nvSpPr>
        <p:spPr>
          <a:xfrm>
            <a:off x="2222702" y="1097323"/>
            <a:ext cx="338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1">
                    <a:lumMod val="75000"/>
                  </a:schemeClr>
                </a:solidFill>
              </a:rPr>
              <a:t>Ưu điểm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577D5C2-4C1F-4F8D-91A1-CCEF9E2B4F99}"/>
              </a:ext>
            </a:extLst>
          </p:cNvPr>
          <p:cNvSpPr txBox="1"/>
          <p:nvPr/>
        </p:nvSpPr>
        <p:spPr>
          <a:xfrm>
            <a:off x="3715647" y="1894655"/>
            <a:ext cx="79990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Đa số bài làm có bố cục đầy đủ, rõ ràng, cân đối. Cốt truyện hợp lí.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32BEC0-E4D7-4621-A2B0-54148CB59C9F}"/>
              </a:ext>
            </a:extLst>
          </p:cNvPr>
          <p:cNvSpPr txBox="1"/>
          <p:nvPr/>
        </p:nvSpPr>
        <p:spPr>
          <a:xfrm>
            <a:off x="4054464" y="3289819"/>
            <a:ext cx="7321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Một số bài làm biết sử dụng lời kể tự nhiên, diễn đạt trôi chảy, phân biệt lời nói nhân vật với lời dẫn chuyện.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BE86FF9-0D74-4B03-945D-2707F8DC3023}"/>
              </a:ext>
            </a:extLst>
          </p:cNvPr>
          <p:cNvSpPr txBox="1"/>
          <p:nvPr/>
        </p:nvSpPr>
        <p:spPr>
          <a:xfrm>
            <a:off x="4349308" y="4975664"/>
            <a:ext cx="7321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Kể có sáng tạo, xen lần tả cảnh, tả tình cảm, tâm trạng của nhân vật.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5" grpId="0" bldLvl="0" animBg="1"/>
      <p:bldP spid="21" grpId="0" bldLvl="0" animBg="1"/>
      <p:bldP spid="23" grpId="0" bldLvl="0" animBg="1"/>
      <p:bldP spid="2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17" name="图片 16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8" name="图片 17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E289E48-D331-4927-99CC-DB7E159B8979}"/>
              </a:ext>
            </a:extLst>
          </p:cNvPr>
          <p:cNvSpPr txBox="1"/>
          <p:nvPr/>
        </p:nvSpPr>
        <p:spPr>
          <a:xfrm>
            <a:off x="239695" y="1716376"/>
            <a:ext cx="7704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 </a:t>
            </a:r>
            <a:r>
              <a:rPr lang="en-US" sz="3200" dirty="0" err="1"/>
              <a:t>bố</a:t>
            </a:r>
            <a:r>
              <a:rPr lang="en-US" sz="3200" dirty="0"/>
              <a:t> </a:t>
            </a:r>
            <a:r>
              <a:rPr lang="en-US" sz="3200" dirty="0" err="1"/>
              <a:t>cục</a:t>
            </a:r>
            <a:r>
              <a:rPr lang="en-US" sz="3200" dirty="0"/>
              <a:t> </a:t>
            </a:r>
            <a:r>
              <a:rPr lang="en-US" sz="3200" dirty="0" err="1"/>
              <a:t>chưa</a:t>
            </a:r>
            <a:r>
              <a:rPr lang="en-US" sz="3200" dirty="0"/>
              <a:t> </a:t>
            </a:r>
            <a:r>
              <a:rPr lang="en-US" sz="3200" dirty="0" err="1"/>
              <a:t>cân</a:t>
            </a:r>
            <a:r>
              <a:rPr lang="en-US" sz="3200" dirty="0"/>
              <a:t> </a:t>
            </a:r>
            <a:r>
              <a:rPr lang="en-US" sz="3200" dirty="0" err="1"/>
              <a:t>đối</a:t>
            </a:r>
            <a:r>
              <a:rPr lang="en-US" sz="3200" dirty="0"/>
              <a:t>.</a:t>
            </a:r>
            <a:endParaRPr lang="vi-VN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0843D02-4E36-4647-A483-133B83D4AA8D}"/>
              </a:ext>
            </a:extLst>
          </p:cNvPr>
          <p:cNvSpPr txBox="1"/>
          <p:nvPr/>
        </p:nvSpPr>
        <p:spPr>
          <a:xfrm>
            <a:off x="239695" y="3233148"/>
            <a:ext cx="9447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Thân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: </a:t>
            </a:r>
            <a:r>
              <a:rPr lang="en-US" sz="3200" dirty="0" err="1"/>
              <a:t>Nội</a:t>
            </a:r>
            <a:r>
              <a:rPr lang="en-US" sz="3200" dirty="0"/>
              <a:t> dung </a:t>
            </a:r>
            <a:r>
              <a:rPr lang="en-US" sz="3200" dirty="0" err="1"/>
              <a:t>câu</a:t>
            </a:r>
            <a:r>
              <a:rPr lang="en-US" sz="3200" dirty="0"/>
              <a:t> </a:t>
            </a:r>
            <a:r>
              <a:rPr lang="en-US" sz="3200" dirty="0" err="1"/>
              <a:t>chuyện</a:t>
            </a:r>
            <a:r>
              <a:rPr lang="en-US" sz="3200" dirty="0"/>
              <a:t> </a:t>
            </a:r>
            <a:r>
              <a:rPr lang="en-US" sz="3200" dirty="0" err="1"/>
              <a:t>kể</a:t>
            </a:r>
            <a:r>
              <a:rPr lang="en-US" sz="3200" dirty="0"/>
              <a:t> </a:t>
            </a:r>
            <a:r>
              <a:rPr lang="en-US" sz="3200" dirty="0" err="1"/>
              <a:t>chưa</a:t>
            </a:r>
            <a:r>
              <a:rPr lang="en-US" sz="3200" dirty="0"/>
              <a:t> </a:t>
            </a:r>
            <a:r>
              <a:rPr lang="en-US" sz="3200" dirty="0" err="1"/>
              <a:t>đầy</a:t>
            </a:r>
            <a:r>
              <a:rPr lang="en-US" sz="3200" dirty="0"/>
              <a:t> </a:t>
            </a:r>
            <a:r>
              <a:rPr lang="en-US" sz="3200" dirty="0" err="1"/>
              <a:t>đủ</a:t>
            </a:r>
            <a:r>
              <a:rPr lang="en-US" sz="3200" dirty="0"/>
              <a:t>, </a:t>
            </a:r>
            <a:r>
              <a:rPr lang="en-US" sz="3200" dirty="0" err="1"/>
              <a:t>chưa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nổi</a:t>
            </a:r>
            <a:r>
              <a:rPr lang="en-US" sz="3200" dirty="0"/>
              <a:t> </a:t>
            </a:r>
            <a:r>
              <a:rPr lang="en-US" sz="3200" dirty="0" err="1"/>
              <a:t>bật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nhân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lời</a:t>
            </a:r>
            <a:r>
              <a:rPr lang="en-US" sz="3200" dirty="0"/>
              <a:t> </a:t>
            </a:r>
            <a:r>
              <a:rPr lang="en-US" sz="3200" dirty="0" err="1"/>
              <a:t>dẫn</a:t>
            </a:r>
            <a:r>
              <a:rPr lang="en-US" sz="3200" dirty="0"/>
              <a:t> </a:t>
            </a:r>
            <a:r>
              <a:rPr lang="en-US" sz="3200" dirty="0" err="1"/>
              <a:t>chuyện</a:t>
            </a:r>
            <a:r>
              <a:rPr lang="en-US" sz="3200" dirty="0"/>
              <a:t>, </a:t>
            </a:r>
            <a:r>
              <a:rPr lang="en-US" sz="3200" dirty="0" err="1"/>
              <a:t>thiếu</a:t>
            </a:r>
            <a:r>
              <a:rPr lang="en-US" sz="3200" dirty="0"/>
              <a:t> </a:t>
            </a:r>
            <a:r>
              <a:rPr lang="en-US" sz="3200" dirty="0" err="1"/>
              <a:t>sáng</a:t>
            </a:r>
            <a:r>
              <a:rPr lang="en-US" sz="3200" dirty="0"/>
              <a:t> </a:t>
            </a:r>
            <a:r>
              <a:rPr lang="en-US" sz="3200" dirty="0" err="1"/>
              <a:t>tạo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lời</a:t>
            </a:r>
            <a:r>
              <a:rPr lang="en-US" sz="3200" dirty="0"/>
              <a:t> </a:t>
            </a:r>
            <a:r>
              <a:rPr lang="en-US" sz="3200" dirty="0" err="1"/>
              <a:t>kể</a:t>
            </a:r>
            <a:r>
              <a:rPr lang="en-US" sz="3200" dirty="0"/>
              <a:t>.</a:t>
            </a:r>
            <a:endParaRPr lang="vi-VN" sz="3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8AE733D-E765-4214-AA32-EA0ECB89E520}"/>
              </a:ext>
            </a:extLst>
          </p:cNvPr>
          <p:cNvSpPr txBox="1"/>
          <p:nvPr/>
        </p:nvSpPr>
        <p:spPr>
          <a:xfrm>
            <a:off x="325737" y="2499697"/>
            <a:ext cx="8741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Mở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: </a:t>
            </a:r>
            <a:r>
              <a:rPr lang="en-US" sz="3200" dirty="0" err="1"/>
              <a:t>Chưa</a:t>
            </a:r>
            <a:r>
              <a:rPr lang="en-US" sz="3200" dirty="0"/>
              <a:t> </a:t>
            </a:r>
            <a:r>
              <a:rPr lang="en-US" sz="3200" dirty="0" err="1"/>
              <a:t>giới</a:t>
            </a:r>
            <a:r>
              <a:rPr lang="en-US" sz="3200" dirty="0"/>
              <a:t> </a:t>
            </a:r>
            <a:r>
              <a:rPr lang="en-US" sz="3200" dirty="0" err="1"/>
              <a:t>thiệu</a:t>
            </a:r>
            <a:r>
              <a:rPr lang="en-US" sz="3200" dirty="0"/>
              <a:t> </a:t>
            </a:r>
            <a:r>
              <a:rPr lang="en-US" sz="3200" dirty="0" err="1"/>
              <a:t>được</a:t>
            </a:r>
            <a:r>
              <a:rPr lang="en-US" sz="3200" dirty="0"/>
              <a:t> </a:t>
            </a:r>
            <a:r>
              <a:rPr lang="en-US" sz="3200" dirty="0" err="1"/>
              <a:t>câu</a:t>
            </a:r>
            <a:r>
              <a:rPr lang="en-US" sz="3200" dirty="0"/>
              <a:t> </a:t>
            </a:r>
            <a:r>
              <a:rPr lang="en-US" sz="3200" dirty="0" err="1"/>
              <a:t>chuyện</a:t>
            </a:r>
            <a:r>
              <a:rPr lang="en-US" sz="3200" dirty="0"/>
              <a:t> </a:t>
            </a:r>
            <a:r>
              <a:rPr lang="en-US" sz="3200" dirty="0" err="1"/>
              <a:t>định</a:t>
            </a:r>
            <a:r>
              <a:rPr lang="en-US" sz="3200" dirty="0"/>
              <a:t> </a:t>
            </a:r>
            <a:r>
              <a:rPr lang="en-US" sz="3200" dirty="0" err="1"/>
              <a:t>kể</a:t>
            </a:r>
            <a:r>
              <a:rPr lang="en-US" sz="3200" dirty="0"/>
              <a:t>.</a:t>
            </a:r>
            <a:endParaRPr lang="vi-VN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91CE08A-2A1F-4997-8919-A5A4C5DDC7EC}"/>
              </a:ext>
            </a:extLst>
          </p:cNvPr>
          <p:cNvSpPr txBox="1"/>
          <p:nvPr/>
        </p:nvSpPr>
        <p:spPr>
          <a:xfrm>
            <a:off x="325737" y="4783048"/>
            <a:ext cx="10895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dùng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, </a:t>
            </a: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câu</a:t>
            </a:r>
            <a:r>
              <a:rPr lang="en-US" sz="3200" dirty="0"/>
              <a:t> </a:t>
            </a:r>
            <a:r>
              <a:rPr lang="en-US" sz="3200" dirty="0" err="1"/>
              <a:t>chưa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70A07CE-64A2-42EC-AAE1-8FFDFF4F94D0}"/>
              </a:ext>
            </a:extLst>
          </p:cNvPr>
          <p:cNvSpPr txBox="1"/>
          <p:nvPr/>
        </p:nvSpPr>
        <p:spPr>
          <a:xfrm>
            <a:off x="325737" y="5400951"/>
            <a:ext cx="10895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Kết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: </a:t>
            </a:r>
            <a:r>
              <a:rPr lang="en-US" sz="3200" dirty="0" err="1"/>
              <a:t>Rút</a:t>
            </a:r>
            <a:r>
              <a:rPr lang="en-US" sz="3200" dirty="0"/>
              <a:t> ra </a:t>
            </a:r>
            <a:r>
              <a:rPr lang="en-US" sz="3200" dirty="0" err="1"/>
              <a:t>nội</a:t>
            </a:r>
            <a:r>
              <a:rPr lang="en-US" sz="3200" dirty="0"/>
              <a:t> dung </a:t>
            </a:r>
            <a:r>
              <a:rPr lang="en-US" sz="3200" dirty="0" err="1"/>
              <a:t>bài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sơ</a:t>
            </a:r>
            <a:r>
              <a:rPr lang="en-US" sz="3200" dirty="0"/>
              <a:t> </a:t>
            </a:r>
            <a:r>
              <a:rPr lang="en-US" sz="3200" dirty="0" err="1"/>
              <a:t>sài</a:t>
            </a:r>
            <a:r>
              <a:rPr lang="en-US" sz="3200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7008AC7-A27D-4EE1-9526-EFAC100FE3EA}"/>
              </a:ext>
            </a:extLst>
          </p:cNvPr>
          <p:cNvSpPr txBox="1"/>
          <p:nvPr/>
        </p:nvSpPr>
        <p:spPr>
          <a:xfrm>
            <a:off x="474386" y="950646"/>
            <a:ext cx="338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u="sng" dirty="0">
                <a:solidFill>
                  <a:schemeClr val="accent1">
                    <a:lumMod val="75000"/>
                  </a:schemeClr>
                </a:solidFill>
              </a:rPr>
              <a:t>Tồn tại:</a:t>
            </a:r>
          </a:p>
        </p:txBody>
      </p:sp>
      <p:pic>
        <p:nvPicPr>
          <p:cNvPr id="5" name="图片 4" descr="C:\Users\Administrator\Desktop\66e15703f0339c25e240e3b1f5f82d69.png66e15703f0339c25e240e3b1f5f82d6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45855" y="2792084"/>
            <a:ext cx="3462655" cy="412242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052AFF66-0E86-48B5-B3B9-660FA154E6B8}"/>
              </a:ext>
            </a:extLst>
          </p:cNvPr>
          <p:cNvSpPr/>
          <p:nvPr/>
        </p:nvSpPr>
        <p:spPr>
          <a:xfrm>
            <a:off x="5926455" y="249150"/>
            <a:ext cx="5719922" cy="97451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  <a:ea typeface="微软雅黑"/>
              </a:rPr>
              <a:t>NHẬN XÉT CHUNG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淘宝店chenying0907 2"/>
          <p:cNvGrpSpPr/>
          <p:nvPr/>
        </p:nvGrpSpPr>
        <p:grpSpPr>
          <a:xfrm>
            <a:off x="6155636" y="2455045"/>
            <a:ext cx="1215127" cy="1215502"/>
            <a:chOff x="4597401" y="2028528"/>
            <a:chExt cx="966788" cy="966788"/>
          </a:xfrm>
        </p:grpSpPr>
        <p:sp>
          <p:nvSpPr>
            <p:cNvPr id="12" name="淘宝店chenying0907 7"/>
            <p:cNvSpPr/>
            <p:nvPr/>
          </p:nvSpPr>
          <p:spPr bwMode="auto">
            <a:xfrm>
              <a:off x="4597401" y="2028528"/>
              <a:ext cx="966788" cy="966788"/>
            </a:xfrm>
            <a:custGeom>
              <a:avLst/>
              <a:gdLst>
                <a:gd name="T0" fmla="*/ 2 w 4869"/>
                <a:gd name="T1" fmla="*/ 2493 h 4872"/>
                <a:gd name="T2" fmla="*/ 3 w 4869"/>
                <a:gd name="T3" fmla="*/ 2311 h 4872"/>
                <a:gd name="T4" fmla="*/ 76 w 4869"/>
                <a:gd name="T5" fmla="*/ 1827 h 4872"/>
                <a:gd name="T6" fmla="*/ 240 w 4869"/>
                <a:gd name="T7" fmla="*/ 1380 h 4872"/>
                <a:gd name="T8" fmla="*/ 484 w 4869"/>
                <a:gd name="T9" fmla="*/ 979 h 4872"/>
                <a:gd name="T10" fmla="*/ 798 w 4869"/>
                <a:gd name="T11" fmla="*/ 633 h 4872"/>
                <a:gd name="T12" fmla="*/ 1172 w 4869"/>
                <a:gd name="T13" fmla="*/ 353 h 4872"/>
                <a:gd name="T14" fmla="*/ 1598 w 4869"/>
                <a:gd name="T15" fmla="*/ 148 h 4872"/>
                <a:gd name="T16" fmla="*/ 2064 w 4869"/>
                <a:gd name="T17" fmla="*/ 29 h 4872"/>
                <a:gd name="T18" fmla="*/ 2560 w 4869"/>
                <a:gd name="T19" fmla="*/ 4 h 4872"/>
                <a:gd name="T20" fmla="*/ 3043 w 4869"/>
                <a:gd name="T21" fmla="*/ 77 h 4872"/>
                <a:gd name="T22" fmla="*/ 3490 w 4869"/>
                <a:gd name="T23" fmla="*/ 241 h 4872"/>
                <a:gd name="T24" fmla="*/ 3891 w 4869"/>
                <a:gd name="T25" fmla="*/ 484 h 4872"/>
                <a:gd name="T26" fmla="*/ 4237 w 4869"/>
                <a:gd name="T27" fmla="*/ 799 h 4872"/>
                <a:gd name="T28" fmla="*/ 4516 w 4869"/>
                <a:gd name="T29" fmla="*/ 1173 h 4872"/>
                <a:gd name="T30" fmla="*/ 4721 w 4869"/>
                <a:gd name="T31" fmla="*/ 1598 h 4872"/>
                <a:gd name="T32" fmla="*/ 4841 w 4869"/>
                <a:gd name="T33" fmla="*/ 2065 h 4872"/>
                <a:gd name="T34" fmla="*/ 4866 w 4869"/>
                <a:gd name="T35" fmla="*/ 2561 h 4872"/>
                <a:gd name="T36" fmla="*/ 4792 w 4869"/>
                <a:gd name="T37" fmla="*/ 3045 h 4872"/>
                <a:gd name="T38" fmla="*/ 4629 w 4869"/>
                <a:gd name="T39" fmla="*/ 3492 h 4872"/>
                <a:gd name="T40" fmla="*/ 4386 w 4869"/>
                <a:gd name="T41" fmla="*/ 3894 h 4872"/>
                <a:gd name="T42" fmla="*/ 4071 w 4869"/>
                <a:gd name="T43" fmla="*/ 4239 h 4872"/>
                <a:gd name="T44" fmla="*/ 3697 w 4869"/>
                <a:gd name="T45" fmla="*/ 4519 h 4872"/>
                <a:gd name="T46" fmla="*/ 3271 w 4869"/>
                <a:gd name="T47" fmla="*/ 4724 h 4872"/>
                <a:gd name="T48" fmla="*/ 2806 w 4869"/>
                <a:gd name="T49" fmla="*/ 4844 h 4872"/>
                <a:gd name="T50" fmla="*/ 2390 w 4869"/>
                <a:gd name="T51" fmla="*/ 4871 h 4872"/>
                <a:gd name="T52" fmla="*/ 2213 w 4869"/>
                <a:gd name="T53" fmla="*/ 4862 h 4872"/>
                <a:gd name="T54" fmla="*/ 2041 w 4869"/>
                <a:gd name="T55" fmla="*/ 4841 h 4872"/>
                <a:gd name="T56" fmla="*/ 1873 w 4869"/>
                <a:gd name="T57" fmla="*/ 4807 h 4872"/>
                <a:gd name="T58" fmla="*/ 1709 w 4869"/>
                <a:gd name="T59" fmla="*/ 4762 h 4872"/>
                <a:gd name="T60" fmla="*/ 1549 w 4869"/>
                <a:gd name="T61" fmla="*/ 4704 h 4872"/>
                <a:gd name="T62" fmla="*/ 1393 w 4869"/>
                <a:gd name="T63" fmla="*/ 4637 h 4872"/>
                <a:gd name="T64" fmla="*/ 1239 w 4869"/>
                <a:gd name="T65" fmla="*/ 4557 h 4872"/>
                <a:gd name="T66" fmla="*/ 1106 w 4869"/>
                <a:gd name="T67" fmla="*/ 4478 h 4872"/>
                <a:gd name="T68" fmla="*/ 1006 w 4869"/>
                <a:gd name="T69" fmla="*/ 4416 h 4872"/>
                <a:gd name="T70" fmla="*/ 933 w 4869"/>
                <a:gd name="T71" fmla="*/ 4397 h 4872"/>
                <a:gd name="T72" fmla="*/ 872 w 4869"/>
                <a:gd name="T73" fmla="*/ 4416 h 4872"/>
                <a:gd name="T74" fmla="*/ 793 w 4869"/>
                <a:gd name="T75" fmla="*/ 4475 h 4872"/>
                <a:gd name="T76" fmla="*/ 692 w 4869"/>
                <a:gd name="T77" fmla="*/ 4554 h 4872"/>
                <a:gd name="T78" fmla="*/ 580 w 4869"/>
                <a:gd name="T79" fmla="*/ 4616 h 4872"/>
                <a:gd name="T80" fmla="*/ 430 w 4869"/>
                <a:gd name="T81" fmla="*/ 4664 h 4872"/>
                <a:gd name="T82" fmla="*/ 231 w 4869"/>
                <a:gd name="T83" fmla="*/ 4686 h 4872"/>
                <a:gd name="T84" fmla="*/ 231 w 4869"/>
                <a:gd name="T85" fmla="*/ 4649 h 4872"/>
                <a:gd name="T86" fmla="*/ 295 w 4869"/>
                <a:gd name="T87" fmla="*/ 4590 h 4872"/>
                <a:gd name="T88" fmla="*/ 345 w 4869"/>
                <a:gd name="T89" fmla="*/ 4523 h 4872"/>
                <a:gd name="T90" fmla="*/ 381 w 4869"/>
                <a:gd name="T91" fmla="*/ 4448 h 4872"/>
                <a:gd name="T92" fmla="*/ 403 w 4869"/>
                <a:gd name="T93" fmla="*/ 4371 h 4872"/>
                <a:gd name="T94" fmla="*/ 417 w 4869"/>
                <a:gd name="T95" fmla="*/ 4293 h 4872"/>
                <a:gd name="T96" fmla="*/ 417 w 4869"/>
                <a:gd name="T97" fmla="*/ 4163 h 4872"/>
                <a:gd name="T98" fmla="*/ 390 w 4869"/>
                <a:gd name="T99" fmla="*/ 4020 h 4872"/>
                <a:gd name="T100" fmla="*/ 340 w 4869"/>
                <a:gd name="T101" fmla="*/ 3867 h 4872"/>
                <a:gd name="T102" fmla="*/ 222 w 4869"/>
                <a:gd name="T103" fmla="*/ 3567 h 4872"/>
                <a:gd name="T104" fmla="*/ 133 w 4869"/>
                <a:gd name="T105" fmla="*/ 3320 h 4872"/>
                <a:gd name="T106" fmla="*/ 70 w 4869"/>
                <a:gd name="T107" fmla="*/ 3099 h 4872"/>
                <a:gd name="T108" fmla="*/ 23 w 4869"/>
                <a:gd name="T109" fmla="*/ 2853 h 4872"/>
                <a:gd name="T110" fmla="*/ 1 w 4869"/>
                <a:gd name="T111" fmla="*/ 2581 h 4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869" h="4872">
                  <a:moveTo>
                    <a:pt x="0" y="2508"/>
                  </a:moveTo>
                  <a:lnTo>
                    <a:pt x="1" y="2510"/>
                  </a:lnTo>
                  <a:lnTo>
                    <a:pt x="2" y="2512"/>
                  </a:lnTo>
                  <a:lnTo>
                    <a:pt x="2" y="2493"/>
                  </a:lnTo>
                  <a:lnTo>
                    <a:pt x="1" y="2474"/>
                  </a:lnTo>
                  <a:lnTo>
                    <a:pt x="0" y="2455"/>
                  </a:lnTo>
                  <a:lnTo>
                    <a:pt x="0" y="2436"/>
                  </a:lnTo>
                  <a:lnTo>
                    <a:pt x="3" y="2311"/>
                  </a:lnTo>
                  <a:lnTo>
                    <a:pt x="12" y="2187"/>
                  </a:lnTo>
                  <a:lnTo>
                    <a:pt x="28" y="2065"/>
                  </a:lnTo>
                  <a:lnTo>
                    <a:pt x="49" y="1945"/>
                  </a:lnTo>
                  <a:lnTo>
                    <a:pt x="76" y="1827"/>
                  </a:lnTo>
                  <a:lnTo>
                    <a:pt x="109" y="1712"/>
                  </a:lnTo>
                  <a:lnTo>
                    <a:pt x="147" y="1598"/>
                  </a:lnTo>
                  <a:lnTo>
                    <a:pt x="191" y="1488"/>
                  </a:lnTo>
                  <a:lnTo>
                    <a:pt x="240" y="1380"/>
                  </a:lnTo>
                  <a:lnTo>
                    <a:pt x="294" y="1276"/>
                  </a:lnTo>
                  <a:lnTo>
                    <a:pt x="352" y="1173"/>
                  </a:lnTo>
                  <a:lnTo>
                    <a:pt x="416" y="1074"/>
                  </a:lnTo>
                  <a:lnTo>
                    <a:pt x="484" y="979"/>
                  </a:lnTo>
                  <a:lnTo>
                    <a:pt x="556" y="887"/>
                  </a:lnTo>
                  <a:lnTo>
                    <a:pt x="633" y="799"/>
                  </a:lnTo>
                  <a:lnTo>
                    <a:pt x="713" y="714"/>
                  </a:lnTo>
                  <a:lnTo>
                    <a:pt x="798" y="633"/>
                  </a:lnTo>
                  <a:lnTo>
                    <a:pt x="887" y="556"/>
                  </a:lnTo>
                  <a:lnTo>
                    <a:pt x="978" y="484"/>
                  </a:lnTo>
                  <a:lnTo>
                    <a:pt x="1074" y="416"/>
                  </a:lnTo>
                  <a:lnTo>
                    <a:pt x="1172" y="353"/>
                  </a:lnTo>
                  <a:lnTo>
                    <a:pt x="1274" y="295"/>
                  </a:lnTo>
                  <a:lnTo>
                    <a:pt x="1379" y="241"/>
                  </a:lnTo>
                  <a:lnTo>
                    <a:pt x="1487" y="192"/>
                  </a:lnTo>
                  <a:lnTo>
                    <a:pt x="1598" y="148"/>
                  </a:lnTo>
                  <a:lnTo>
                    <a:pt x="1710" y="110"/>
                  </a:lnTo>
                  <a:lnTo>
                    <a:pt x="1826" y="77"/>
                  </a:lnTo>
                  <a:lnTo>
                    <a:pt x="1944" y="50"/>
                  </a:lnTo>
                  <a:lnTo>
                    <a:pt x="2064" y="29"/>
                  </a:lnTo>
                  <a:lnTo>
                    <a:pt x="2186" y="13"/>
                  </a:lnTo>
                  <a:lnTo>
                    <a:pt x="2310" y="4"/>
                  </a:lnTo>
                  <a:lnTo>
                    <a:pt x="2435" y="0"/>
                  </a:lnTo>
                  <a:lnTo>
                    <a:pt x="2560" y="4"/>
                  </a:lnTo>
                  <a:lnTo>
                    <a:pt x="2684" y="13"/>
                  </a:lnTo>
                  <a:lnTo>
                    <a:pt x="2806" y="29"/>
                  </a:lnTo>
                  <a:lnTo>
                    <a:pt x="2925" y="50"/>
                  </a:lnTo>
                  <a:lnTo>
                    <a:pt x="3043" y="77"/>
                  </a:lnTo>
                  <a:lnTo>
                    <a:pt x="3158" y="110"/>
                  </a:lnTo>
                  <a:lnTo>
                    <a:pt x="3271" y="148"/>
                  </a:lnTo>
                  <a:lnTo>
                    <a:pt x="3383" y="192"/>
                  </a:lnTo>
                  <a:lnTo>
                    <a:pt x="3490" y="241"/>
                  </a:lnTo>
                  <a:lnTo>
                    <a:pt x="3594" y="295"/>
                  </a:lnTo>
                  <a:lnTo>
                    <a:pt x="3697" y="353"/>
                  </a:lnTo>
                  <a:lnTo>
                    <a:pt x="3796" y="416"/>
                  </a:lnTo>
                  <a:lnTo>
                    <a:pt x="3891" y="484"/>
                  </a:lnTo>
                  <a:lnTo>
                    <a:pt x="3983" y="556"/>
                  </a:lnTo>
                  <a:lnTo>
                    <a:pt x="4071" y="633"/>
                  </a:lnTo>
                  <a:lnTo>
                    <a:pt x="4156" y="714"/>
                  </a:lnTo>
                  <a:lnTo>
                    <a:pt x="4237" y="799"/>
                  </a:lnTo>
                  <a:lnTo>
                    <a:pt x="4313" y="887"/>
                  </a:lnTo>
                  <a:lnTo>
                    <a:pt x="4386" y="979"/>
                  </a:lnTo>
                  <a:lnTo>
                    <a:pt x="4453" y="1074"/>
                  </a:lnTo>
                  <a:lnTo>
                    <a:pt x="4516" y="1173"/>
                  </a:lnTo>
                  <a:lnTo>
                    <a:pt x="4575" y="1276"/>
                  </a:lnTo>
                  <a:lnTo>
                    <a:pt x="4629" y="1380"/>
                  </a:lnTo>
                  <a:lnTo>
                    <a:pt x="4677" y="1488"/>
                  </a:lnTo>
                  <a:lnTo>
                    <a:pt x="4721" y="1598"/>
                  </a:lnTo>
                  <a:lnTo>
                    <a:pt x="4760" y="1712"/>
                  </a:lnTo>
                  <a:lnTo>
                    <a:pt x="4792" y="1827"/>
                  </a:lnTo>
                  <a:lnTo>
                    <a:pt x="4819" y="1945"/>
                  </a:lnTo>
                  <a:lnTo>
                    <a:pt x="4841" y="2065"/>
                  </a:lnTo>
                  <a:lnTo>
                    <a:pt x="4857" y="2187"/>
                  </a:lnTo>
                  <a:lnTo>
                    <a:pt x="4866" y="2311"/>
                  </a:lnTo>
                  <a:lnTo>
                    <a:pt x="4869" y="2436"/>
                  </a:lnTo>
                  <a:lnTo>
                    <a:pt x="4866" y="2561"/>
                  </a:lnTo>
                  <a:lnTo>
                    <a:pt x="4857" y="2685"/>
                  </a:lnTo>
                  <a:lnTo>
                    <a:pt x="4841" y="2807"/>
                  </a:lnTo>
                  <a:lnTo>
                    <a:pt x="4819" y="2927"/>
                  </a:lnTo>
                  <a:lnTo>
                    <a:pt x="4792" y="3045"/>
                  </a:lnTo>
                  <a:lnTo>
                    <a:pt x="4760" y="3161"/>
                  </a:lnTo>
                  <a:lnTo>
                    <a:pt x="4721" y="3274"/>
                  </a:lnTo>
                  <a:lnTo>
                    <a:pt x="4677" y="3384"/>
                  </a:lnTo>
                  <a:lnTo>
                    <a:pt x="4629" y="3492"/>
                  </a:lnTo>
                  <a:lnTo>
                    <a:pt x="4575" y="3597"/>
                  </a:lnTo>
                  <a:lnTo>
                    <a:pt x="4516" y="3699"/>
                  </a:lnTo>
                  <a:lnTo>
                    <a:pt x="4453" y="3798"/>
                  </a:lnTo>
                  <a:lnTo>
                    <a:pt x="4386" y="3894"/>
                  </a:lnTo>
                  <a:lnTo>
                    <a:pt x="4313" y="3985"/>
                  </a:lnTo>
                  <a:lnTo>
                    <a:pt x="4237" y="4074"/>
                  </a:lnTo>
                  <a:lnTo>
                    <a:pt x="4156" y="4159"/>
                  </a:lnTo>
                  <a:lnTo>
                    <a:pt x="4071" y="4239"/>
                  </a:lnTo>
                  <a:lnTo>
                    <a:pt x="3983" y="4315"/>
                  </a:lnTo>
                  <a:lnTo>
                    <a:pt x="3891" y="4388"/>
                  </a:lnTo>
                  <a:lnTo>
                    <a:pt x="3796" y="4456"/>
                  </a:lnTo>
                  <a:lnTo>
                    <a:pt x="3697" y="4519"/>
                  </a:lnTo>
                  <a:lnTo>
                    <a:pt x="3594" y="4578"/>
                  </a:lnTo>
                  <a:lnTo>
                    <a:pt x="3490" y="4631"/>
                  </a:lnTo>
                  <a:lnTo>
                    <a:pt x="3383" y="4681"/>
                  </a:lnTo>
                  <a:lnTo>
                    <a:pt x="3271" y="4724"/>
                  </a:lnTo>
                  <a:lnTo>
                    <a:pt x="3158" y="4762"/>
                  </a:lnTo>
                  <a:lnTo>
                    <a:pt x="3043" y="4796"/>
                  </a:lnTo>
                  <a:lnTo>
                    <a:pt x="2925" y="4823"/>
                  </a:lnTo>
                  <a:lnTo>
                    <a:pt x="2806" y="4844"/>
                  </a:lnTo>
                  <a:lnTo>
                    <a:pt x="2684" y="4859"/>
                  </a:lnTo>
                  <a:lnTo>
                    <a:pt x="2560" y="4869"/>
                  </a:lnTo>
                  <a:lnTo>
                    <a:pt x="2435" y="4872"/>
                  </a:lnTo>
                  <a:lnTo>
                    <a:pt x="2390" y="4871"/>
                  </a:lnTo>
                  <a:lnTo>
                    <a:pt x="2345" y="4870"/>
                  </a:lnTo>
                  <a:lnTo>
                    <a:pt x="2301" y="4868"/>
                  </a:lnTo>
                  <a:lnTo>
                    <a:pt x="2257" y="4866"/>
                  </a:lnTo>
                  <a:lnTo>
                    <a:pt x="2213" y="4862"/>
                  </a:lnTo>
                  <a:lnTo>
                    <a:pt x="2169" y="4858"/>
                  </a:lnTo>
                  <a:lnTo>
                    <a:pt x="2126" y="4853"/>
                  </a:lnTo>
                  <a:lnTo>
                    <a:pt x="2083" y="4848"/>
                  </a:lnTo>
                  <a:lnTo>
                    <a:pt x="2041" y="4841"/>
                  </a:lnTo>
                  <a:lnTo>
                    <a:pt x="1998" y="4833"/>
                  </a:lnTo>
                  <a:lnTo>
                    <a:pt x="1956" y="4825"/>
                  </a:lnTo>
                  <a:lnTo>
                    <a:pt x="1914" y="4817"/>
                  </a:lnTo>
                  <a:lnTo>
                    <a:pt x="1873" y="4807"/>
                  </a:lnTo>
                  <a:lnTo>
                    <a:pt x="1831" y="4797"/>
                  </a:lnTo>
                  <a:lnTo>
                    <a:pt x="1790" y="4786"/>
                  </a:lnTo>
                  <a:lnTo>
                    <a:pt x="1750" y="4774"/>
                  </a:lnTo>
                  <a:lnTo>
                    <a:pt x="1709" y="4762"/>
                  </a:lnTo>
                  <a:lnTo>
                    <a:pt x="1669" y="4748"/>
                  </a:lnTo>
                  <a:lnTo>
                    <a:pt x="1628" y="4735"/>
                  </a:lnTo>
                  <a:lnTo>
                    <a:pt x="1589" y="4720"/>
                  </a:lnTo>
                  <a:lnTo>
                    <a:pt x="1549" y="4704"/>
                  </a:lnTo>
                  <a:lnTo>
                    <a:pt x="1510" y="4689"/>
                  </a:lnTo>
                  <a:lnTo>
                    <a:pt x="1470" y="4672"/>
                  </a:lnTo>
                  <a:lnTo>
                    <a:pt x="1431" y="4655"/>
                  </a:lnTo>
                  <a:lnTo>
                    <a:pt x="1393" y="4637"/>
                  </a:lnTo>
                  <a:lnTo>
                    <a:pt x="1353" y="4618"/>
                  </a:lnTo>
                  <a:lnTo>
                    <a:pt x="1315" y="4597"/>
                  </a:lnTo>
                  <a:lnTo>
                    <a:pt x="1276" y="4577"/>
                  </a:lnTo>
                  <a:lnTo>
                    <a:pt x="1239" y="4557"/>
                  </a:lnTo>
                  <a:lnTo>
                    <a:pt x="1201" y="4535"/>
                  </a:lnTo>
                  <a:lnTo>
                    <a:pt x="1164" y="4513"/>
                  </a:lnTo>
                  <a:lnTo>
                    <a:pt x="1125" y="4489"/>
                  </a:lnTo>
                  <a:lnTo>
                    <a:pt x="1106" y="4478"/>
                  </a:lnTo>
                  <a:lnTo>
                    <a:pt x="1083" y="4463"/>
                  </a:lnTo>
                  <a:lnTo>
                    <a:pt x="1057" y="4447"/>
                  </a:lnTo>
                  <a:lnTo>
                    <a:pt x="1026" y="4428"/>
                  </a:lnTo>
                  <a:lnTo>
                    <a:pt x="1006" y="4416"/>
                  </a:lnTo>
                  <a:lnTo>
                    <a:pt x="986" y="4407"/>
                  </a:lnTo>
                  <a:lnTo>
                    <a:pt x="968" y="4401"/>
                  </a:lnTo>
                  <a:lnTo>
                    <a:pt x="950" y="4398"/>
                  </a:lnTo>
                  <a:lnTo>
                    <a:pt x="933" y="4397"/>
                  </a:lnTo>
                  <a:lnTo>
                    <a:pt x="917" y="4399"/>
                  </a:lnTo>
                  <a:lnTo>
                    <a:pt x="901" y="4402"/>
                  </a:lnTo>
                  <a:lnTo>
                    <a:pt x="887" y="4408"/>
                  </a:lnTo>
                  <a:lnTo>
                    <a:pt x="872" y="4416"/>
                  </a:lnTo>
                  <a:lnTo>
                    <a:pt x="856" y="4425"/>
                  </a:lnTo>
                  <a:lnTo>
                    <a:pt x="841" y="4436"/>
                  </a:lnTo>
                  <a:lnTo>
                    <a:pt x="826" y="4448"/>
                  </a:lnTo>
                  <a:lnTo>
                    <a:pt x="793" y="4475"/>
                  </a:lnTo>
                  <a:lnTo>
                    <a:pt x="756" y="4506"/>
                  </a:lnTo>
                  <a:lnTo>
                    <a:pt x="736" y="4522"/>
                  </a:lnTo>
                  <a:lnTo>
                    <a:pt x="714" y="4539"/>
                  </a:lnTo>
                  <a:lnTo>
                    <a:pt x="692" y="4554"/>
                  </a:lnTo>
                  <a:lnTo>
                    <a:pt x="667" y="4570"/>
                  </a:lnTo>
                  <a:lnTo>
                    <a:pt x="640" y="4586"/>
                  </a:lnTo>
                  <a:lnTo>
                    <a:pt x="612" y="4602"/>
                  </a:lnTo>
                  <a:lnTo>
                    <a:pt x="580" y="4616"/>
                  </a:lnTo>
                  <a:lnTo>
                    <a:pt x="547" y="4630"/>
                  </a:lnTo>
                  <a:lnTo>
                    <a:pt x="511" y="4642"/>
                  </a:lnTo>
                  <a:lnTo>
                    <a:pt x="472" y="4654"/>
                  </a:lnTo>
                  <a:lnTo>
                    <a:pt x="430" y="4664"/>
                  </a:lnTo>
                  <a:lnTo>
                    <a:pt x="386" y="4672"/>
                  </a:lnTo>
                  <a:lnTo>
                    <a:pt x="338" y="4678"/>
                  </a:lnTo>
                  <a:lnTo>
                    <a:pt x="286" y="4683"/>
                  </a:lnTo>
                  <a:lnTo>
                    <a:pt x="231" y="4686"/>
                  </a:lnTo>
                  <a:lnTo>
                    <a:pt x="172" y="4686"/>
                  </a:lnTo>
                  <a:lnTo>
                    <a:pt x="192" y="4675"/>
                  </a:lnTo>
                  <a:lnTo>
                    <a:pt x="213" y="4663"/>
                  </a:lnTo>
                  <a:lnTo>
                    <a:pt x="231" y="4649"/>
                  </a:lnTo>
                  <a:lnTo>
                    <a:pt x="249" y="4636"/>
                  </a:lnTo>
                  <a:lnTo>
                    <a:pt x="266" y="4621"/>
                  </a:lnTo>
                  <a:lnTo>
                    <a:pt x="280" y="4606"/>
                  </a:lnTo>
                  <a:lnTo>
                    <a:pt x="295" y="4590"/>
                  </a:lnTo>
                  <a:lnTo>
                    <a:pt x="310" y="4575"/>
                  </a:lnTo>
                  <a:lnTo>
                    <a:pt x="322" y="4558"/>
                  </a:lnTo>
                  <a:lnTo>
                    <a:pt x="333" y="4541"/>
                  </a:lnTo>
                  <a:lnTo>
                    <a:pt x="345" y="4523"/>
                  </a:lnTo>
                  <a:lnTo>
                    <a:pt x="355" y="4505"/>
                  </a:lnTo>
                  <a:lnTo>
                    <a:pt x="364" y="4487"/>
                  </a:lnTo>
                  <a:lnTo>
                    <a:pt x="373" y="4468"/>
                  </a:lnTo>
                  <a:lnTo>
                    <a:pt x="381" y="4448"/>
                  </a:lnTo>
                  <a:lnTo>
                    <a:pt x="387" y="4429"/>
                  </a:lnTo>
                  <a:lnTo>
                    <a:pt x="393" y="4410"/>
                  </a:lnTo>
                  <a:lnTo>
                    <a:pt x="399" y="4391"/>
                  </a:lnTo>
                  <a:lnTo>
                    <a:pt x="403" y="4371"/>
                  </a:lnTo>
                  <a:lnTo>
                    <a:pt x="408" y="4351"/>
                  </a:lnTo>
                  <a:lnTo>
                    <a:pt x="411" y="4332"/>
                  </a:lnTo>
                  <a:lnTo>
                    <a:pt x="414" y="4312"/>
                  </a:lnTo>
                  <a:lnTo>
                    <a:pt x="417" y="4293"/>
                  </a:lnTo>
                  <a:lnTo>
                    <a:pt x="418" y="4274"/>
                  </a:lnTo>
                  <a:lnTo>
                    <a:pt x="420" y="4235"/>
                  </a:lnTo>
                  <a:lnTo>
                    <a:pt x="419" y="4198"/>
                  </a:lnTo>
                  <a:lnTo>
                    <a:pt x="417" y="4163"/>
                  </a:lnTo>
                  <a:lnTo>
                    <a:pt x="413" y="4129"/>
                  </a:lnTo>
                  <a:lnTo>
                    <a:pt x="407" y="4093"/>
                  </a:lnTo>
                  <a:lnTo>
                    <a:pt x="399" y="4057"/>
                  </a:lnTo>
                  <a:lnTo>
                    <a:pt x="390" y="4020"/>
                  </a:lnTo>
                  <a:lnTo>
                    <a:pt x="379" y="3983"/>
                  </a:lnTo>
                  <a:lnTo>
                    <a:pt x="367" y="3944"/>
                  </a:lnTo>
                  <a:lnTo>
                    <a:pt x="354" y="3906"/>
                  </a:lnTo>
                  <a:lnTo>
                    <a:pt x="340" y="3867"/>
                  </a:lnTo>
                  <a:lnTo>
                    <a:pt x="324" y="3826"/>
                  </a:lnTo>
                  <a:lnTo>
                    <a:pt x="293" y="3744"/>
                  </a:lnTo>
                  <a:lnTo>
                    <a:pt x="258" y="3657"/>
                  </a:lnTo>
                  <a:lnTo>
                    <a:pt x="222" y="3567"/>
                  </a:lnTo>
                  <a:lnTo>
                    <a:pt x="186" y="3471"/>
                  </a:lnTo>
                  <a:lnTo>
                    <a:pt x="168" y="3421"/>
                  </a:lnTo>
                  <a:lnTo>
                    <a:pt x="150" y="3372"/>
                  </a:lnTo>
                  <a:lnTo>
                    <a:pt x="133" y="3320"/>
                  </a:lnTo>
                  <a:lnTo>
                    <a:pt x="116" y="3266"/>
                  </a:lnTo>
                  <a:lnTo>
                    <a:pt x="100" y="3212"/>
                  </a:lnTo>
                  <a:lnTo>
                    <a:pt x="84" y="3155"/>
                  </a:lnTo>
                  <a:lnTo>
                    <a:pt x="70" y="3099"/>
                  </a:lnTo>
                  <a:lnTo>
                    <a:pt x="57" y="3039"/>
                  </a:lnTo>
                  <a:lnTo>
                    <a:pt x="45" y="2979"/>
                  </a:lnTo>
                  <a:lnTo>
                    <a:pt x="34" y="2917"/>
                  </a:lnTo>
                  <a:lnTo>
                    <a:pt x="23" y="2853"/>
                  </a:lnTo>
                  <a:lnTo>
                    <a:pt x="15" y="2788"/>
                  </a:lnTo>
                  <a:lnTo>
                    <a:pt x="9" y="2721"/>
                  </a:lnTo>
                  <a:lnTo>
                    <a:pt x="4" y="2651"/>
                  </a:lnTo>
                  <a:lnTo>
                    <a:pt x="1" y="2581"/>
                  </a:lnTo>
                  <a:lnTo>
                    <a:pt x="0" y="2508"/>
                  </a:lnTo>
                  <a:close/>
                </a:path>
              </a:pathLst>
            </a:custGeom>
            <a:solidFill>
              <a:srgbClr val="7FC2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13" name="淘宝店chenying0907 8"/>
            <p:cNvSpPr/>
            <p:nvPr/>
          </p:nvSpPr>
          <p:spPr bwMode="auto">
            <a:xfrm>
              <a:off x="4725988" y="2157115"/>
              <a:ext cx="709613" cy="709613"/>
            </a:xfrm>
            <a:custGeom>
              <a:avLst/>
              <a:gdLst>
                <a:gd name="T0" fmla="*/ 9 w 3575"/>
                <a:gd name="T1" fmla="*/ 1972 h 3577"/>
                <a:gd name="T2" fmla="*/ 56 w 3575"/>
                <a:gd name="T3" fmla="*/ 2235 h 3577"/>
                <a:gd name="T4" fmla="*/ 140 w 3575"/>
                <a:gd name="T5" fmla="*/ 2485 h 3577"/>
                <a:gd name="T6" fmla="*/ 259 w 3575"/>
                <a:gd name="T7" fmla="*/ 2716 h 3577"/>
                <a:gd name="T8" fmla="*/ 407 w 3575"/>
                <a:gd name="T9" fmla="*/ 2927 h 3577"/>
                <a:gd name="T10" fmla="*/ 586 w 3575"/>
                <a:gd name="T11" fmla="*/ 3113 h 3577"/>
                <a:gd name="T12" fmla="*/ 788 w 3575"/>
                <a:gd name="T13" fmla="*/ 3272 h 3577"/>
                <a:gd name="T14" fmla="*/ 1013 w 3575"/>
                <a:gd name="T15" fmla="*/ 3400 h 3577"/>
                <a:gd name="T16" fmla="*/ 1256 w 3575"/>
                <a:gd name="T17" fmla="*/ 3497 h 3577"/>
                <a:gd name="T18" fmla="*/ 1515 w 3575"/>
                <a:gd name="T19" fmla="*/ 3557 h 3577"/>
                <a:gd name="T20" fmla="*/ 1788 w 3575"/>
                <a:gd name="T21" fmla="*/ 3577 h 3577"/>
                <a:gd name="T22" fmla="*/ 2059 w 3575"/>
                <a:gd name="T23" fmla="*/ 3557 h 3577"/>
                <a:gd name="T24" fmla="*/ 2319 w 3575"/>
                <a:gd name="T25" fmla="*/ 3497 h 3577"/>
                <a:gd name="T26" fmla="*/ 2563 w 3575"/>
                <a:gd name="T27" fmla="*/ 3400 h 3577"/>
                <a:gd name="T28" fmla="*/ 2787 w 3575"/>
                <a:gd name="T29" fmla="*/ 3272 h 3577"/>
                <a:gd name="T30" fmla="*/ 2989 w 3575"/>
                <a:gd name="T31" fmla="*/ 3113 h 3577"/>
                <a:gd name="T32" fmla="*/ 3167 w 3575"/>
                <a:gd name="T33" fmla="*/ 2927 h 3577"/>
                <a:gd name="T34" fmla="*/ 3317 w 3575"/>
                <a:gd name="T35" fmla="*/ 2716 h 3577"/>
                <a:gd name="T36" fmla="*/ 3435 w 3575"/>
                <a:gd name="T37" fmla="*/ 2485 h 3577"/>
                <a:gd name="T38" fmla="*/ 3519 w 3575"/>
                <a:gd name="T39" fmla="*/ 2235 h 3577"/>
                <a:gd name="T40" fmla="*/ 3566 w 3575"/>
                <a:gd name="T41" fmla="*/ 1972 h 3577"/>
                <a:gd name="T42" fmla="*/ 3573 w 3575"/>
                <a:gd name="T43" fmla="*/ 1696 h 3577"/>
                <a:gd name="T44" fmla="*/ 3539 w 3575"/>
                <a:gd name="T45" fmla="*/ 1427 h 3577"/>
                <a:gd name="T46" fmla="*/ 3467 w 3575"/>
                <a:gd name="T47" fmla="*/ 1173 h 3577"/>
                <a:gd name="T48" fmla="*/ 3360 w 3575"/>
                <a:gd name="T49" fmla="*/ 935 h 3577"/>
                <a:gd name="T50" fmla="*/ 3220 w 3575"/>
                <a:gd name="T51" fmla="*/ 718 h 3577"/>
                <a:gd name="T52" fmla="*/ 3052 w 3575"/>
                <a:gd name="T53" fmla="*/ 523 h 3577"/>
                <a:gd name="T54" fmla="*/ 2857 w 3575"/>
                <a:gd name="T55" fmla="*/ 355 h 3577"/>
                <a:gd name="T56" fmla="*/ 2640 w 3575"/>
                <a:gd name="T57" fmla="*/ 215 h 3577"/>
                <a:gd name="T58" fmla="*/ 2402 w 3575"/>
                <a:gd name="T59" fmla="*/ 108 h 3577"/>
                <a:gd name="T60" fmla="*/ 2147 w 3575"/>
                <a:gd name="T61" fmla="*/ 36 h 3577"/>
                <a:gd name="T62" fmla="*/ 1879 w 3575"/>
                <a:gd name="T63" fmla="*/ 2 h 3577"/>
                <a:gd name="T64" fmla="*/ 1604 w 3575"/>
                <a:gd name="T65" fmla="*/ 9 h 3577"/>
                <a:gd name="T66" fmla="*/ 1341 w 3575"/>
                <a:gd name="T67" fmla="*/ 56 h 3577"/>
                <a:gd name="T68" fmla="*/ 1091 w 3575"/>
                <a:gd name="T69" fmla="*/ 139 h 3577"/>
                <a:gd name="T70" fmla="*/ 860 w 3575"/>
                <a:gd name="T71" fmla="*/ 258 h 3577"/>
                <a:gd name="T72" fmla="*/ 650 w 3575"/>
                <a:gd name="T73" fmla="*/ 408 h 3577"/>
                <a:gd name="T74" fmla="*/ 464 w 3575"/>
                <a:gd name="T75" fmla="*/ 585 h 3577"/>
                <a:gd name="T76" fmla="*/ 305 w 3575"/>
                <a:gd name="T77" fmla="*/ 788 h 3577"/>
                <a:gd name="T78" fmla="*/ 175 w 3575"/>
                <a:gd name="T79" fmla="*/ 1012 h 3577"/>
                <a:gd name="T80" fmla="*/ 80 w 3575"/>
                <a:gd name="T81" fmla="*/ 1256 h 3577"/>
                <a:gd name="T82" fmla="*/ 20 w 3575"/>
                <a:gd name="T83" fmla="*/ 1516 h 3577"/>
                <a:gd name="T84" fmla="*/ 0 w 3575"/>
                <a:gd name="T85" fmla="*/ 1788 h 3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575" h="3577">
                  <a:moveTo>
                    <a:pt x="0" y="1788"/>
                  </a:moveTo>
                  <a:lnTo>
                    <a:pt x="2" y="1880"/>
                  </a:lnTo>
                  <a:lnTo>
                    <a:pt x="9" y="1972"/>
                  </a:lnTo>
                  <a:lnTo>
                    <a:pt x="20" y="2061"/>
                  </a:lnTo>
                  <a:lnTo>
                    <a:pt x="36" y="2149"/>
                  </a:lnTo>
                  <a:lnTo>
                    <a:pt x="56" y="2235"/>
                  </a:lnTo>
                  <a:lnTo>
                    <a:pt x="80" y="2320"/>
                  </a:lnTo>
                  <a:lnTo>
                    <a:pt x="108" y="2403"/>
                  </a:lnTo>
                  <a:lnTo>
                    <a:pt x="140" y="2485"/>
                  </a:lnTo>
                  <a:lnTo>
                    <a:pt x="175" y="2564"/>
                  </a:lnTo>
                  <a:lnTo>
                    <a:pt x="216" y="2641"/>
                  </a:lnTo>
                  <a:lnTo>
                    <a:pt x="259" y="2716"/>
                  </a:lnTo>
                  <a:lnTo>
                    <a:pt x="305" y="2788"/>
                  </a:lnTo>
                  <a:lnTo>
                    <a:pt x="355" y="2859"/>
                  </a:lnTo>
                  <a:lnTo>
                    <a:pt x="407" y="2927"/>
                  </a:lnTo>
                  <a:lnTo>
                    <a:pt x="464" y="2991"/>
                  </a:lnTo>
                  <a:lnTo>
                    <a:pt x="524" y="3053"/>
                  </a:lnTo>
                  <a:lnTo>
                    <a:pt x="586" y="3113"/>
                  </a:lnTo>
                  <a:lnTo>
                    <a:pt x="650" y="3169"/>
                  </a:lnTo>
                  <a:lnTo>
                    <a:pt x="717" y="3222"/>
                  </a:lnTo>
                  <a:lnTo>
                    <a:pt x="788" y="3272"/>
                  </a:lnTo>
                  <a:lnTo>
                    <a:pt x="860" y="3318"/>
                  </a:lnTo>
                  <a:lnTo>
                    <a:pt x="935" y="3361"/>
                  </a:lnTo>
                  <a:lnTo>
                    <a:pt x="1013" y="3400"/>
                  </a:lnTo>
                  <a:lnTo>
                    <a:pt x="1091" y="3436"/>
                  </a:lnTo>
                  <a:lnTo>
                    <a:pt x="1173" y="3469"/>
                  </a:lnTo>
                  <a:lnTo>
                    <a:pt x="1256" y="3497"/>
                  </a:lnTo>
                  <a:lnTo>
                    <a:pt x="1341" y="3521"/>
                  </a:lnTo>
                  <a:lnTo>
                    <a:pt x="1427" y="3541"/>
                  </a:lnTo>
                  <a:lnTo>
                    <a:pt x="1515" y="3557"/>
                  </a:lnTo>
                  <a:lnTo>
                    <a:pt x="1604" y="3568"/>
                  </a:lnTo>
                  <a:lnTo>
                    <a:pt x="1696" y="3575"/>
                  </a:lnTo>
                  <a:lnTo>
                    <a:pt x="1788" y="3577"/>
                  </a:lnTo>
                  <a:lnTo>
                    <a:pt x="1879" y="3575"/>
                  </a:lnTo>
                  <a:lnTo>
                    <a:pt x="1970" y="3568"/>
                  </a:lnTo>
                  <a:lnTo>
                    <a:pt x="2059" y="3557"/>
                  </a:lnTo>
                  <a:lnTo>
                    <a:pt x="2147" y="3541"/>
                  </a:lnTo>
                  <a:lnTo>
                    <a:pt x="2234" y="3521"/>
                  </a:lnTo>
                  <a:lnTo>
                    <a:pt x="2319" y="3497"/>
                  </a:lnTo>
                  <a:lnTo>
                    <a:pt x="2402" y="3469"/>
                  </a:lnTo>
                  <a:lnTo>
                    <a:pt x="2483" y="3436"/>
                  </a:lnTo>
                  <a:lnTo>
                    <a:pt x="2563" y="3400"/>
                  </a:lnTo>
                  <a:lnTo>
                    <a:pt x="2640" y="3361"/>
                  </a:lnTo>
                  <a:lnTo>
                    <a:pt x="2714" y="3318"/>
                  </a:lnTo>
                  <a:lnTo>
                    <a:pt x="2787" y="3272"/>
                  </a:lnTo>
                  <a:lnTo>
                    <a:pt x="2857" y="3222"/>
                  </a:lnTo>
                  <a:lnTo>
                    <a:pt x="2925" y="3169"/>
                  </a:lnTo>
                  <a:lnTo>
                    <a:pt x="2989" y="3113"/>
                  </a:lnTo>
                  <a:lnTo>
                    <a:pt x="3052" y="3053"/>
                  </a:lnTo>
                  <a:lnTo>
                    <a:pt x="3111" y="2991"/>
                  </a:lnTo>
                  <a:lnTo>
                    <a:pt x="3167" y="2927"/>
                  </a:lnTo>
                  <a:lnTo>
                    <a:pt x="3220" y="2859"/>
                  </a:lnTo>
                  <a:lnTo>
                    <a:pt x="3270" y="2788"/>
                  </a:lnTo>
                  <a:lnTo>
                    <a:pt x="3317" y="2716"/>
                  </a:lnTo>
                  <a:lnTo>
                    <a:pt x="3360" y="2641"/>
                  </a:lnTo>
                  <a:lnTo>
                    <a:pt x="3399" y="2564"/>
                  </a:lnTo>
                  <a:lnTo>
                    <a:pt x="3435" y="2485"/>
                  </a:lnTo>
                  <a:lnTo>
                    <a:pt x="3467" y="2403"/>
                  </a:lnTo>
                  <a:lnTo>
                    <a:pt x="3495" y="2320"/>
                  </a:lnTo>
                  <a:lnTo>
                    <a:pt x="3519" y="2235"/>
                  </a:lnTo>
                  <a:lnTo>
                    <a:pt x="3539" y="2149"/>
                  </a:lnTo>
                  <a:lnTo>
                    <a:pt x="3555" y="2061"/>
                  </a:lnTo>
                  <a:lnTo>
                    <a:pt x="3566" y="1972"/>
                  </a:lnTo>
                  <a:lnTo>
                    <a:pt x="3573" y="1880"/>
                  </a:lnTo>
                  <a:lnTo>
                    <a:pt x="3575" y="1788"/>
                  </a:lnTo>
                  <a:lnTo>
                    <a:pt x="3573" y="1696"/>
                  </a:lnTo>
                  <a:lnTo>
                    <a:pt x="3566" y="1605"/>
                  </a:lnTo>
                  <a:lnTo>
                    <a:pt x="3555" y="1516"/>
                  </a:lnTo>
                  <a:lnTo>
                    <a:pt x="3539" y="1427"/>
                  </a:lnTo>
                  <a:lnTo>
                    <a:pt x="3519" y="1341"/>
                  </a:lnTo>
                  <a:lnTo>
                    <a:pt x="3495" y="1256"/>
                  </a:lnTo>
                  <a:lnTo>
                    <a:pt x="3467" y="1173"/>
                  </a:lnTo>
                  <a:lnTo>
                    <a:pt x="3435" y="1092"/>
                  </a:lnTo>
                  <a:lnTo>
                    <a:pt x="3399" y="1012"/>
                  </a:lnTo>
                  <a:lnTo>
                    <a:pt x="3360" y="935"/>
                  </a:lnTo>
                  <a:lnTo>
                    <a:pt x="3317" y="861"/>
                  </a:lnTo>
                  <a:lnTo>
                    <a:pt x="3270" y="788"/>
                  </a:lnTo>
                  <a:lnTo>
                    <a:pt x="3220" y="718"/>
                  </a:lnTo>
                  <a:lnTo>
                    <a:pt x="3167" y="650"/>
                  </a:lnTo>
                  <a:lnTo>
                    <a:pt x="3111" y="585"/>
                  </a:lnTo>
                  <a:lnTo>
                    <a:pt x="3052" y="523"/>
                  </a:lnTo>
                  <a:lnTo>
                    <a:pt x="2989" y="464"/>
                  </a:lnTo>
                  <a:lnTo>
                    <a:pt x="2925" y="408"/>
                  </a:lnTo>
                  <a:lnTo>
                    <a:pt x="2857" y="355"/>
                  </a:lnTo>
                  <a:lnTo>
                    <a:pt x="2787" y="305"/>
                  </a:lnTo>
                  <a:lnTo>
                    <a:pt x="2714" y="258"/>
                  </a:lnTo>
                  <a:lnTo>
                    <a:pt x="2640" y="215"/>
                  </a:lnTo>
                  <a:lnTo>
                    <a:pt x="2563" y="175"/>
                  </a:lnTo>
                  <a:lnTo>
                    <a:pt x="2483" y="139"/>
                  </a:lnTo>
                  <a:lnTo>
                    <a:pt x="2402" y="108"/>
                  </a:lnTo>
                  <a:lnTo>
                    <a:pt x="2319" y="80"/>
                  </a:lnTo>
                  <a:lnTo>
                    <a:pt x="2234" y="56"/>
                  </a:lnTo>
                  <a:lnTo>
                    <a:pt x="2147" y="36"/>
                  </a:lnTo>
                  <a:lnTo>
                    <a:pt x="2059" y="20"/>
                  </a:lnTo>
                  <a:lnTo>
                    <a:pt x="1970" y="9"/>
                  </a:lnTo>
                  <a:lnTo>
                    <a:pt x="1879" y="2"/>
                  </a:lnTo>
                  <a:lnTo>
                    <a:pt x="1788" y="0"/>
                  </a:lnTo>
                  <a:lnTo>
                    <a:pt x="1696" y="2"/>
                  </a:lnTo>
                  <a:lnTo>
                    <a:pt x="1604" y="9"/>
                  </a:lnTo>
                  <a:lnTo>
                    <a:pt x="1515" y="20"/>
                  </a:lnTo>
                  <a:lnTo>
                    <a:pt x="1427" y="36"/>
                  </a:lnTo>
                  <a:lnTo>
                    <a:pt x="1341" y="56"/>
                  </a:lnTo>
                  <a:lnTo>
                    <a:pt x="1256" y="80"/>
                  </a:lnTo>
                  <a:lnTo>
                    <a:pt x="1173" y="108"/>
                  </a:lnTo>
                  <a:lnTo>
                    <a:pt x="1091" y="139"/>
                  </a:lnTo>
                  <a:lnTo>
                    <a:pt x="1013" y="175"/>
                  </a:lnTo>
                  <a:lnTo>
                    <a:pt x="935" y="215"/>
                  </a:lnTo>
                  <a:lnTo>
                    <a:pt x="860" y="258"/>
                  </a:lnTo>
                  <a:lnTo>
                    <a:pt x="788" y="305"/>
                  </a:lnTo>
                  <a:lnTo>
                    <a:pt x="717" y="355"/>
                  </a:lnTo>
                  <a:lnTo>
                    <a:pt x="650" y="408"/>
                  </a:lnTo>
                  <a:lnTo>
                    <a:pt x="586" y="464"/>
                  </a:lnTo>
                  <a:lnTo>
                    <a:pt x="524" y="523"/>
                  </a:lnTo>
                  <a:lnTo>
                    <a:pt x="464" y="585"/>
                  </a:lnTo>
                  <a:lnTo>
                    <a:pt x="407" y="650"/>
                  </a:lnTo>
                  <a:lnTo>
                    <a:pt x="355" y="718"/>
                  </a:lnTo>
                  <a:lnTo>
                    <a:pt x="305" y="788"/>
                  </a:lnTo>
                  <a:lnTo>
                    <a:pt x="259" y="861"/>
                  </a:lnTo>
                  <a:lnTo>
                    <a:pt x="216" y="935"/>
                  </a:lnTo>
                  <a:lnTo>
                    <a:pt x="175" y="1012"/>
                  </a:lnTo>
                  <a:lnTo>
                    <a:pt x="140" y="1092"/>
                  </a:lnTo>
                  <a:lnTo>
                    <a:pt x="108" y="1173"/>
                  </a:lnTo>
                  <a:lnTo>
                    <a:pt x="80" y="1256"/>
                  </a:lnTo>
                  <a:lnTo>
                    <a:pt x="56" y="1341"/>
                  </a:lnTo>
                  <a:lnTo>
                    <a:pt x="36" y="1427"/>
                  </a:lnTo>
                  <a:lnTo>
                    <a:pt x="20" y="1516"/>
                  </a:lnTo>
                  <a:lnTo>
                    <a:pt x="9" y="1605"/>
                  </a:lnTo>
                  <a:lnTo>
                    <a:pt x="2" y="1696"/>
                  </a:lnTo>
                  <a:lnTo>
                    <a:pt x="0" y="178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374155" y="1586853"/>
            <a:ext cx="330853" cy="553998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000" dirty="0">
                <a:solidFill>
                  <a:srgbClr val="31950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61869" y="2711884"/>
            <a:ext cx="330853" cy="553998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000" dirty="0">
                <a:solidFill>
                  <a:srgbClr val="7FC269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4BF2AD2A-B0EA-4DF4-9B9F-0B96C9492290}"/>
              </a:ext>
            </a:extLst>
          </p:cNvPr>
          <p:cNvSpPr/>
          <p:nvPr/>
        </p:nvSpPr>
        <p:spPr>
          <a:xfrm>
            <a:off x="10384450" y="6329510"/>
            <a:ext cx="534375" cy="176360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8ED7969D-EF35-4DEB-8D90-00BA3FD5334C}"/>
              </a:ext>
            </a:extLst>
          </p:cNvPr>
          <p:cNvSpPr/>
          <p:nvPr/>
        </p:nvSpPr>
        <p:spPr>
          <a:xfrm>
            <a:off x="576810" y="6168825"/>
            <a:ext cx="1966366" cy="394130"/>
          </a:xfrm>
          <a:custGeom>
            <a:avLst/>
            <a:gdLst>
              <a:gd name="connsiteX0" fmla="*/ 561702 w 1966366"/>
              <a:gd name="connsiteY0" fmla="*/ 0 h 394130"/>
              <a:gd name="connsiteX1" fmla="*/ 958885 w 1966366"/>
              <a:gd name="connsiteY1" fmla="*/ 57719 h 394130"/>
              <a:gd name="connsiteX2" fmla="*/ 1027359 w 1966366"/>
              <a:gd name="connsiteY2" fmla="*/ 93350 h 394130"/>
              <a:gd name="connsiteX3" fmla="*/ 1061617 w 1966366"/>
              <a:gd name="connsiteY3" fmla="*/ 77083 h 394130"/>
              <a:gd name="connsiteX4" fmla="*/ 1436376 w 1966366"/>
              <a:gd name="connsiteY4" fmla="*/ 27385 h 394130"/>
              <a:gd name="connsiteX5" fmla="*/ 1966366 w 1966366"/>
              <a:gd name="connsiteY5" fmla="*/ 197064 h 394130"/>
              <a:gd name="connsiteX6" fmla="*/ 1436376 w 1966366"/>
              <a:gd name="connsiteY6" fmla="*/ 366743 h 394130"/>
              <a:gd name="connsiteX7" fmla="*/ 1061617 w 1966366"/>
              <a:gd name="connsiteY7" fmla="*/ 317045 h 394130"/>
              <a:gd name="connsiteX8" fmla="*/ 1027361 w 1966366"/>
              <a:gd name="connsiteY8" fmla="*/ 300779 h 394130"/>
              <a:gd name="connsiteX9" fmla="*/ 958885 w 1966366"/>
              <a:gd name="connsiteY9" fmla="*/ 336411 h 394130"/>
              <a:gd name="connsiteX10" fmla="*/ 561702 w 1966366"/>
              <a:gd name="connsiteY10" fmla="*/ 394130 h 394130"/>
              <a:gd name="connsiteX11" fmla="*/ 0 w 1966366"/>
              <a:gd name="connsiteY11" fmla="*/ 197065 h 394130"/>
              <a:gd name="connsiteX12" fmla="*/ 561702 w 1966366"/>
              <a:gd name="connsiteY12" fmla="*/ 0 h 39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6366" h="394130">
                <a:moveTo>
                  <a:pt x="561702" y="0"/>
                </a:moveTo>
                <a:cubicBezTo>
                  <a:pt x="716811" y="0"/>
                  <a:pt x="857237" y="22057"/>
                  <a:pt x="958885" y="57719"/>
                </a:cubicBezTo>
                <a:lnTo>
                  <a:pt x="1027359" y="93350"/>
                </a:lnTo>
                <a:lnTo>
                  <a:pt x="1061617" y="77083"/>
                </a:lnTo>
                <a:cubicBezTo>
                  <a:pt x="1157526" y="46377"/>
                  <a:pt x="1290024" y="27385"/>
                  <a:pt x="1436376" y="27385"/>
                </a:cubicBezTo>
                <a:cubicBezTo>
                  <a:pt x="1729081" y="27385"/>
                  <a:pt x="1966366" y="103353"/>
                  <a:pt x="1966366" y="197064"/>
                </a:cubicBezTo>
                <a:cubicBezTo>
                  <a:pt x="1966366" y="290775"/>
                  <a:pt x="1729081" y="366743"/>
                  <a:pt x="1436376" y="366743"/>
                </a:cubicBezTo>
                <a:cubicBezTo>
                  <a:pt x="1290024" y="366743"/>
                  <a:pt x="1157526" y="347751"/>
                  <a:pt x="1061617" y="317045"/>
                </a:cubicBezTo>
                <a:lnTo>
                  <a:pt x="1027361" y="300779"/>
                </a:lnTo>
                <a:lnTo>
                  <a:pt x="958885" y="336411"/>
                </a:lnTo>
                <a:cubicBezTo>
                  <a:pt x="857237" y="372073"/>
                  <a:pt x="716811" y="394130"/>
                  <a:pt x="561702" y="394130"/>
                </a:cubicBezTo>
                <a:cubicBezTo>
                  <a:pt x="251483" y="394130"/>
                  <a:pt x="0" y="305901"/>
                  <a:pt x="0" y="197065"/>
                </a:cubicBezTo>
                <a:cubicBezTo>
                  <a:pt x="0" y="88229"/>
                  <a:pt x="251483" y="0"/>
                  <a:pt x="561702" y="0"/>
                </a:cubicBezTo>
                <a:close/>
              </a:path>
            </a:pathLst>
          </a:cu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11B897F-71EF-43F3-A788-3A6372503D23}"/>
              </a:ext>
            </a:extLst>
          </p:cNvPr>
          <p:cNvGrpSpPr/>
          <p:nvPr/>
        </p:nvGrpSpPr>
        <p:grpSpPr>
          <a:xfrm>
            <a:off x="1371600" y="1463350"/>
            <a:ext cx="9448800" cy="4680305"/>
            <a:chOff x="1371600" y="1463350"/>
            <a:chExt cx="9448800" cy="468030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9CD391C7-2D6C-40BB-A559-C23BFEF05D8E}"/>
                </a:ext>
              </a:extLst>
            </p:cNvPr>
            <p:cNvSpPr/>
            <p:nvPr/>
          </p:nvSpPr>
          <p:spPr>
            <a:xfrm>
              <a:off x="1371600" y="1463353"/>
              <a:ext cx="4724401" cy="46803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2886455C-5978-418D-A1B9-7F2C4E8A3F66}"/>
                </a:ext>
              </a:extLst>
            </p:cNvPr>
            <p:cNvSpPr/>
            <p:nvPr/>
          </p:nvSpPr>
          <p:spPr>
            <a:xfrm>
              <a:off x="6096000" y="1463352"/>
              <a:ext cx="4724400" cy="46803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C91C1F19-F0CD-428B-BA35-0B4D42739873}"/>
                </a:ext>
              </a:extLst>
            </p:cNvPr>
            <p:cNvSpPr/>
            <p:nvPr/>
          </p:nvSpPr>
          <p:spPr>
            <a:xfrm>
              <a:off x="6030654" y="1463350"/>
              <a:ext cx="127487" cy="468029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5D40A76F-A62C-48C6-A20C-E6091882D0DC}"/>
              </a:ext>
            </a:extLst>
          </p:cNvPr>
          <p:cNvGrpSpPr/>
          <p:nvPr/>
        </p:nvGrpSpPr>
        <p:grpSpPr>
          <a:xfrm>
            <a:off x="6108036" y="1710248"/>
            <a:ext cx="4321205" cy="4146427"/>
            <a:chOff x="6643662" y="1710248"/>
            <a:chExt cx="3770337" cy="414642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52004632-7750-43B8-8395-2285A096D394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4914C12C-FB16-4535-9D56-C7B8512D4975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72E03371-D92E-401D-AE02-02BF996BED9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7FA948E0-096D-4B15-85E2-B1BB1A540A71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2899A0FE-0681-4050-994D-9562980B5973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437E9A23-02BE-4FAF-A14C-2104BB85438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F1A654C6-C2AC-4112-8A55-0F1EC26ABECE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4A1D847D-578E-4016-B723-E367F516BFA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7ABB218E-B9F3-4386-B9AB-2340B6413C8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xmlns="" id="{8E03A5EC-2599-4D83-8A71-37AE14E167E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8B8546E5-866C-4124-A741-F14E6AC1B49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58F4FFE3-0A8D-4764-A353-4CD7880A9E4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4D067983-D1B0-46F6-AD5D-B527B78FE6B7}"/>
                </a:ext>
              </a:extLst>
            </p:cNvPr>
            <p:cNvSpPr/>
            <p:nvPr/>
          </p:nvSpPr>
          <p:spPr>
            <a:xfrm>
              <a:off x="6643662" y="1750323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1EF3BED2-36B3-44F8-8B51-707FD93C22F5}"/>
              </a:ext>
            </a:extLst>
          </p:cNvPr>
          <p:cNvSpPr/>
          <p:nvPr/>
        </p:nvSpPr>
        <p:spPr>
          <a:xfrm>
            <a:off x="1762759" y="1710248"/>
            <a:ext cx="4318000" cy="4106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2F5364F1-4399-4D93-92FD-6AFA8A405A95}"/>
              </a:ext>
            </a:extLst>
          </p:cNvPr>
          <p:cNvGrpSpPr/>
          <p:nvPr/>
        </p:nvGrpSpPr>
        <p:grpSpPr>
          <a:xfrm>
            <a:off x="5886448" y="1980851"/>
            <a:ext cx="419129" cy="3586939"/>
            <a:chOff x="5886448" y="1980851"/>
            <a:chExt cx="419129" cy="3586939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xmlns="" id="{D60F631E-AB4E-49D9-A1B3-9CDABF366451}"/>
                </a:ext>
              </a:extLst>
            </p:cNvPr>
            <p:cNvSpPr/>
            <p:nvPr/>
          </p:nvSpPr>
          <p:spPr>
            <a:xfrm rot="5400000">
              <a:off x="6048488" y="181881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xmlns="" id="{7B95EDB2-B4E9-42FB-97F5-B496DD6C3CEB}"/>
                </a:ext>
              </a:extLst>
            </p:cNvPr>
            <p:cNvSpPr/>
            <p:nvPr/>
          </p:nvSpPr>
          <p:spPr>
            <a:xfrm rot="5400000">
              <a:off x="6048491" y="216800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xmlns="" id="{54722B0E-BE52-4661-A141-77458BB53112}"/>
                </a:ext>
              </a:extLst>
            </p:cNvPr>
            <p:cNvSpPr/>
            <p:nvPr/>
          </p:nvSpPr>
          <p:spPr>
            <a:xfrm rot="5400000">
              <a:off x="6048494" y="251719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xmlns="" id="{443ABF5D-1B1B-47F2-9FE0-1283870A94A9}"/>
                </a:ext>
              </a:extLst>
            </p:cNvPr>
            <p:cNvSpPr/>
            <p:nvPr/>
          </p:nvSpPr>
          <p:spPr>
            <a:xfrm rot="5400000">
              <a:off x="6048497" y="286638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xmlns="" id="{9A156E1D-8A57-4903-8196-842E3B180AD7}"/>
                </a:ext>
              </a:extLst>
            </p:cNvPr>
            <p:cNvSpPr/>
            <p:nvPr/>
          </p:nvSpPr>
          <p:spPr>
            <a:xfrm rot="5400000">
              <a:off x="6048500" y="321557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xmlns="" id="{ED8C233E-2237-4CD5-A128-7FB41B89E4DA}"/>
                </a:ext>
              </a:extLst>
            </p:cNvPr>
            <p:cNvSpPr/>
            <p:nvPr/>
          </p:nvSpPr>
          <p:spPr>
            <a:xfrm rot="5400000">
              <a:off x="6048503" y="356477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D5F70154-BD20-43D3-A7B0-188FBDDF35B7}"/>
                </a:ext>
              </a:extLst>
            </p:cNvPr>
            <p:cNvSpPr/>
            <p:nvPr/>
          </p:nvSpPr>
          <p:spPr>
            <a:xfrm rot="5400000">
              <a:off x="6048506" y="391396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xmlns="" id="{141D22F7-D718-4BC0-9640-A49B071BC141}"/>
                </a:ext>
              </a:extLst>
            </p:cNvPr>
            <p:cNvSpPr/>
            <p:nvPr/>
          </p:nvSpPr>
          <p:spPr>
            <a:xfrm rot="5400000">
              <a:off x="6048509" y="426315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xmlns="" id="{41EDAEF4-20D5-4878-B2BC-90EC92B0A4BF}"/>
                </a:ext>
              </a:extLst>
            </p:cNvPr>
            <p:cNvSpPr/>
            <p:nvPr/>
          </p:nvSpPr>
          <p:spPr>
            <a:xfrm rot="5400000">
              <a:off x="6048512" y="461234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E2E23349-DFEC-4582-A3EE-6B7B0D201153}"/>
                </a:ext>
              </a:extLst>
            </p:cNvPr>
            <p:cNvSpPr/>
            <p:nvPr/>
          </p:nvSpPr>
          <p:spPr>
            <a:xfrm rot="5400000">
              <a:off x="6048515" y="496153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xmlns="" id="{3659515E-1CC6-4B34-A4FC-8D1E156B90F2}"/>
                </a:ext>
              </a:extLst>
            </p:cNvPr>
            <p:cNvSpPr/>
            <p:nvPr/>
          </p:nvSpPr>
          <p:spPr>
            <a:xfrm rot="5400000">
              <a:off x="6048518" y="531073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4" name="Arrow: Right 73">
            <a:extLst>
              <a:ext uri="{FF2B5EF4-FFF2-40B4-BE49-F238E27FC236}">
                <a16:creationId xmlns:a16="http://schemas.microsoft.com/office/drawing/2014/main" xmlns="" id="{A42B265E-270A-4B7A-9702-84A9A5650548}"/>
              </a:ext>
            </a:extLst>
          </p:cNvPr>
          <p:cNvSpPr/>
          <p:nvPr/>
        </p:nvSpPr>
        <p:spPr>
          <a:xfrm>
            <a:off x="5582653" y="2141046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row: Right 74">
            <a:extLst>
              <a:ext uri="{FF2B5EF4-FFF2-40B4-BE49-F238E27FC236}">
                <a16:creationId xmlns:a16="http://schemas.microsoft.com/office/drawing/2014/main" xmlns="" id="{5721992B-F076-49BC-8674-F78CD35C0115}"/>
              </a:ext>
            </a:extLst>
          </p:cNvPr>
          <p:cNvSpPr/>
          <p:nvPr/>
        </p:nvSpPr>
        <p:spPr>
          <a:xfrm>
            <a:off x="5596327" y="2821284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Right 75">
            <a:extLst>
              <a:ext uri="{FF2B5EF4-FFF2-40B4-BE49-F238E27FC236}">
                <a16:creationId xmlns:a16="http://schemas.microsoft.com/office/drawing/2014/main" xmlns="" id="{B6003191-22EA-4039-95DB-FA0B01988910}"/>
              </a:ext>
            </a:extLst>
          </p:cNvPr>
          <p:cNvSpPr/>
          <p:nvPr/>
        </p:nvSpPr>
        <p:spPr>
          <a:xfrm>
            <a:off x="5582653" y="3592698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xmlns="" id="{654E2539-799D-4985-BD9A-439AF491B102}"/>
              </a:ext>
            </a:extLst>
          </p:cNvPr>
          <p:cNvSpPr/>
          <p:nvPr/>
        </p:nvSpPr>
        <p:spPr>
          <a:xfrm>
            <a:off x="5533514" y="4522383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30E6224-AE12-4DFD-BC2B-698B53DC915B}"/>
              </a:ext>
            </a:extLst>
          </p:cNvPr>
          <p:cNvSpPr txBox="1"/>
          <p:nvPr/>
        </p:nvSpPr>
        <p:spPr>
          <a:xfrm>
            <a:off x="2684104" y="2067917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03D2DBD-492A-42F9-BD23-06247F14C990}"/>
              </a:ext>
            </a:extLst>
          </p:cNvPr>
          <p:cNvSpPr txBox="1"/>
          <p:nvPr/>
        </p:nvSpPr>
        <p:spPr>
          <a:xfrm>
            <a:off x="7414986" y="2028167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5601C702-576F-4CEF-8293-4F377E4270FC}"/>
              </a:ext>
            </a:extLst>
          </p:cNvPr>
          <p:cNvSpPr txBox="1"/>
          <p:nvPr/>
        </p:nvSpPr>
        <p:spPr>
          <a:xfrm>
            <a:off x="2684104" y="2750656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0859EF34-02AB-4154-AA9B-E448594E4956}"/>
              </a:ext>
            </a:extLst>
          </p:cNvPr>
          <p:cNvSpPr txBox="1"/>
          <p:nvPr/>
        </p:nvSpPr>
        <p:spPr>
          <a:xfrm>
            <a:off x="7414986" y="2710906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A5E45C8B-7FB2-4100-8447-427341E1BA06}"/>
              </a:ext>
            </a:extLst>
          </p:cNvPr>
          <p:cNvSpPr txBox="1"/>
          <p:nvPr/>
        </p:nvSpPr>
        <p:spPr>
          <a:xfrm>
            <a:off x="2684104" y="3630993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300010D0-0DAB-43F6-9948-D8EF22A479C4}"/>
              </a:ext>
            </a:extLst>
          </p:cNvPr>
          <p:cNvSpPr txBox="1"/>
          <p:nvPr/>
        </p:nvSpPr>
        <p:spPr>
          <a:xfrm>
            <a:off x="7414986" y="3591243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29A1F1B9-DD5F-493E-8F8A-54B1BFF093FF}"/>
              </a:ext>
            </a:extLst>
          </p:cNvPr>
          <p:cNvSpPr txBox="1"/>
          <p:nvPr/>
        </p:nvSpPr>
        <p:spPr>
          <a:xfrm>
            <a:off x="2684104" y="4466005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66B92F73-B3DC-4A6C-ABEB-803151D970C4}"/>
              </a:ext>
            </a:extLst>
          </p:cNvPr>
          <p:cNvSpPr txBox="1"/>
          <p:nvPr/>
        </p:nvSpPr>
        <p:spPr>
          <a:xfrm>
            <a:off x="7414986" y="4426255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PA_淘宝店chenying0907 25">
            <a:extLst>
              <a:ext uri="{FF2B5EF4-FFF2-40B4-BE49-F238E27FC236}">
                <a16:creationId xmlns:a16="http://schemas.microsoft.com/office/drawing/2014/main" xmlns="" id="{216EE10F-F92D-4042-AB58-0EB569DC3556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720659" y="459310"/>
            <a:ext cx="1286643" cy="1291013"/>
          </a:xfrm>
          <a:custGeom>
            <a:avLst/>
            <a:gdLst>
              <a:gd name="T0" fmla="*/ 217 w 341"/>
              <a:gd name="T1" fmla="*/ 285 h 285"/>
              <a:gd name="T2" fmla="*/ 285 w 341"/>
              <a:gd name="T3" fmla="*/ 285 h 285"/>
              <a:gd name="T4" fmla="*/ 285 w 341"/>
              <a:gd name="T5" fmla="*/ 199 h 285"/>
              <a:gd name="T6" fmla="*/ 341 w 341"/>
              <a:gd name="T7" fmla="*/ 143 h 285"/>
              <a:gd name="T8" fmla="*/ 285 w 341"/>
              <a:gd name="T9" fmla="*/ 86 h 285"/>
              <a:gd name="T10" fmla="*/ 285 w 341"/>
              <a:gd name="T11" fmla="*/ 0 h 285"/>
              <a:gd name="T12" fmla="*/ 0 w 341"/>
              <a:gd name="T13" fmla="*/ 0 h 285"/>
              <a:gd name="T14" fmla="*/ 0 w 341"/>
              <a:gd name="T15" fmla="*/ 285 h 285"/>
              <a:gd name="T16" fmla="*/ 68 w 341"/>
              <a:gd name="T17" fmla="*/ 285 h 285"/>
              <a:gd name="T18" fmla="*/ 142 w 341"/>
              <a:gd name="T19" fmla="*/ 233 h 285"/>
              <a:gd name="T20" fmla="*/ 217 w 341"/>
              <a:gd name="T21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1" h="285">
                <a:moveTo>
                  <a:pt x="217" y="285"/>
                </a:moveTo>
                <a:cubicBezTo>
                  <a:pt x="285" y="285"/>
                  <a:pt x="285" y="285"/>
                  <a:pt x="285" y="285"/>
                </a:cubicBezTo>
                <a:cubicBezTo>
                  <a:pt x="285" y="199"/>
                  <a:pt x="285" y="199"/>
                  <a:pt x="285" y="199"/>
                </a:cubicBezTo>
                <a:cubicBezTo>
                  <a:pt x="316" y="199"/>
                  <a:pt x="341" y="174"/>
                  <a:pt x="341" y="143"/>
                </a:cubicBezTo>
                <a:cubicBezTo>
                  <a:pt x="341" y="111"/>
                  <a:pt x="316" y="86"/>
                  <a:pt x="285" y="86"/>
                </a:cubicBezTo>
                <a:cubicBezTo>
                  <a:pt x="285" y="0"/>
                  <a:pt x="285" y="0"/>
                  <a:pt x="28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85"/>
                  <a:pt x="0" y="285"/>
                  <a:pt x="0" y="285"/>
                </a:cubicBezTo>
                <a:cubicBezTo>
                  <a:pt x="68" y="285"/>
                  <a:pt x="68" y="285"/>
                  <a:pt x="68" y="285"/>
                </a:cubicBezTo>
                <a:cubicBezTo>
                  <a:pt x="79" y="255"/>
                  <a:pt x="108" y="233"/>
                  <a:pt x="142" y="233"/>
                </a:cubicBezTo>
                <a:cubicBezTo>
                  <a:pt x="177" y="233"/>
                  <a:pt x="206" y="255"/>
                  <a:pt x="217" y="285"/>
                </a:cubicBezTo>
                <a:close/>
              </a:path>
            </a:pathLst>
          </a:custGeom>
          <a:solidFill>
            <a:srgbClr val="7FC269"/>
          </a:solidFill>
          <a:ln>
            <a:noFill/>
          </a:ln>
        </p:spPr>
        <p:txBody>
          <a:bodyPr/>
          <a:lstStyle/>
          <a:p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7" name="PA_淘宝店chenying0907 72">
            <a:extLst>
              <a:ext uri="{FF2B5EF4-FFF2-40B4-BE49-F238E27FC236}">
                <a16:creationId xmlns:a16="http://schemas.microsoft.com/office/drawing/2014/main" xmlns="" id="{C9322BD9-0AF9-437A-97CF-AE1B2FEC41C2}"/>
              </a:ext>
            </a:extLst>
          </p:cNvPr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999435" y="734535"/>
            <a:ext cx="560558" cy="563155"/>
          </a:xfrm>
          <a:custGeom>
            <a:avLst/>
            <a:gdLst>
              <a:gd name="T0" fmla="*/ 179 w 746"/>
              <a:gd name="T1" fmla="*/ 167 h 749"/>
              <a:gd name="T2" fmla="*/ 225 w 746"/>
              <a:gd name="T3" fmla="*/ 98 h 749"/>
              <a:gd name="T4" fmla="*/ 68 w 746"/>
              <a:gd name="T5" fmla="*/ 204 h 749"/>
              <a:gd name="T6" fmla="*/ 332 w 746"/>
              <a:gd name="T7" fmla="*/ 204 h 749"/>
              <a:gd name="T8" fmla="*/ 285 w 746"/>
              <a:gd name="T9" fmla="*/ 205 h 749"/>
              <a:gd name="T10" fmla="*/ 262 w 746"/>
              <a:gd name="T11" fmla="*/ 183 h 749"/>
              <a:gd name="T12" fmla="*/ 248 w 746"/>
              <a:gd name="T13" fmla="*/ 121 h 749"/>
              <a:gd name="T14" fmla="*/ 583 w 746"/>
              <a:gd name="T15" fmla="*/ 380 h 749"/>
              <a:gd name="T16" fmla="*/ 734 w 746"/>
              <a:gd name="T17" fmla="*/ 530 h 749"/>
              <a:gd name="T18" fmla="*/ 564 w 746"/>
              <a:gd name="T19" fmla="*/ 738 h 749"/>
              <a:gd name="T20" fmla="*/ 525 w 746"/>
              <a:gd name="T21" fmla="*/ 738 h 749"/>
              <a:gd name="T22" fmla="*/ 224 w 746"/>
              <a:gd name="T23" fmla="*/ 738 h 749"/>
              <a:gd name="T24" fmla="*/ 30 w 746"/>
              <a:gd name="T25" fmla="*/ 746 h 749"/>
              <a:gd name="T26" fmla="*/ 3 w 746"/>
              <a:gd name="T27" fmla="*/ 544 h 749"/>
              <a:gd name="T28" fmla="*/ 162 w 746"/>
              <a:gd name="T29" fmla="*/ 374 h 749"/>
              <a:gd name="T30" fmla="*/ 11 w 746"/>
              <a:gd name="T31" fmla="*/ 185 h 749"/>
              <a:gd name="T32" fmla="*/ 219 w 746"/>
              <a:gd name="T33" fmla="*/ 15 h 749"/>
              <a:gd name="T34" fmla="*/ 508 w 746"/>
              <a:gd name="T35" fmla="*/ 28 h 749"/>
              <a:gd name="T36" fmla="*/ 736 w 746"/>
              <a:gd name="T37" fmla="*/ 160 h 749"/>
              <a:gd name="T38" fmla="*/ 583 w 746"/>
              <a:gd name="T39" fmla="*/ 380 h 749"/>
              <a:gd name="T40" fmla="*/ 413 w 746"/>
              <a:gd name="T41" fmla="*/ 549 h 749"/>
              <a:gd name="T42" fmla="*/ 677 w 746"/>
              <a:gd name="T43" fmla="*/ 549 h 749"/>
              <a:gd name="T44" fmla="*/ 607 w 746"/>
              <a:gd name="T45" fmla="*/ 573 h 749"/>
              <a:gd name="T46" fmla="*/ 584 w 746"/>
              <a:gd name="T47" fmla="*/ 550 h 749"/>
              <a:gd name="T48" fmla="*/ 593 w 746"/>
              <a:gd name="T49" fmla="*/ 466 h 749"/>
              <a:gd name="T50" fmla="*/ 547 w 746"/>
              <a:gd name="T51" fmla="*/ 489 h 749"/>
              <a:gd name="T52" fmla="*/ 570 w 746"/>
              <a:gd name="T53" fmla="*/ 443 h 749"/>
              <a:gd name="T54" fmla="*/ 413 w 746"/>
              <a:gd name="T55" fmla="*/ 549 h 749"/>
              <a:gd name="T56" fmla="*/ 155 w 746"/>
              <a:gd name="T57" fmla="*/ 646 h 749"/>
              <a:gd name="T58" fmla="*/ 516 w 746"/>
              <a:gd name="T59" fmla="*/ 181 h 749"/>
              <a:gd name="T60" fmla="*/ 155 w 746"/>
              <a:gd name="T61" fmla="*/ 646 h 749"/>
              <a:gd name="T62" fmla="*/ 602 w 746"/>
              <a:gd name="T63" fmla="*/ 221 h 749"/>
              <a:gd name="T64" fmla="*/ 603 w 746"/>
              <a:gd name="T65" fmla="*/ 222 h 749"/>
              <a:gd name="T66" fmla="*/ 603 w 746"/>
              <a:gd name="T67" fmla="*/ 223 h 749"/>
              <a:gd name="T68" fmla="*/ 682 w 746"/>
              <a:gd name="T69" fmla="*/ 205 h 749"/>
              <a:gd name="T70" fmla="*/ 576 w 746"/>
              <a:gd name="T71" fmla="*/ 68 h 749"/>
              <a:gd name="T72" fmla="*/ 496 w 746"/>
              <a:gd name="T73" fmla="*/ 115 h 749"/>
              <a:gd name="T74" fmla="*/ 527 w 746"/>
              <a:gd name="T75" fmla="*/ 146 h 749"/>
              <a:gd name="T76" fmla="*/ 527 w 746"/>
              <a:gd name="T77" fmla="*/ 147 h 749"/>
              <a:gd name="T78" fmla="*/ 528 w 746"/>
              <a:gd name="T79" fmla="*/ 147 h 749"/>
              <a:gd name="T80" fmla="*/ 602 w 746"/>
              <a:gd name="T81" fmla="*/ 221 h 749"/>
              <a:gd name="T82" fmla="*/ 602 w 746"/>
              <a:gd name="T83" fmla="*/ 221 h 749"/>
              <a:gd name="T84" fmla="*/ 591 w 746"/>
              <a:gd name="T85" fmla="*/ 256 h 749"/>
              <a:gd name="T86" fmla="*/ 197 w 746"/>
              <a:gd name="T87" fmla="*/ 689 h 749"/>
              <a:gd name="T88" fmla="*/ 591 w 746"/>
              <a:gd name="T89" fmla="*/ 256 h 749"/>
              <a:gd name="T90" fmla="*/ 80 w 746"/>
              <a:gd name="T91" fmla="*/ 572 h 749"/>
              <a:gd name="T92" fmla="*/ 474 w 746"/>
              <a:gd name="T93" fmla="*/ 138 h 749"/>
              <a:gd name="T94" fmla="*/ 80 w 746"/>
              <a:gd name="T95" fmla="*/ 572 h 749"/>
              <a:gd name="T96" fmla="*/ 57 w 746"/>
              <a:gd name="T97" fmla="*/ 594 h 749"/>
              <a:gd name="T98" fmla="*/ 155 w 746"/>
              <a:gd name="T99" fmla="*/ 693 h 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46" h="749">
                <a:moveTo>
                  <a:pt x="201" y="167"/>
                </a:moveTo>
                <a:cubicBezTo>
                  <a:pt x="195" y="174"/>
                  <a:pt x="185" y="174"/>
                  <a:pt x="179" y="167"/>
                </a:cubicBezTo>
                <a:cubicBezTo>
                  <a:pt x="172" y="161"/>
                  <a:pt x="172" y="151"/>
                  <a:pt x="179" y="145"/>
                </a:cubicBezTo>
                <a:cubicBezTo>
                  <a:pt x="225" y="98"/>
                  <a:pt x="225" y="98"/>
                  <a:pt x="225" y="98"/>
                </a:cubicBezTo>
                <a:cubicBezTo>
                  <a:pt x="200" y="72"/>
                  <a:pt x="200" y="72"/>
                  <a:pt x="200" y="72"/>
                </a:cubicBezTo>
                <a:cubicBezTo>
                  <a:pt x="68" y="204"/>
                  <a:pt x="68" y="204"/>
                  <a:pt x="68" y="204"/>
                </a:cubicBezTo>
                <a:cubicBezTo>
                  <a:pt x="200" y="336"/>
                  <a:pt x="200" y="336"/>
                  <a:pt x="200" y="336"/>
                </a:cubicBezTo>
                <a:cubicBezTo>
                  <a:pt x="332" y="204"/>
                  <a:pt x="332" y="204"/>
                  <a:pt x="332" y="204"/>
                </a:cubicBezTo>
                <a:cubicBezTo>
                  <a:pt x="309" y="181"/>
                  <a:pt x="309" y="181"/>
                  <a:pt x="309" y="181"/>
                </a:cubicBezTo>
                <a:cubicBezTo>
                  <a:pt x="285" y="205"/>
                  <a:pt x="285" y="205"/>
                  <a:pt x="285" y="205"/>
                </a:cubicBezTo>
                <a:cubicBezTo>
                  <a:pt x="279" y="212"/>
                  <a:pt x="269" y="212"/>
                  <a:pt x="262" y="205"/>
                </a:cubicBezTo>
                <a:cubicBezTo>
                  <a:pt x="256" y="199"/>
                  <a:pt x="256" y="189"/>
                  <a:pt x="262" y="183"/>
                </a:cubicBezTo>
                <a:cubicBezTo>
                  <a:pt x="286" y="159"/>
                  <a:pt x="286" y="159"/>
                  <a:pt x="286" y="159"/>
                </a:cubicBezTo>
                <a:cubicBezTo>
                  <a:pt x="248" y="121"/>
                  <a:pt x="248" y="121"/>
                  <a:pt x="248" y="121"/>
                </a:cubicBezTo>
                <a:cubicBezTo>
                  <a:pt x="201" y="167"/>
                  <a:pt x="201" y="167"/>
                  <a:pt x="201" y="167"/>
                </a:cubicBezTo>
                <a:close/>
                <a:moveTo>
                  <a:pt x="583" y="380"/>
                </a:moveTo>
                <a:cubicBezTo>
                  <a:pt x="583" y="380"/>
                  <a:pt x="583" y="380"/>
                  <a:pt x="583" y="380"/>
                </a:cubicBezTo>
                <a:cubicBezTo>
                  <a:pt x="734" y="530"/>
                  <a:pt x="734" y="530"/>
                  <a:pt x="734" y="530"/>
                </a:cubicBezTo>
                <a:cubicBezTo>
                  <a:pt x="744" y="541"/>
                  <a:pt x="744" y="558"/>
                  <a:pt x="734" y="568"/>
                </a:cubicBezTo>
                <a:cubicBezTo>
                  <a:pt x="564" y="738"/>
                  <a:pt x="564" y="738"/>
                  <a:pt x="564" y="738"/>
                </a:cubicBezTo>
                <a:cubicBezTo>
                  <a:pt x="554" y="749"/>
                  <a:pt x="536" y="749"/>
                  <a:pt x="526" y="738"/>
                </a:cubicBezTo>
                <a:cubicBezTo>
                  <a:pt x="525" y="738"/>
                  <a:pt x="525" y="738"/>
                  <a:pt x="525" y="738"/>
                </a:cubicBezTo>
                <a:cubicBezTo>
                  <a:pt x="375" y="587"/>
                  <a:pt x="375" y="587"/>
                  <a:pt x="375" y="587"/>
                </a:cubicBezTo>
                <a:cubicBezTo>
                  <a:pt x="224" y="738"/>
                  <a:pt x="224" y="738"/>
                  <a:pt x="224" y="738"/>
                </a:cubicBezTo>
                <a:cubicBezTo>
                  <a:pt x="219" y="743"/>
                  <a:pt x="212" y="746"/>
                  <a:pt x="205" y="746"/>
                </a:cubicBezTo>
                <a:cubicBezTo>
                  <a:pt x="30" y="746"/>
                  <a:pt x="30" y="746"/>
                  <a:pt x="30" y="746"/>
                </a:cubicBezTo>
                <a:cubicBezTo>
                  <a:pt x="14" y="746"/>
                  <a:pt x="3" y="734"/>
                  <a:pt x="3" y="719"/>
                </a:cubicBezTo>
                <a:cubicBezTo>
                  <a:pt x="3" y="660"/>
                  <a:pt x="3" y="602"/>
                  <a:pt x="3" y="544"/>
                </a:cubicBezTo>
                <a:cubicBezTo>
                  <a:pt x="3" y="537"/>
                  <a:pt x="6" y="530"/>
                  <a:pt x="11" y="525"/>
                </a:cubicBezTo>
                <a:cubicBezTo>
                  <a:pt x="162" y="374"/>
                  <a:pt x="162" y="374"/>
                  <a:pt x="162" y="374"/>
                </a:cubicBezTo>
                <a:cubicBezTo>
                  <a:pt x="11" y="223"/>
                  <a:pt x="11" y="223"/>
                  <a:pt x="11" y="223"/>
                </a:cubicBezTo>
                <a:cubicBezTo>
                  <a:pt x="0" y="213"/>
                  <a:pt x="0" y="196"/>
                  <a:pt x="11" y="185"/>
                </a:cubicBezTo>
                <a:cubicBezTo>
                  <a:pt x="181" y="15"/>
                  <a:pt x="181" y="15"/>
                  <a:pt x="181" y="15"/>
                </a:cubicBezTo>
                <a:cubicBezTo>
                  <a:pt x="191" y="5"/>
                  <a:pt x="208" y="5"/>
                  <a:pt x="219" y="15"/>
                </a:cubicBezTo>
                <a:cubicBezTo>
                  <a:pt x="370" y="166"/>
                  <a:pt x="370" y="166"/>
                  <a:pt x="370" y="166"/>
                </a:cubicBezTo>
                <a:cubicBezTo>
                  <a:pt x="508" y="28"/>
                  <a:pt x="508" y="28"/>
                  <a:pt x="508" y="28"/>
                </a:cubicBezTo>
                <a:cubicBezTo>
                  <a:pt x="538" y="0"/>
                  <a:pt x="586" y="1"/>
                  <a:pt x="614" y="30"/>
                </a:cubicBezTo>
                <a:cubicBezTo>
                  <a:pt x="647" y="62"/>
                  <a:pt x="720" y="119"/>
                  <a:pt x="736" y="160"/>
                </a:cubicBezTo>
                <a:cubicBezTo>
                  <a:pt x="746" y="189"/>
                  <a:pt x="742" y="220"/>
                  <a:pt x="720" y="243"/>
                </a:cubicBezTo>
                <a:cubicBezTo>
                  <a:pt x="583" y="380"/>
                  <a:pt x="583" y="380"/>
                  <a:pt x="583" y="380"/>
                </a:cubicBezTo>
                <a:close/>
                <a:moveTo>
                  <a:pt x="413" y="549"/>
                </a:moveTo>
                <a:cubicBezTo>
                  <a:pt x="413" y="549"/>
                  <a:pt x="413" y="549"/>
                  <a:pt x="413" y="549"/>
                </a:cubicBezTo>
                <a:cubicBezTo>
                  <a:pt x="545" y="682"/>
                  <a:pt x="545" y="682"/>
                  <a:pt x="545" y="682"/>
                </a:cubicBezTo>
                <a:cubicBezTo>
                  <a:pt x="677" y="549"/>
                  <a:pt x="677" y="549"/>
                  <a:pt x="677" y="549"/>
                </a:cubicBezTo>
                <a:cubicBezTo>
                  <a:pt x="654" y="526"/>
                  <a:pt x="654" y="526"/>
                  <a:pt x="654" y="526"/>
                </a:cubicBezTo>
                <a:cubicBezTo>
                  <a:pt x="607" y="573"/>
                  <a:pt x="607" y="573"/>
                  <a:pt x="607" y="573"/>
                </a:cubicBezTo>
                <a:cubicBezTo>
                  <a:pt x="601" y="580"/>
                  <a:pt x="591" y="580"/>
                  <a:pt x="584" y="573"/>
                </a:cubicBezTo>
                <a:cubicBezTo>
                  <a:pt x="578" y="567"/>
                  <a:pt x="578" y="557"/>
                  <a:pt x="584" y="550"/>
                </a:cubicBezTo>
                <a:cubicBezTo>
                  <a:pt x="631" y="504"/>
                  <a:pt x="631" y="504"/>
                  <a:pt x="631" y="504"/>
                </a:cubicBezTo>
                <a:cubicBezTo>
                  <a:pt x="593" y="466"/>
                  <a:pt x="593" y="466"/>
                  <a:pt x="593" y="466"/>
                </a:cubicBezTo>
                <a:cubicBezTo>
                  <a:pt x="569" y="489"/>
                  <a:pt x="569" y="489"/>
                  <a:pt x="569" y="489"/>
                </a:cubicBezTo>
                <a:cubicBezTo>
                  <a:pt x="563" y="496"/>
                  <a:pt x="553" y="496"/>
                  <a:pt x="547" y="489"/>
                </a:cubicBezTo>
                <a:cubicBezTo>
                  <a:pt x="540" y="483"/>
                  <a:pt x="540" y="473"/>
                  <a:pt x="547" y="466"/>
                </a:cubicBezTo>
                <a:cubicBezTo>
                  <a:pt x="570" y="443"/>
                  <a:pt x="570" y="443"/>
                  <a:pt x="570" y="443"/>
                </a:cubicBezTo>
                <a:cubicBezTo>
                  <a:pt x="545" y="417"/>
                  <a:pt x="545" y="417"/>
                  <a:pt x="545" y="417"/>
                </a:cubicBezTo>
                <a:cubicBezTo>
                  <a:pt x="413" y="549"/>
                  <a:pt x="413" y="549"/>
                  <a:pt x="413" y="549"/>
                </a:cubicBezTo>
                <a:close/>
                <a:moveTo>
                  <a:pt x="155" y="646"/>
                </a:moveTo>
                <a:cubicBezTo>
                  <a:pt x="155" y="646"/>
                  <a:pt x="155" y="646"/>
                  <a:pt x="155" y="646"/>
                </a:cubicBezTo>
                <a:cubicBezTo>
                  <a:pt x="293" y="509"/>
                  <a:pt x="431" y="371"/>
                  <a:pt x="568" y="233"/>
                </a:cubicBezTo>
                <a:cubicBezTo>
                  <a:pt x="551" y="216"/>
                  <a:pt x="533" y="198"/>
                  <a:pt x="516" y="181"/>
                </a:cubicBezTo>
                <a:cubicBezTo>
                  <a:pt x="103" y="594"/>
                  <a:pt x="103" y="594"/>
                  <a:pt x="103" y="594"/>
                </a:cubicBezTo>
                <a:cubicBezTo>
                  <a:pt x="155" y="646"/>
                  <a:pt x="155" y="646"/>
                  <a:pt x="155" y="646"/>
                </a:cubicBezTo>
                <a:close/>
                <a:moveTo>
                  <a:pt x="602" y="221"/>
                </a:moveTo>
                <a:cubicBezTo>
                  <a:pt x="602" y="221"/>
                  <a:pt x="602" y="221"/>
                  <a:pt x="602" y="221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3"/>
                  <a:pt x="603" y="223"/>
                  <a:pt x="603" y="223"/>
                </a:cubicBezTo>
                <a:cubicBezTo>
                  <a:pt x="634" y="253"/>
                  <a:pt x="634" y="253"/>
                  <a:pt x="634" y="253"/>
                </a:cubicBezTo>
                <a:cubicBezTo>
                  <a:pt x="682" y="205"/>
                  <a:pt x="682" y="205"/>
                  <a:pt x="682" y="205"/>
                </a:cubicBezTo>
                <a:cubicBezTo>
                  <a:pt x="690" y="197"/>
                  <a:pt x="690" y="181"/>
                  <a:pt x="682" y="173"/>
                </a:cubicBezTo>
                <a:cubicBezTo>
                  <a:pt x="647" y="138"/>
                  <a:pt x="611" y="103"/>
                  <a:pt x="576" y="68"/>
                </a:cubicBezTo>
                <a:cubicBezTo>
                  <a:pt x="568" y="59"/>
                  <a:pt x="554" y="59"/>
                  <a:pt x="545" y="67"/>
                </a:cubicBezTo>
                <a:cubicBezTo>
                  <a:pt x="496" y="115"/>
                  <a:pt x="496" y="115"/>
                  <a:pt x="496" y="115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7"/>
                  <a:pt x="527" y="147"/>
                  <a:pt x="527" y="147"/>
                </a:cubicBezTo>
                <a:cubicBezTo>
                  <a:pt x="528" y="147"/>
                  <a:pt x="528" y="147"/>
                  <a:pt x="528" y="147"/>
                </a:cubicBezTo>
                <a:cubicBezTo>
                  <a:pt x="528" y="147"/>
                  <a:pt x="528" y="147"/>
                  <a:pt x="528" y="147"/>
                </a:cubicBezTo>
                <a:cubicBezTo>
                  <a:pt x="528" y="148"/>
                  <a:pt x="528" y="148"/>
                  <a:pt x="528" y="148"/>
                </a:cubicBezTo>
                <a:cubicBezTo>
                  <a:pt x="602" y="221"/>
                  <a:pt x="602" y="221"/>
                  <a:pt x="602" y="221"/>
                </a:cubicBezTo>
                <a:cubicBezTo>
                  <a:pt x="602" y="221"/>
                  <a:pt x="602" y="221"/>
                  <a:pt x="602" y="221"/>
                </a:cubicBezTo>
                <a:cubicBezTo>
                  <a:pt x="602" y="221"/>
                  <a:pt x="602" y="221"/>
                  <a:pt x="602" y="221"/>
                </a:cubicBezTo>
                <a:close/>
                <a:moveTo>
                  <a:pt x="591" y="256"/>
                </a:moveTo>
                <a:cubicBezTo>
                  <a:pt x="591" y="256"/>
                  <a:pt x="591" y="256"/>
                  <a:pt x="591" y="256"/>
                </a:cubicBezTo>
                <a:cubicBezTo>
                  <a:pt x="453" y="394"/>
                  <a:pt x="315" y="531"/>
                  <a:pt x="178" y="669"/>
                </a:cubicBezTo>
                <a:cubicBezTo>
                  <a:pt x="197" y="689"/>
                  <a:pt x="197" y="689"/>
                  <a:pt x="197" y="689"/>
                </a:cubicBezTo>
                <a:cubicBezTo>
                  <a:pt x="611" y="276"/>
                  <a:pt x="611" y="276"/>
                  <a:pt x="611" y="276"/>
                </a:cubicBezTo>
                <a:cubicBezTo>
                  <a:pt x="591" y="256"/>
                  <a:pt x="591" y="256"/>
                  <a:pt x="591" y="256"/>
                </a:cubicBezTo>
                <a:close/>
                <a:moveTo>
                  <a:pt x="80" y="572"/>
                </a:moveTo>
                <a:cubicBezTo>
                  <a:pt x="80" y="572"/>
                  <a:pt x="80" y="572"/>
                  <a:pt x="80" y="572"/>
                </a:cubicBezTo>
                <a:cubicBezTo>
                  <a:pt x="493" y="158"/>
                  <a:pt x="493" y="158"/>
                  <a:pt x="493" y="158"/>
                </a:cubicBezTo>
                <a:cubicBezTo>
                  <a:pt x="474" y="138"/>
                  <a:pt x="474" y="138"/>
                  <a:pt x="474" y="138"/>
                </a:cubicBezTo>
                <a:cubicBezTo>
                  <a:pt x="60" y="551"/>
                  <a:pt x="60" y="551"/>
                  <a:pt x="60" y="551"/>
                </a:cubicBezTo>
                <a:cubicBezTo>
                  <a:pt x="80" y="572"/>
                  <a:pt x="80" y="572"/>
                  <a:pt x="80" y="572"/>
                </a:cubicBezTo>
                <a:close/>
                <a:moveTo>
                  <a:pt x="57" y="594"/>
                </a:moveTo>
                <a:cubicBezTo>
                  <a:pt x="57" y="594"/>
                  <a:pt x="57" y="594"/>
                  <a:pt x="57" y="594"/>
                </a:cubicBezTo>
                <a:cubicBezTo>
                  <a:pt x="57" y="627"/>
                  <a:pt x="57" y="659"/>
                  <a:pt x="57" y="693"/>
                </a:cubicBezTo>
                <a:cubicBezTo>
                  <a:pt x="155" y="693"/>
                  <a:pt x="155" y="693"/>
                  <a:pt x="155" y="693"/>
                </a:cubicBezTo>
                <a:cubicBezTo>
                  <a:pt x="57" y="594"/>
                  <a:pt x="57" y="594"/>
                  <a:pt x="57" y="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88" name="图片 36" descr="C:\Users\Administrator\Desktop\24dbb708792359c44acf99c4f52bfc88.png24dbb708792359c44acf99c4f52bfc88">
            <a:extLst>
              <a:ext uri="{FF2B5EF4-FFF2-40B4-BE49-F238E27FC236}">
                <a16:creationId xmlns:a16="http://schemas.microsoft.com/office/drawing/2014/main" xmlns="" id="{C0BA1111-637C-4CCA-ADB5-39EC45BF0E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459" y="3690139"/>
            <a:ext cx="2616366" cy="2652721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B5FBCA70-274E-466E-93C7-6C7A26CC0193}"/>
              </a:ext>
            </a:extLst>
          </p:cNvPr>
          <p:cNvSpPr txBox="1"/>
          <p:nvPr/>
        </p:nvSpPr>
        <p:spPr>
          <a:xfrm>
            <a:off x="1651552" y="375852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Chữa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chính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tả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淘宝店chenying0907 2"/>
          <p:cNvGrpSpPr/>
          <p:nvPr/>
        </p:nvGrpSpPr>
        <p:grpSpPr>
          <a:xfrm>
            <a:off x="6155636" y="2455045"/>
            <a:ext cx="1215127" cy="1215502"/>
            <a:chOff x="4597401" y="2028528"/>
            <a:chExt cx="966788" cy="966788"/>
          </a:xfrm>
        </p:grpSpPr>
        <p:sp>
          <p:nvSpPr>
            <p:cNvPr id="12" name="淘宝店chenying0907 7"/>
            <p:cNvSpPr/>
            <p:nvPr/>
          </p:nvSpPr>
          <p:spPr bwMode="auto">
            <a:xfrm>
              <a:off x="4597401" y="2028528"/>
              <a:ext cx="966788" cy="966788"/>
            </a:xfrm>
            <a:custGeom>
              <a:avLst/>
              <a:gdLst>
                <a:gd name="T0" fmla="*/ 2 w 4869"/>
                <a:gd name="T1" fmla="*/ 2493 h 4872"/>
                <a:gd name="T2" fmla="*/ 3 w 4869"/>
                <a:gd name="T3" fmla="*/ 2311 h 4872"/>
                <a:gd name="T4" fmla="*/ 76 w 4869"/>
                <a:gd name="T5" fmla="*/ 1827 h 4872"/>
                <a:gd name="T6" fmla="*/ 240 w 4869"/>
                <a:gd name="T7" fmla="*/ 1380 h 4872"/>
                <a:gd name="T8" fmla="*/ 484 w 4869"/>
                <a:gd name="T9" fmla="*/ 979 h 4872"/>
                <a:gd name="T10" fmla="*/ 798 w 4869"/>
                <a:gd name="T11" fmla="*/ 633 h 4872"/>
                <a:gd name="T12" fmla="*/ 1172 w 4869"/>
                <a:gd name="T13" fmla="*/ 353 h 4872"/>
                <a:gd name="T14" fmla="*/ 1598 w 4869"/>
                <a:gd name="T15" fmla="*/ 148 h 4872"/>
                <a:gd name="T16" fmla="*/ 2064 w 4869"/>
                <a:gd name="T17" fmla="*/ 29 h 4872"/>
                <a:gd name="T18" fmla="*/ 2560 w 4869"/>
                <a:gd name="T19" fmla="*/ 4 h 4872"/>
                <a:gd name="T20" fmla="*/ 3043 w 4869"/>
                <a:gd name="T21" fmla="*/ 77 h 4872"/>
                <a:gd name="T22" fmla="*/ 3490 w 4869"/>
                <a:gd name="T23" fmla="*/ 241 h 4872"/>
                <a:gd name="T24" fmla="*/ 3891 w 4869"/>
                <a:gd name="T25" fmla="*/ 484 h 4872"/>
                <a:gd name="T26" fmla="*/ 4237 w 4869"/>
                <a:gd name="T27" fmla="*/ 799 h 4872"/>
                <a:gd name="T28" fmla="*/ 4516 w 4869"/>
                <a:gd name="T29" fmla="*/ 1173 h 4872"/>
                <a:gd name="T30" fmla="*/ 4721 w 4869"/>
                <a:gd name="T31" fmla="*/ 1598 h 4872"/>
                <a:gd name="T32" fmla="*/ 4841 w 4869"/>
                <a:gd name="T33" fmla="*/ 2065 h 4872"/>
                <a:gd name="T34" fmla="*/ 4866 w 4869"/>
                <a:gd name="T35" fmla="*/ 2561 h 4872"/>
                <a:gd name="T36" fmla="*/ 4792 w 4869"/>
                <a:gd name="T37" fmla="*/ 3045 h 4872"/>
                <a:gd name="T38" fmla="*/ 4629 w 4869"/>
                <a:gd name="T39" fmla="*/ 3492 h 4872"/>
                <a:gd name="T40" fmla="*/ 4386 w 4869"/>
                <a:gd name="T41" fmla="*/ 3894 h 4872"/>
                <a:gd name="T42" fmla="*/ 4071 w 4869"/>
                <a:gd name="T43" fmla="*/ 4239 h 4872"/>
                <a:gd name="T44" fmla="*/ 3697 w 4869"/>
                <a:gd name="T45" fmla="*/ 4519 h 4872"/>
                <a:gd name="T46" fmla="*/ 3271 w 4869"/>
                <a:gd name="T47" fmla="*/ 4724 h 4872"/>
                <a:gd name="T48" fmla="*/ 2806 w 4869"/>
                <a:gd name="T49" fmla="*/ 4844 h 4872"/>
                <a:gd name="T50" fmla="*/ 2390 w 4869"/>
                <a:gd name="T51" fmla="*/ 4871 h 4872"/>
                <a:gd name="T52" fmla="*/ 2213 w 4869"/>
                <a:gd name="T53" fmla="*/ 4862 h 4872"/>
                <a:gd name="T54" fmla="*/ 2041 w 4869"/>
                <a:gd name="T55" fmla="*/ 4841 h 4872"/>
                <a:gd name="T56" fmla="*/ 1873 w 4869"/>
                <a:gd name="T57" fmla="*/ 4807 h 4872"/>
                <a:gd name="T58" fmla="*/ 1709 w 4869"/>
                <a:gd name="T59" fmla="*/ 4762 h 4872"/>
                <a:gd name="T60" fmla="*/ 1549 w 4869"/>
                <a:gd name="T61" fmla="*/ 4704 h 4872"/>
                <a:gd name="T62" fmla="*/ 1393 w 4869"/>
                <a:gd name="T63" fmla="*/ 4637 h 4872"/>
                <a:gd name="T64" fmla="*/ 1239 w 4869"/>
                <a:gd name="T65" fmla="*/ 4557 h 4872"/>
                <a:gd name="T66" fmla="*/ 1106 w 4869"/>
                <a:gd name="T67" fmla="*/ 4478 h 4872"/>
                <a:gd name="T68" fmla="*/ 1006 w 4869"/>
                <a:gd name="T69" fmla="*/ 4416 h 4872"/>
                <a:gd name="T70" fmla="*/ 933 w 4869"/>
                <a:gd name="T71" fmla="*/ 4397 h 4872"/>
                <a:gd name="T72" fmla="*/ 872 w 4869"/>
                <a:gd name="T73" fmla="*/ 4416 h 4872"/>
                <a:gd name="T74" fmla="*/ 793 w 4869"/>
                <a:gd name="T75" fmla="*/ 4475 h 4872"/>
                <a:gd name="T76" fmla="*/ 692 w 4869"/>
                <a:gd name="T77" fmla="*/ 4554 h 4872"/>
                <a:gd name="T78" fmla="*/ 580 w 4869"/>
                <a:gd name="T79" fmla="*/ 4616 h 4872"/>
                <a:gd name="T80" fmla="*/ 430 w 4869"/>
                <a:gd name="T81" fmla="*/ 4664 h 4872"/>
                <a:gd name="T82" fmla="*/ 231 w 4869"/>
                <a:gd name="T83" fmla="*/ 4686 h 4872"/>
                <a:gd name="T84" fmla="*/ 231 w 4869"/>
                <a:gd name="T85" fmla="*/ 4649 h 4872"/>
                <a:gd name="T86" fmla="*/ 295 w 4869"/>
                <a:gd name="T87" fmla="*/ 4590 h 4872"/>
                <a:gd name="T88" fmla="*/ 345 w 4869"/>
                <a:gd name="T89" fmla="*/ 4523 h 4872"/>
                <a:gd name="T90" fmla="*/ 381 w 4869"/>
                <a:gd name="T91" fmla="*/ 4448 h 4872"/>
                <a:gd name="T92" fmla="*/ 403 w 4869"/>
                <a:gd name="T93" fmla="*/ 4371 h 4872"/>
                <a:gd name="T94" fmla="*/ 417 w 4869"/>
                <a:gd name="T95" fmla="*/ 4293 h 4872"/>
                <a:gd name="T96" fmla="*/ 417 w 4869"/>
                <a:gd name="T97" fmla="*/ 4163 h 4872"/>
                <a:gd name="T98" fmla="*/ 390 w 4869"/>
                <a:gd name="T99" fmla="*/ 4020 h 4872"/>
                <a:gd name="T100" fmla="*/ 340 w 4869"/>
                <a:gd name="T101" fmla="*/ 3867 h 4872"/>
                <a:gd name="T102" fmla="*/ 222 w 4869"/>
                <a:gd name="T103" fmla="*/ 3567 h 4872"/>
                <a:gd name="T104" fmla="*/ 133 w 4869"/>
                <a:gd name="T105" fmla="*/ 3320 h 4872"/>
                <a:gd name="T106" fmla="*/ 70 w 4869"/>
                <a:gd name="T107" fmla="*/ 3099 h 4872"/>
                <a:gd name="T108" fmla="*/ 23 w 4869"/>
                <a:gd name="T109" fmla="*/ 2853 h 4872"/>
                <a:gd name="T110" fmla="*/ 1 w 4869"/>
                <a:gd name="T111" fmla="*/ 2581 h 4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869" h="4872">
                  <a:moveTo>
                    <a:pt x="0" y="2508"/>
                  </a:moveTo>
                  <a:lnTo>
                    <a:pt x="1" y="2510"/>
                  </a:lnTo>
                  <a:lnTo>
                    <a:pt x="2" y="2512"/>
                  </a:lnTo>
                  <a:lnTo>
                    <a:pt x="2" y="2493"/>
                  </a:lnTo>
                  <a:lnTo>
                    <a:pt x="1" y="2474"/>
                  </a:lnTo>
                  <a:lnTo>
                    <a:pt x="0" y="2455"/>
                  </a:lnTo>
                  <a:lnTo>
                    <a:pt x="0" y="2436"/>
                  </a:lnTo>
                  <a:lnTo>
                    <a:pt x="3" y="2311"/>
                  </a:lnTo>
                  <a:lnTo>
                    <a:pt x="12" y="2187"/>
                  </a:lnTo>
                  <a:lnTo>
                    <a:pt x="28" y="2065"/>
                  </a:lnTo>
                  <a:lnTo>
                    <a:pt x="49" y="1945"/>
                  </a:lnTo>
                  <a:lnTo>
                    <a:pt x="76" y="1827"/>
                  </a:lnTo>
                  <a:lnTo>
                    <a:pt x="109" y="1712"/>
                  </a:lnTo>
                  <a:lnTo>
                    <a:pt x="147" y="1598"/>
                  </a:lnTo>
                  <a:lnTo>
                    <a:pt x="191" y="1488"/>
                  </a:lnTo>
                  <a:lnTo>
                    <a:pt x="240" y="1380"/>
                  </a:lnTo>
                  <a:lnTo>
                    <a:pt x="294" y="1276"/>
                  </a:lnTo>
                  <a:lnTo>
                    <a:pt x="352" y="1173"/>
                  </a:lnTo>
                  <a:lnTo>
                    <a:pt x="416" y="1074"/>
                  </a:lnTo>
                  <a:lnTo>
                    <a:pt x="484" y="979"/>
                  </a:lnTo>
                  <a:lnTo>
                    <a:pt x="556" y="887"/>
                  </a:lnTo>
                  <a:lnTo>
                    <a:pt x="633" y="799"/>
                  </a:lnTo>
                  <a:lnTo>
                    <a:pt x="713" y="714"/>
                  </a:lnTo>
                  <a:lnTo>
                    <a:pt x="798" y="633"/>
                  </a:lnTo>
                  <a:lnTo>
                    <a:pt x="887" y="556"/>
                  </a:lnTo>
                  <a:lnTo>
                    <a:pt x="978" y="484"/>
                  </a:lnTo>
                  <a:lnTo>
                    <a:pt x="1074" y="416"/>
                  </a:lnTo>
                  <a:lnTo>
                    <a:pt x="1172" y="353"/>
                  </a:lnTo>
                  <a:lnTo>
                    <a:pt x="1274" y="295"/>
                  </a:lnTo>
                  <a:lnTo>
                    <a:pt x="1379" y="241"/>
                  </a:lnTo>
                  <a:lnTo>
                    <a:pt x="1487" y="192"/>
                  </a:lnTo>
                  <a:lnTo>
                    <a:pt x="1598" y="148"/>
                  </a:lnTo>
                  <a:lnTo>
                    <a:pt x="1710" y="110"/>
                  </a:lnTo>
                  <a:lnTo>
                    <a:pt x="1826" y="77"/>
                  </a:lnTo>
                  <a:lnTo>
                    <a:pt x="1944" y="50"/>
                  </a:lnTo>
                  <a:lnTo>
                    <a:pt x="2064" y="29"/>
                  </a:lnTo>
                  <a:lnTo>
                    <a:pt x="2186" y="13"/>
                  </a:lnTo>
                  <a:lnTo>
                    <a:pt x="2310" y="4"/>
                  </a:lnTo>
                  <a:lnTo>
                    <a:pt x="2435" y="0"/>
                  </a:lnTo>
                  <a:lnTo>
                    <a:pt x="2560" y="4"/>
                  </a:lnTo>
                  <a:lnTo>
                    <a:pt x="2684" y="13"/>
                  </a:lnTo>
                  <a:lnTo>
                    <a:pt x="2806" y="29"/>
                  </a:lnTo>
                  <a:lnTo>
                    <a:pt x="2925" y="50"/>
                  </a:lnTo>
                  <a:lnTo>
                    <a:pt x="3043" y="77"/>
                  </a:lnTo>
                  <a:lnTo>
                    <a:pt x="3158" y="110"/>
                  </a:lnTo>
                  <a:lnTo>
                    <a:pt x="3271" y="148"/>
                  </a:lnTo>
                  <a:lnTo>
                    <a:pt x="3383" y="192"/>
                  </a:lnTo>
                  <a:lnTo>
                    <a:pt x="3490" y="241"/>
                  </a:lnTo>
                  <a:lnTo>
                    <a:pt x="3594" y="295"/>
                  </a:lnTo>
                  <a:lnTo>
                    <a:pt x="3697" y="353"/>
                  </a:lnTo>
                  <a:lnTo>
                    <a:pt x="3796" y="416"/>
                  </a:lnTo>
                  <a:lnTo>
                    <a:pt x="3891" y="484"/>
                  </a:lnTo>
                  <a:lnTo>
                    <a:pt x="3983" y="556"/>
                  </a:lnTo>
                  <a:lnTo>
                    <a:pt x="4071" y="633"/>
                  </a:lnTo>
                  <a:lnTo>
                    <a:pt x="4156" y="714"/>
                  </a:lnTo>
                  <a:lnTo>
                    <a:pt x="4237" y="799"/>
                  </a:lnTo>
                  <a:lnTo>
                    <a:pt x="4313" y="887"/>
                  </a:lnTo>
                  <a:lnTo>
                    <a:pt x="4386" y="979"/>
                  </a:lnTo>
                  <a:lnTo>
                    <a:pt x="4453" y="1074"/>
                  </a:lnTo>
                  <a:lnTo>
                    <a:pt x="4516" y="1173"/>
                  </a:lnTo>
                  <a:lnTo>
                    <a:pt x="4575" y="1276"/>
                  </a:lnTo>
                  <a:lnTo>
                    <a:pt x="4629" y="1380"/>
                  </a:lnTo>
                  <a:lnTo>
                    <a:pt x="4677" y="1488"/>
                  </a:lnTo>
                  <a:lnTo>
                    <a:pt x="4721" y="1598"/>
                  </a:lnTo>
                  <a:lnTo>
                    <a:pt x="4760" y="1712"/>
                  </a:lnTo>
                  <a:lnTo>
                    <a:pt x="4792" y="1827"/>
                  </a:lnTo>
                  <a:lnTo>
                    <a:pt x="4819" y="1945"/>
                  </a:lnTo>
                  <a:lnTo>
                    <a:pt x="4841" y="2065"/>
                  </a:lnTo>
                  <a:lnTo>
                    <a:pt x="4857" y="2187"/>
                  </a:lnTo>
                  <a:lnTo>
                    <a:pt x="4866" y="2311"/>
                  </a:lnTo>
                  <a:lnTo>
                    <a:pt x="4869" y="2436"/>
                  </a:lnTo>
                  <a:lnTo>
                    <a:pt x="4866" y="2561"/>
                  </a:lnTo>
                  <a:lnTo>
                    <a:pt x="4857" y="2685"/>
                  </a:lnTo>
                  <a:lnTo>
                    <a:pt x="4841" y="2807"/>
                  </a:lnTo>
                  <a:lnTo>
                    <a:pt x="4819" y="2927"/>
                  </a:lnTo>
                  <a:lnTo>
                    <a:pt x="4792" y="3045"/>
                  </a:lnTo>
                  <a:lnTo>
                    <a:pt x="4760" y="3161"/>
                  </a:lnTo>
                  <a:lnTo>
                    <a:pt x="4721" y="3274"/>
                  </a:lnTo>
                  <a:lnTo>
                    <a:pt x="4677" y="3384"/>
                  </a:lnTo>
                  <a:lnTo>
                    <a:pt x="4629" y="3492"/>
                  </a:lnTo>
                  <a:lnTo>
                    <a:pt x="4575" y="3597"/>
                  </a:lnTo>
                  <a:lnTo>
                    <a:pt x="4516" y="3699"/>
                  </a:lnTo>
                  <a:lnTo>
                    <a:pt x="4453" y="3798"/>
                  </a:lnTo>
                  <a:lnTo>
                    <a:pt x="4386" y="3894"/>
                  </a:lnTo>
                  <a:lnTo>
                    <a:pt x="4313" y="3985"/>
                  </a:lnTo>
                  <a:lnTo>
                    <a:pt x="4237" y="4074"/>
                  </a:lnTo>
                  <a:lnTo>
                    <a:pt x="4156" y="4159"/>
                  </a:lnTo>
                  <a:lnTo>
                    <a:pt x="4071" y="4239"/>
                  </a:lnTo>
                  <a:lnTo>
                    <a:pt x="3983" y="4315"/>
                  </a:lnTo>
                  <a:lnTo>
                    <a:pt x="3891" y="4388"/>
                  </a:lnTo>
                  <a:lnTo>
                    <a:pt x="3796" y="4456"/>
                  </a:lnTo>
                  <a:lnTo>
                    <a:pt x="3697" y="4519"/>
                  </a:lnTo>
                  <a:lnTo>
                    <a:pt x="3594" y="4578"/>
                  </a:lnTo>
                  <a:lnTo>
                    <a:pt x="3490" y="4631"/>
                  </a:lnTo>
                  <a:lnTo>
                    <a:pt x="3383" y="4681"/>
                  </a:lnTo>
                  <a:lnTo>
                    <a:pt x="3271" y="4724"/>
                  </a:lnTo>
                  <a:lnTo>
                    <a:pt x="3158" y="4762"/>
                  </a:lnTo>
                  <a:lnTo>
                    <a:pt x="3043" y="4796"/>
                  </a:lnTo>
                  <a:lnTo>
                    <a:pt x="2925" y="4823"/>
                  </a:lnTo>
                  <a:lnTo>
                    <a:pt x="2806" y="4844"/>
                  </a:lnTo>
                  <a:lnTo>
                    <a:pt x="2684" y="4859"/>
                  </a:lnTo>
                  <a:lnTo>
                    <a:pt x="2560" y="4869"/>
                  </a:lnTo>
                  <a:lnTo>
                    <a:pt x="2435" y="4872"/>
                  </a:lnTo>
                  <a:lnTo>
                    <a:pt x="2390" y="4871"/>
                  </a:lnTo>
                  <a:lnTo>
                    <a:pt x="2345" y="4870"/>
                  </a:lnTo>
                  <a:lnTo>
                    <a:pt x="2301" y="4868"/>
                  </a:lnTo>
                  <a:lnTo>
                    <a:pt x="2257" y="4866"/>
                  </a:lnTo>
                  <a:lnTo>
                    <a:pt x="2213" y="4862"/>
                  </a:lnTo>
                  <a:lnTo>
                    <a:pt x="2169" y="4858"/>
                  </a:lnTo>
                  <a:lnTo>
                    <a:pt x="2126" y="4853"/>
                  </a:lnTo>
                  <a:lnTo>
                    <a:pt x="2083" y="4848"/>
                  </a:lnTo>
                  <a:lnTo>
                    <a:pt x="2041" y="4841"/>
                  </a:lnTo>
                  <a:lnTo>
                    <a:pt x="1998" y="4833"/>
                  </a:lnTo>
                  <a:lnTo>
                    <a:pt x="1956" y="4825"/>
                  </a:lnTo>
                  <a:lnTo>
                    <a:pt x="1914" y="4817"/>
                  </a:lnTo>
                  <a:lnTo>
                    <a:pt x="1873" y="4807"/>
                  </a:lnTo>
                  <a:lnTo>
                    <a:pt x="1831" y="4797"/>
                  </a:lnTo>
                  <a:lnTo>
                    <a:pt x="1790" y="4786"/>
                  </a:lnTo>
                  <a:lnTo>
                    <a:pt x="1750" y="4774"/>
                  </a:lnTo>
                  <a:lnTo>
                    <a:pt x="1709" y="4762"/>
                  </a:lnTo>
                  <a:lnTo>
                    <a:pt x="1669" y="4748"/>
                  </a:lnTo>
                  <a:lnTo>
                    <a:pt x="1628" y="4735"/>
                  </a:lnTo>
                  <a:lnTo>
                    <a:pt x="1589" y="4720"/>
                  </a:lnTo>
                  <a:lnTo>
                    <a:pt x="1549" y="4704"/>
                  </a:lnTo>
                  <a:lnTo>
                    <a:pt x="1510" y="4689"/>
                  </a:lnTo>
                  <a:lnTo>
                    <a:pt x="1470" y="4672"/>
                  </a:lnTo>
                  <a:lnTo>
                    <a:pt x="1431" y="4655"/>
                  </a:lnTo>
                  <a:lnTo>
                    <a:pt x="1393" y="4637"/>
                  </a:lnTo>
                  <a:lnTo>
                    <a:pt x="1353" y="4618"/>
                  </a:lnTo>
                  <a:lnTo>
                    <a:pt x="1315" y="4597"/>
                  </a:lnTo>
                  <a:lnTo>
                    <a:pt x="1276" y="4577"/>
                  </a:lnTo>
                  <a:lnTo>
                    <a:pt x="1239" y="4557"/>
                  </a:lnTo>
                  <a:lnTo>
                    <a:pt x="1201" y="4535"/>
                  </a:lnTo>
                  <a:lnTo>
                    <a:pt x="1164" y="4513"/>
                  </a:lnTo>
                  <a:lnTo>
                    <a:pt x="1125" y="4489"/>
                  </a:lnTo>
                  <a:lnTo>
                    <a:pt x="1106" y="4478"/>
                  </a:lnTo>
                  <a:lnTo>
                    <a:pt x="1083" y="4463"/>
                  </a:lnTo>
                  <a:lnTo>
                    <a:pt x="1057" y="4447"/>
                  </a:lnTo>
                  <a:lnTo>
                    <a:pt x="1026" y="4428"/>
                  </a:lnTo>
                  <a:lnTo>
                    <a:pt x="1006" y="4416"/>
                  </a:lnTo>
                  <a:lnTo>
                    <a:pt x="986" y="4407"/>
                  </a:lnTo>
                  <a:lnTo>
                    <a:pt x="968" y="4401"/>
                  </a:lnTo>
                  <a:lnTo>
                    <a:pt x="950" y="4398"/>
                  </a:lnTo>
                  <a:lnTo>
                    <a:pt x="933" y="4397"/>
                  </a:lnTo>
                  <a:lnTo>
                    <a:pt x="917" y="4399"/>
                  </a:lnTo>
                  <a:lnTo>
                    <a:pt x="901" y="4402"/>
                  </a:lnTo>
                  <a:lnTo>
                    <a:pt x="887" y="4408"/>
                  </a:lnTo>
                  <a:lnTo>
                    <a:pt x="872" y="4416"/>
                  </a:lnTo>
                  <a:lnTo>
                    <a:pt x="856" y="4425"/>
                  </a:lnTo>
                  <a:lnTo>
                    <a:pt x="841" y="4436"/>
                  </a:lnTo>
                  <a:lnTo>
                    <a:pt x="826" y="4448"/>
                  </a:lnTo>
                  <a:lnTo>
                    <a:pt x="793" y="4475"/>
                  </a:lnTo>
                  <a:lnTo>
                    <a:pt x="756" y="4506"/>
                  </a:lnTo>
                  <a:lnTo>
                    <a:pt x="736" y="4522"/>
                  </a:lnTo>
                  <a:lnTo>
                    <a:pt x="714" y="4539"/>
                  </a:lnTo>
                  <a:lnTo>
                    <a:pt x="692" y="4554"/>
                  </a:lnTo>
                  <a:lnTo>
                    <a:pt x="667" y="4570"/>
                  </a:lnTo>
                  <a:lnTo>
                    <a:pt x="640" y="4586"/>
                  </a:lnTo>
                  <a:lnTo>
                    <a:pt x="612" y="4602"/>
                  </a:lnTo>
                  <a:lnTo>
                    <a:pt x="580" y="4616"/>
                  </a:lnTo>
                  <a:lnTo>
                    <a:pt x="547" y="4630"/>
                  </a:lnTo>
                  <a:lnTo>
                    <a:pt x="511" y="4642"/>
                  </a:lnTo>
                  <a:lnTo>
                    <a:pt x="472" y="4654"/>
                  </a:lnTo>
                  <a:lnTo>
                    <a:pt x="430" y="4664"/>
                  </a:lnTo>
                  <a:lnTo>
                    <a:pt x="386" y="4672"/>
                  </a:lnTo>
                  <a:lnTo>
                    <a:pt x="338" y="4678"/>
                  </a:lnTo>
                  <a:lnTo>
                    <a:pt x="286" y="4683"/>
                  </a:lnTo>
                  <a:lnTo>
                    <a:pt x="231" y="4686"/>
                  </a:lnTo>
                  <a:lnTo>
                    <a:pt x="172" y="4686"/>
                  </a:lnTo>
                  <a:lnTo>
                    <a:pt x="192" y="4675"/>
                  </a:lnTo>
                  <a:lnTo>
                    <a:pt x="213" y="4663"/>
                  </a:lnTo>
                  <a:lnTo>
                    <a:pt x="231" y="4649"/>
                  </a:lnTo>
                  <a:lnTo>
                    <a:pt x="249" y="4636"/>
                  </a:lnTo>
                  <a:lnTo>
                    <a:pt x="266" y="4621"/>
                  </a:lnTo>
                  <a:lnTo>
                    <a:pt x="280" y="4606"/>
                  </a:lnTo>
                  <a:lnTo>
                    <a:pt x="295" y="4590"/>
                  </a:lnTo>
                  <a:lnTo>
                    <a:pt x="310" y="4575"/>
                  </a:lnTo>
                  <a:lnTo>
                    <a:pt x="322" y="4558"/>
                  </a:lnTo>
                  <a:lnTo>
                    <a:pt x="333" y="4541"/>
                  </a:lnTo>
                  <a:lnTo>
                    <a:pt x="345" y="4523"/>
                  </a:lnTo>
                  <a:lnTo>
                    <a:pt x="355" y="4505"/>
                  </a:lnTo>
                  <a:lnTo>
                    <a:pt x="364" y="4487"/>
                  </a:lnTo>
                  <a:lnTo>
                    <a:pt x="373" y="4468"/>
                  </a:lnTo>
                  <a:lnTo>
                    <a:pt x="381" y="4448"/>
                  </a:lnTo>
                  <a:lnTo>
                    <a:pt x="387" y="4429"/>
                  </a:lnTo>
                  <a:lnTo>
                    <a:pt x="393" y="4410"/>
                  </a:lnTo>
                  <a:lnTo>
                    <a:pt x="399" y="4391"/>
                  </a:lnTo>
                  <a:lnTo>
                    <a:pt x="403" y="4371"/>
                  </a:lnTo>
                  <a:lnTo>
                    <a:pt x="408" y="4351"/>
                  </a:lnTo>
                  <a:lnTo>
                    <a:pt x="411" y="4332"/>
                  </a:lnTo>
                  <a:lnTo>
                    <a:pt x="414" y="4312"/>
                  </a:lnTo>
                  <a:lnTo>
                    <a:pt x="417" y="4293"/>
                  </a:lnTo>
                  <a:lnTo>
                    <a:pt x="418" y="4274"/>
                  </a:lnTo>
                  <a:lnTo>
                    <a:pt x="420" y="4235"/>
                  </a:lnTo>
                  <a:lnTo>
                    <a:pt x="419" y="4198"/>
                  </a:lnTo>
                  <a:lnTo>
                    <a:pt x="417" y="4163"/>
                  </a:lnTo>
                  <a:lnTo>
                    <a:pt x="413" y="4129"/>
                  </a:lnTo>
                  <a:lnTo>
                    <a:pt x="407" y="4093"/>
                  </a:lnTo>
                  <a:lnTo>
                    <a:pt x="399" y="4057"/>
                  </a:lnTo>
                  <a:lnTo>
                    <a:pt x="390" y="4020"/>
                  </a:lnTo>
                  <a:lnTo>
                    <a:pt x="379" y="3983"/>
                  </a:lnTo>
                  <a:lnTo>
                    <a:pt x="367" y="3944"/>
                  </a:lnTo>
                  <a:lnTo>
                    <a:pt x="354" y="3906"/>
                  </a:lnTo>
                  <a:lnTo>
                    <a:pt x="340" y="3867"/>
                  </a:lnTo>
                  <a:lnTo>
                    <a:pt x="324" y="3826"/>
                  </a:lnTo>
                  <a:lnTo>
                    <a:pt x="293" y="3744"/>
                  </a:lnTo>
                  <a:lnTo>
                    <a:pt x="258" y="3657"/>
                  </a:lnTo>
                  <a:lnTo>
                    <a:pt x="222" y="3567"/>
                  </a:lnTo>
                  <a:lnTo>
                    <a:pt x="186" y="3471"/>
                  </a:lnTo>
                  <a:lnTo>
                    <a:pt x="168" y="3421"/>
                  </a:lnTo>
                  <a:lnTo>
                    <a:pt x="150" y="3372"/>
                  </a:lnTo>
                  <a:lnTo>
                    <a:pt x="133" y="3320"/>
                  </a:lnTo>
                  <a:lnTo>
                    <a:pt x="116" y="3266"/>
                  </a:lnTo>
                  <a:lnTo>
                    <a:pt x="100" y="3212"/>
                  </a:lnTo>
                  <a:lnTo>
                    <a:pt x="84" y="3155"/>
                  </a:lnTo>
                  <a:lnTo>
                    <a:pt x="70" y="3099"/>
                  </a:lnTo>
                  <a:lnTo>
                    <a:pt x="57" y="3039"/>
                  </a:lnTo>
                  <a:lnTo>
                    <a:pt x="45" y="2979"/>
                  </a:lnTo>
                  <a:lnTo>
                    <a:pt x="34" y="2917"/>
                  </a:lnTo>
                  <a:lnTo>
                    <a:pt x="23" y="2853"/>
                  </a:lnTo>
                  <a:lnTo>
                    <a:pt x="15" y="2788"/>
                  </a:lnTo>
                  <a:lnTo>
                    <a:pt x="9" y="2721"/>
                  </a:lnTo>
                  <a:lnTo>
                    <a:pt x="4" y="2651"/>
                  </a:lnTo>
                  <a:lnTo>
                    <a:pt x="1" y="2581"/>
                  </a:lnTo>
                  <a:lnTo>
                    <a:pt x="0" y="2508"/>
                  </a:lnTo>
                  <a:close/>
                </a:path>
              </a:pathLst>
            </a:custGeom>
            <a:solidFill>
              <a:srgbClr val="7FC2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13" name="淘宝店chenying0907 8"/>
            <p:cNvSpPr/>
            <p:nvPr/>
          </p:nvSpPr>
          <p:spPr bwMode="auto">
            <a:xfrm>
              <a:off x="4725988" y="2157115"/>
              <a:ext cx="709613" cy="709613"/>
            </a:xfrm>
            <a:custGeom>
              <a:avLst/>
              <a:gdLst>
                <a:gd name="T0" fmla="*/ 9 w 3575"/>
                <a:gd name="T1" fmla="*/ 1972 h 3577"/>
                <a:gd name="T2" fmla="*/ 56 w 3575"/>
                <a:gd name="T3" fmla="*/ 2235 h 3577"/>
                <a:gd name="T4" fmla="*/ 140 w 3575"/>
                <a:gd name="T5" fmla="*/ 2485 h 3577"/>
                <a:gd name="T6" fmla="*/ 259 w 3575"/>
                <a:gd name="T7" fmla="*/ 2716 h 3577"/>
                <a:gd name="T8" fmla="*/ 407 w 3575"/>
                <a:gd name="T9" fmla="*/ 2927 h 3577"/>
                <a:gd name="T10" fmla="*/ 586 w 3575"/>
                <a:gd name="T11" fmla="*/ 3113 h 3577"/>
                <a:gd name="T12" fmla="*/ 788 w 3575"/>
                <a:gd name="T13" fmla="*/ 3272 h 3577"/>
                <a:gd name="T14" fmla="*/ 1013 w 3575"/>
                <a:gd name="T15" fmla="*/ 3400 h 3577"/>
                <a:gd name="T16" fmla="*/ 1256 w 3575"/>
                <a:gd name="T17" fmla="*/ 3497 h 3577"/>
                <a:gd name="T18" fmla="*/ 1515 w 3575"/>
                <a:gd name="T19" fmla="*/ 3557 h 3577"/>
                <a:gd name="T20" fmla="*/ 1788 w 3575"/>
                <a:gd name="T21" fmla="*/ 3577 h 3577"/>
                <a:gd name="T22" fmla="*/ 2059 w 3575"/>
                <a:gd name="T23" fmla="*/ 3557 h 3577"/>
                <a:gd name="T24" fmla="*/ 2319 w 3575"/>
                <a:gd name="T25" fmla="*/ 3497 h 3577"/>
                <a:gd name="T26" fmla="*/ 2563 w 3575"/>
                <a:gd name="T27" fmla="*/ 3400 h 3577"/>
                <a:gd name="T28" fmla="*/ 2787 w 3575"/>
                <a:gd name="T29" fmla="*/ 3272 h 3577"/>
                <a:gd name="T30" fmla="*/ 2989 w 3575"/>
                <a:gd name="T31" fmla="*/ 3113 h 3577"/>
                <a:gd name="T32" fmla="*/ 3167 w 3575"/>
                <a:gd name="T33" fmla="*/ 2927 h 3577"/>
                <a:gd name="T34" fmla="*/ 3317 w 3575"/>
                <a:gd name="T35" fmla="*/ 2716 h 3577"/>
                <a:gd name="T36" fmla="*/ 3435 w 3575"/>
                <a:gd name="T37" fmla="*/ 2485 h 3577"/>
                <a:gd name="T38" fmla="*/ 3519 w 3575"/>
                <a:gd name="T39" fmla="*/ 2235 h 3577"/>
                <a:gd name="T40" fmla="*/ 3566 w 3575"/>
                <a:gd name="T41" fmla="*/ 1972 h 3577"/>
                <a:gd name="T42" fmla="*/ 3573 w 3575"/>
                <a:gd name="T43" fmla="*/ 1696 h 3577"/>
                <a:gd name="T44" fmla="*/ 3539 w 3575"/>
                <a:gd name="T45" fmla="*/ 1427 h 3577"/>
                <a:gd name="T46" fmla="*/ 3467 w 3575"/>
                <a:gd name="T47" fmla="*/ 1173 h 3577"/>
                <a:gd name="T48" fmla="*/ 3360 w 3575"/>
                <a:gd name="T49" fmla="*/ 935 h 3577"/>
                <a:gd name="T50" fmla="*/ 3220 w 3575"/>
                <a:gd name="T51" fmla="*/ 718 h 3577"/>
                <a:gd name="T52" fmla="*/ 3052 w 3575"/>
                <a:gd name="T53" fmla="*/ 523 h 3577"/>
                <a:gd name="T54" fmla="*/ 2857 w 3575"/>
                <a:gd name="T55" fmla="*/ 355 h 3577"/>
                <a:gd name="T56" fmla="*/ 2640 w 3575"/>
                <a:gd name="T57" fmla="*/ 215 h 3577"/>
                <a:gd name="T58" fmla="*/ 2402 w 3575"/>
                <a:gd name="T59" fmla="*/ 108 h 3577"/>
                <a:gd name="T60" fmla="*/ 2147 w 3575"/>
                <a:gd name="T61" fmla="*/ 36 h 3577"/>
                <a:gd name="T62" fmla="*/ 1879 w 3575"/>
                <a:gd name="T63" fmla="*/ 2 h 3577"/>
                <a:gd name="T64" fmla="*/ 1604 w 3575"/>
                <a:gd name="T65" fmla="*/ 9 h 3577"/>
                <a:gd name="T66" fmla="*/ 1341 w 3575"/>
                <a:gd name="T67" fmla="*/ 56 h 3577"/>
                <a:gd name="T68" fmla="*/ 1091 w 3575"/>
                <a:gd name="T69" fmla="*/ 139 h 3577"/>
                <a:gd name="T70" fmla="*/ 860 w 3575"/>
                <a:gd name="T71" fmla="*/ 258 h 3577"/>
                <a:gd name="T72" fmla="*/ 650 w 3575"/>
                <a:gd name="T73" fmla="*/ 408 h 3577"/>
                <a:gd name="T74" fmla="*/ 464 w 3575"/>
                <a:gd name="T75" fmla="*/ 585 h 3577"/>
                <a:gd name="T76" fmla="*/ 305 w 3575"/>
                <a:gd name="T77" fmla="*/ 788 h 3577"/>
                <a:gd name="T78" fmla="*/ 175 w 3575"/>
                <a:gd name="T79" fmla="*/ 1012 h 3577"/>
                <a:gd name="T80" fmla="*/ 80 w 3575"/>
                <a:gd name="T81" fmla="*/ 1256 h 3577"/>
                <a:gd name="T82" fmla="*/ 20 w 3575"/>
                <a:gd name="T83" fmla="*/ 1516 h 3577"/>
                <a:gd name="T84" fmla="*/ 0 w 3575"/>
                <a:gd name="T85" fmla="*/ 1788 h 3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575" h="3577">
                  <a:moveTo>
                    <a:pt x="0" y="1788"/>
                  </a:moveTo>
                  <a:lnTo>
                    <a:pt x="2" y="1880"/>
                  </a:lnTo>
                  <a:lnTo>
                    <a:pt x="9" y="1972"/>
                  </a:lnTo>
                  <a:lnTo>
                    <a:pt x="20" y="2061"/>
                  </a:lnTo>
                  <a:lnTo>
                    <a:pt x="36" y="2149"/>
                  </a:lnTo>
                  <a:lnTo>
                    <a:pt x="56" y="2235"/>
                  </a:lnTo>
                  <a:lnTo>
                    <a:pt x="80" y="2320"/>
                  </a:lnTo>
                  <a:lnTo>
                    <a:pt x="108" y="2403"/>
                  </a:lnTo>
                  <a:lnTo>
                    <a:pt x="140" y="2485"/>
                  </a:lnTo>
                  <a:lnTo>
                    <a:pt x="175" y="2564"/>
                  </a:lnTo>
                  <a:lnTo>
                    <a:pt x="216" y="2641"/>
                  </a:lnTo>
                  <a:lnTo>
                    <a:pt x="259" y="2716"/>
                  </a:lnTo>
                  <a:lnTo>
                    <a:pt x="305" y="2788"/>
                  </a:lnTo>
                  <a:lnTo>
                    <a:pt x="355" y="2859"/>
                  </a:lnTo>
                  <a:lnTo>
                    <a:pt x="407" y="2927"/>
                  </a:lnTo>
                  <a:lnTo>
                    <a:pt x="464" y="2991"/>
                  </a:lnTo>
                  <a:lnTo>
                    <a:pt x="524" y="3053"/>
                  </a:lnTo>
                  <a:lnTo>
                    <a:pt x="586" y="3113"/>
                  </a:lnTo>
                  <a:lnTo>
                    <a:pt x="650" y="3169"/>
                  </a:lnTo>
                  <a:lnTo>
                    <a:pt x="717" y="3222"/>
                  </a:lnTo>
                  <a:lnTo>
                    <a:pt x="788" y="3272"/>
                  </a:lnTo>
                  <a:lnTo>
                    <a:pt x="860" y="3318"/>
                  </a:lnTo>
                  <a:lnTo>
                    <a:pt x="935" y="3361"/>
                  </a:lnTo>
                  <a:lnTo>
                    <a:pt x="1013" y="3400"/>
                  </a:lnTo>
                  <a:lnTo>
                    <a:pt x="1091" y="3436"/>
                  </a:lnTo>
                  <a:lnTo>
                    <a:pt x="1173" y="3469"/>
                  </a:lnTo>
                  <a:lnTo>
                    <a:pt x="1256" y="3497"/>
                  </a:lnTo>
                  <a:lnTo>
                    <a:pt x="1341" y="3521"/>
                  </a:lnTo>
                  <a:lnTo>
                    <a:pt x="1427" y="3541"/>
                  </a:lnTo>
                  <a:lnTo>
                    <a:pt x="1515" y="3557"/>
                  </a:lnTo>
                  <a:lnTo>
                    <a:pt x="1604" y="3568"/>
                  </a:lnTo>
                  <a:lnTo>
                    <a:pt x="1696" y="3575"/>
                  </a:lnTo>
                  <a:lnTo>
                    <a:pt x="1788" y="3577"/>
                  </a:lnTo>
                  <a:lnTo>
                    <a:pt x="1879" y="3575"/>
                  </a:lnTo>
                  <a:lnTo>
                    <a:pt x="1970" y="3568"/>
                  </a:lnTo>
                  <a:lnTo>
                    <a:pt x="2059" y="3557"/>
                  </a:lnTo>
                  <a:lnTo>
                    <a:pt x="2147" y="3541"/>
                  </a:lnTo>
                  <a:lnTo>
                    <a:pt x="2234" y="3521"/>
                  </a:lnTo>
                  <a:lnTo>
                    <a:pt x="2319" y="3497"/>
                  </a:lnTo>
                  <a:lnTo>
                    <a:pt x="2402" y="3469"/>
                  </a:lnTo>
                  <a:lnTo>
                    <a:pt x="2483" y="3436"/>
                  </a:lnTo>
                  <a:lnTo>
                    <a:pt x="2563" y="3400"/>
                  </a:lnTo>
                  <a:lnTo>
                    <a:pt x="2640" y="3361"/>
                  </a:lnTo>
                  <a:lnTo>
                    <a:pt x="2714" y="3318"/>
                  </a:lnTo>
                  <a:lnTo>
                    <a:pt x="2787" y="3272"/>
                  </a:lnTo>
                  <a:lnTo>
                    <a:pt x="2857" y="3222"/>
                  </a:lnTo>
                  <a:lnTo>
                    <a:pt x="2925" y="3169"/>
                  </a:lnTo>
                  <a:lnTo>
                    <a:pt x="2989" y="3113"/>
                  </a:lnTo>
                  <a:lnTo>
                    <a:pt x="3052" y="3053"/>
                  </a:lnTo>
                  <a:lnTo>
                    <a:pt x="3111" y="2991"/>
                  </a:lnTo>
                  <a:lnTo>
                    <a:pt x="3167" y="2927"/>
                  </a:lnTo>
                  <a:lnTo>
                    <a:pt x="3220" y="2859"/>
                  </a:lnTo>
                  <a:lnTo>
                    <a:pt x="3270" y="2788"/>
                  </a:lnTo>
                  <a:lnTo>
                    <a:pt x="3317" y="2716"/>
                  </a:lnTo>
                  <a:lnTo>
                    <a:pt x="3360" y="2641"/>
                  </a:lnTo>
                  <a:lnTo>
                    <a:pt x="3399" y="2564"/>
                  </a:lnTo>
                  <a:lnTo>
                    <a:pt x="3435" y="2485"/>
                  </a:lnTo>
                  <a:lnTo>
                    <a:pt x="3467" y="2403"/>
                  </a:lnTo>
                  <a:lnTo>
                    <a:pt x="3495" y="2320"/>
                  </a:lnTo>
                  <a:lnTo>
                    <a:pt x="3519" y="2235"/>
                  </a:lnTo>
                  <a:lnTo>
                    <a:pt x="3539" y="2149"/>
                  </a:lnTo>
                  <a:lnTo>
                    <a:pt x="3555" y="2061"/>
                  </a:lnTo>
                  <a:lnTo>
                    <a:pt x="3566" y="1972"/>
                  </a:lnTo>
                  <a:lnTo>
                    <a:pt x="3573" y="1880"/>
                  </a:lnTo>
                  <a:lnTo>
                    <a:pt x="3575" y="1788"/>
                  </a:lnTo>
                  <a:lnTo>
                    <a:pt x="3573" y="1696"/>
                  </a:lnTo>
                  <a:lnTo>
                    <a:pt x="3566" y="1605"/>
                  </a:lnTo>
                  <a:lnTo>
                    <a:pt x="3555" y="1516"/>
                  </a:lnTo>
                  <a:lnTo>
                    <a:pt x="3539" y="1427"/>
                  </a:lnTo>
                  <a:lnTo>
                    <a:pt x="3519" y="1341"/>
                  </a:lnTo>
                  <a:lnTo>
                    <a:pt x="3495" y="1256"/>
                  </a:lnTo>
                  <a:lnTo>
                    <a:pt x="3467" y="1173"/>
                  </a:lnTo>
                  <a:lnTo>
                    <a:pt x="3435" y="1092"/>
                  </a:lnTo>
                  <a:lnTo>
                    <a:pt x="3399" y="1012"/>
                  </a:lnTo>
                  <a:lnTo>
                    <a:pt x="3360" y="935"/>
                  </a:lnTo>
                  <a:lnTo>
                    <a:pt x="3317" y="861"/>
                  </a:lnTo>
                  <a:lnTo>
                    <a:pt x="3270" y="788"/>
                  </a:lnTo>
                  <a:lnTo>
                    <a:pt x="3220" y="718"/>
                  </a:lnTo>
                  <a:lnTo>
                    <a:pt x="3167" y="650"/>
                  </a:lnTo>
                  <a:lnTo>
                    <a:pt x="3111" y="585"/>
                  </a:lnTo>
                  <a:lnTo>
                    <a:pt x="3052" y="523"/>
                  </a:lnTo>
                  <a:lnTo>
                    <a:pt x="2989" y="464"/>
                  </a:lnTo>
                  <a:lnTo>
                    <a:pt x="2925" y="408"/>
                  </a:lnTo>
                  <a:lnTo>
                    <a:pt x="2857" y="355"/>
                  </a:lnTo>
                  <a:lnTo>
                    <a:pt x="2787" y="305"/>
                  </a:lnTo>
                  <a:lnTo>
                    <a:pt x="2714" y="258"/>
                  </a:lnTo>
                  <a:lnTo>
                    <a:pt x="2640" y="215"/>
                  </a:lnTo>
                  <a:lnTo>
                    <a:pt x="2563" y="175"/>
                  </a:lnTo>
                  <a:lnTo>
                    <a:pt x="2483" y="139"/>
                  </a:lnTo>
                  <a:lnTo>
                    <a:pt x="2402" y="108"/>
                  </a:lnTo>
                  <a:lnTo>
                    <a:pt x="2319" y="80"/>
                  </a:lnTo>
                  <a:lnTo>
                    <a:pt x="2234" y="56"/>
                  </a:lnTo>
                  <a:lnTo>
                    <a:pt x="2147" y="36"/>
                  </a:lnTo>
                  <a:lnTo>
                    <a:pt x="2059" y="20"/>
                  </a:lnTo>
                  <a:lnTo>
                    <a:pt x="1970" y="9"/>
                  </a:lnTo>
                  <a:lnTo>
                    <a:pt x="1879" y="2"/>
                  </a:lnTo>
                  <a:lnTo>
                    <a:pt x="1788" y="0"/>
                  </a:lnTo>
                  <a:lnTo>
                    <a:pt x="1696" y="2"/>
                  </a:lnTo>
                  <a:lnTo>
                    <a:pt x="1604" y="9"/>
                  </a:lnTo>
                  <a:lnTo>
                    <a:pt x="1515" y="20"/>
                  </a:lnTo>
                  <a:lnTo>
                    <a:pt x="1427" y="36"/>
                  </a:lnTo>
                  <a:lnTo>
                    <a:pt x="1341" y="56"/>
                  </a:lnTo>
                  <a:lnTo>
                    <a:pt x="1256" y="80"/>
                  </a:lnTo>
                  <a:lnTo>
                    <a:pt x="1173" y="108"/>
                  </a:lnTo>
                  <a:lnTo>
                    <a:pt x="1091" y="139"/>
                  </a:lnTo>
                  <a:lnTo>
                    <a:pt x="1013" y="175"/>
                  </a:lnTo>
                  <a:lnTo>
                    <a:pt x="935" y="215"/>
                  </a:lnTo>
                  <a:lnTo>
                    <a:pt x="860" y="258"/>
                  </a:lnTo>
                  <a:lnTo>
                    <a:pt x="788" y="305"/>
                  </a:lnTo>
                  <a:lnTo>
                    <a:pt x="717" y="355"/>
                  </a:lnTo>
                  <a:lnTo>
                    <a:pt x="650" y="408"/>
                  </a:lnTo>
                  <a:lnTo>
                    <a:pt x="586" y="464"/>
                  </a:lnTo>
                  <a:lnTo>
                    <a:pt x="524" y="523"/>
                  </a:lnTo>
                  <a:lnTo>
                    <a:pt x="464" y="585"/>
                  </a:lnTo>
                  <a:lnTo>
                    <a:pt x="407" y="650"/>
                  </a:lnTo>
                  <a:lnTo>
                    <a:pt x="355" y="718"/>
                  </a:lnTo>
                  <a:lnTo>
                    <a:pt x="305" y="788"/>
                  </a:lnTo>
                  <a:lnTo>
                    <a:pt x="259" y="861"/>
                  </a:lnTo>
                  <a:lnTo>
                    <a:pt x="216" y="935"/>
                  </a:lnTo>
                  <a:lnTo>
                    <a:pt x="175" y="1012"/>
                  </a:lnTo>
                  <a:lnTo>
                    <a:pt x="140" y="1092"/>
                  </a:lnTo>
                  <a:lnTo>
                    <a:pt x="108" y="1173"/>
                  </a:lnTo>
                  <a:lnTo>
                    <a:pt x="80" y="1256"/>
                  </a:lnTo>
                  <a:lnTo>
                    <a:pt x="56" y="1341"/>
                  </a:lnTo>
                  <a:lnTo>
                    <a:pt x="36" y="1427"/>
                  </a:lnTo>
                  <a:lnTo>
                    <a:pt x="20" y="1516"/>
                  </a:lnTo>
                  <a:lnTo>
                    <a:pt x="9" y="1605"/>
                  </a:lnTo>
                  <a:lnTo>
                    <a:pt x="2" y="1696"/>
                  </a:lnTo>
                  <a:lnTo>
                    <a:pt x="0" y="178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374155" y="1586853"/>
            <a:ext cx="330853" cy="553998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000" dirty="0">
                <a:solidFill>
                  <a:srgbClr val="31950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61869" y="2711884"/>
            <a:ext cx="330853" cy="553998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000" dirty="0">
                <a:solidFill>
                  <a:srgbClr val="7FC269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4BF2AD2A-B0EA-4DF4-9B9F-0B96C9492290}"/>
              </a:ext>
            </a:extLst>
          </p:cNvPr>
          <p:cNvSpPr/>
          <p:nvPr/>
        </p:nvSpPr>
        <p:spPr>
          <a:xfrm>
            <a:off x="10384450" y="6329510"/>
            <a:ext cx="534375" cy="176360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8ED7969D-EF35-4DEB-8D90-00BA3FD5334C}"/>
              </a:ext>
            </a:extLst>
          </p:cNvPr>
          <p:cNvSpPr/>
          <p:nvPr/>
        </p:nvSpPr>
        <p:spPr>
          <a:xfrm>
            <a:off x="576810" y="6168825"/>
            <a:ext cx="1966366" cy="394130"/>
          </a:xfrm>
          <a:custGeom>
            <a:avLst/>
            <a:gdLst>
              <a:gd name="connsiteX0" fmla="*/ 561702 w 1966366"/>
              <a:gd name="connsiteY0" fmla="*/ 0 h 394130"/>
              <a:gd name="connsiteX1" fmla="*/ 958885 w 1966366"/>
              <a:gd name="connsiteY1" fmla="*/ 57719 h 394130"/>
              <a:gd name="connsiteX2" fmla="*/ 1027359 w 1966366"/>
              <a:gd name="connsiteY2" fmla="*/ 93350 h 394130"/>
              <a:gd name="connsiteX3" fmla="*/ 1061617 w 1966366"/>
              <a:gd name="connsiteY3" fmla="*/ 77083 h 394130"/>
              <a:gd name="connsiteX4" fmla="*/ 1436376 w 1966366"/>
              <a:gd name="connsiteY4" fmla="*/ 27385 h 394130"/>
              <a:gd name="connsiteX5" fmla="*/ 1966366 w 1966366"/>
              <a:gd name="connsiteY5" fmla="*/ 197064 h 394130"/>
              <a:gd name="connsiteX6" fmla="*/ 1436376 w 1966366"/>
              <a:gd name="connsiteY6" fmla="*/ 366743 h 394130"/>
              <a:gd name="connsiteX7" fmla="*/ 1061617 w 1966366"/>
              <a:gd name="connsiteY7" fmla="*/ 317045 h 394130"/>
              <a:gd name="connsiteX8" fmla="*/ 1027361 w 1966366"/>
              <a:gd name="connsiteY8" fmla="*/ 300779 h 394130"/>
              <a:gd name="connsiteX9" fmla="*/ 958885 w 1966366"/>
              <a:gd name="connsiteY9" fmla="*/ 336411 h 394130"/>
              <a:gd name="connsiteX10" fmla="*/ 561702 w 1966366"/>
              <a:gd name="connsiteY10" fmla="*/ 394130 h 394130"/>
              <a:gd name="connsiteX11" fmla="*/ 0 w 1966366"/>
              <a:gd name="connsiteY11" fmla="*/ 197065 h 394130"/>
              <a:gd name="connsiteX12" fmla="*/ 561702 w 1966366"/>
              <a:gd name="connsiteY12" fmla="*/ 0 h 39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6366" h="394130">
                <a:moveTo>
                  <a:pt x="561702" y="0"/>
                </a:moveTo>
                <a:cubicBezTo>
                  <a:pt x="716811" y="0"/>
                  <a:pt x="857237" y="22057"/>
                  <a:pt x="958885" y="57719"/>
                </a:cubicBezTo>
                <a:lnTo>
                  <a:pt x="1027359" y="93350"/>
                </a:lnTo>
                <a:lnTo>
                  <a:pt x="1061617" y="77083"/>
                </a:lnTo>
                <a:cubicBezTo>
                  <a:pt x="1157526" y="46377"/>
                  <a:pt x="1290024" y="27385"/>
                  <a:pt x="1436376" y="27385"/>
                </a:cubicBezTo>
                <a:cubicBezTo>
                  <a:pt x="1729081" y="27385"/>
                  <a:pt x="1966366" y="103353"/>
                  <a:pt x="1966366" y="197064"/>
                </a:cubicBezTo>
                <a:cubicBezTo>
                  <a:pt x="1966366" y="290775"/>
                  <a:pt x="1729081" y="366743"/>
                  <a:pt x="1436376" y="366743"/>
                </a:cubicBezTo>
                <a:cubicBezTo>
                  <a:pt x="1290024" y="366743"/>
                  <a:pt x="1157526" y="347751"/>
                  <a:pt x="1061617" y="317045"/>
                </a:cubicBezTo>
                <a:lnTo>
                  <a:pt x="1027361" y="300779"/>
                </a:lnTo>
                <a:lnTo>
                  <a:pt x="958885" y="336411"/>
                </a:lnTo>
                <a:cubicBezTo>
                  <a:pt x="857237" y="372073"/>
                  <a:pt x="716811" y="394130"/>
                  <a:pt x="561702" y="394130"/>
                </a:cubicBezTo>
                <a:cubicBezTo>
                  <a:pt x="251483" y="394130"/>
                  <a:pt x="0" y="305901"/>
                  <a:pt x="0" y="197065"/>
                </a:cubicBezTo>
                <a:cubicBezTo>
                  <a:pt x="0" y="88229"/>
                  <a:pt x="251483" y="0"/>
                  <a:pt x="561702" y="0"/>
                </a:cubicBezTo>
                <a:close/>
              </a:path>
            </a:pathLst>
          </a:cu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11B897F-71EF-43F3-A788-3A6372503D23}"/>
              </a:ext>
            </a:extLst>
          </p:cNvPr>
          <p:cNvGrpSpPr/>
          <p:nvPr/>
        </p:nvGrpSpPr>
        <p:grpSpPr>
          <a:xfrm>
            <a:off x="1371600" y="1463350"/>
            <a:ext cx="9448800" cy="4680305"/>
            <a:chOff x="1371600" y="1463350"/>
            <a:chExt cx="9448800" cy="468030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9CD391C7-2D6C-40BB-A559-C23BFEF05D8E}"/>
                </a:ext>
              </a:extLst>
            </p:cNvPr>
            <p:cNvSpPr/>
            <p:nvPr/>
          </p:nvSpPr>
          <p:spPr>
            <a:xfrm>
              <a:off x="1371600" y="1463353"/>
              <a:ext cx="4724401" cy="46803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2886455C-5978-418D-A1B9-7F2C4E8A3F66}"/>
                </a:ext>
              </a:extLst>
            </p:cNvPr>
            <p:cNvSpPr/>
            <p:nvPr/>
          </p:nvSpPr>
          <p:spPr>
            <a:xfrm>
              <a:off x="6096000" y="1463352"/>
              <a:ext cx="4724400" cy="46803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C91C1F19-F0CD-428B-BA35-0B4D42739873}"/>
                </a:ext>
              </a:extLst>
            </p:cNvPr>
            <p:cNvSpPr/>
            <p:nvPr/>
          </p:nvSpPr>
          <p:spPr>
            <a:xfrm>
              <a:off x="6030654" y="1463350"/>
              <a:ext cx="127487" cy="468029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5D40A76F-A62C-48C6-A20C-E6091882D0DC}"/>
              </a:ext>
            </a:extLst>
          </p:cNvPr>
          <p:cNvGrpSpPr/>
          <p:nvPr/>
        </p:nvGrpSpPr>
        <p:grpSpPr>
          <a:xfrm>
            <a:off x="6108036" y="1710248"/>
            <a:ext cx="4321205" cy="4146427"/>
            <a:chOff x="6643662" y="1710248"/>
            <a:chExt cx="3770337" cy="414642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52004632-7750-43B8-8395-2285A096D394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4914C12C-FB16-4535-9D56-C7B8512D4975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72E03371-D92E-401D-AE02-02BF996BED9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7FA948E0-096D-4B15-85E2-B1BB1A540A71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2899A0FE-0681-4050-994D-9562980B5973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437E9A23-02BE-4FAF-A14C-2104BB85438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F1A654C6-C2AC-4112-8A55-0F1EC26ABECE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4A1D847D-578E-4016-B723-E367F516BFA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7ABB218E-B9F3-4386-B9AB-2340B6413C8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xmlns="" id="{8E03A5EC-2599-4D83-8A71-37AE14E167E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8B8546E5-866C-4124-A741-F14E6AC1B49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58F4FFE3-0A8D-4764-A353-4CD7880A9E4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4D067983-D1B0-46F6-AD5D-B527B78FE6B7}"/>
                </a:ext>
              </a:extLst>
            </p:cNvPr>
            <p:cNvSpPr/>
            <p:nvPr/>
          </p:nvSpPr>
          <p:spPr>
            <a:xfrm>
              <a:off x="6643662" y="1750323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1EF3BED2-36B3-44F8-8B51-707FD93C22F5}"/>
              </a:ext>
            </a:extLst>
          </p:cNvPr>
          <p:cNvSpPr/>
          <p:nvPr/>
        </p:nvSpPr>
        <p:spPr>
          <a:xfrm>
            <a:off x="1762759" y="1692663"/>
            <a:ext cx="4318000" cy="4106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2F5364F1-4399-4D93-92FD-6AFA8A405A95}"/>
              </a:ext>
            </a:extLst>
          </p:cNvPr>
          <p:cNvGrpSpPr/>
          <p:nvPr/>
        </p:nvGrpSpPr>
        <p:grpSpPr>
          <a:xfrm>
            <a:off x="5886448" y="1980851"/>
            <a:ext cx="419129" cy="3586939"/>
            <a:chOff x="5886448" y="1980851"/>
            <a:chExt cx="419129" cy="3586939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xmlns="" id="{D60F631E-AB4E-49D9-A1B3-9CDABF366451}"/>
                </a:ext>
              </a:extLst>
            </p:cNvPr>
            <p:cNvSpPr/>
            <p:nvPr/>
          </p:nvSpPr>
          <p:spPr>
            <a:xfrm rot="5400000">
              <a:off x="6048488" y="181881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xmlns="" id="{7B95EDB2-B4E9-42FB-97F5-B496DD6C3CEB}"/>
                </a:ext>
              </a:extLst>
            </p:cNvPr>
            <p:cNvSpPr/>
            <p:nvPr/>
          </p:nvSpPr>
          <p:spPr>
            <a:xfrm rot="5400000">
              <a:off x="6048491" y="216800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xmlns="" id="{54722B0E-BE52-4661-A141-77458BB53112}"/>
                </a:ext>
              </a:extLst>
            </p:cNvPr>
            <p:cNvSpPr/>
            <p:nvPr/>
          </p:nvSpPr>
          <p:spPr>
            <a:xfrm rot="5400000">
              <a:off x="6048494" y="251719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xmlns="" id="{443ABF5D-1B1B-47F2-9FE0-1283870A94A9}"/>
                </a:ext>
              </a:extLst>
            </p:cNvPr>
            <p:cNvSpPr/>
            <p:nvPr/>
          </p:nvSpPr>
          <p:spPr>
            <a:xfrm rot="5400000">
              <a:off x="6048497" y="286638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xmlns="" id="{9A156E1D-8A57-4903-8196-842E3B180AD7}"/>
                </a:ext>
              </a:extLst>
            </p:cNvPr>
            <p:cNvSpPr/>
            <p:nvPr/>
          </p:nvSpPr>
          <p:spPr>
            <a:xfrm rot="5400000">
              <a:off x="6048500" y="321557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xmlns="" id="{ED8C233E-2237-4CD5-A128-7FB41B89E4DA}"/>
                </a:ext>
              </a:extLst>
            </p:cNvPr>
            <p:cNvSpPr/>
            <p:nvPr/>
          </p:nvSpPr>
          <p:spPr>
            <a:xfrm rot="5400000">
              <a:off x="6048503" y="356477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D5F70154-BD20-43D3-A7B0-188FBDDF35B7}"/>
                </a:ext>
              </a:extLst>
            </p:cNvPr>
            <p:cNvSpPr/>
            <p:nvPr/>
          </p:nvSpPr>
          <p:spPr>
            <a:xfrm rot="5400000">
              <a:off x="6048506" y="391396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xmlns="" id="{141D22F7-D718-4BC0-9640-A49B071BC141}"/>
                </a:ext>
              </a:extLst>
            </p:cNvPr>
            <p:cNvSpPr/>
            <p:nvPr/>
          </p:nvSpPr>
          <p:spPr>
            <a:xfrm rot="5400000">
              <a:off x="6048509" y="426315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xmlns="" id="{41EDAEF4-20D5-4878-B2BC-90EC92B0A4BF}"/>
                </a:ext>
              </a:extLst>
            </p:cNvPr>
            <p:cNvSpPr/>
            <p:nvPr/>
          </p:nvSpPr>
          <p:spPr>
            <a:xfrm rot="5400000">
              <a:off x="6048512" y="461234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E2E23349-DFEC-4582-A3EE-6B7B0D201153}"/>
                </a:ext>
              </a:extLst>
            </p:cNvPr>
            <p:cNvSpPr/>
            <p:nvPr/>
          </p:nvSpPr>
          <p:spPr>
            <a:xfrm rot="5400000">
              <a:off x="6048515" y="496153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xmlns="" id="{3659515E-1CC6-4B34-A4FC-8D1E156B90F2}"/>
                </a:ext>
              </a:extLst>
            </p:cNvPr>
            <p:cNvSpPr/>
            <p:nvPr/>
          </p:nvSpPr>
          <p:spPr>
            <a:xfrm rot="5400000">
              <a:off x="6048518" y="531073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4" name="Arrow: Right 73">
            <a:extLst>
              <a:ext uri="{FF2B5EF4-FFF2-40B4-BE49-F238E27FC236}">
                <a16:creationId xmlns:a16="http://schemas.microsoft.com/office/drawing/2014/main" xmlns="" id="{A42B265E-270A-4B7A-9702-84A9A5650548}"/>
              </a:ext>
            </a:extLst>
          </p:cNvPr>
          <p:cNvSpPr/>
          <p:nvPr/>
        </p:nvSpPr>
        <p:spPr>
          <a:xfrm>
            <a:off x="5582653" y="2141046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row: Right 74">
            <a:extLst>
              <a:ext uri="{FF2B5EF4-FFF2-40B4-BE49-F238E27FC236}">
                <a16:creationId xmlns:a16="http://schemas.microsoft.com/office/drawing/2014/main" xmlns="" id="{5721992B-F076-49BC-8674-F78CD35C0115}"/>
              </a:ext>
            </a:extLst>
          </p:cNvPr>
          <p:cNvSpPr/>
          <p:nvPr/>
        </p:nvSpPr>
        <p:spPr>
          <a:xfrm>
            <a:off x="5596327" y="2821284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Right 75">
            <a:extLst>
              <a:ext uri="{FF2B5EF4-FFF2-40B4-BE49-F238E27FC236}">
                <a16:creationId xmlns:a16="http://schemas.microsoft.com/office/drawing/2014/main" xmlns="" id="{B6003191-22EA-4039-95DB-FA0B01988910}"/>
              </a:ext>
            </a:extLst>
          </p:cNvPr>
          <p:cNvSpPr/>
          <p:nvPr/>
        </p:nvSpPr>
        <p:spPr>
          <a:xfrm>
            <a:off x="5582653" y="3592698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xmlns="" id="{654E2539-799D-4985-BD9A-439AF491B102}"/>
              </a:ext>
            </a:extLst>
          </p:cNvPr>
          <p:cNvSpPr/>
          <p:nvPr/>
        </p:nvSpPr>
        <p:spPr>
          <a:xfrm>
            <a:off x="5533514" y="4522383"/>
            <a:ext cx="1187115" cy="525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30E6224-AE12-4DFD-BC2B-698B53DC915B}"/>
              </a:ext>
            </a:extLst>
          </p:cNvPr>
          <p:cNvSpPr txBox="1"/>
          <p:nvPr/>
        </p:nvSpPr>
        <p:spPr>
          <a:xfrm>
            <a:off x="2684104" y="2015162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03D2DBD-492A-42F9-BD23-06247F14C990}"/>
              </a:ext>
            </a:extLst>
          </p:cNvPr>
          <p:cNvSpPr txBox="1"/>
          <p:nvPr/>
        </p:nvSpPr>
        <p:spPr>
          <a:xfrm>
            <a:off x="7414986" y="2028167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5601C702-576F-4CEF-8293-4F377E4270FC}"/>
              </a:ext>
            </a:extLst>
          </p:cNvPr>
          <p:cNvSpPr txBox="1"/>
          <p:nvPr/>
        </p:nvSpPr>
        <p:spPr>
          <a:xfrm>
            <a:off x="2684104" y="2785826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0859EF34-02AB-4154-AA9B-E448594E4956}"/>
              </a:ext>
            </a:extLst>
          </p:cNvPr>
          <p:cNvSpPr txBox="1"/>
          <p:nvPr/>
        </p:nvSpPr>
        <p:spPr>
          <a:xfrm>
            <a:off x="7414986" y="2746076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giã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A5E45C8B-7FB2-4100-8447-427341E1BA06}"/>
              </a:ext>
            </a:extLst>
          </p:cNvPr>
          <p:cNvSpPr txBox="1"/>
          <p:nvPr/>
        </p:nvSpPr>
        <p:spPr>
          <a:xfrm>
            <a:off x="2684104" y="3630993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300010D0-0DAB-43F6-9948-D8EF22A479C4}"/>
              </a:ext>
            </a:extLst>
          </p:cNvPr>
          <p:cNvSpPr txBox="1"/>
          <p:nvPr/>
        </p:nvSpPr>
        <p:spPr>
          <a:xfrm>
            <a:off x="7414986" y="3591243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bã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66B92F73-B3DC-4A6C-ABEB-803151D970C4}"/>
              </a:ext>
            </a:extLst>
          </p:cNvPr>
          <p:cNvSpPr txBox="1"/>
          <p:nvPr/>
        </p:nvSpPr>
        <p:spPr>
          <a:xfrm>
            <a:off x="7414986" y="4426255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PA_淘宝店chenying0907 25">
            <a:extLst>
              <a:ext uri="{FF2B5EF4-FFF2-40B4-BE49-F238E27FC236}">
                <a16:creationId xmlns:a16="http://schemas.microsoft.com/office/drawing/2014/main" xmlns="" id="{216EE10F-F92D-4042-AB58-0EB569DC3556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720659" y="459310"/>
            <a:ext cx="1286643" cy="1291013"/>
          </a:xfrm>
          <a:custGeom>
            <a:avLst/>
            <a:gdLst>
              <a:gd name="T0" fmla="*/ 217 w 341"/>
              <a:gd name="T1" fmla="*/ 285 h 285"/>
              <a:gd name="T2" fmla="*/ 285 w 341"/>
              <a:gd name="T3" fmla="*/ 285 h 285"/>
              <a:gd name="T4" fmla="*/ 285 w 341"/>
              <a:gd name="T5" fmla="*/ 199 h 285"/>
              <a:gd name="T6" fmla="*/ 341 w 341"/>
              <a:gd name="T7" fmla="*/ 143 h 285"/>
              <a:gd name="T8" fmla="*/ 285 w 341"/>
              <a:gd name="T9" fmla="*/ 86 h 285"/>
              <a:gd name="T10" fmla="*/ 285 w 341"/>
              <a:gd name="T11" fmla="*/ 0 h 285"/>
              <a:gd name="T12" fmla="*/ 0 w 341"/>
              <a:gd name="T13" fmla="*/ 0 h 285"/>
              <a:gd name="T14" fmla="*/ 0 w 341"/>
              <a:gd name="T15" fmla="*/ 285 h 285"/>
              <a:gd name="T16" fmla="*/ 68 w 341"/>
              <a:gd name="T17" fmla="*/ 285 h 285"/>
              <a:gd name="T18" fmla="*/ 142 w 341"/>
              <a:gd name="T19" fmla="*/ 233 h 285"/>
              <a:gd name="T20" fmla="*/ 217 w 341"/>
              <a:gd name="T21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1" h="285">
                <a:moveTo>
                  <a:pt x="217" y="285"/>
                </a:moveTo>
                <a:cubicBezTo>
                  <a:pt x="285" y="285"/>
                  <a:pt x="285" y="285"/>
                  <a:pt x="285" y="285"/>
                </a:cubicBezTo>
                <a:cubicBezTo>
                  <a:pt x="285" y="199"/>
                  <a:pt x="285" y="199"/>
                  <a:pt x="285" y="199"/>
                </a:cubicBezTo>
                <a:cubicBezTo>
                  <a:pt x="316" y="199"/>
                  <a:pt x="341" y="174"/>
                  <a:pt x="341" y="143"/>
                </a:cubicBezTo>
                <a:cubicBezTo>
                  <a:pt x="341" y="111"/>
                  <a:pt x="316" y="86"/>
                  <a:pt x="285" y="86"/>
                </a:cubicBezTo>
                <a:cubicBezTo>
                  <a:pt x="285" y="0"/>
                  <a:pt x="285" y="0"/>
                  <a:pt x="28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85"/>
                  <a:pt x="0" y="285"/>
                  <a:pt x="0" y="285"/>
                </a:cubicBezTo>
                <a:cubicBezTo>
                  <a:pt x="68" y="285"/>
                  <a:pt x="68" y="285"/>
                  <a:pt x="68" y="285"/>
                </a:cubicBezTo>
                <a:cubicBezTo>
                  <a:pt x="79" y="255"/>
                  <a:pt x="108" y="233"/>
                  <a:pt x="142" y="233"/>
                </a:cubicBezTo>
                <a:cubicBezTo>
                  <a:pt x="177" y="233"/>
                  <a:pt x="206" y="255"/>
                  <a:pt x="217" y="285"/>
                </a:cubicBezTo>
                <a:close/>
              </a:path>
            </a:pathLst>
          </a:custGeom>
          <a:solidFill>
            <a:srgbClr val="7FC269"/>
          </a:solidFill>
          <a:ln>
            <a:noFill/>
          </a:ln>
        </p:spPr>
        <p:txBody>
          <a:bodyPr/>
          <a:lstStyle/>
          <a:p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7" name="PA_淘宝店chenying0907 72">
            <a:extLst>
              <a:ext uri="{FF2B5EF4-FFF2-40B4-BE49-F238E27FC236}">
                <a16:creationId xmlns:a16="http://schemas.microsoft.com/office/drawing/2014/main" xmlns="" id="{C9322BD9-0AF9-437A-97CF-AE1B2FEC41C2}"/>
              </a:ext>
            </a:extLst>
          </p:cNvPr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999435" y="734535"/>
            <a:ext cx="560558" cy="563155"/>
          </a:xfrm>
          <a:custGeom>
            <a:avLst/>
            <a:gdLst>
              <a:gd name="T0" fmla="*/ 179 w 746"/>
              <a:gd name="T1" fmla="*/ 167 h 749"/>
              <a:gd name="T2" fmla="*/ 225 w 746"/>
              <a:gd name="T3" fmla="*/ 98 h 749"/>
              <a:gd name="T4" fmla="*/ 68 w 746"/>
              <a:gd name="T5" fmla="*/ 204 h 749"/>
              <a:gd name="T6" fmla="*/ 332 w 746"/>
              <a:gd name="T7" fmla="*/ 204 h 749"/>
              <a:gd name="T8" fmla="*/ 285 w 746"/>
              <a:gd name="T9" fmla="*/ 205 h 749"/>
              <a:gd name="T10" fmla="*/ 262 w 746"/>
              <a:gd name="T11" fmla="*/ 183 h 749"/>
              <a:gd name="T12" fmla="*/ 248 w 746"/>
              <a:gd name="T13" fmla="*/ 121 h 749"/>
              <a:gd name="T14" fmla="*/ 583 w 746"/>
              <a:gd name="T15" fmla="*/ 380 h 749"/>
              <a:gd name="T16" fmla="*/ 734 w 746"/>
              <a:gd name="T17" fmla="*/ 530 h 749"/>
              <a:gd name="T18" fmla="*/ 564 w 746"/>
              <a:gd name="T19" fmla="*/ 738 h 749"/>
              <a:gd name="T20" fmla="*/ 525 w 746"/>
              <a:gd name="T21" fmla="*/ 738 h 749"/>
              <a:gd name="T22" fmla="*/ 224 w 746"/>
              <a:gd name="T23" fmla="*/ 738 h 749"/>
              <a:gd name="T24" fmla="*/ 30 w 746"/>
              <a:gd name="T25" fmla="*/ 746 h 749"/>
              <a:gd name="T26" fmla="*/ 3 w 746"/>
              <a:gd name="T27" fmla="*/ 544 h 749"/>
              <a:gd name="T28" fmla="*/ 162 w 746"/>
              <a:gd name="T29" fmla="*/ 374 h 749"/>
              <a:gd name="T30" fmla="*/ 11 w 746"/>
              <a:gd name="T31" fmla="*/ 185 h 749"/>
              <a:gd name="T32" fmla="*/ 219 w 746"/>
              <a:gd name="T33" fmla="*/ 15 h 749"/>
              <a:gd name="T34" fmla="*/ 508 w 746"/>
              <a:gd name="T35" fmla="*/ 28 h 749"/>
              <a:gd name="T36" fmla="*/ 736 w 746"/>
              <a:gd name="T37" fmla="*/ 160 h 749"/>
              <a:gd name="T38" fmla="*/ 583 w 746"/>
              <a:gd name="T39" fmla="*/ 380 h 749"/>
              <a:gd name="T40" fmla="*/ 413 w 746"/>
              <a:gd name="T41" fmla="*/ 549 h 749"/>
              <a:gd name="T42" fmla="*/ 677 w 746"/>
              <a:gd name="T43" fmla="*/ 549 h 749"/>
              <a:gd name="T44" fmla="*/ 607 w 746"/>
              <a:gd name="T45" fmla="*/ 573 h 749"/>
              <a:gd name="T46" fmla="*/ 584 w 746"/>
              <a:gd name="T47" fmla="*/ 550 h 749"/>
              <a:gd name="T48" fmla="*/ 593 w 746"/>
              <a:gd name="T49" fmla="*/ 466 h 749"/>
              <a:gd name="T50" fmla="*/ 547 w 746"/>
              <a:gd name="T51" fmla="*/ 489 h 749"/>
              <a:gd name="T52" fmla="*/ 570 w 746"/>
              <a:gd name="T53" fmla="*/ 443 h 749"/>
              <a:gd name="T54" fmla="*/ 413 w 746"/>
              <a:gd name="T55" fmla="*/ 549 h 749"/>
              <a:gd name="T56" fmla="*/ 155 w 746"/>
              <a:gd name="T57" fmla="*/ 646 h 749"/>
              <a:gd name="T58" fmla="*/ 516 w 746"/>
              <a:gd name="T59" fmla="*/ 181 h 749"/>
              <a:gd name="T60" fmla="*/ 155 w 746"/>
              <a:gd name="T61" fmla="*/ 646 h 749"/>
              <a:gd name="T62" fmla="*/ 602 w 746"/>
              <a:gd name="T63" fmla="*/ 221 h 749"/>
              <a:gd name="T64" fmla="*/ 603 w 746"/>
              <a:gd name="T65" fmla="*/ 222 h 749"/>
              <a:gd name="T66" fmla="*/ 603 w 746"/>
              <a:gd name="T67" fmla="*/ 223 h 749"/>
              <a:gd name="T68" fmla="*/ 682 w 746"/>
              <a:gd name="T69" fmla="*/ 205 h 749"/>
              <a:gd name="T70" fmla="*/ 576 w 746"/>
              <a:gd name="T71" fmla="*/ 68 h 749"/>
              <a:gd name="T72" fmla="*/ 496 w 746"/>
              <a:gd name="T73" fmla="*/ 115 h 749"/>
              <a:gd name="T74" fmla="*/ 527 w 746"/>
              <a:gd name="T75" fmla="*/ 146 h 749"/>
              <a:gd name="T76" fmla="*/ 527 w 746"/>
              <a:gd name="T77" fmla="*/ 147 h 749"/>
              <a:gd name="T78" fmla="*/ 528 w 746"/>
              <a:gd name="T79" fmla="*/ 147 h 749"/>
              <a:gd name="T80" fmla="*/ 602 w 746"/>
              <a:gd name="T81" fmla="*/ 221 h 749"/>
              <a:gd name="T82" fmla="*/ 602 w 746"/>
              <a:gd name="T83" fmla="*/ 221 h 749"/>
              <a:gd name="T84" fmla="*/ 591 w 746"/>
              <a:gd name="T85" fmla="*/ 256 h 749"/>
              <a:gd name="T86" fmla="*/ 197 w 746"/>
              <a:gd name="T87" fmla="*/ 689 h 749"/>
              <a:gd name="T88" fmla="*/ 591 w 746"/>
              <a:gd name="T89" fmla="*/ 256 h 749"/>
              <a:gd name="T90" fmla="*/ 80 w 746"/>
              <a:gd name="T91" fmla="*/ 572 h 749"/>
              <a:gd name="T92" fmla="*/ 474 w 746"/>
              <a:gd name="T93" fmla="*/ 138 h 749"/>
              <a:gd name="T94" fmla="*/ 80 w 746"/>
              <a:gd name="T95" fmla="*/ 572 h 749"/>
              <a:gd name="T96" fmla="*/ 57 w 746"/>
              <a:gd name="T97" fmla="*/ 594 h 749"/>
              <a:gd name="T98" fmla="*/ 155 w 746"/>
              <a:gd name="T99" fmla="*/ 693 h 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46" h="749">
                <a:moveTo>
                  <a:pt x="201" y="167"/>
                </a:moveTo>
                <a:cubicBezTo>
                  <a:pt x="195" y="174"/>
                  <a:pt x="185" y="174"/>
                  <a:pt x="179" y="167"/>
                </a:cubicBezTo>
                <a:cubicBezTo>
                  <a:pt x="172" y="161"/>
                  <a:pt x="172" y="151"/>
                  <a:pt x="179" y="145"/>
                </a:cubicBezTo>
                <a:cubicBezTo>
                  <a:pt x="225" y="98"/>
                  <a:pt x="225" y="98"/>
                  <a:pt x="225" y="98"/>
                </a:cubicBezTo>
                <a:cubicBezTo>
                  <a:pt x="200" y="72"/>
                  <a:pt x="200" y="72"/>
                  <a:pt x="200" y="72"/>
                </a:cubicBezTo>
                <a:cubicBezTo>
                  <a:pt x="68" y="204"/>
                  <a:pt x="68" y="204"/>
                  <a:pt x="68" y="204"/>
                </a:cubicBezTo>
                <a:cubicBezTo>
                  <a:pt x="200" y="336"/>
                  <a:pt x="200" y="336"/>
                  <a:pt x="200" y="336"/>
                </a:cubicBezTo>
                <a:cubicBezTo>
                  <a:pt x="332" y="204"/>
                  <a:pt x="332" y="204"/>
                  <a:pt x="332" y="204"/>
                </a:cubicBezTo>
                <a:cubicBezTo>
                  <a:pt x="309" y="181"/>
                  <a:pt x="309" y="181"/>
                  <a:pt x="309" y="181"/>
                </a:cubicBezTo>
                <a:cubicBezTo>
                  <a:pt x="285" y="205"/>
                  <a:pt x="285" y="205"/>
                  <a:pt x="285" y="205"/>
                </a:cubicBezTo>
                <a:cubicBezTo>
                  <a:pt x="279" y="212"/>
                  <a:pt x="269" y="212"/>
                  <a:pt x="262" y="205"/>
                </a:cubicBezTo>
                <a:cubicBezTo>
                  <a:pt x="256" y="199"/>
                  <a:pt x="256" y="189"/>
                  <a:pt x="262" y="183"/>
                </a:cubicBezTo>
                <a:cubicBezTo>
                  <a:pt x="286" y="159"/>
                  <a:pt x="286" y="159"/>
                  <a:pt x="286" y="159"/>
                </a:cubicBezTo>
                <a:cubicBezTo>
                  <a:pt x="248" y="121"/>
                  <a:pt x="248" y="121"/>
                  <a:pt x="248" y="121"/>
                </a:cubicBezTo>
                <a:cubicBezTo>
                  <a:pt x="201" y="167"/>
                  <a:pt x="201" y="167"/>
                  <a:pt x="201" y="167"/>
                </a:cubicBezTo>
                <a:close/>
                <a:moveTo>
                  <a:pt x="583" y="380"/>
                </a:moveTo>
                <a:cubicBezTo>
                  <a:pt x="583" y="380"/>
                  <a:pt x="583" y="380"/>
                  <a:pt x="583" y="380"/>
                </a:cubicBezTo>
                <a:cubicBezTo>
                  <a:pt x="734" y="530"/>
                  <a:pt x="734" y="530"/>
                  <a:pt x="734" y="530"/>
                </a:cubicBezTo>
                <a:cubicBezTo>
                  <a:pt x="744" y="541"/>
                  <a:pt x="744" y="558"/>
                  <a:pt x="734" y="568"/>
                </a:cubicBezTo>
                <a:cubicBezTo>
                  <a:pt x="564" y="738"/>
                  <a:pt x="564" y="738"/>
                  <a:pt x="564" y="738"/>
                </a:cubicBezTo>
                <a:cubicBezTo>
                  <a:pt x="554" y="749"/>
                  <a:pt x="536" y="749"/>
                  <a:pt x="526" y="738"/>
                </a:cubicBezTo>
                <a:cubicBezTo>
                  <a:pt x="525" y="738"/>
                  <a:pt x="525" y="738"/>
                  <a:pt x="525" y="738"/>
                </a:cubicBezTo>
                <a:cubicBezTo>
                  <a:pt x="375" y="587"/>
                  <a:pt x="375" y="587"/>
                  <a:pt x="375" y="587"/>
                </a:cubicBezTo>
                <a:cubicBezTo>
                  <a:pt x="224" y="738"/>
                  <a:pt x="224" y="738"/>
                  <a:pt x="224" y="738"/>
                </a:cubicBezTo>
                <a:cubicBezTo>
                  <a:pt x="219" y="743"/>
                  <a:pt x="212" y="746"/>
                  <a:pt x="205" y="746"/>
                </a:cubicBezTo>
                <a:cubicBezTo>
                  <a:pt x="30" y="746"/>
                  <a:pt x="30" y="746"/>
                  <a:pt x="30" y="746"/>
                </a:cubicBezTo>
                <a:cubicBezTo>
                  <a:pt x="14" y="746"/>
                  <a:pt x="3" y="734"/>
                  <a:pt x="3" y="719"/>
                </a:cubicBezTo>
                <a:cubicBezTo>
                  <a:pt x="3" y="660"/>
                  <a:pt x="3" y="602"/>
                  <a:pt x="3" y="544"/>
                </a:cubicBezTo>
                <a:cubicBezTo>
                  <a:pt x="3" y="537"/>
                  <a:pt x="6" y="530"/>
                  <a:pt x="11" y="525"/>
                </a:cubicBezTo>
                <a:cubicBezTo>
                  <a:pt x="162" y="374"/>
                  <a:pt x="162" y="374"/>
                  <a:pt x="162" y="374"/>
                </a:cubicBezTo>
                <a:cubicBezTo>
                  <a:pt x="11" y="223"/>
                  <a:pt x="11" y="223"/>
                  <a:pt x="11" y="223"/>
                </a:cubicBezTo>
                <a:cubicBezTo>
                  <a:pt x="0" y="213"/>
                  <a:pt x="0" y="196"/>
                  <a:pt x="11" y="185"/>
                </a:cubicBezTo>
                <a:cubicBezTo>
                  <a:pt x="181" y="15"/>
                  <a:pt x="181" y="15"/>
                  <a:pt x="181" y="15"/>
                </a:cubicBezTo>
                <a:cubicBezTo>
                  <a:pt x="191" y="5"/>
                  <a:pt x="208" y="5"/>
                  <a:pt x="219" y="15"/>
                </a:cubicBezTo>
                <a:cubicBezTo>
                  <a:pt x="370" y="166"/>
                  <a:pt x="370" y="166"/>
                  <a:pt x="370" y="166"/>
                </a:cubicBezTo>
                <a:cubicBezTo>
                  <a:pt x="508" y="28"/>
                  <a:pt x="508" y="28"/>
                  <a:pt x="508" y="28"/>
                </a:cubicBezTo>
                <a:cubicBezTo>
                  <a:pt x="538" y="0"/>
                  <a:pt x="586" y="1"/>
                  <a:pt x="614" y="30"/>
                </a:cubicBezTo>
                <a:cubicBezTo>
                  <a:pt x="647" y="62"/>
                  <a:pt x="720" y="119"/>
                  <a:pt x="736" y="160"/>
                </a:cubicBezTo>
                <a:cubicBezTo>
                  <a:pt x="746" y="189"/>
                  <a:pt x="742" y="220"/>
                  <a:pt x="720" y="243"/>
                </a:cubicBezTo>
                <a:cubicBezTo>
                  <a:pt x="583" y="380"/>
                  <a:pt x="583" y="380"/>
                  <a:pt x="583" y="380"/>
                </a:cubicBezTo>
                <a:close/>
                <a:moveTo>
                  <a:pt x="413" y="549"/>
                </a:moveTo>
                <a:cubicBezTo>
                  <a:pt x="413" y="549"/>
                  <a:pt x="413" y="549"/>
                  <a:pt x="413" y="549"/>
                </a:cubicBezTo>
                <a:cubicBezTo>
                  <a:pt x="545" y="682"/>
                  <a:pt x="545" y="682"/>
                  <a:pt x="545" y="682"/>
                </a:cubicBezTo>
                <a:cubicBezTo>
                  <a:pt x="677" y="549"/>
                  <a:pt x="677" y="549"/>
                  <a:pt x="677" y="549"/>
                </a:cubicBezTo>
                <a:cubicBezTo>
                  <a:pt x="654" y="526"/>
                  <a:pt x="654" y="526"/>
                  <a:pt x="654" y="526"/>
                </a:cubicBezTo>
                <a:cubicBezTo>
                  <a:pt x="607" y="573"/>
                  <a:pt x="607" y="573"/>
                  <a:pt x="607" y="573"/>
                </a:cubicBezTo>
                <a:cubicBezTo>
                  <a:pt x="601" y="580"/>
                  <a:pt x="591" y="580"/>
                  <a:pt x="584" y="573"/>
                </a:cubicBezTo>
                <a:cubicBezTo>
                  <a:pt x="578" y="567"/>
                  <a:pt x="578" y="557"/>
                  <a:pt x="584" y="550"/>
                </a:cubicBezTo>
                <a:cubicBezTo>
                  <a:pt x="631" y="504"/>
                  <a:pt x="631" y="504"/>
                  <a:pt x="631" y="504"/>
                </a:cubicBezTo>
                <a:cubicBezTo>
                  <a:pt x="593" y="466"/>
                  <a:pt x="593" y="466"/>
                  <a:pt x="593" y="466"/>
                </a:cubicBezTo>
                <a:cubicBezTo>
                  <a:pt x="569" y="489"/>
                  <a:pt x="569" y="489"/>
                  <a:pt x="569" y="489"/>
                </a:cubicBezTo>
                <a:cubicBezTo>
                  <a:pt x="563" y="496"/>
                  <a:pt x="553" y="496"/>
                  <a:pt x="547" y="489"/>
                </a:cubicBezTo>
                <a:cubicBezTo>
                  <a:pt x="540" y="483"/>
                  <a:pt x="540" y="473"/>
                  <a:pt x="547" y="466"/>
                </a:cubicBezTo>
                <a:cubicBezTo>
                  <a:pt x="570" y="443"/>
                  <a:pt x="570" y="443"/>
                  <a:pt x="570" y="443"/>
                </a:cubicBezTo>
                <a:cubicBezTo>
                  <a:pt x="545" y="417"/>
                  <a:pt x="545" y="417"/>
                  <a:pt x="545" y="417"/>
                </a:cubicBezTo>
                <a:cubicBezTo>
                  <a:pt x="413" y="549"/>
                  <a:pt x="413" y="549"/>
                  <a:pt x="413" y="549"/>
                </a:cubicBezTo>
                <a:close/>
                <a:moveTo>
                  <a:pt x="155" y="646"/>
                </a:moveTo>
                <a:cubicBezTo>
                  <a:pt x="155" y="646"/>
                  <a:pt x="155" y="646"/>
                  <a:pt x="155" y="646"/>
                </a:cubicBezTo>
                <a:cubicBezTo>
                  <a:pt x="293" y="509"/>
                  <a:pt x="431" y="371"/>
                  <a:pt x="568" y="233"/>
                </a:cubicBezTo>
                <a:cubicBezTo>
                  <a:pt x="551" y="216"/>
                  <a:pt x="533" y="198"/>
                  <a:pt x="516" y="181"/>
                </a:cubicBezTo>
                <a:cubicBezTo>
                  <a:pt x="103" y="594"/>
                  <a:pt x="103" y="594"/>
                  <a:pt x="103" y="594"/>
                </a:cubicBezTo>
                <a:cubicBezTo>
                  <a:pt x="155" y="646"/>
                  <a:pt x="155" y="646"/>
                  <a:pt x="155" y="646"/>
                </a:cubicBezTo>
                <a:close/>
                <a:moveTo>
                  <a:pt x="602" y="221"/>
                </a:moveTo>
                <a:cubicBezTo>
                  <a:pt x="602" y="221"/>
                  <a:pt x="602" y="221"/>
                  <a:pt x="602" y="221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2"/>
                  <a:pt x="603" y="222"/>
                  <a:pt x="603" y="222"/>
                </a:cubicBezTo>
                <a:cubicBezTo>
                  <a:pt x="603" y="223"/>
                  <a:pt x="603" y="223"/>
                  <a:pt x="603" y="223"/>
                </a:cubicBezTo>
                <a:cubicBezTo>
                  <a:pt x="634" y="253"/>
                  <a:pt x="634" y="253"/>
                  <a:pt x="634" y="253"/>
                </a:cubicBezTo>
                <a:cubicBezTo>
                  <a:pt x="682" y="205"/>
                  <a:pt x="682" y="205"/>
                  <a:pt x="682" y="205"/>
                </a:cubicBezTo>
                <a:cubicBezTo>
                  <a:pt x="690" y="197"/>
                  <a:pt x="690" y="181"/>
                  <a:pt x="682" y="173"/>
                </a:cubicBezTo>
                <a:cubicBezTo>
                  <a:pt x="647" y="138"/>
                  <a:pt x="611" y="103"/>
                  <a:pt x="576" y="68"/>
                </a:cubicBezTo>
                <a:cubicBezTo>
                  <a:pt x="568" y="59"/>
                  <a:pt x="554" y="59"/>
                  <a:pt x="545" y="67"/>
                </a:cubicBezTo>
                <a:cubicBezTo>
                  <a:pt x="496" y="115"/>
                  <a:pt x="496" y="115"/>
                  <a:pt x="496" y="115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6"/>
                  <a:pt x="527" y="146"/>
                  <a:pt x="527" y="146"/>
                </a:cubicBezTo>
                <a:cubicBezTo>
                  <a:pt x="527" y="147"/>
                  <a:pt x="527" y="147"/>
                  <a:pt x="527" y="147"/>
                </a:cubicBezTo>
                <a:cubicBezTo>
                  <a:pt x="528" y="147"/>
                  <a:pt x="528" y="147"/>
                  <a:pt x="528" y="147"/>
                </a:cubicBezTo>
                <a:cubicBezTo>
                  <a:pt x="528" y="147"/>
                  <a:pt x="528" y="147"/>
                  <a:pt x="528" y="147"/>
                </a:cubicBezTo>
                <a:cubicBezTo>
                  <a:pt x="528" y="148"/>
                  <a:pt x="528" y="148"/>
                  <a:pt x="528" y="148"/>
                </a:cubicBezTo>
                <a:cubicBezTo>
                  <a:pt x="602" y="221"/>
                  <a:pt x="602" y="221"/>
                  <a:pt x="602" y="221"/>
                </a:cubicBezTo>
                <a:cubicBezTo>
                  <a:pt x="602" y="221"/>
                  <a:pt x="602" y="221"/>
                  <a:pt x="602" y="221"/>
                </a:cubicBezTo>
                <a:cubicBezTo>
                  <a:pt x="602" y="221"/>
                  <a:pt x="602" y="221"/>
                  <a:pt x="602" y="221"/>
                </a:cubicBezTo>
                <a:close/>
                <a:moveTo>
                  <a:pt x="591" y="256"/>
                </a:moveTo>
                <a:cubicBezTo>
                  <a:pt x="591" y="256"/>
                  <a:pt x="591" y="256"/>
                  <a:pt x="591" y="256"/>
                </a:cubicBezTo>
                <a:cubicBezTo>
                  <a:pt x="453" y="394"/>
                  <a:pt x="315" y="531"/>
                  <a:pt x="178" y="669"/>
                </a:cubicBezTo>
                <a:cubicBezTo>
                  <a:pt x="197" y="689"/>
                  <a:pt x="197" y="689"/>
                  <a:pt x="197" y="689"/>
                </a:cubicBezTo>
                <a:cubicBezTo>
                  <a:pt x="611" y="276"/>
                  <a:pt x="611" y="276"/>
                  <a:pt x="611" y="276"/>
                </a:cubicBezTo>
                <a:cubicBezTo>
                  <a:pt x="591" y="256"/>
                  <a:pt x="591" y="256"/>
                  <a:pt x="591" y="256"/>
                </a:cubicBezTo>
                <a:close/>
                <a:moveTo>
                  <a:pt x="80" y="572"/>
                </a:moveTo>
                <a:cubicBezTo>
                  <a:pt x="80" y="572"/>
                  <a:pt x="80" y="572"/>
                  <a:pt x="80" y="572"/>
                </a:cubicBezTo>
                <a:cubicBezTo>
                  <a:pt x="493" y="158"/>
                  <a:pt x="493" y="158"/>
                  <a:pt x="493" y="158"/>
                </a:cubicBezTo>
                <a:cubicBezTo>
                  <a:pt x="474" y="138"/>
                  <a:pt x="474" y="138"/>
                  <a:pt x="474" y="138"/>
                </a:cubicBezTo>
                <a:cubicBezTo>
                  <a:pt x="60" y="551"/>
                  <a:pt x="60" y="551"/>
                  <a:pt x="60" y="551"/>
                </a:cubicBezTo>
                <a:cubicBezTo>
                  <a:pt x="80" y="572"/>
                  <a:pt x="80" y="572"/>
                  <a:pt x="80" y="572"/>
                </a:cubicBezTo>
                <a:close/>
                <a:moveTo>
                  <a:pt x="57" y="594"/>
                </a:moveTo>
                <a:cubicBezTo>
                  <a:pt x="57" y="594"/>
                  <a:pt x="57" y="594"/>
                  <a:pt x="57" y="594"/>
                </a:cubicBezTo>
                <a:cubicBezTo>
                  <a:pt x="57" y="627"/>
                  <a:pt x="57" y="659"/>
                  <a:pt x="57" y="693"/>
                </a:cubicBezTo>
                <a:cubicBezTo>
                  <a:pt x="155" y="693"/>
                  <a:pt x="155" y="693"/>
                  <a:pt x="155" y="693"/>
                </a:cubicBezTo>
                <a:cubicBezTo>
                  <a:pt x="57" y="594"/>
                  <a:pt x="57" y="594"/>
                  <a:pt x="57" y="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4D5AE7B-7BFD-4980-BEE0-3C5BF0423110}"/>
              </a:ext>
            </a:extLst>
          </p:cNvPr>
          <p:cNvSpPr txBox="1"/>
          <p:nvPr/>
        </p:nvSpPr>
        <p:spPr>
          <a:xfrm>
            <a:off x="2784201" y="4546492"/>
            <a:ext cx="32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dang</a:t>
            </a:r>
          </a:p>
        </p:txBody>
      </p:sp>
      <p:pic>
        <p:nvPicPr>
          <p:cNvPr id="60" name="图片 36" descr="C:\Users\Administrator\Desktop\24dbb708792359c44acf99c4f52bfc88.png24dbb708792359c44acf99c4f52bfc88">
            <a:extLst>
              <a:ext uri="{FF2B5EF4-FFF2-40B4-BE49-F238E27FC236}">
                <a16:creationId xmlns:a16="http://schemas.microsoft.com/office/drawing/2014/main" xmlns="" id="{31E9C029-20C2-45F1-80A7-21A590AC3F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3237" y="3743352"/>
            <a:ext cx="2616366" cy="2652721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3841FB40-8D99-4DD5-8420-8BB0DD10C004}"/>
              </a:ext>
            </a:extLst>
          </p:cNvPr>
          <p:cNvSpPr txBox="1"/>
          <p:nvPr/>
        </p:nvSpPr>
        <p:spPr>
          <a:xfrm>
            <a:off x="1639516" y="346550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Chữa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chính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tả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B6F1C35-CC3C-40CC-881D-60F1D7F0508E}"/>
              </a:ext>
            </a:extLst>
          </p:cNvPr>
          <p:cNvCxnSpPr/>
          <p:nvPr/>
        </p:nvCxnSpPr>
        <p:spPr>
          <a:xfrm>
            <a:off x="3548270" y="2476500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F231AE53-3948-4037-8E18-B147B349F18A}"/>
              </a:ext>
            </a:extLst>
          </p:cNvPr>
          <p:cNvCxnSpPr/>
          <p:nvPr/>
        </p:nvCxnSpPr>
        <p:spPr>
          <a:xfrm>
            <a:off x="8352183" y="2513534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xmlns="" id="{A8C6FE98-E639-43DC-887B-A13C544DA0D5}"/>
              </a:ext>
            </a:extLst>
          </p:cNvPr>
          <p:cNvCxnSpPr/>
          <p:nvPr/>
        </p:nvCxnSpPr>
        <p:spPr>
          <a:xfrm>
            <a:off x="3183835" y="3309046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1DEDB58A-4B68-4BC9-B551-174BC5E58E45}"/>
              </a:ext>
            </a:extLst>
          </p:cNvPr>
          <p:cNvCxnSpPr>
            <a:cxnSpLocks/>
          </p:cNvCxnSpPr>
          <p:nvPr/>
        </p:nvCxnSpPr>
        <p:spPr>
          <a:xfrm>
            <a:off x="7954618" y="3265882"/>
            <a:ext cx="2650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219CFCFE-459E-4D95-A4B5-E0019CDB9BE7}"/>
              </a:ext>
            </a:extLst>
          </p:cNvPr>
          <p:cNvCxnSpPr/>
          <p:nvPr/>
        </p:nvCxnSpPr>
        <p:spPr>
          <a:xfrm>
            <a:off x="3863009" y="4146902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52BCFD78-70A0-4ABD-B317-EC7D1AEAEEC6}"/>
              </a:ext>
            </a:extLst>
          </p:cNvPr>
          <p:cNvCxnSpPr/>
          <p:nvPr/>
        </p:nvCxnSpPr>
        <p:spPr>
          <a:xfrm>
            <a:off x="8630478" y="4090244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AACC3397-946B-4622-ADCE-624F5E54029F}"/>
              </a:ext>
            </a:extLst>
          </p:cNvPr>
          <p:cNvCxnSpPr/>
          <p:nvPr/>
        </p:nvCxnSpPr>
        <p:spPr>
          <a:xfrm>
            <a:off x="3505200" y="5035553"/>
            <a:ext cx="228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xmlns="" id="{798F1A8A-A335-444A-A6C8-E3B4518B7212}"/>
              </a:ext>
            </a:extLst>
          </p:cNvPr>
          <p:cNvCxnSpPr>
            <a:cxnSpLocks/>
          </p:cNvCxnSpPr>
          <p:nvPr/>
        </p:nvCxnSpPr>
        <p:spPr>
          <a:xfrm>
            <a:off x="8152736" y="4949475"/>
            <a:ext cx="31374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4180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6" name="图片 5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38" name="图片 37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55AB40-1DFF-41CF-B2DC-9EA6A10DBA68}"/>
              </a:ext>
            </a:extLst>
          </p:cNvPr>
          <p:cNvSpPr txBox="1"/>
          <p:nvPr/>
        </p:nvSpPr>
        <p:spPr>
          <a:xfrm>
            <a:off x="389792" y="1347919"/>
            <a:ext cx="114124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rgbClr val="002060"/>
                </a:solidFill>
              </a:rPr>
              <a:t>Mở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bài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của</a:t>
            </a:r>
            <a:r>
              <a:rPr lang="en-US" sz="3200" u="sng" dirty="0">
                <a:solidFill>
                  <a:srgbClr val="002060"/>
                </a:solidFill>
              </a:rPr>
              <a:t> HS: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xin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kể</a:t>
            </a:r>
            <a:r>
              <a:rPr lang="en-US" sz="3200" dirty="0">
                <a:solidFill>
                  <a:srgbClr val="002060"/>
                </a:solidFill>
              </a:rPr>
              <a:t> 1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thích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trong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những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được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học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u="sng" dirty="0" err="1">
                <a:solidFill>
                  <a:srgbClr val="002060"/>
                </a:solidFill>
              </a:rPr>
              <a:t>Gợi</a:t>
            </a:r>
            <a:r>
              <a:rPr lang="en-US" sz="3200" u="sng" dirty="0">
                <a:solidFill>
                  <a:srgbClr val="002060"/>
                </a:solidFill>
              </a:rPr>
              <a:t> ý: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Trong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những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kể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về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anh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hùng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của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dân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tộc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ấn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tượng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nhất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nhà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yêu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nước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Nguyễn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Trung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Trực</a:t>
            </a:r>
            <a:r>
              <a:rPr lang="en-US" sz="3200" dirty="0">
                <a:solidFill>
                  <a:srgbClr val="002060"/>
                </a:solidFill>
              </a:rPr>
              <a:t>. Sau </a:t>
            </a:r>
            <a:r>
              <a:rPr lang="en-US" sz="3200" dirty="0" err="1">
                <a:solidFill>
                  <a:srgbClr val="002060"/>
                </a:solidFill>
              </a:rPr>
              <a:t>đây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xin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kể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về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trên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CF6F53C-6BA5-4A90-95D7-667BC01FDAEA}"/>
              </a:ext>
            </a:extLst>
          </p:cNvPr>
          <p:cNvSpPr txBox="1"/>
          <p:nvPr/>
        </p:nvSpPr>
        <p:spPr>
          <a:xfrm>
            <a:off x="1639516" y="346550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Chữa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dùng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từ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đặt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câu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6" name="图片 5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38" name="图片 37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55AB40-1DFF-41CF-B2DC-9EA6A10DBA68}"/>
              </a:ext>
            </a:extLst>
          </p:cNvPr>
          <p:cNvSpPr txBox="1"/>
          <p:nvPr/>
        </p:nvSpPr>
        <p:spPr>
          <a:xfrm>
            <a:off x="404446" y="1494692"/>
            <a:ext cx="114124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rgbClr val="002060"/>
                </a:solidFill>
              </a:rPr>
              <a:t>Thân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bài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của</a:t>
            </a:r>
            <a:r>
              <a:rPr lang="en-US" sz="3200" u="sng" dirty="0">
                <a:solidFill>
                  <a:srgbClr val="002060"/>
                </a:solidFill>
              </a:rPr>
              <a:t> HS: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Dòng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suối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hỏi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anh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đâu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săn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nai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tôi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săn</a:t>
            </a:r>
            <a:r>
              <a:rPr lang="en-US" sz="3200" dirty="0">
                <a:solidFill>
                  <a:srgbClr val="002060"/>
                </a:solidFill>
              </a:rPr>
              <a:t> con </a:t>
            </a:r>
            <a:r>
              <a:rPr lang="en-US" sz="3200" dirty="0" err="1">
                <a:solidFill>
                  <a:srgbClr val="002060"/>
                </a:solidFill>
              </a:rPr>
              <a:t>nai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thịt</a:t>
            </a:r>
            <a:r>
              <a:rPr lang="en-US" sz="3200" dirty="0">
                <a:solidFill>
                  <a:srgbClr val="002060"/>
                </a:solidFill>
              </a:rPr>
              <a:t> con </a:t>
            </a:r>
            <a:r>
              <a:rPr lang="en-US" sz="3200" dirty="0" err="1">
                <a:solidFill>
                  <a:srgbClr val="002060"/>
                </a:solidFill>
              </a:rPr>
              <a:t>nai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rất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ngon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dòng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suối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khuyên</a:t>
            </a:r>
            <a:r>
              <a:rPr lang="en-US" sz="3200" dirty="0">
                <a:solidFill>
                  <a:srgbClr val="002060"/>
                </a:solidFill>
              </a:rPr>
              <a:t> can </a:t>
            </a:r>
            <a:r>
              <a:rPr lang="en-US" sz="3200" dirty="0" err="1">
                <a:solidFill>
                  <a:srgbClr val="002060"/>
                </a:solidFill>
              </a:rPr>
              <a:t>anh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vẫn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cắm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cúi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tới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u="sng" dirty="0" err="1">
                <a:solidFill>
                  <a:srgbClr val="002060"/>
                </a:solidFill>
              </a:rPr>
              <a:t>Gợi</a:t>
            </a:r>
            <a:r>
              <a:rPr lang="en-US" sz="3200" u="sng" dirty="0">
                <a:solidFill>
                  <a:srgbClr val="002060"/>
                </a:solidFill>
              </a:rPr>
              <a:t> ý: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Dòng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suối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hỏi</a:t>
            </a:r>
            <a:r>
              <a:rPr lang="en-US" sz="3200" dirty="0">
                <a:solidFill>
                  <a:srgbClr val="002060"/>
                </a:solidFill>
              </a:rPr>
              <a:t>: “ Anh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thế</a:t>
            </a:r>
            <a:r>
              <a:rPr lang="en-US" sz="3200" dirty="0">
                <a:solidFill>
                  <a:srgbClr val="002060"/>
                </a:solidFill>
              </a:rPr>
              <a:t>?”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săn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lời</a:t>
            </a:r>
            <a:r>
              <a:rPr lang="en-US" sz="3200" dirty="0">
                <a:solidFill>
                  <a:srgbClr val="002060"/>
                </a:solidFill>
              </a:rPr>
              <a:t>: “ </a:t>
            </a:r>
            <a:r>
              <a:rPr lang="en-US" sz="3200" dirty="0" err="1">
                <a:solidFill>
                  <a:srgbClr val="002060"/>
                </a:solidFill>
              </a:rPr>
              <a:t>Tôi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săn</a:t>
            </a:r>
            <a:r>
              <a:rPr lang="en-US" sz="3200" dirty="0">
                <a:solidFill>
                  <a:srgbClr val="002060"/>
                </a:solidFill>
              </a:rPr>
              <a:t> con </a:t>
            </a:r>
            <a:r>
              <a:rPr lang="en-US" sz="3200" dirty="0" err="1">
                <a:solidFill>
                  <a:srgbClr val="002060"/>
                </a:solidFill>
              </a:rPr>
              <a:t>nai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thịt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nai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rất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ngon</a:t>
            </a:r>
            <a:r>
              <a:rPr lang="en-US" sz="3200" dirty="0">
                <a:solidFill>
                  <a:srgbClr val="002060"/>
                </a:solidFill>
              </a:rPr>
              <a:t>”. </a:t>
            </a:r>
            <a:r>
              <a:rPr lang="en-US" sz="3200" dirty="0" err="1">
                <a:solidFill>
                  <a:srgbClr val="002060"/>
                </a:solidFill>
              </a:rPr>
              <a:t>Dòng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suối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khuyên</a:t>
            </a:r>
            <a:r>
              <a:rPr lang="en-US" sz="3200" dirty="0">
                <a:solidFill>
                  <a:srgbClr val="002060"/>
                </a:solidFill>
              </a:rPr>
              <a:t> can </a:t>
            </a:r>
            <a:r>
              <a:rPr lang="en-US" sz="3200" dirty="0" err="1">
                <a:solidFill>
                  <a:srgbClr val="002060"/>
                </a:solidFill>
              </a:rPr>
              <a:t>mãi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anh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vẫn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cắm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cúi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tới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47FE45-0FAE-4B28-BA6B-13BFB8E11D8D}"/>
              </a:ext>
            </a:extLst>
          </p:cNvPr>
          <p:cNvSpPr txBox="1"/>
          <p:nvPr/>
        </p:nvSpPr>
        <p:spPr>
          <a:xfrm>
            <a:off x="1639516" y="346550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Chữa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dùng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từ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đặt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câu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29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6" name="图片 5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38" name="图片 37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55AB40-1DFF-41CF-B2DC-9EA6A10DBA68}"/>
              </a:ext>
            </a:extLst>
          </p:cNvPr>
          <p:cNvSpPr txBox="1"/>
          <p:nvPr/>
        </p:nvSpPr>
        <p:spPr>
          <a:xfrm>
            <a:off x="404446" y="1494692"/>
            <a:ext cx="114124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rgbClr val="002060"/>
                </a:solidFill>
              </a:rPr>
              <a:t>Kết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bài</a:t>
            </a:r>
            <a:r>
              <a:rPr lang="en-US" sz="3200" u="sng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rgbClr val="002060"/>
                </a:solidFill>
              </a:rPr>
              <a:t>của</a:t>
            </a:r>
            <a:r>
              <a:rPr lang="en-US" sz="3200" u="sng" dirty="0">
                <a:solidFill>
                  <a:srgbClr val="002060"/>
                </a:solidFill>
              </a:rPr>
              <a:t> HS: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rất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thích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trên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u="sng" dirty="0" err="1">
                <a:solidFill>
                  <a:srgbClr val="002060"/>
                </a:solidFill>
              </a:rPr>
              <a:t>Gợi</a:t>
            </a:r>
            <a:r>
              <a:rPr lang="en-US" sz="3200" u="sng" dirty="0">
                <a:solidFill>
                  <a:srgbClr val="002060"/>
                </a:solidFill>
              </a:rPr>
              <a:t> ý: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thật</a:t>
            </a:r>
            <a:r>
              <a:rPr lang="en-US" sz="3200" dirty="0">
                <a:solidFill>
                  <a:srgbClr val="002060"/>
                </a:solidFill>
              </a:rPr>
              <a:t> hay </a:t>
            </a:r>
            <a:r>
              <a:rPr lang="en-US" sz="3200" dirty="0" err="1">
                <a:solidFill>
                  <a:srgbClr val="002060"/>
                </a:solidFill>
              </a:rPr>
              <a:t>và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bổ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ích</a:t>
            </a:r>
            <a:r>
              <a:rPr lang="en-US" sz="3200" dirty="0">
                <a:solidFill>
                  <a:srgbClr val="002060"/>
                </a:solidFill>
              </a:rPr>
              <a:t>. Qua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chuyện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trên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rút</a:t>
            </a:r>
            <a:r>
              <a:rPr lang="en-US" sz="3200" dirty="0">
                <a:solidFill>
                  <a:srgbClr val="002060"/>
                </a:solidFill>
              </a:rPr>
              <a:t> ra </a:t>
            </a:r>
            <a:r>
              <a:rPr lang="en-US" sz="3200" dirty="0" err="1">
                <a:solidFill>
                  <a:srgbClr val="002060"/>
                </a:solidFill>
              </a:rPr>
              <a:t>được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bài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học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cần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phải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luôn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chăm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chỉ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cần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mẫn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lao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động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thì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mới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có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được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thành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r>
              <a:rPr lang="en-US" sz="3200" dirty="0">
                <a:solidFill>
                  <a:srgbClr val="002060"/>
                </a:solidFill>
              </a:rPr>
              <a:t>. 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sống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hiền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lành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bụng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thường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giúp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đỡ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thì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sẽ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được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đền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đáp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xứng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đáng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còn</a:t>
            </a:r>
            <a:r>
              <a:rPr lang="en-US" sz="3200" dirty="0">
                <a:solidFill>
                  <a:srgbClr val="002060"/>
                </a:solidFill>
              </a:rPr>
              <a:t> ai </a:t>
            </a:r>
            <a:r>
              <a:rPr lang="en-US" sz="3200" dirty="0" err="1">
                <a:solidFill>
                  <a:srgbClr val="002060"/>
                </a:solidFill>
              </a:rPr>
              <a:t>tham</a:t>
            </a:r>
            <a:r>
              <a:rPr lang="en-US" sz="3200" dirty="0">
                <a:solidFill>
                  <a:srgbClr val="002060"/>
                </a:solidFill>
              </a:rPr>
              <a:t> lam </a:t>
            </a:r>
            <a:r>
              <a:rPr lang="en-US" sz="3200" dirty="0" err="1">
                <a:solidFill>
                  <a:srgbClr val="002060"/>
                </a:solidFill>
              </a:rPr>
              <a:t>thì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phải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gánh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chịu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hậu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quả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1985B3-55A0-42EF-90F8-0BC8571FB857}"/>
              </a:ext>
            </a:extLst>
          </p:cNvPr>
          <p:cNvSpPr txBox="1"/>
          <p:nvPr/>
        </p:nvSpPr>
        <p:spPr>
          <a:xfrm>
            <a:off x="1639516" y="377328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Chữa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dùng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từ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đặt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câu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2147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>
            <a:off x="1307465" y="5075799"/>
            <a:ext cx="52031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307465" y="1819275"/>
            <a:ext cx="52031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5" name="图片 4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6" name="图片 15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DDB911B-A39D-4059-8EFC-A484EA419759}"/>
              </a:ext>
            </a:extLst>
          </p:cNvPr>
          <p:cNvGrpSpPr/>
          <p:nvPr/>
        </p:nvGrpSpPr>
        <p:grpSpPr>
          <a:xfrm>
            <a:off x="8354060" y="2087245"/>
            <a:ext cx="3831590" cy="3832225"/>
            <a:chOff x="7175500" y="1819275"/>
            <a:chExt cx="3831590" cy="3832225"/>
          </a:xfrm>
        </p:grpSpPr>
        <p:pic>
          <p:nvPicPr>
            <p:cNvPr id="15" name="图片 14" descr="C:\Users\Administrator\Desktop\9c23ae32df66a5080b5cebd29a9005d3.png9c23ae32df66a5080b5cebd29a9005d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7175500" y="1819275"/>
              <a:ext cx="3831590" cy="3832225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6260762B-FB7B-418D-BFDD-766F77A96F6B}"/>
                </a:ext>
              </a:extLst>
            </p:cNvPr>
            <p:cNvSpPr/>
            <p:nvPr/>
          </p:nvSpPr>
          <p:spPr>
            <a:xfrm>
              <a:off x="9583615" y="2321169"/>
              <a:ext cx="844062" cy="8088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CE415DE-C077-40E1-923D-293507528E61}"/>
              </a:ext>
            </a:extLst>
          </p:cNvPr>
          <p:cNvSpPr txBox="1"/>
          <p:nvPr/>
        </p:nvSpPr>
        <p:spPr>
          <a:xfrm>
            <a:off x="500745" y="2252717"/>
            <a:ext cx="85667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vi-VN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64DC8E1-1342-471C-ADA1-A543B133E7F7}"/>
              </a:ext>
            </a:extLst>
          </p:cNvPr>
          <p:cNvSpPr txBox="1"/>
          <p:nvPr/>
        </p:nvSpPr>
        <p:spPr>
          <a:xfrm>
            <a:off x="1469971" y="462504"/>
            <a:ext cx="89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sinh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tự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sửa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lỗi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trong</a:t>
            </a:r>
            <a:r>
              <a:rPr kumimoji="0" lang="en-US" sz="54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bài</a:t>
            </a:r>
            <a:endParaRPr kumimoji="0" lang="en-US" sz="54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70" y="1099788"/>
            <a:ext cx="12225020" cy="6109335"/>
          </a:xfrm>
          <a:prstGeom prst="rect">
            <a:avLst/>
          </a:prstGeom>
        </p:spPr>
      </p:pic>
      <p:pic>
        <p:nvPicPr>
          <p:cNvPr id="6" name="图片 5" descr="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630" y="274505"/>
            <a:ext cx="10058400" cy="220853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8" name="图片 7" descr="726990c72491884977d4f77d285e637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9" name="图片 8" descr="726990c72491884977d4f77d285e637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B7BAC25-535A-45EB-94A5-C0EC8F7D90E2}"/>
              </a:ext>
            </a:extLst>
          </p:cNvPr>
          <p:cNvSpPr txBox="1"/>
          <p:nvPr/>
        </p:nvSpPr>
        <p:spPr>
          <a:xfrm>
            <a:off x="1889630" y="86982"/>
            <a:ext cx="7607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 w="31750">
                  <a:solidFill>
                    <a:srgbClr val="FFFFFF"/>
                  </a:solidFill>
                </a:ln>
                <a:solidFill>
                  <a:srgbClr val="31950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Góc chia sẻ</a:t>
            </a:r>
            <a:endParaRPr kumimoji="0" lang="en-US" sz="72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31950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2369841-A125-45C8-9507-41D44E3ADE56}"/>
              </a:ext>
            </a:extLst>
          </p:cNvPr>
          <p:cNvSpPr txBox="1"/>
          <p:nvPr/>
        </p:nvSpPr>
        <p:spPr>
          <a:xfrm>
            <a:off x="1041282" y="1430632"/>
            <a:ext cx="9303798" cy="44012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1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Yêu</a:t>
            </a:r>
            <a:r>
              <a:rPr kumimoji="0" lang="en-US" sz="3600" b="0" i="1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cầu</a:t>
            </a:r>
            <a:r>
              <a:rPr kumimoji="0" lang="en-US" sz="36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Lắng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nghe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hoặc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tốt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Chia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9" name="图片 8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0" name="图片 9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4E2F5C-4A78-49E0-B648-242E0E204FDF}"/>
              </a:ext>
            </a:extLst>
          </p:cNvPr>
          <p:cNvSpPr txBox="1"/>
          <p:nvPr/>
        </p:nvSpPr>
        <p:spPr>
          <a:xfrm>
            <a:off x="750016" y="1554983"/>
            <a:ext cx="11854354" cy="261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Xác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định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được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vi-VN" sz="3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yêu cầu của bài văn </a:t>
            </a:r>
            <a:r>
              <a:rPr lang="vi-VN" sz="3800" dirty="0">
                <a:solidFill>
                  <a:srgbClr val="333333"/>
                </a:solidFill>
                <a:latin typeface="Arial" panose="020B0604020202020204" pitchFamily="34" charset="0"/>
              </a:rPr>
              <a:t>kể chuyện</a:t>
            </a:r>
            <a:r>
              <a:rPr lang="vi-VN" sz="3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b="0" i="0" dirty="0">
                <a:effectLst/>
                <a:latin typeface="Arial" panose="020B0604020202020204" pitchFamily="34" charset="0"/>
              </a:rPr>
              <a:t>N</a:t>
            </a:r>
            <a:r>
              <a:rPr lang="vi-VN" sz="3800" b="0" i="0" dirty="0">
                <a:effectLst/>
                <a:latin typeface="Arial" panose="020B0604020202020204" pitchFamily="34" charset="0"/>
              </a:rPr>
              <a:t>hận biết và sửa được lỗi trong bài.</a:t>
            </a:r>
            <a:endParaRPr lang="en-US" sz="3800" b="0" i="0" dirty="0">
              <a:effectLst/>
              <a:latin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dirty="0">
                <a:latin typeface="Arial" panose="020B0604020202020204" pitchFamily="34" charset="0"/>
              </a:rPr>
              <a:t>V</a:t>
            </a:r>
            <a:r>
              <a:rPr lang="vi-VN" sz="3800" b="0" i="0" dirty="0">
                <a:effectLst/>
                <a:latin typeface="Arial" panose="020B0604020202020204" pitchFamily="34" charset="0"/>
              </a:rPr>
              <a:t>iết lại một đoạn văn cho đúng hoặc hay hơn.</a:t>
            </a:r>
          </a:p>
        </p:txBody>
      </p:sp>
      <p:pic>
        <p:nvPicPr>
          <p:cNvPr id="18" name="图片 17" descr="C:\Users\Administrator\Desktop\5198bf2690c73f0b03bc4270780ae017.png5198bf2690c73f0b03bc4270780ae0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43682" y="3587886"/>
            <a:ext cx="3573218" cy="40744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11" y="130449"/>
            <a:ext cx="6937849" cy="177409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70" y="1099788"/>
            <a:ext cx="12225020" cy="6109335"/>
          </a:xfrm>
          <a:prstGeom prst="rect">
            <a:avLst/>
          </a:prstGeom>
        </p:spPr>
      </p:pic>
      <p:pic>
        <p:nvPicPr>
          <p:cNvPr id="6" name="图片 5" descr="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786" y="-417119"/>
            <a:ext cx="10058400" cy="220853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8" name="图片 7" descr="726990c72491884977d4f77d285e637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9" name="图片 8" descr="726990c72491884977d4f77d285e637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2369841-A125-45C8-9507-41D44E3ADE56}"/>
              </a:ext>
            </a:extLst>
          </p:cNvPr>
          <p:cNvSpPr txBox="1"/>
          <p:nvPr/>
        </p:nvSpPr>
        <p:spPr>
          <a:xfrm>
            <a:off x="1636916" y="1904217"/>
            <a:ext cx="8338559" cy="18000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36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vi-VN" sz="36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7384EB-858F-40BC-B781-38754FC99B10}"/>
              </a:ext>
            </a:extLst>
          </p:cNvPr>
          <p:cNvSpPr txBox="1"/>
          <p:nvPr/>
        </p:nvSpPr>
        <p:spPr>
          <a:xfrm>
            <a:off x="1889630" y="86982"/>
            <a:ext cx="7607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 w="31750">
                  <a:solidFill>
                    <a:srgbClr val="FFFFFF"/>
                  </a:solidFill>
                </a:ln>
                <a:solidFill>
                  <a:srgbClr val="31950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Góc chia sẻ</a:t>
            </a:r>
            <a:endParaRPr kumimoji="0" lang="en-US" sz="72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31950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70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9" name="图片 8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0" name="图片 9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4E2F5C-4A78-49E0-B648-242E0E204FDF}"/>
              </a:ext>
            </a:extLst>
          </p:cNvPr>
          <p:cNvSpPr txBox="1"/>
          <p:nvPr/>
        </p:nvSpPr>
        <p:spPr>
          <a:xfrm>
            <a:off x="76326" y="1535117"/>
            <a:ext cx="11854354" cy="261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Xác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định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333333"/>
                </a:solidFill>
                <a:latin typeface="Arial" panose="020B0604020202020204" pitchFamily="34" charset="0"/>
              </a:rPr>
              <a:t>được</a:t>
            </a:r>
            <a:r>
              <a:rPr lang="en-US" sz="3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vi-VN" sz="3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yêu cầu của bài văn </a:t>
            </a:r>
            <a:r>
              <a:rPr lang="vi-VN" sz="3800" dirty="0">
                <a:solidFill>
                  <a:srgbClr val="333333"/>
                </a:solidFill>
                <a:latin typeface="Arial" panose="020B0604020202020204" pitchFamily="34" charset="0"/>
              </a:rPr>
              <a:t>kể chuyện</a:t>
            </a:r>
            <a:r>
              <a:rPr lang="vi-VN" sz="3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b="0" i="0" dirty="0">
                <a:effectLst/>
                <a:latin typeface="Arial" panose="020B0604020202020204" pitchFamily="34" charset="0"/>
              </a:rPr>
              <a:t>N</a:t>
            </a:r>
            <a:r>
              <a:rPr lang="vi-VN" sz="3800" b="0" i="0" dirty="0">
                <a:effectLst/>
                <a:latin typeface="Arial" panose="020B0604020202020204" pitchFamily="34" charset="0"/>
              </a:rPr>
              <a:t>hận biết và sửa được lỗi trong bài.</a:t>
            </a:r>
            <a:endParaRPr lang="en-US" sz="3800" b="0" i="0" dirty="0">
              <a:effectLst/>
              <a:latin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800" dirty="0">
                <a:latin typeface="Arial" panose="020B0604020202020204" pitchFamily="34" charset="0"/>
              </a:rPr>
              <a:t>V</a:t>
            </a:r>
            <a:r>
              <a:rPr lang="vi-VN" sz="3800" b="0" i="0" dirty="0">
                <a:effectLst/>
                <a:latin typeface="Arial" panose="020B0604020202020204" pitchFamily="34" charset="0"/>
              </a:rPr>
              <a:t>iết lại một đoạn văn cho đúng hoặc hay hơn.</a:t>
            </a:r>
          </a:p>
        </p:txBody>
      </p:sp>
      <p:pic>
        <p:nvPicPr>
          <p:cNvPr id="18" name="图片 17" descr="C:\Users\Administrator\Desktop\5198bf2690c73f0b03bc4270780ae017.png5198bf2690c73f0b03bc4270780ae0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23134" y="4450855"/>
            <a:ext cx="2575916" cy="2937230"/>
          </a:xfrm>
          <a:prstGeom prst="rect">
            <a:avLst/>
          </a:prstGeom>
        </p:spPr>
      </p:pic>
      <p:pic>
        <p:nvPicPr>
          <p:cNvPr id="11" name="Picture 2" descr="Đầy màu sắc vẽ tay biểu tượng hoạt hình vòng cung khen ngợi | Công cụ đồ  họa PSD Tải xuống miễn phí - Pikbest">
            <a:extLst>
              <a:ext uri="{FF2B5EF4-FFF2-40B4-BE49-F238E27FC236}">
                <a16:creationId xmlns:a16="http://schemas.microsoft.com/office/drawing/2014/main" xmlns="" id="{7EF1578D-F0D5-4C03-AE92-55A043D4B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24531" r="29102" b="31714"/>
          <a:stretch/>
        </p:blipFill>
        <p:spPr bwMode="auto">
          <a:xfrm>
            <a:off x="10694150" y="1472206"/>
            <a:ext cx="1236530" cy="9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Đầy màu sắc vẽ tay biểu tượng hoạt hình vòng cung khen ngợi | Công cụ đồ  họa PSD Tải xuống miễn phí - Pikbest">
            <a:extLst>
              <a:ext uri="{FF2B5EF4-FFF2-40B4-BE49-F238E27FC236}">
                <a16:creationId xmlns:a16="http://schemas.microsoft.com/office/drawing/2014/main" xmlns="" id="{3D59BFBA-6281-4264-BF67-CED4595BD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24531" r="29102" b="31714"/>
          <a:stretch/>
        </p:blipFill>
        <p:spPr bwMode="auto">
          <a:xfrm>
            <a:off x="8449217" y="2358375"/>
            <a:ext cx="1236530" cy="9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Đầy màu sắc vẽ tay biểu tượng hoạt hình vòng cung khen ngợi | Công cụ đồ  họa PSD Tải xuống miễn phí - Pikbest">
            <a:extLst>
              <a:ext uri="{FF2B5EF4-FFF2-40B4-BE49-F238E27FC236}">
                <a16:creationId xmlns:a16="http://schemas.microsoft.com/office/drawing/2014/main" xmlns="" id="{B7B7AA1A-84E0-408F-B5E7-1882BEA95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24531" r="29102" b="31714"/>
          <a:stretch/>
        </p:blipFill>
        <p:spPr bwMode="auto">
          <a:xfrm>
            <a:off x="10580087" y="3103414"/>
            <a:ext cx="1236530" cy="9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73" y="74636"/>
            <a:ext cx="7090263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436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510" y="762000"/>
            <a:ext cx="12225020" cy="610933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8" name="图片 7" descr="726990c72491884977d4f77d285e637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9" name="图片 8" descr="726990c72491884977d4f77d285e637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pic>
        <p:nvPicPr>
          <p:cNvPr id="3" name="图片 2" descr="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615" y="407670"/>
            <a:ext cx="10058400" cy="2208530"/>
          </a:xfrm>
          <a:prstGeom prst="rect">
            <a:avLst/>
          </a:prstGeom>
        </p:spPr>
      </p:pic>
      <p:pic>
        <p:nvPicPr>
          <p:cNvPr id="10" name="图片 9" descr="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6930" y="4329430"/>
            <a:ext cx="1076960" cy="2173605"/>
          </a:xfrm>
          <a:prstGeom prst="rect">
            <a:avLst/>
          </a:prstGeom>
        </p:spPr>
      </p:pic>
      <p:pic>
        <p:nvPicPr>
          <p:cNvPr id="11" name="图片 10" descr="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8605" y="3510280"/>
            <a:ext cx="1790065" cy="290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482A16-1474-47FE-8077-B9D4DC2F256D}"/>
              </a:ext>
            </a:extLst>
          </p:cNvPr>
          <p:cNvSpPr txBox="1"/>
          <p:nvPr/>
        </p:nvSpPr>
        <p:spPr>
          <a:xfrm>
            <a:off x="2734905" y="2132786"/>
            <a:ext cx="8033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333333"/>
                </a:solidFill>
                <a:latin typeface="Arial" panose="020B0604020202020204" pitchFamily="34" charset="0"/>
              </a:rPr>
              <a:t>- Xem lại bài</a:t>
            </a:r>
          </a:p>
          <a:p>
            <a:r>
              <a:rPr lang="vi-VN" sz="3600" dirty="0"/>
              <a:t>- Chuẩn bị bài “Ôn tập về tả đồ vật.”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A31C50D-915F-4F45-9592-87520A6251CD}"/>
              </a:ext>
            </a:extLst>
          </p:cNvPr>
          <p:cNvSpPr txBox="1"/>
          <p:nvPr/>
        </p:nvSpPr>
        <p:spPr>
          <a:xfrm>
            <a:off x="2253615" y="360770"/>
            <a:ext cx="64181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Dặn</a:t>
            </a:r>
            <a:r>
              <a:rPr kumimoji="0" lang="en-US" sz="9600" b="1" i="0" u="none" strike="noStrike" kern="1200" cap="none" spc="0" normalizeH="0" baseline="0" noProof="0" dirty="0">
                <a:ln w="317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 w="317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dò</a:t>
            </a:r>
            <a:endParaRPr kumimoji="0" lang="en-US" sz="9600" b="1" i="0" u="none" strike="noStrike" kern="1200" cap="none" spc="0" normalizeH="0" baseline="0" noProof="0" dirty="0">
              <a:ln w="31750">
                <a:solidFill>
                  <a:srgbClr val="FFFFFF"/>
                </a:solidFill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510" y="762000"/>
            <a:ext cx="12225020" cy="6109335"/>
          </a:xfrm>
          <a:prstGeom prst="rect">
            <a:avLst/>
          </a:prstGeom>
        </p:spPr>
      </p:pic>
      <p:pic>
        <p:nvPicPr>
          <p:cNvPr id="5" name="图片 4" descr="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615" y="407670"/>
            <a:ext cx="10058400" cy="2208530"/>
          </a:xfrm>
          <a:prstGeom prst="rect">
            <a:avLst/>
          </a:prstGeom>
        </p:spPr>
      </p:pic>
      <p:pic>
        <p:nvPicPr>
          <p:cNvPr id="9" name="图片 8" descr="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435" y="5996305"/>
            <a:ext cx="5949950" cy="506730"/>
          </a:xfrm>
          <a:prstGeom prst="rect">
            <a:avLst/>
          </a:prstGeom>
        </p:spPr>
      </p:pic>
      <p:pic>
        <p:nvPicPr>
          <p:cNvPr id="10" name="图片 9" descr="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6930" y="4329430"/>
            <a:ext cx="1076960" cy="2173605"/>
          </a:xfrm>
          <a:prstGeom prst="rect">
            <a:avLst/>
          </a:prstGeom>
        </p:spPr>
      </p:pic>
      <p:pic>
        <p:nvPicPr>
          <p:cNvPr id="11" name="图片 10" descr="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8605" y="3510280"/>
            <a:ext cx="1790065" cy="290703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3" name="图片 2" descr="726990c72491884977d4f77d285e637f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12" name="图片 11" descr="726990c72491884977d4f77d285e637f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3E7CA71-8D29-406E-B898-989E1F878A56}"/>
              </a:ext>
            </a:extLst>
          </p:cNvPr>
          <p:cNvSpPr txBox="1"/>
          <p:nvPr/>
        </p:nvSpPr>
        <p:spPr>
          <a:xfrm>
            <a:off x="2998045" y="1504709"/>
            <a:ext cx="628205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Tạm</a:t>
            </a:r>
            <a:r>
              <a:rPr lang="en-US" sz="9600" b="1" dirty="0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9600" b="1" dirty="0" err="1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biệt</a:t>
            </a:r>
            <a:r>
              <a:rPr lang="en-US" sz="9600" b="1" dirty="0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9600" b="1" dirty="0" err="1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</a:t>
            </a:r>
            <a:r>
              <a:rPr lang="en-US" sz="9600" b="1" dirty="0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9600" b="1" dirty="0" err="1">
                <a:ln w="31750"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em</a:t>
            </a:r>
            <a:endParaRPr lang="en-US" sz="9600" b="1" dirty="0">
              <a:ln w="31750">
                <a:solidFill>
                  <a:schemeClr val="bg1"/>
                </a:solidFill>
              </a:ln>
              <a:solidFill>
                <a:srgbClr val="FF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5" name="图片 4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34" name="图片 33" descr="726990c72491884977d4f77d285e637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DED53DC-6649-4F1E-AB0B-FF4EEAAAF8BD}"/>
              </a:ext>
            </a:extLst>
          </p:cNvPr>
          <p:cNvSpPr txBox="1"/>
          <p:nvPr/>
        </p:nvSpPr>
        <p:spPr>
          <a:xfrm>
            <a:off x="2400276" y="2168237"/>
            <a:ext cx="7391447" cy="176971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1500" b="1" dirty="0">
                <a:ln w="3175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KHỞI ĐỘNG</a:t>
            </a:r>
          </a:p>
        </p:txBody>
      </p:sp>
      <p:pic>
        <p:nvPicPr>
          <p:cNvPr id="20" name="图片 4" descr="09">
            <a:extLst>
              <a:ext uri="{FF2B5EF4-FFF2-40B4-BE49-F238E27FC236}">
                <a16:creationId xmlns:a16="http://schemas.microsoft.com/office/drawing/2014/main" xmlns="" id="{DC7AFAB4-7C6E-4118-9390-054A01D50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370" y="1402080"/>
            <a:ext cx="12225020" cy="59469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019162" y="1910969"/>
            <a:ext cx="4660278" cy="1449403"/>
          </a:xfrm>
          <a:prstGeom prst="wedgeRoundRectCallout">
            <a:avLst>
              <a:gd name="adj1" fmla="val -3868"/>
              <a:gd name="adj2" fmla="val 8229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trồng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sóc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200" y="-855732"/>
            <a:ext cx="8280396" cy="78661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422" y="4997821"/>
            <a:ext cx="1247584" cy="12478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2754341" y="3843368"/>
            <a:ext cx="1513724" cy="24023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27" y="281388"/>
            <a:ext cx="5956308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990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84156" y="2269470"/>
            <a:ext cx="4710934" cy="1178859"/>
          </a:xfrm>
          <a:prstGeom prst="wedgeRoundRectCallout">
            <a:avLst>
              <a:gd name="adj1" fmla="val 34541"/>
              <a:gd name="adj2" fmla="val 9935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Oa, bông hoa thật đẹp.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 ơn các bạn nhé!</a:t>
            </a:r>
          </a:p>
        </p:txBody>
      </p:sp>
      <p:pic>
        <p:nvPicPr>
          <p:cNvPr id="3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980901" y="4997820"/>
            <a:ext cx="2390947" cy="1797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801206" y="3134873"/>
            <a:ext cx="2892828" cy="1671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1234036" y="1401946"/>
            <a:ext cx="2615570" cy="154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200" y="-855732"/>
            <a:ext cx="8280396" cy="78661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422" y="4997821"/>
            <a:ext cx="1247584" cy="12478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35423" r="51811" b="27164"/>
          <a:stretch/>
        </p:blipFill>
        <p:spPr>
          <a:xfrm>
            <a:off x="8432139" y="3546651"/>
            <a:ext cx="1344853" cy="16103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5" t="6766" r="587" b="36543"/>
          <a:stretch/>
        </p:blipFill>
        <p:spPr>
          <a:xfrm>
            <a:off x="8279232" y="2477070"/>
            <a:ext cx="1572641" cy="2679980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7739" y="3332844"/>
            <a:ext cx="1904111" cy="14060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8711973" y="3983069"/>
            <a:ext cx="707161" cy="886180"/>
          </a:xfrm>
          <a:prstGeom prst="rect">
            <a:avLst/>
          </a:prstGeom>
        </p:spPr>
      </p:pic>
      <p:pic>
        <p:nvPicPr>
          <p:cNvPr id="15" name="Picture 14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514767">
            <a:off x="1827268" y="1511733"/>
            <a:ext cx="1112182" cy="1391481"/>
          </a:xfrm>
          <a:prstGeom prst="rect">
            <a:avLst/>
          </a:prstGeom>
        </p:spPr>
      </p:pic>
      <p:pic>
        <p:nvPicPr>
          <p:cNvPr id="16" name="Picture 1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297907">
            <a:off x="1679619" y="5157072"/>
            <a:ext cx="1142272" cy="13507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290711" flipH="1">
            <a:off x="8237360" y="4249989"/>
            <a:ext cx="868685" cy="5615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568620" y="4717031"/>
            <a:ext cx="868685" cy="5615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847402" flipH="1">
            <a:off x="8237358" y="4276341"/>
            <a:ext cx="868685" cy="561579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31116" y="-1013445"/>
            <a:ext cx="585308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381" y="4171192"/>
            <a:ext cx="1513724" cy="2402327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775145" y="-1048044"/>
            <a:ext cx="664195" cy="6641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229191"/>
            <a:ext cx="5956308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89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231 L 0.44636 0.300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490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xit" presetSubtype="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44205 0.03032 " pathEditMode="relative" rAng="0" ptsTypes="AA">
                                      <p:cBhvr>
                                        <p:cTn id="46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xit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539 -0.2409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-1206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80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21212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2517527" y="5242268"/>
            <a:ext cx="7616082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2694378" y="3950143"/>
            <a:ext cx="7482078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612635" y="5274218"/>
            <a:ext cx="7476245" cy="896075"/>
          </a:xfrm>
          <a:prstGeom prst="roundRect">
            <a:avLst/>
          </a:prstGeom>
          <a:solidFill>
            <a:srgbClr val="FFFF00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53427" y="4167608"/>
            <a:ext cx="7037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2517527" y="2742361"/>
            <a:ext cx="7482078" cy="963315"/>
            <a:chOff x="440520" y="2908186"/>
            <a:chExt cx="7482078" cy="963315"/>
          </a:xfrm>
        </p:grpSpPr>
        <p:sp>
          <p:nvSpPr>
            <p:cNvPr id="23" name="Rounded Rectangle 22"/>
            <p:cNvSpPr/>
            <p:nvPr/>
          </p:nvSpPr>
          <p:spPr>
            <a:xfrm>
              <a:off x="440520" y="2908186"/>
              <a:ext cx="7482078" cy="96331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80941" y="3094818"/>
              <a:ext cx="684165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chuỗi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cuối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</p:grpSp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69993">
            <a:off x="69846" y="23510"/>
            <a:ext cx="1407777" cy="15250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072640" y="-292735"/>
            <a:ext cx="8046720" cy="2759565"/>
            <a:chOff x="-714895" y="1120854"/>
            <a:chExt cx="8046720" cy="27595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714895" y="1956091"/>
              <a:ext cx="8046720" cy="192432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-28174" y="2477735"/>
              <a:ext cx="6715200" cy="85129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714895" y="1588259"/>
              <a:ext cx="7924800" cy="5153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79623" y="1120854"/>
              <a:ext cx="899606" cy="973953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0224379" y="2687776"/>
            <a:ext cx="1204259" cy="1052586"/>
            <a:chOff x="801204" y="3134873"/>
            <a:chExt cx="2350838" cy="1671009"/>
          </a:xfrm>
        </p:grpSpPr>
        <p:pic>
          <p:nvPicPr>
            <p:cNvPr id="29" name="Google Shape;605;p7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0800000">
              <a:off x="801204" y="3134873"/>
              <a:ext cx="2350838" cy="16710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6091" y="3348764"/>
              <a:ext cx="1976993" cy="1233353"/>
            </a:xfrm>
            <a:prstGeom prst="rect">
              <a:avLst/>
            </a:prstGeom>
          </p:spPr>
        </p:pic>
      </p:grpSp>
      <p:pic>
        <p:nvPicPr>
          <p:cNvPr id="34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1993326" y="1146726"/>
            <a:ext cx="2892828" cy="167100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3230015" y="5376352"/>
            <a:ext cx="7037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2062082" y="2690013"/>
            <a:ext cx="1147822" cy="1015663"/>
            <a:chOff x="2127398" y="2690013"/>
            <a:chExt cx="1147822" cy="1015663"/>
          </a:xfrm>
        </p:grpSpPr>
        <p:sp>
          <p:nvSpPr>
            <p:cNvPr id="41" name="Oval 40"/>
            <p:cNvSpPr/>
            <p:nvPr/>
          </p:nvSpPr>
          <p:spPr>
            <a:xfrm>
              <a:off x="2127398" y="2757806"/>
              <a:ext cx="932503" cy="90630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EF5F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44168" y="2690013"/>
              <a:ext cx="10310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 w="28575">
                    <a:solidFill>
                      <a:srgbClr val="FFFFFF"/>
                    </a:solidFill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A. </a:t>
              </a:r>
              <a:endParaRPr kumimoji="0" lang="en-US" sz="4400" b="1" i="0" u="none" strike="noStrike" kern="120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2072640" y="3978956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2515" y="3919459"/>
            <a:ext cx="9973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2075745" y="5268190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178852" y="5223137"/>
            <a:ext cx="971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0181312" y="3872754"/>
            <a:ext cx="1247327" cy="1146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1"/>
          <a:stretch/>
        </p:blipFill>
        <p:spPr>
          <a:xfrm>
            <a:off x="10350097" y="3915687"/>
            <a:ext cx="845242" cy="110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10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7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0" dur="7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" dur="7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7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967653" y="2706322"/>
            <a:ext cx="9070201" cy="9633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97306" y="2701857"/>
            <a:ext cx="9107736" cy="958150"/>
          </a:xfrm>
          <a:prstGeom prst="roundRect">
            <a:avLst/>
          </a:prstGeom>
          <a:solidFill>
            <a:srgbClr val="FFFF00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107723" y="4123978"/>
            <a:ext cx="9070201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08073" y="4266508"/>
            <a:ext cx="78171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thói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quen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663F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08074" y="2892954"/>
            <a:ext cx="88037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ngoại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16429" y="-292735"/>
            <a:ext cx="10744199" cy="2759565"/>
            <a:chOff x="-714896" y="1120854"/>
            <a:chExt cx="9487989" cy="27595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714896" y="1956091"/>
              <a:ext cx="9487989" cy="192432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-80478" y="2151047"/>
              <a:ext cx="8132829" cy="146423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Tính cách của nhân vật được thể hiện qua những mặt nào?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714895" y="1588259"/>
              <a:ext cx="7924800" cy="5153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79623" y="1120854"/>
              <a:ext cx="899606" cy="97395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1081950" y="5574400"/>
            <a:ext cx="10828628" cy="958150"/>
            <a:chOff x="4458437" y="4377914"/>
            <a:chExt cx="4133517" cy="958150"/>
          </a:xfrm>
        </p:grpSpPr>
        <p:sp>
          <p:nvSpPr>
            <p:cNvPr id="39" name="Rounded Rectangle 38"/>
            <p:cNvSpPr/>
            <p:nvPr/>
          </p:nvSpPr>
          <p:spPr>
            <a:xfrm>
              <a:off x="4458437" y="4377914"/>
              <a:ext cx="3677123" cy="95815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609252" y="4578128"/>
              <a:ext cx="39827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căng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huống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531055" y="4068366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3339" y="4066465"/>
            <a:ext cx="9973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539" y="5541511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36332" y="5486833"/>
            <a:ext cx="971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12209" y="2653974"/>
            <a:ext cx="1162182" cy="1015663"/>
            <a:chOff x="2127398" y="2690013"/>
            <a:chExt cx="1162182" cy="1015663"/>
          </a:xfrm>
        </p:grpSpPr>
        <p:sp>
          <p:nvSpPr>
            <p:cNvPr id="41" name="Oval 40"/>
            <p:cNvSpPr/>
            <p:nvPr/>
          </p:nvSpPr>
          <p:spPr>
            <a:xfrm>
              <a:off x="2127398" y="2757806"/>
              <a:ext cx="932503" cy="90630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EF5F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58528" y="2690013"/>
              <a:ext cx="10310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 w="28575">
                    <a:solidFill>
                      <a:srgbClr val="FFFFFF"/>
                    </a:solidFill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A. </a:t>
              </a:r>
              <a:endParaRPr kumimoji="0" lang="en-US" sz="4400" b="1" i="0" u="none" strike="noStrike" kern="120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60358" y="2355634"/>
            <a:ext cx="1622698" cy="16226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50" b="93750" l="10000" r="90000"/>
                    </a14:imgEffect>
                  </a14:imgLayer>
                </a14:imgProps>
              </a:ext>
            </a:extLst>
          </a:blip>
          <a:srcRect b="7105"/>
          <a:stretch/>
        </p:blipFill>
        <p:spPr>
          <a:xfrm>
            <a:off x="10714957" y="5406536"/>
            <a:ext cx="1120922" cy="10412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78" b="95111" l="0" r="98667">
                        <a14:foregroundMark x1="30667" y1="44889" x2="32889" y2="36889"/>
                        <a14:foregroundMark x1="57333" y1="44889" x2="60444" y2="36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95491" y="3903796"/>
            <a:ext cx="1178332" cy="1178332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233433"/>
            <a:ext cx="1367442" cy="10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34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7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6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8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47043" y="-254350"/>
            <a:ext cx="11815352" cy="2669650"/>
            <a:chOff x="-1773030" y="1210769"/>
            <a:chExt cx="12489224" cy="266965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1544476" y="1956091"/>
              <a:ext cx="11591198" cy="192432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-591262" y="2207623"/>
              <a:ext cx="9684770" cy="146423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văn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kể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chuyện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cấu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tạo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mấy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phần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  <a:endPara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1773030" y="1697746"/>
              <a:ext cx="12489224" cy="32981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21779" y="1210769"/>
              <a:ext cx="899606" cy="973953"/>
            </a:xfrm>
            <a:prstGeom prst="rect">
              <a:avLst/>
            </a:prstGeom>
          </p:spPr>
        </p:pic>
      </p:grpSp>
      <p:sp>
        <p:nvSpPr>
          <p:cNvPr id="50" name="Rounded Rectangle 49"/>
          <p:cNvSpPr/>
          <p:nvPr/>
        </p:nvSpPr>
        <p:spPr>
          <a:xfrm>
            <a:off x="2623687" y="3881427"/>
            <a:ext cx="7482078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68168" y="4098892"/>
            <a:ext cx="7037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432268" y="2673645"/>
            <a:ext cx="7644902" cy="9633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2432268" y="5173552"/>
            <a:ext cx="7644903" cy="958150"/>
            <a:chOff x="4458437" y="4421572"/>
            <a:chExt cx="4326387" cy="958150"/>
          </a:xfrm>
        </p:grpSpPr>
        <p:sp>
          <p:nvSpPr>
            <p:cNvPr id="39" name="Rounded Rectangle 38"/>
            <p:cNvSpPr/>
            <p:nvPr/>
          </p:nvSpPr>
          <p:spPr>
            <a:xfrm>
              <a:off x="4458437" y="4421572"/>
              <a:ext cx="4326387" cy="95815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98700" y="4636610"/>
              <a:ext cx="39827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663F0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phần</a:t>
              </a:r>
              <a:endPara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1987381" y="3910240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081776" y="3821365"/>
            <a:ext cx="9973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1990486" y="5199474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055740" y="5131390"/>
            <a:ext cx="971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C. </a:t>
            </a:r>
            <a:endParaRPr kumimoji="0" lang="en-US" sz="4400" b="1" i="0" u="none" strike="noStrike" kern="1200" cap="none" spc="0" normalizeH="0" baseline="0" noProof="0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508390" y="2686804"/>
            <a:ext cx="7561614" cy="958150"/>
          </a:xfrm>
          <a:prstGeom prst="roundRect">
            <a:avLst/>
          </a:prstGeom>
          <a:solidFill>
            <a:srgbClr val="FFFF00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EF5F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86278" y="2928006"/>
            <a:ext cx="6841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663F0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 phần</a:t>
            </a:r>
            <a:endParaRPr kumimoji="0" lang="vi-VN" sz="3200" b="0" i="1" u="none" strike="noStrike" kern="1200" cap="none" spc="0" normalizeH="0" baseline="0" noProof="0" dirty="0">
              <a:ln>
                <a:noFill/>
              </a:ln>
              <a:solidFill>
                <a:srgbClr val="663F0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976823" y="2622003"/>
            <a:ext cx="1136005" cy="1015663"/>
            <a:chOff x="2127398" y="2690719"/>
            <a:chExt cx="1136005" cy="1015663"/>
          </a:xfrm>
        </p:grpSpPr>
        <p:sp>
          <p:nvSpPr>
            <p:cNvPr id="41" name="Oval 40"/>
            <p:cNvSpPr/>
            <p:nvPr/>
          </p:nvSpPr>
          <p:spPr>
            <a:xfrm>
              <a:off x="2127398" y="2757806"/>
              <a:ext cx="932503" cy="90630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EF5F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32351" y="2690719"/>
              <a:ext cx="10310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 w="28575">
                    <a:solidFill>
                      <a:srgbClr val="FFFFFF"/>
                    </a:solidFill>
                  </a:ln>
                  <a:solidFill>
                    <a:srgbClr val="FD7F7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A. </a:t>
              </a:r>
              <a:endParaRPr kumimoji="0" lang="en-US" sz="4400" b="1" i="0" u="none" strike="noStrike" kern="1200" cap="none" spc="0" normalizeH="0" baseline="0" noProof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9366" y="5388590"/>
            <a:ext cx="1042634" cy="1456764"/>
          </a:xfrm>
          <a:prstGeom prst="rect">
            <a:avLst/>
          </a:prstGeom>
        </p:spPr>
      </p:pic>
      <p:pic>
        <p:nvPicPr>
          <p:cNvPr id="4" name="Picture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95" y="153234"/>
            <a:ext cx="972234" cy="104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730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3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6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0F74E4B-428D-4F7F-8BE8-E1C9ADA73D7D}"/>
              </a:ext>
            </a:extLst>
          </p:cNvPr>
          <p:cNvGrpSpPr/>
          <p:nvPr/>
        </p:nvGrpSpPr>
        <p:grpSpPr>
          <a:xfrm>
            <a:off x="0" y="147320"/>
            <a:ext cx="12408535" cy="6710680"/>
            <a:chOff x="-16510" y="182880"/>
            <a:chExt cx="12408535" cy="6710680"/>
          </a:xfrm>
        </p:grpSpPr>
        <p:pic>
          <p:nvPicPr>
            <p:cNvPr id="4" name="图片 3" descr="0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6510" y="762000"/>
              <a:ext cx="12225020" cy="6109335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6350" y="5846445"/>
              <a:ext cx="12201525" cy="1047115"/>
              <a:chOff x="10" y="8578"/>
              <a:chExt cx="19215" cy="2278"/>
            </a:xfrm>
          </p:grpSpPr>
          <p:pic>
            <p:nvPicPr>
              <p:cNvPr id="12" name="图片 11" descr="726990c72491884977d4f77d285e637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" y="8578"/>
                <a:ext cx="9893" cy="2279"/>
              </a:xfrm>
              <a:prstGeom prst="rect">
                <a:avLst/>
              </a:prstGeom>
            </p:spPr>
          </p:pic>
          <p:pic>
            <p:nvPicPr>
              <p:cNvPr id="13" name="图片 12" descr="726990c72491884977d4f77d285e637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9333" y="8578"/>
                <a:ext cx="9893" cy="2279"/>
              </a:xfrm>
              <a:prstGeom prst="rect">
                <a:avLst/>
              </a:prstGeom>
            </p:spPr>
          </p:pic>
        </p:grpSp>
        <p:pic>
          <p:nvPicPr>
            <p:cNvPr id="5" name="图片 4" descr="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3625" y="182880"/>
              <a:ext cx="10058400" cy="2208530"/>
            </a:xfrm>
            <a:prstGeom prst="rect">
              <a:avLst/>
            </a:prstGeom>
          </p:spPr>
        </p:pic>
        <p:pic>
          <p:nvPicPr>
            <p:cNvPr id="9" name="图片 8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80435" y="6188075"/>
              <a:ext cx="5949950" cy="506730"/>
            </a:xfrm>
            <a:prstGeom prst="rect">
              <a:avLst/>
            </a:prstGeom>
          </p:spPr>
        </p:pic>
        <p:pic>
          <p:nvPicPr>
            <p:cNvPr id="10" name="图片 9" descr="0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55315" y="4329430"/>
              <a:ext cx="1076960" cy="2173605"/>
            </a:xfrm>
            <a:prstGeom prst="rect">
              <a:avLst/>
            </a:prstGeom>
          </p:spPr>
        </p:pic>
        <p:pic>
          <p:nvPicPr>
            <p:cNvPr id="11" name="图片 10" descr="0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88605" y="3510280"/>
              <a:ext cx="1790065" cy="290703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1B2EA53-E76E-4E4F-B58E-126205B2F7DA}"/>
                </a:ext>
              </a:extLst>
            </p:cNvPr>
            <p:cNvSpPr txBox="1"/>
            <p:nvPr/>
          </p:nvSpPr>
          <p:spPr>
            <a:xfrm>
              <a:off x="769759" y="2212565"/>
              <a:ext cx="985402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#9Slide07 SVNSmirk" pitchFamily="2" charset="0"/>
                  <a:ea typeface="微软雅黑"/>
                  <a:cs typeface="+mn-cs"/>
                </a:rPr>
                <a:t>TRẢ BÀI VĂN KỂ CHUYỆN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D0900B6-0497-4E44-8245-F441AB0421D2}"/>
                </a:ext>
              </a:extLst>
            </p:cNvPr>
            <p:cNvSpPr txBox="1"/>
            <p:nvPr/>
          </p:nvSpPr>
          <p:spPr>
            <a:xfrm rot="21030273">
              <a:off x="6615748" y="3998432"/>
              <a:ext cx="21031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1950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Tr. 55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319501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20157" y="293093"/>
            <a:ext cx="9480102" cy="17801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9522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植树节活动策划PPT模板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">
  <a:themeElements>
    <a:clrScheme name="自定义 1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50"/>
      </a:accent1>
      <a:accent2>
        <a:srgbClr val="92D050"/>
      </a:accent2>
      <a:accent3>
        <a:srgbClr val="A5A5A5"/>
      </a:accent3>
      <a:accent4>
        <a:srgbClr val="00B050"/>
      </a:accent4>
      <a:accent5>
        <a:srgbClr val="538135"/>
      </a:accent5>
      <a:accent6>
        <a:srgbClr val="70AD47"/>
      </a:accent6>
      <a:hlink>
        <a:srgbClr val="375623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Question of the Day for Preschool by Slidesgo">
  <a:themeElements>
    <a:clrScheme name="Simple Light">
      <a:dk1>
        <a:srgbClr val="F09420"/>
      </a:dk1>
      <a:lt1>
        <a:srgbClr val="DEF5FD"/>
      </a:lt1>
      <a:dk2>
        <a:srgbClr val="663F0D"/>
      </a:dk2>
      <a:lt2>
        <a:srgbClr val="FFFFFF"/>
      </a:lt2>
      <a:accent1>
        <a:srgbClr val="FFAA1F"/>
      </a:accent1>
      <a:accent2>
        <a:srgbClr val="FD7F77"/>
      </a:accent2>
      <a:accent3>
        <a:srgbClr val="ACCA66"/>
      </a:accent3>
      <a:accent4>
        <a:srgbClr val="FFAB40"/>
      </a:accent4>
      <a:accent5>
        <a:srgbClr val="A86800"/>
      </a:accent5>
      <a:accent6>
        <a:srgbClr val="FFD670"/>
      </a:accent6>
      <a:hlink>
        <a:srgbClr val="663F0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584</TotalTime>
  <Words>732</Words>
  <Application>Microsoft Office PowerPoint</Application>
  <PresentationFormat>Widescreen</PresentationFormat>
  <Paragraphs>139</Paragraphs>
  <Slides>23</Slides>
  <Notes>22</Notes>
  <HiddenSlides>3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5" baseType="lpstr">
      <vt:lpstr>iCiel Cucho Bold</vt:lpstr>
      <vt:lpstr>黑体</vt:lpstr>
      <vt:lpstr>Caveat Brush</vt:lpstr>
      <vt:lpstr>맑은 고딕</vt:lpstr>
      <vt:lpstr>Arial</vt:lpstr>
      <vt:lpstr>Roboto Condensed Light</vt:lpstr>
      <vt:lpstr>Calibri</vt:lpstr>
      <vt:lpstr>宋体</vt:lpstr>
      <vt:lpstr>Calibri Light</vt:lpstr>
      <vt:lpstr>微软雅黑</vt:lpstr>
      <vt:lpstr>Wingdings</vt:lpstr>
      <vt:lpstr>等线</vt:lpstr>
      <vt:lpstr>Montserrat</vt:lpstr>
      <vt:lpstr>#9Slide07 SVNSmirk</vt:lpstr>
      <vt:lpstr>Nunito</vt:lpstr>
      <vt:lpstr>iCiel Cadena</vt:lpstr>
      <vt:lpstr>字魂105号-简雅黑</vt:lpstr>
      <vt:lpstr>Fredoka One</vt:lpstr>
      <vt:lpstr>Office 主题</vt:lpstr>
      <vt:lpstr>1_Office 主题</vt:lpstr>
      <vt:lpstr>2_Office 主题</vt:lpstr>
      <vt:lpstr>1_Question of the Day for Preschool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植树节活动策划PPT模板</dc:title>
  <dc:subject>9Slide.vn</dc:subject>
  <dc:creator>haitr</dc:creator>
  <dc:description>9Slide.vn</dc:description>
  <cp:lastModifiedBy>DELL</cp:lastModifiedBy>
  <cp:revision>23</cp:revision>
  <dcterms:created xsi:type="dcterms:W3CDTF">2018-03-04T22:40:00Z</dcterms:created>
  <dcterms:modified xsi:type="dcterms:W3CDTF">2022-01-19T15:02:23Z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