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7" r:id="rId1"/>
  </p:sldMasterIdLst>
  <p:notesMasterIdLst>
    <p:notesMasterId r:id="rId35"/>
  </p:notesMasterIdLst>
  <p:handoutMasterIdLst>
    <p:handoutMasterId r:id="rId36"/>
  </p:handoutMasterIdLst>
  <p:sldIdLst>
    <p:sldId id="345" r:id="rId2"/>
    <p:sldId id="368" r:id="rId3"/>
    <p:sldId id="256" r:id="rId4"/>
    <p:sldId id="313" r:id="rId5"/>
    <p:sldId id="314" r:id="rId6"/>
    <p:sldId id="257" r:id="rId7"/>
    <p:sldId id="274" r:id="rId8"/>
    <p:sldId id="316" r:id="rId9"/>
    <p:sldId id="271" r:id="rId10"/>
    <p:sldId id="318" r:id="rId11"/>
    <p:sldId id="353" r:id="rId12"/>
    <p:sldId id="273" r:id="rId13"/>
    <p:sldId id="319" r:id="rId14"/>
    <p:sldId id="320" r:id="rId15"/>
    <p:sldId id="354" r:id="rId16"/>
    <p:sldId id="356" r:id="rId17"/>
    <p:sldId id="359" r:id="rId18"/>
    <p:sldId id="360" r:id="rId19"/>
    <p:sldId id="361" r:id="rId20"/>
    <p:sldId id="362" r:id="rId21"/>
    <p:sldId id="363" r:id="rId22"/>
    <p:sldId id="364" r:id="rId23"/>
    <p:sldId id="365" r:id="rId24"/>
    <p:sldId id="325" r:id="rId25"/>
    <p:sldId id="321" r:id="rId26"/>
    <p:sldId id="261" r:id="rId27"/>
    <p:sldId id="265" r:id="rId28"/>
    <p:sldId id="366" r:id="rId29"/>
    <p:sldId id="367" r:id="rId30"/>
    <p:sldId id="371" r:id="rId31"/>
    <p:sldId id="370" r:id="rId32"/>
    <p:sldId id="372" r:id="rId33"/>
    <p:sldId id="351" r:id="rId34"/>
  </p:sldIdLst>
  <p:sldSz cx="9144000" cy="5143500" type="screen16x9"/>
  <p:notesSz cx="6858000" cy="9144000"/>
  <p:embeddedFontLst>
    <p:embeddedFont>
      <p:font typeface="#9Slide03 Arima Madurai Bold" panose="00000800000000000000" pitchFamily="2" charset="0"/>
      <p:bold r:id="rId37"/>
    </p:embeddedFont>
    <p:embeddedFont>
      <p:font typeface="Berkshire Swash" panose="020B0604020202020204" charset="0"/>
      <p:regular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Coiny" panose="020B0604020202020204" charset="0"/>
      <p:regular r:id="rId43"/>
    </p:embeddedFont>
    <p:embeddedFont>
      <p:font typeface="HP001 4 hàng" panose="020B0603050302020204" pitchFamily="34" charset="0"/>
      <p:regular r:id="rId44"/>
      <p:bold r:id="rId45"/>
    </p:embeddedFont>
    <p:embeddedFont>
      <p:font typeface="Lato" panose="020F0502020204030203" pitchFamily="34" charset="0"/>
      <p:regular r:id="rId46"/>
      <p:bold r:id="rId47"/>
      <p:italic r:id="rId48"/>
      <p:boldItalic r:id="rId49"/>
    </p:embeddedFont>
    <p:embeddedFont>
      <p:font typeface="Livvic" panose="020B0604020202020204" charset="0"/>
      <p:regular r:id="rId50"/>
      <p:bold r:id="rId51"/>
      <p:italic r:id="rId52"/>
      <p:boldItalic r:id="rId53"/>
    </p:embeddedFont>
    <p:embeddedFont>
      <p:font typeface="Open Sans" panose="020B0606030504020204" pitchFamily="34" charset="0"/>
      <p:regular r:id="rId54"/>
      <p:bold r:id="rId55"/>
      <p:italic r:id="rId56"/>
      <p:boldItalic r:id="rId57"/>
    </p:embeddedFont>
    <p:embeddedFont>
      <p:font typeface="Roboto" panose="02000000000000000000" pitchFamily="2" charset="0"/>
      <p:regular r:id="rId58"/>
      <p:bold r:id="rId59"/>
      <p:italic r:id="rId60"/>
      <p:boldItalic r:id="rId61"/>
    </p:embeddedFont>
    <p:embeddedFont>
      <p:font typeface="Roboto Condensed Light" panose="02000000000000000000" pitchFamily="2" charset="0"/>
      <p:regular r:id="rId62"/>
      <p:italic r:id="rId63"/>
    </p:embeddedFont>
    <p:embeddedFont>
      <p:font typeface="UTM Alpine KT" panose="02040603050506020204" pitchFamily="18" charset="0"/>
      <p:regular r:id="rId64"/>
    </p:embeddedFont>
    <p:embeddedFont>
      <p:font typeface="UTM Beautiful Caps" panose="02040603050506020204" pitchFamily="18" charset="0"/>
      <p:regular r:id="rId65"/>
    </p:embeddedFont>
  </p:embeddedFontLst>
  <p:custDataLst>
    <p:tags r:id="rId66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DD37E1"/>
    <a:srgbClr val="49FF00"/>
    <a:srgbClr val="FFFF7D"/>
    <a:srgbClr val="99FF66"/>
    <a:srgbClr val="66FF33"/>
    <a:srgbClr val="99FF99"/>
    <a:srgbClr val="E3B37D"/>
    <a:srgbClr val="FBFF00"/>
    <a:srgbClr val="F092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EB9027-1256-453B-B13C-DB095AC7D2C1}" v="59" dt="2022-01-17T13:09:16.247"/>
  </p1510:revLst>
</p1510:revInfo>
</file>

<file path=ppt/tableStyles.xml><?xml version="1.0" encoding="utf-8"?>
<a:tblStyleLst xmlns:a="http://schemas.openxmlformats.org/drawingml/2006/main" def="{5A6F7EC9-9AAF-449E-8BFC-1822E4445229}">
  <a:tblStyle styleId="{5A6F7EC9-9AAF-449E-8BFC-1822E444522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829" autoAdjust="0"/>
  </p:normalViewPr>
  <p:slideViewPr>
    <p:cSldViewPr snapToGrid="0">
      <p:cViewPr varScale="1">
        <p:scale>
          <a:sx n="76" d="100"/>
          <a:sy n="76" d="100"/>
        </p:scale>
        <p:origin x="20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63" Type="http://schemas.openxmlformats.org/officeDocument/2006/relationships/font" Target="fonts/font27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font" Target="fonts/font22.fntdata"/><Relationship Id="rId66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font" Target="fonts/font2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64" Type="http://schemas.openxmlformats.org/officeDocument/2006/relationships/font" Target="fonts/font28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5.fntdata"/><Relationship Id="rId72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font" Target="fonts/font23.fntdata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font" Target="fonts/font26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font" Target="fonts/font24.fntdata"/><Relationship Id="rId65" Type="http://schemas.openxmlformats.org/officeDocument/2006/relationships/font" Target="fonts/font2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font" Target="fonts/font3.fntdata"/><Relationship Id="rId34" Type="http://schemas.openxmlformats.org/officeDocument/2006/relationships/slide" Target="slides/slide33.xml"/><Relationship Id="rId50" Type="http://schemas.openxmlformats.org/officeDocument/2006/relationships/font" Target="fonts/font14.fntdata"/><Relationship Id="rId55" Type="http://schemas.openxmlformats.org/officeDocument/2006/relationships/font" Target="fonts/font19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UYEN PHAM ANH THU" userId="baf72463-252b-4d5f-a6ca-5a6327a9888d" providerId="ADAL" clId="{C81F71A6-D9A8-4A53-B7D0-1F9A8D12FD7E}"/>
    <pc:docChg chg="undo redo custSel addSld delSld modSld sldOrd delMainMaster modMainMaster">
      <pc:chgData name="NGUYEN PHAM ANH THU" userId="baf72463-252b-4d5f-a6ca-5a6327a9888d" providerId="ADAL" clId="{C81F71A6-D9A8-4A53-B7D0-1F9A8D12FD7E}" dt="2021-12-16T12:18:01.639" v="13647" actId="207"/>
      <pc:docMkLst>
        <pc:docMk/>
      </pc:docMkLst>
      <pc:sldChg chg="modTransition">
        <pc:chgData name="NGUYEN PHAM ANH THU" userId="baf72463-252b-4d5f-a6ca-5a6327a9888d" providerId="ADAL" clId="{C81F71A6-D9A8-4A53-B7D0-1F9A8D12FD7E}" dt="2021-12-14T09:54:07.151" v="13279"/>
        <pc:sldMkLst>
          <pc:docMk/>
          <pc:sldMk cId="0" sldId="256"/>
        </pc:sldMkLst>
      </pc:sldChg>
      <pc:sldChg chg="modSp mod modTransition modAnim">
        <pc:chgData name="NGUYEN PHAM ANH THU" userId="baf72463-252b-4d5f-a6ca-5a6327a9888d" providerId="ADAL" clId="{C81F71A6-D9A8-4A53-B7D0-1F9A8D12FD7E}" dt="2021-12-14T09:54:07.151" v="13279"/>
        <pc:sldMkLst>
          <pc:docMk/>
          <pc:sldMk cId="0" sldId="257"/>
        </pc:sldMkLst>
        <pc:picChg chg="mod">
          <ac:chgData name="NGUYEN PHAM ANH THU" userId="baf72463-252b-4d5f-a6ca-5a6327a9888d" providerId="ADAL" clId="{C81F71A6-D9A8-4A53-B7D0-1F9A8D12FD7E}" dt="2021-12-13T14:09:15.965" v="2104" actId="1076"/>
          <ac:picMkLst>
            <pc:docMk/>
            <pc:sldMk cId="0" sldId="257"/>
            <ac:picMk id="15" creationId="{87761A0A-970D-4B75-97D6-6157B97B276B}"/>
          </ac:picMkLst>
        </pc:picChg>
      </pc:sldChg>
      <pc:sldChg chg="addSp delSp modSp mod modTransition modAnim">
        <pc:chgData name="NGUYEN PHAM ANH THU" userId="baf72463-252b-4d5f-a6ca-5a6327a9888d" providerId="ADAL" clId="{C81F71A6-D9A8-4A53-B7D0-1F9A8D12FD7E}" dt="2021-12-14T09:54:07.151" v="13279"/>
        <pc:sldMkLst>
          <pc:docMk/>
          <pc:sldMk cId="0" sldId="258"/>
        </pc:sldMkLst>
        <pc:spChg chg="add mod">
          <ac:chgData name="NGUYEN PHAM ANH THU" userId="baf72463-252b-4d5f-a6ca-5a6327a9888d" providerId="ADAL" clId="{C81F71A6-D9A8-4A53-B7D0-1F9A8D12FD7E}" dt="2021-12-14T00:03:10.777" v="3363" actId="1076"/>
          <ac:spMkLst>
            <pc:docMk/>
            <pc:sldMk cId="0" sldId="258"/>
            <ac:spMk id="3" creationId="{A533881E-B0A8-48D7-887C-D867C4F4CEFB}"/>
          </ac:spMkLst>
        </pc:spChg>
        <pc:spChg chg="add del mod">
          <ac:chgData name="NGUYEN PHAM ANH THU" userId="baf72463-252b-4d5f-a6ca-5a6327a9888d" providerId="ADAL" clId="{C81F71A6-D9A8-4A53-B7D0-1F9A8D12FD7E}" dt="2021-12-13T04:04:59.983" v="823" actId="478"/>
          <ac:spMkLst>
            <pc:docMk/>
            <pc:sldMk cId="0" sldId="258"/>
            <ac:spMk id="3" creationId="{D1959D31-B3CC-482E-B51B-16909AEB2149}"/>
          </ac:spMkLst>
        </pc:spChg>
        <pc:spChg chg="add del mod">
          <ac:chgData name="NGUYEN PHAM ANH THU" userId="baf72463-252b-4d5f-a6ca-5a6327a9888d" providerId="ADAL" clId="{C81F71A6-D9A8-4A53-B7D0-1F9A8D12FD7E}" dt="2021-12-13T04:04:59.983" v="823" actId="478"/>
          <ac:spMkLst>
            <pc:docMk/>
            <pc:sldMk cId="0" sldId="258"/>
            <ac:spMk id="5" creationId="{FEBC2A77-53C2-4288-92A7-FF4B5568C983}"/>
          </ac:spMkLst>
        </pc:spChg>
        <pc:spChg chg="mod">
          <ac:chgData name="NGUYEN PHAM ANH THU" userId="baf72463-252b-4d5f-a6ca-5a6327a9888d" providerId="ADAL" clId="{C81F71A6-D9A8-4A53-B7D0-1F9A8D12FD7E}" dt="2021-12-13T07:34:00.866" v="1061" actId="207"/>
          <ac:spMkLst>
            <pc:docMk/>
            <pc:sldMk cId="0" sldId="258"/>
            <ac:spMk id="7" creationId="{ED1A21BD-0FFA-4193-8A33-43AEFF0E6574}"/>
          </ac:spMkLst>
        </pc:spChg>
        <pc:spChg chg="add del mod">
          <ac:chgData name="NGUYEN PHAM ANH THU" userId="baf72463-252b-4d5f-a6ca-5a6327a9888d" providerId="ADAL" clId="{C81F71A6-D9A8-4A53-B7D0-1F9A8D12FD7E}" dt="2021-12-13T07:34:34.101" v="1062" actId="478"/>
          <ac:spMkLst>
            <pc:docMk/>
            <pc:sldMk cId="0" sldId="258"/>
            <ac:spMk id="9" creationId="{964142A8-BE66-4FC7-B9F6-903B410C46E2}"/>
          </ac:spMkLst>
        </pc:spChg>
        <pc:spChg chg="add mod">
          <ac:chgData name="NGUYEN PHAM ANH THU" userId="baf72463-252b-4d5f-a6ca-5a6327a9888d" providerId="ADAL" clId="{C81F71A6-D9A8-4A53-B7D0-1F9A8D12FD7E}" dt="2021-12-13T15:46:57.467" v="2942" actId="164"/>
          <ac:spMkLst>
            <pc:docMk/>
            <pc:sldMk cId="0" sldId="258"/>
            <ac:spMk id="28" creationId="{A6DC5FCA-748A-47C1-B280-D5056C0716C5}"/>
          </ac:spMkLst>
        </pc:spChg>
        <pc:spChg chg="add del mod">
          <ac:chgData name="NGUYEN PHAM ANH THU" userId="baf72463-252b-4d5f-a6ca-5a6327a9888d" providerId="ADAL" clId="{C81F71A6-D9A8-4A53-B7D0-1F9A8D12FD7E}" dt="2021-12-13T07:37:31.283" v="1072"/>
          <ac:spMkLst>
            <pc:docMk/>
            <pc:sldMk cId="0" sldId="258"/>
            <ac:spMk id="29" creationId="{D78A8443-414F-49E8-9797-73BD7F57E736}"/>
          </ac:spMkLst>
        </pc:spChg>
        <pc:spChg chg="add mod">
          <ac:chgData name="NGUYEN PHAM ANH THU" userId="baf72463-252b-4d5f-a6ca-5a6327a9888d" providerId="ADAL" clId="{C81F71A6-D9A8-4A53-B7D0-1F9A8D12FD7E}" dt="2021-12-13T15:46:57.467" v="2942" actId="164"/>
          <ac:spMkLst>
            <pc:docMk/>
            <pc:sldMk cId="0" sldId="258"/>
            <ac:spMk id="30" creationId="{9F386AF6-7F25-4BF6-9F7D-19388138F5D8}"/>
          </ac:spMkLst>
        </pc:spChg>
        <pc:spChg chg="mod">
          <ac:chgData name="NGUYEN PHAM ANH THU" userId="baf72463-252b-4d5f-a6ca-5a6327a9888d" providerId="ADAL" clId="{C81F71A6-D9A8-4A53-B7D0-1F9A8D12FD7E}" dt="2021-12-14T00:02:18.126" v="3353"/>
          <ac:spMkLst>
            <pc:docMk/>
            <pc:sldMk cId="0" sldId="258"/>
            <ac:spMk id="33" creationId="{473E6E32-E047-4500-8731-9BDAF42D1BEF}"/>
          </ac:spMkLst>
        </pc:spChg>
        <pc:spChg chg="mod">
          <ac:chgData name="NGUYEN PHAM ANH THU" userId="baf72463-252b-4d5f-a6ca-5a6327a9888d" providerId="ADAL" clId="{C81F71A6-D9A8-4A53-B7D0-1F9A8D12FD7E}" dt="2021-12-14T06:08:23.218" v="7821" actId="13926"/>
          <ac:spMkLst>
            <pc:docMk/>
            <pc:sldMk cId="0" sldId="258"/>
            <ac:spMk id="34" creationId="{841FA176-A81E-4099-8FB1-AC4466B2156B}"/>
          </ac:spMkLst>
        </pc:spChg>
        <pc:spChg chg="del">
          <ac:chgData name="NGUYEN PHAM ANH THU" userId="baf72463-252b-4d5f-a6ca-5a6327a9888d" providerId="ADAL" clId="{C81F71A6-D9A8-4A53-B7D0-1F9A8D12FD7E}" dt="2021-12-13T04:04:58.358" v="822" actId="478"/>
          <ac:spMkLst>
            <pc:docMk/>
            <pc:sldMk cId="0" sldId="258"/>
            <ac:spMk id="1544" creationId="{00000000-0000-0000-0000-000000000000}"/>
          </ac:spMkLst>
        </pc:spChg>
        <pc:spChg chg="del">
          <ac:chgData name="NGUYEN PHAM ANH THU" userId="baf72463-252b-4d5f-a6ca-5a6327a9888d" providerId="ADAL" clId="{C81F71A6-D9A8-4A53-B7D0-1F9A8D12FD7E}" dt="2021-12-13T04:04:58.358" v="822" actId="478"/>
          <ac:spMkLst>
            <pc:docMk/>
            <pc:sldMk cId="0" sldId="258"/>
            <ac:spMk id="1545" creationId="{00000000-0000-0000-0000-000000000000}"/>
          </ac:spMkLst>
        </pc:spChg>
        <pc:grpChg chg="add mod">
          <ac:chgData name="NGUYEN PHAM ANH THU" userId="baf72463-252b-4d5f-a6ca-5a6327a9888d" providerId="ADAL" clId="{C81F71A6-D9A8-4A53-B7D0-1F9A8D12FD7E}" dt="2021-12-13T15:46:57.467" v="2942" actId="164"/>
          <ac:grpSpMkLst>
            <pc:docMk/>
            <pc:sldMk cId="0" sldId="258"/>
            <ac:grpSpMk id="2" creationId="{ED5D69C4-F9AB-40E5-910A-6AC0E7D0D8FF}"/>
          </ac:grpSpMkLst>
        </pc:grpChg>
        <pc:grpChg chg="add mod">
          <ac:chgData name="NGUYEN PHAM ANH THU" userId="baf72463-252b-4d5f-a6ca-5a6327a9888d" providerId="ADAL" clId="{C81F71A6-D9A8-4A53-B7D0-1F9A8D12FD7E}" dt="2021-12-14T00:02:05.566" v="3350" actId="1076"/>
          <ac:grpSpMkLst>
            <pc:docMk/>
            <pc:sldMk cId="0" sldId="258"/>
            <ac:grpSpMk id="5" creationId="{668EC087-E5A3-441D-BF6B-093E508FD5CE}"/>
          </ac:grpSpMkLst>
        </pc:grpChg>
        <pc:grpChg chg="add mod">
          <ac:chgData name="NGUYEN PHAM ANH THU" userId="baf72463-252b-4d5f-a6ca-5a6327a9888d" providerId="ADAL" clId="{C81F71A6-D9A8-4A53-B7D0-1F9A8D12FD7E}" dt="2021-12-14T00:02:39.225" v="3356" actId="14100"/>
          <ac:grpSpMkLst>
            <pc:docMk/>
            <pc:sldMk cId="0" sldId="258"/>
            <ac:grpSpMk id="32" creationId="{5F521DA6-3971-4225-94D3-299BCAD1F61A}"/>
          </ac:grpSpMkLst>
        </pc:grpChg>
        <pc:grpChg chg="del">
          <ac:chgData name="NGUYEN PHAM ANH THU" userId="baf72463-252b-4d5f-a6ca-5a6327a9888d" providerId="ADAL" clId="{C81F71A6-D9A8-4A53-B7D0-1F9A8D12FD7E}" dt="2021-12-13T04:04:58.358" v="822" actId="478"/>
          <ac:grpSpMkLst>
            <pc:docMk/>
            <pc:sldMk cId="0" sldId="258"/>
            <ac:grpSpMk id="1546" creationId="{00000000-0000-0000-0000-000000000000}"/>
          </ac:grpSpMkLst>
        </pc:grpChg>
        <pc:grpChg chg="del">
          <ac:chgData name="NGUYEN PHAM ANH THU" userId="baf72463-252b-4d5f-a6ca-5a6327a9888d" providerId="ADAL" clId="{C81F71A6-D9A8-4A53-B7D0-1F9A8D12FD7E}" dt="2021-12-13T04:04:58.358" v="822" actId="478"/>
          <ac:grpSpMkLst>
            <pc:docMk/>
            <pc:sldMk cId="0" sldId="258"/>
            <ac:grpSpMk id="1630" creationId="{00000000-0000-0000-0000-000000000000}"/>
          </ac:grpSpMkLst>
        </pc:grpChg>
        <pc:picChg chg="add del mod">
          <ac:chgData name="NGUYEN PHAM ANH THU" userId="baf72463-252b-4d5f-a6ca-5a6327a9888d" providerId="ADAL" clId="{C81F71A6-D9A8-4A53-B7D0-1F9A8D12FD7E}" dt="2021-12-13T06:08:52.581" v="836"/>
          <ac:picMkLst>
            <pc:docMk/>
            <pc:sldMk cId="0" sldId="258"/>
            <ac:picMk id="2" creationId="{6F46315A-50C5-4BA7-9F3A-4E9A4985DEE2}"/>
          </ac:picMkLst>
        </pc:picChg>
        <pc:picChg chg="add del mod modCrop">
          <ac:chgData name="NGUYEN PHAM ANH THU" userId="baf72463-252b-4d5f-a6ca-5a6327a9888d" providerId="ADAL" clId="{C81F71A6-D9A8-4A53-B7D0-1F9A8D12FD7E}" dt="2021-12-13T06:09:16.841" v="842" actId="478"/>
          <ac:picMkLst>
            <pc:docMk/>
            <pc:sldMk cId="0" sldId="258"/>
            <ac:picMk id="3" creationId="{E4AC97F6-C79B-4967-A734-558D453D5123}"/>
          </ac:picMkLst>
        </pc:picChg>
        <pc:picChg chg="add mod modCrop">
          <ac:chgData name="NGUYEN PHAM ANH THU" userId="baf72463-252b-4d5f-a6ca-5a6327a9888d" providerId="ADAL" clId="{C81F71A6-D9A8-4A53-B7D0-1F9A8D12FD7E}" dt="2021-12-14T00:00:27.164" v="3339" actId="1076"/>
          <ac:picMkLst>
            <pc:docMk/>
            <pc:sldMk cId="0" sldId="258"/>
            <ac:picMk id="4" creationId="{BE9CB1FE-4BBB-4B47-B2D8-ABE2473BC763}"/>
          </ac:picMkLst>
        </pc:picChg>
        <pc:picChg chg="mod modCrop">
          <ac:chgData name="NGUYEN PHAM ANH THU" userId="baf72463-252b-4d5f-a6ca-5a6327a9888d" providerId="ADAL" clId="{C81F71A6-D9A8-4A53-B7D0-1F9A8D12FD7E}" dt="2021-12-14T00:01:37.124" v="3348" actId="732"/>
          <ac:picMkLst>
            <pc:docMk/>
            <pc:sldMk cId="0" sldId="258"/>
            <ac:picMk id="6" creationId="{47D66548-9B4E-4DAF-B1CC-C06C6A254998}"/>
          </ac:picMkLst>
        </pc:picChg>
        <pc:picChg chg="add del mod">
          <ac:chgData name="NGUYEN PHAM ANH THU" userId="baf72463-252b-4d5f-a6ca-5a6327a9888d" providerId="ADAL" clId="{C81F71A6-D9A8-4A53-B7D0-1F9A8D12FD7E}" dt="2021-12-13T06:17:38.160" v="901" actId="478"/>
          <ac:picMkLst>
            <pc:docMk/>
            <pc:sldMk cId="0" sldId="258"/>
            <ac:picMk id="8" creationId="{84F757FC-EAD8-465F-B332-2AC50B12AB03}"/>
          </ac:picMkLst>
        </pc:picChg>
        <pc:picChg chg="add del mod">
          <ac:chgData name="NGUYEN PHAM ANH THU" userId="baf72463-252b-4d5f-a6ca-5a6327a9888d" providerId="ADAL" clId="{C81F71A6-D9A8-4A53-B7D0-1F9A8D12FD7E}" dt="2021-12-13T06:59:04.665" v="914" actId="478"/>
          <ac:picMkLst>
            <pc:docMk/>
            <pc:sldMk cId="0" sldId="258"/>
            <ac:picMk id="10" creationId="{6DE0F40A-EE9E-45BD-90EC-A72EBB772D86}"/>
          </ac:picMkLst>
        </pc:picChg>
        <pc:picChg chg="add mod">
          <ac:chgData name="NGUYEN PHAM ANH THU" userId="baf72463-252b-4d5f-a6ca-5a6327a9888d" providerId="ADAL" clId="{C81F71A6-D9A8-4A53-B7D0-1F9A8D12FD7E}" dt="2021-12-13T07:32:56.645" v="1013" actId="1076"/>
          <ac:picMkLst>
            <pc:docMk/>
            <pc:sldMk cId="0" sldId="258"/>
            <ac:picMk id="11" creationId="{40AD64E6-AED3-45A3-8A8D-B1F9177C0E9E}"/>
          </ac:picMkLst>
        </pc:picChg>
        <pc:picChg chg="add mod ord">
          <ac:chgData name="NGUYEN PHAM ANH THU" userId="baf72463-252b-4d5f-a6ca-5a6327a9888d" providerId="ADAL" clId="{C81F71A6-D9A8-4A53-B7D0-1F9A8D12FD7E}" dt="2021-12-13T07:32:56.645" v="1013" actId="1076"/>
          <ac:picMkLst>
            <pc:docMk/>
            <pc:sldMk cId="0" sldId="258"/>
            <ac:picMk id="13" creationId="{10F7EAC4-EA3A-4746-972C-4A2AA32FDC9A}"/>
          </ac:picMkLst>
        </pc:picChg>
        <pc:picChg chg="add mod">
          <ac:chgData name="NGUYEN PHAM ANH THU" userId="baf72463-252b-4d5f-a6ca-5a6327a9888d" providerId="ADAL" clId="{C81F71A6-D9A8-4A53-B7D0-1F9A8D12FD7E}" dt="2021-12-13T07:32:56.645" v="1013" actId="1076"/>
          <ac:picMkLst>
            <pc:docMk/>
            <pc:sldMk cId="0" sldId="258"/>
            <ac:picMk id="14" creationId="{C63ABA95-A029-45E7-B59B-7DBB9FC233EE}"/>
          </ac:picMkLst>
        </pc:picChg>
        <pc:picChg chg="add mod">
          <ac:chgData name="NGUYEN PHAM ANH THU" userId="baf72463-252b-4d5f-a6ca-5a6327a9888d" providerId="ADAL" clId="{C81F71A6-D9A8-4A53-B7D0-1F9A8D12FD7E}" dt="2021-12-13T07:32:56.645" v="1013" actId="1076"/>
          <ac:picMkLst>
            <pc:docMk/>
            <pc:sldMk cId="0" sldId="258"/>
            <ac:picMk id="15" creationId="{3775486C-F341-41BD-85D4-2D869B2A9564}"/>
          </ac:picMkLst>
        </pc:picChg>
        <pc:picChg chg="add mod">
          <ac:chgData name="NGUYEN PHAM ANH THU" userId="baf72463-252b-4d5f-a6ca-5a6327a9888d" providerId="ADAL" clId="{C81F71A6-D9A8-4A53-B7D0-1F9A8D12FD7E}" dt="2021-12-13T07:32:56.645" v="1013" actId="1076"/>
          <ac:picMkLst>
            <pc:docMk/>
            <pc:sldMk cId="0" sldId="258"/>
            <ac:picMk id="16" creationId="{D00D4E69-3066-4A8D-A626-8A3FF4C3218D}"/>
          </ac:picMkLst>
        </pc:picChg>
        <pc:picChg chg="add mod">
          <ac:chgData name="NGUYEN PHAM ANH THU" userId="baf72463-252b-4d5f-a6ca-5a6327a9888d" providerId="ADAL" clId="{C81F71A6-D9A8-4A53-B7D0-1F9A8D12FD7E}" dt="2021-12-13T07:32:56.645" v="1013" actId="1076"/>
          <ac:picMkLst>
            <pc:docMk/>
            <pc:sldMk cId="0" sldId="258"/>
            <ac:picMk id="17" creationId="{329D2116-9036-4FAB-9456-5C0512DF67FE}"/>
          </ac:picMkLst>
        </pc:picChg>
        <pc:picChg chg="add mod">
          <ac:chgData name="NGUYEN PHAM ANH THU" userId="baf72463-252b-4d5f-a6ca-5a6327a9888d" providerId="ADAL" clId="{C81F71A6-D9A8-4A53-B7D0-1F9A8D12FD7E}" dt="2021-12-13T09:59:32.146" v="1372" actId="1076"/>
          <ac:picMkLst>
            <pc:docMk/>
            <pc:sldMk cId="0" sldId="258"/>
            <ac:picMk id="18" creationId="{75046C47-1F4B-41E0-AD6E-6016BBDE2817}"/>
          </ac:picMkLst>
        </pc:picChg>
        <pc:picChg chg="add mod ord">
          <ac:chgData name="NGUYEN PHAM ANH THU" userId="baf72463-252b-4d5f-a6ca-5a6327a9888d" providerId="ADAL" clId="{C81F71A6-D9A8-4A53-B7D0-1F9A8D12FD7E}" dt="2021-12-13T07:32:56.645" v="1013" actId="1076"/>
          <ac:picMkLst>
            <pc:docMk/>
            <pc:sldMk cId="0" sldId="258"/>
            <ac:picMk id="19" creationId="{86CD5664-F056-47AA-B067-74F09560D58B}"/>
          </ac:picMkLst>
        </pc:picChg>
        <pc:picChg chg="add mod ord">
          <ac:chgData name="NGUYEN PHAM ANH THU" userId="baf72463-252b-4d5f-a6ca-5a6327a9888d" providerId="ADAL" clId="{C81F71A6-D9A8-4A53-B7D0-1F9A8D12FD7E}" dt="2021-12-13T07:32:56.645" v="1013" actId="1076"/>
          <ac:picMkLst>
            <pc:docMk/>
            <pc:sldMk cId="0" sldId="258"/>
            <ac:picMk id="20" creationId="{B8A56C84-9B4C-42AC-B300-D6E28D22102E}"/>
          </ac:picMkLst>
        </pc:picChg>
        <pc:picChg chg="add mod ord">
          <ac:chgData name="NGUYEN PHAM ANH THU" userId="baf72463-252b-4d5f-a6ca-5a6327a9888d" providerId="ADAL" clId="{C81F71A6-D9A8-4A53-B7D0-1F9A8D12FD7E}" dt="2021-12-13T07:32:56.645" v="1013" actId="1076"/>
          <ac:picMkLst>
            <pc:docMk/>
            <pc:sldMk cId="0" sldId="258"/>
            <ac:picMk id="21" creationId="{3F1C8447-E574-4DF4-ABB3-8B9B6EBE0505}"/>
          </ac:picMkLst>
        </pc:picChg>
        <pc:picChg chg="add mod ord">
          <ac:chgData name="NGUYEN PHAM ANH THU" userId="baf72463-252b-4d5f-a6ca-5a6327a9888d" providerId="ADAL" clId="{C81F71A6-D9A8-4A53-B7D0-1F9A8D12FD7E}" dt="2021-12-13T07:32:56.645" v="1013" actId="1076"/>
          <ac:picMkLst>
            <pc:docMk/>
            <pc:sldMk cId="0" sldId="258"/>
            <ac:picMk id="22" creationId="{54E85427-0029-49CD-8D99-F607BF7AE932}"/>
          </ac:picMkLst>
        </pc:picChg>
        <pc:picChg chg="add mod ord">
          <ac:chgData name="NGUYEN PHAM ANH THU" userId="baf72463-252b-4d5f-a6ca-5a6327a9888d" providerId="ADAL" clId="{C81F71A6-D9A8-4A53-B7D0-1F9A8D12FD7E}" dt="2021-12-13T07:32:56.645" v="1013" actId="1076"/>
          <ac:picMkLst>
            <pc:docMk/>
            <pc:sldMk cId="0" sldId="258"/>
            <ac:picMk id="23" creationId="{F062D8C7-01F9-4C7B-910C-A4AA5A958905}"/>
          </ac:picMkLst>
        </pc:picChg>
        <pc:picChg chg="add mod ord">
          <ac:chgData name="NGUYEN PHAM ANH THU" userId="baf72463-252b-4d5f-a6ca-5a6327a9888d" providerId="ADAL" clId="{C81F71A6-D9A8-4A53-B7D0-1F9A8D12FD7E}" dt="2021-12-13T07:32:56.645" v="1013" actId="1076"/>
          <ac:picMkLst>
            <pc:docMk/>
            <pc:sldMk cId="0" sldId="258"/>
            <ac:picMk id="24" creationId="{0489524F-D45A-439A-86A9-E0670F9CB04F}"/>
          </ac:picMkLst>
        </pc:picChg>
        <pc:picChg chg="add mod ord">
          <ac:chgData name="NGUYEN PHAM ANH THU" userId="baf72463-252b-4d5f-a6ca-5a6327a9888d" providerId="ADAL" clId="{C81F71A6-D9A8-4A53-B7D0-1F9A8D12FD7E}" dt="2021-12-13T07:32:56.645" v="1013" actId="1076"/>
          <ac:picMkLst>
            <pc:docMk/>
            <pc:sldMk cId="0" sldId="258"/>
            <ac:picMk id="25" creationId="{BBCC1361-7460-4D44-B819-0D04C3037DBD}"/>
          </ac:picMkLst>
        </pc:picChg>
        <pc:picChg chg="add mod ord">
          <ac:chgData name="NGUYEN PHAM ANH THU" userId="baf72463-252b-4d5f-a6ca-5a6327a9888d" providerId="ADAL" clId="{C81F71A6-D9A8-4A53-B7D0-1F9A8D12FD7E}" dt="2021-12-13T07:32:56.645" v="1013" actId="1076"/>
          <ac:picMkLst>
            <pc:docMk/>
            <pc:sldMk cId="0" sldId="258"/>
            <ac:picMk id="26" creationId="{29839E87-17C1-4907-8F96-94C8FE67CCB3}"/>
          </ac:picMkLst>
        </pc:picChg>
        <pc:picChg chg="add mod ord">
          <ac:chgData name="NGUYEN PHAM ANH THU" userId="baf72463-252b-4d5f-a6ca-5a6327a9888d" providerId="ADAL" clId="{C81F71A6-D9A8-4A53-B7D0-1F9A8D12FD7E}" dt="2021-12-13T07:32:56.645" v="1013" actId="1076"/>
          <ac:picMkLst>
            <pc:docMk/>
            <pc:sldMk cId="0" sldId="258"/>
            <ac:picMk id="27" creationId="{FE9CFA14-CE81-4E6E-89F5-0666C34B5257}"/>
          </ac:picMkLst>
        </pc:picChg>
        <pc:picChg chg="add mod modCrop">
          <ac:chgData name="NGUYEN PHAM ANH THU" userId="baf72463-252b-4d5f-a6ca-5a6327a9888d" providerId="ADAL" clId="{C81F71A6-D9A8-4A53-B7D0-1F9A8D12FD7E}" dt="2021-12-14T00:02:05.566" v="3350" actId="1076"/>
          <ac:picMkLst>
            <pc:docMk/>
            <pc:sldMk cId="0" sldId="258"/>
            <ac:picMk id="29" creationId="{3A05BFBD-7356-4B19-9D8A-C867C8535863}"/>
          </ac:picMkLst>
        </pc:picChg>
        <pc:picChg chg="add del mod">
          <ac:chgData name="NGUYEN PHAM ANH THU" userId="baf72463-252b-4d5f-a6ca-5a6327a9888d" providerId="ADAL" clId="{C81F71A6-D9A8-4A53-B7D0-1F9A8D12FD7E}" dt="2021-12-14T00:02:13.276" v="3352" actId="478"/>
          <ac:picMkLst>
            <pc:docMk/>
            <pc:sldMk cId="0" sldId="258"/>
            <ac:picMk id="31" creationId="{0D163FFD-89D4-4FDF-A9BC-9D075092AA00}"/>
          </ac:picMkLst>
        </pc:picChg>
        <pc:picChg chg="add del mod">
          <ac:chgData name="NGUYEN PHAM ANH THU" userId="baf72463-252b-4d5f-a6ca-5a6327a9888d" providerId="ADAL" clId="{C81F71A6-D9A8-4A53-B7D0-1F9A8D12FD7E}" dt="2021-12-13T04:05:19.186" v="829" actId="478"/>
          <ac:picMkLst>
            <pc:docMk/>
            <pc:sldMk cId="0" sldId="258"/>
            <ac:picMk id="228" creationId="{C57B7683-240A-4EAA-BD42-DC37C62B80C0}"/>
          </ac:picMkLst>
        </pc:picChg>
        <pc:picChg chg="add del mod">
          <ac:chgData name="NGUYEN PHAM ANH THU" userId="baf72463-252b-4d5f-a6ca-5a6327a9888d" providerId="ADAL" clId="{C81F71A6-D9A8-4A53-B7D0-1F9A8D12FD7E}" dt="2021-12-13T04:05:38.123" v="834" actId="478"/>
          <ac:picMkLst>
            <pc:docMk/>
            <pc:sldMk cId="0" sldId="258"/>
            <ac:picMk id="229" creationId="{5D8F952F-4017-48BA-B0F1-60A37920ED86}"/>
          </ac:picMkLst>
        </pc:picChg>
      </pc:sldChg>
      <pc:sldChg chg="del">
        <pc:chgData name="NGUYEN PHAM ANH THU" userId="baf72463-252b-4d5f-a6ca-5a6327a9888d" providerId="ADAL" clId="{C81F71A6-D9A8-4A53-B7D0-1F9A8D12FD7E}" dt="2021-12-13T11:05:34.361" v="1960" actId="47"/>
        <pc:sldMkLst>
          <pc:docMk/>
          <pc:sldMk cId="0" sldId="260"/>
        </pc:sldMkLst>
      </pc:sldChg>
      <pc:sldChg chg="addSp modSp mod modTransition modAnim">
        <pc:chgData name="NGUYEN PHAM ANH THU" userId="baf72463-252b-4d5f-a6ca-5a6327a9888d" providerId="ADAL" clId="{C81F71A6-D9A8-4A53-B7D0-1F9A8D12FD7E}" dt="2021-12-14T09:58:47.581" v="13293"/>
        <pc:sldMkLst>
          <pc:docMk/>
          <pc:sldMk cId="0" sldId="261"/>
        </pc:sldMkLst>
        <pc:picChg chg="mod">
          <ac:chgData name="NGUYEN PHAM ANH THU" userId="baf72463-252b-4d5f-a6ca-5a6327a9888d" providerId="ADAL" clId="{C81F71A6-D9A8-4A53-B7D0-1F9A8D12FD7E}" dt="2021-12-13T02:29:52.701" v="123" actId="1076"/>
          <ac:picMkLst>
            <pc:docMk/>
            <pc:sldMk cId="0" sldId="261"/>
            <ac:picMk id="24" creationId="{8A987154-1853-4789-AB05-5FC61F7841AE}"/>
          </ac:picMkLst>
        </pc:picChg>
        <pc:picChg chg="mod">
          <ac:chgData name="NGUYEN PHAM ANH THU" userId="baf72463-252b-4d5f-a6ca-5a6327a9888d" providerId="ADAL" clId="{C81F71A6-D9A8-4A53-B7D0-1F9A8D12FD7E}" dt="2021-12-13T02:29:52.701" v="123" actId="1076"/>
          <ac:picMkLst>
            <pc:docMk/>
            <pc:sldMk cId="0" sldId="261"/>
            <ac:picMk id="25" creationId="{8E4A3B27-C78B-49F4-8A02-07D05269CA52}"/>
          </ac:picMkLst>
        </pc:picChg>
        <pc:picChg chg="mod">
          <ac:chgData name="NGUYEN PHAM ANH THU" userId="baf72463-252b-4d5f-a6ca-5a6327a9888d" providerId="ADAL" clId="{C81F71A6-D9A8-4A53-B7D0-1F9A8D12FD7E}" dt="2021-12-13T02:29:52.701" v="123" actId="1076"/>
          <ac:picMkLst>
            <pc:docMk/>
            <pc:sldMk cId="0" sldId="261"/>
            <ac:picMk id="26" creationId="{15A3EACA-9024-43DE-BFFC-9BBE4B9E2BB8}"/>
          </ac:picMkLst>
        </pc:picChg>
        <pc:picChg chg="mod">
          <ac:chgData name="NGUYEN PHAM ANH THU" userId="baf72463-252b-4d5f-a6ca-5a6327a9888d" providerId="ADAL" clId="{C81F71A6-D9A8-4A53-B7D0-1F9A8D12FD7E}" dt="2021-12-13T02:29:52.701" v="123" actId="1076"/>
          <ac:picMkLst>
            <pc:docMk/>
            <pc:sldMk cId="0" sldId="261"/>
            <ac:picMk id="27" creationId="{AA8955E1-CCB5-445D-86D8-B3BD523ED3C7}"/>
          </ac:picMkLst>
        </pc:picChg>
        <pc:picChg chg="mod">
          <ac:chgData name="NGUYEN PHAM ANH THU" userId="baf72463-252b-4d5f-a6ca-5a6327a9888d" providerId="ADAL" clId="{C81F71A6-D9A8-4A53-B7D0-1F9A8D12FD7E}" dt="2021-12-13T02:29:52.701" v="123" actId="1076"/>
          <ac:picMkLst>
            <pc:docMk/>
            <pc:sldMk cId="0" sldId="261"/>
            <ac:picMk id="29" creationId="{1305E156-CEB0-473B-BFF3-96C6236ED967}"/>
          </ac:picMkLst>
        </pc:picChg>
        <pc:picChg chg="mod">
          <ac:chgData name="NGUYEN PHAM ANH THU" userId="baf72463-252b-4d5f-a6ca-5a6327a9888d" providerId="ADAL" clId="{C81F71A6-D9A8-4A53-B7D0-1F9A8D12FD7E}" dt="2021-12-13T02:29:52.701" v="123" actId="1076"/>
          <ac:picMkLst>
            <pc:docMk/>
            <pc:sldMk cId="0" sldId="261"/>
            <ac:picMk id="30" creationId="{97EE8749-9884-45BC-8359-3B6E613D6BEE}"/>
          </ac:picMkLst>
        </pc:picChg>
        <pc:picChg chg="mod">
          <ac:chgData name="NGUYEN PHAM ANH THU" userId="baf72463-252b-4d5f-a6ca-5a6327a9888d" providerId="ADAL" clId="{C81F71A6-D9A8-4A53-B7D0-1F9A8D12FD7E}" dt="2021-12-13T02:29:52.701" v="123" actId="1076"/>
          <ac:picMkLst>
            <pc:docMk/>
            <pc:sldMk cId="0" sldId="261"/>
            <ac:picMk id="31" creationId="{4D05B65D-5673-4610-BE38-FFDD483A99C7}"/>
          </ac:picMkLst>
        </pc:picChg>
        <pc:picChg chg="add mod">
          <ac:chgData name="NGUYEN PHAM ANH THU" userId="baf72463-252b-4d5f-a6ca-5a6327a9888d" providerId="ADAL" clId="{C81F71A6-D9A8-4A53-B7D0-1F9A8D12FD7E}" dt="2021-12-13T02:29:09.477" v="116" actId="1076"/>
          <ac:picMkLst>
            <pc:docMk/>
            <pc:sldMk cId="0" sldId="261"/>
            <ac:picMk id="36" creationId="{AF8FB4FC-AE1B-450B-A16C-755C558B09F6}"/>
          </ac:picMkLst>
        </pc:picChg>
        <pc:picChg chg="add mod">
          <ac:chgData name="NGUYEN PHAM ANH THU" userId="baf72463-252b-4d5f-a6ca-5a6327a9888d" providerId="ADAL" clId="{C81F71A6-D9A8-4A53-B7D0-1F9A8D12FD7E}" dt="2021-12-13T02:29:43.375" v="122" actId="1076"/>
          <ac:picMkLst>
            <pc:docMk/>
            <pc:sldMk cId="0" sldId="261"/>
            <ac:picMk id="37" creationId="{1F58D3E1-5023-47B3-86B8-5815C05C95AD}"/>
          </ac:picMkLst>
        </pc:picChg>
        <pc:picChg chg="mod">
          <ac:chgData name="NGUYEN PHAM ANH THU" userId="baf72463-252b-4d5f-a6ca-5a6327a9888d" providerId="ADAL" clId="{C81F71A6-D9A8-4A53-B7D0-1F9A8D12FD7E}" dt="2021-12-13T02:29:31.190" v="121" actId="1076"/>
          <ac:picMkLst>
            <pc:docMk/>
            <pc:sldMk cId="0" sldId="261"/>
            <ac:picMk id="38" creationId="{71DE553E-819B-40D8-AB2C-61E0D6ADD447}"/>
          </ac:picMkLst>
        </pc:picChg>
        <pc:picChg chg="mod">
          <ac:chgData name="NGUYEN PHAM ANH THU" userId="baf72463-252b-4d5f-a6ca-5a6327a9888d" providerId="ADAL" clId="{C81F71A6-D9A8-4A53-B7D0-1F9A8D12FD7E}" dt="2021-12-13T02:29:31.190" v="121" actId="1076"/>
          <ac:picMkLst>
            <pc:docMk/>
            <pc:sldMk cId="0" sldId="261"/>
            <ac:picMk id="39" creationId="{0CE58961-E463-4BAC-8613-2CE00292F2C6}"/>
          </ac:picMkLst>
        </pc:picChg>
        <pc:picChg chg="mod">
          <ac:chgData name="NGUYEN PHAM ANH THU" userId="baf72463-252b-4d5f-a6ca-5a6327a9888d" providerId="ADAL" clId="{C81F71A6-D9A8-4A53-B7D0-1F9A8D12FD7E}" dt="2021-12-13T02:29:31.190" v="121" actId="1076"/>
          <ac:picMkLst>
            <pc:docMk/>
            <pc:sldMk cId="0" sldId="261"/>
            <ac:picMk id="40" creationId="{765E3E9D-D046-424A-B9CC-06902E05CDE1}"/>
          </ac:picMkLst>
        </pc:picChg>
        <pc:picChg chg="mod">
          <ac:chgData name="NGUYEN PHAM ANH THU" userId="baf72463-252b-4d5f-a6ca-5a6327a9888d" providerId="ADAL" clId="{C81F71A6-D9A8-4A53-B7D0-1F9A8D12FD7E}" dt="2021-12-13T02:29:31.190" v="121" actId="1076"/>
          <ac:picMkLst>
            <pc:docMk/>
            <pc:sldMk cId="0" sldId="261"/>
            <ac:picMk id="41" creationId="{64C4571B-405F-4A13-AE0E-A474B3B16618}"/>
          </ac:picMkLst>
        </pc:picChg>
        <pc:picChg chg="mod">
          <ac:chgData name="NGUYEN PHAM ANH THU" userId="baf72463-252b-4d5f-a6ca-5a6327a9888d" providerId="ADAL" clId="{C81F71A6-D9A8-4A53-B7D0-1F9A8D12FD7E}" dt="2021-12-13T02:29:31.190" v="121" actId="1076"/>
          <ac:picMkLst>
            <pc:docMk/>
            <pc:sldMk cId="0" sldId="261"/>
            <ac:picMk id="43" creationId="{7A13060B-76B6-4E15-BB38-5F5CCA47A9D1}"/>
          </ac:picMkLst>
        </pc:picChg>
        <pc:picChg chg="mod">
          <ac:chgData name="NGUYEN PHAM ANH THU" userId="baf72463-252b-4d5f-a6ca-5a6327a9888d" providerId="ADAL" clId="{C81F71A6-D9A8-4A53-B7D0-1F9A8D12FD7E}" dt="2021-12-13T02:29:31.190" v="121" actId="1076"/>
          <ac:picMkLst>
            <pc:docMk/>
            <pc:sldMk cId="0" sldId="261"/>
            <ac:picMk id="44" creationId="{9CAC1B57-5BD5-4F29-A024-EC99FF1B93EA}"/>
          </ac:picMkLst>
        </pc:picChg>
        <pc:picChg chg="mod">
          <ac:chgData name="NGUYEN PHAM ANH THU" userId="baf72463-252b-4d5f-a6ca-5a6327a9888d" providerId="ADAL" clId="{C81F71A6-D9A8-4A53-B7D0-1F9A8D12FD7E}" dt="2021-12-13T02:29:31.190" v="121" actId="1076"/>
          <ac:picMkLst>
            <pc:docMk/>
            <pc:sldMk cId="0" sldId="261"/>
            <ac:picMk id="45" creationId="{FC0A09D8-C9D7-4467-B827-8C3643CC643C}"/>
          </ac:picMkLst>
        </pc:picChg>
      </pc:sldChg>
      <pc:sldChg chg="addSp delSp modSp mod modTransition modAnim">
        <pc:chgData name="NGUYEN PHAM ANH THU" userId="baf72463-252b-4d5f-a6ca-5a6327a9888d" providerId="ADAL" clId="{C81F71A6-D9A8-4A53-B7D0-1F9A8D12FD7E}" dt="2021-12-14T09:54:07.151" v="13279"/>
        <pc:sldMkLst>
          <pc:docMk/>
          <pc:sldMk cId="0" sldId="262"/>
        </pc:sldMkLst>
        <pc:spChg chg="add del mod">
          <ac:chgData name="NGUYEN PHAM ANH THU" userId="baf72463-252b-4d5f-a6ca-5a6327a9888d" providerId="ADAL" clId="{C81F71A6-D9A8-4A53-B7D0-1F9A8D12FD7E}" dt="2021-12-14T07:39:25.964" v="10316" actId="478"/>
          <ac:spMkLst>
            <pc:docMk/>
            <pc:sldMk cId="0" sldId="262"/>
            <ac:spMk id="3" creationId="{C24226EA-CEEF-4AC8-83D4-4A83D8752602}"/>
          </ac:spMkLst>
        </pc:spChg>
        <pc:spChg chg="add del mod">
          <ac:chgData name="NGUYEN PHAM ANH THU" userId="baf72463-252b-4d5f-a6ca-5a6327a9888d" providerId="ADAL" clId="{C81F71A6-D9A8-4A53-B7D0-1F9A8D12FD7E}" dt="2021-12-14T07:39:25.964" v="10316" actId="478"/>
          <ac:spMkLst>
            <pc:docMk/>
            <pc:sldMk cId="0" sldId="262"/>
            <ac:spMk id="5" creationId="{4F3F55C5-A19D-4000-BEB4-54214A5588C5}"/>
          </ac:spMkLst>
        </pc:spChg>
        <pc:spChg chg="mod">
          <ac:chgData name="NGUYEN PHAM ANH THU" userId="baf72463-252b-4d5f-a6ca-5a6327a9888d" providerId="ADAL" clId="{C81F71A6-D9A8-4A53-B7D0-1F9A8D12FD7E}" dt="2021-12-14T07:42:57.370" v="10361" actId="20577"/>
          <ac:spMkLst>
            <pc:docMk/>
            <pc:sldMk cId="0" sldId="262"/>
            <ac:spMk id="85" creationId="{D84A1AEC-41C0-44D6-AEE7-76A9D387421B}"/>
          </ac:spMkLst>
        </pc:spChg>
        <pc:spChg chg="del">
          <ac:chgData name="NGUYEN PHAM ANH THU" userId="baf72463-252b-4d5f-a6ca-5a6327a9888d" providerId="ADAL" clId="{C81F71A6-D9A8-4A53-B7D0-1F9A8D12FD7E}" dt="2021-12-14T07:39:23.032" v="10315" actId="478"/>
          <ac:spMkLst>
            <pc:docMk/>
            <pc:sldMk cId="0" sldId="262"/>
            <ac:spMk id="1885" creationId="{00000000-0000-0000-0000-000000000000}"/>
          </ac:spMkLst>
        </pc:spChg>
        <pc:spChg chg="del">
          <ac:chgData name="NGUYEN PHAM ANH THU" userId="baf72463-252b-4d5f-a6ca-5a6327a9888d" providerId="ADAL" clId="{C81F71A6-D9A8-4A53-B7D0-1F9A8D12FD7E}" dt="2021-12-14T07:39:23.032" v="10315" actId="478"/>
          <ac:spMkLst>
            <pc:docMk/>
            <pc:sldMk cId="0" sldId="262"/>
            <ac:spMk id="1886" creationId="{00000000-0000-0000-0000-000000000000}"/>
          </ac:spMkLst>
        </pc:spChg>
        <pc:grpChg chg="add mod">
          <ac:chgData name="NGUYEN PHAM ANH THU" userId="baf72463-252b-4d5f-a6ca-5a6327a9888d" providerId="ADAL" clId="{C81F71A6-D9A8-4A53-B7D0-1F9A8D12FD7E}" dt="2021-12-14T07:43:01.310" v="10362" actId="14100"/>
          <ac:grpSpMkLst>
            <pc:docMk/>
            <pc:sldMk cId="0" sldId="262"/>
            <ac:grpSpMk id="83" creationId="{1471E74E-E73B-48C1-8A6E-5709FBA7FAC8}"/>
          </ac:grpSpMkLst>
        </pc:grpChg>
        <pc:grpChg chg="del">
          <ac:chgData name="NGUYEN PHAM ANH THU" userId="baf72463-252b-4d5f-a6ca-5a6327a9888d" providerId="ADAL" clId="{C81F71A6-D9A8-4A53-B7D0-1F9A8D12FD7E}" dt="2021-12-14T07:39:23.032" v="10315" actId="478"/>
          <ac:grpSpMkLst>
            <pc:docMk/>
            <pc:sldMk cId="0" sldId="262"/>
            <ac:grpSpMk id="1887" creationId="{00000000-0000-0000-0000-000000000000}"/>
          </ac:grpSpMkLst>
        </pc:grpChg>
        <pc:picChg chg="add mod">
          <ac:chgData name="NGUYEN PHAM ANH THU" userId="baf72463-252b-4d5f-a6ca-5a6327a9888d" providerId="ADAL" clId="{C81F71A6-D9A8-4A53-B7D0-1F9A8D12FD7E}" dt="2021-12-14T07:42:17.118" v="10334" actId="14100"/>
          <ac:picMkLst>
            <pc:docMk/>
            <pc:sldMk cId="0" sldId="262"/>
            <ac:picMk id="80" creationId="{3D227070-025F-4AFB-BD3B-AF00C1DB68A9}"/>
          </ac:picMkLst>
        </pc:picChg>
        <pc:picChg chg="add del mod">
          <ac:chgData name="NGUYEN PHAM ANH THU" userId="baf72463-252b-4d5f-a6ca-5a6327a9888d" providerId="ADAL" clId="{C81F71A6-D9A8-4A53-B7D0-1F9A8D12FD7E}" dt="2021-12-14T07:40:22.322" v="10326" actId="478"/>
          <ac:picMkLst>
            <pc:docMk/>
            <pc:sldMk cId="0" sldId="262"/>
            <ac:picMk id="81" creationId="{8FCFBB75-C085-479A-A3D6-8E0968055C2C}"/>
          </ac:picMkLst>
        </pc:picChg>
        <pc:picChg chg="add mod">
          <ac:chgData name="NGUYEN PHAM ANH THU" userId="baf72463-252b-4d5f-a6ca-5a6327a9888d" providerId="ADAL" clId="{C81F71A6-D9A8-4A53-B7D0-1F9A8D12FD7E}" dt="2021-12-14T07:42:34.172" v="10337" actId="1076"/>
          <ac:picMkLst>
            <pc:docMk/>
            <pc:sldMk cId="0" sldId="262"/>
            <ac:picMk id="82" creationId="{C1002B4B-D3C0-47E8-A69B-86AB23E563BB}"/>
          </ac:picMkLst>
        </pc:picChg>
        <pc:picChg chg="mod">
          <ac:chgData name="NGUYEN PHAM ANH THU" userId="baf72463-252b-4d5f-a6ca-5a6327a9888d" providerId="ADAL" clId="{C81F71A6-D9A8-4A53-B7D0-1F9A8D12FD7E}" dt="2021-12-14T07:42:46.200" v="10338"/>
          <ac:picMkLst>
            <pc:docMk/>
            <pc:sldMk cId="0" sldId="262"/>
            <ac:picMk id="84" creationId="{C141D8C7-AEEF-4F6F-B733-CC8A2493AF11}"/>
          </ac:picMkLst>
        </pc:picChg>
        <pc:picChg chg="add mod">
          <ac:chgData name="NGUYEN PHAM ANH THU" userId="baf72463-252b-4d5f-a6ca-5a6327a9888d" providerId="ADAL" clId="{C81F71A6-D9A8-4A53-B7D0-1F9A8D12FD7E}" dt="2021-12-14T07:44:19.670" v="10371" actId="1076"/>
          <ac:picMkLst>
            <pc:docMk/>
            <pc:sldMk cId="0" sldId="262"/>
            <ac:picMk id="86" creationId="{B6BD0006-9B0B-4D0D-A683-17942635E654}"/>
          </ac:picMkLst>
        </pc:picChg>
        <pc:picChg chg="add mod">
          <ac:chgData name="NGUYEN PHAM ANH THU" userId="baf72463-252b-4d5f-a6ca-5a6327a9888d" providerId="ADAL" clId="{C81F71A6-D9A8-4A53-B7D0-1F9A8D12FD7E}" dt="2021-12-14T07:44:04.373" v="10367" actId="1076"/>
          <ac:picMkLst>
            <pc:docMk/>
            <pc:sldMk cId="0" sldId="262"/>
            <ac:picMk id="87" creationId="{FEB566CD-4CDF-48D5-BEC9-41AC300BCFE1}"/>
          </ac:picMkLst>
        </pc:picChg>
      </pc:sldChg>
      <pc:sldChg chg="addSp delSp modSp mod modTransition modAnim modNotesTx">
        <pc:chgData name="NGUYEN PHAM ANH THU" userId="baf72463-252b-4d5f-a6ca-5a6327a9888d" providerId="ADAL" clId="{C81F71A6-D9A8-4A53-B7D0-1F9A8D12FD7E}" dt="2021-12-14T09:54:36.072" v="13282"/>
        <pc:sldMkLst>
          <pc:docMk/>
          <pc:sldMk cId="0" sldId="263"/>
        </pc:sldMkLst>
        <pc:spChg chg="add del mod">
          <ac:chgData name="NGUYEN PHAM ANH THU" userId="baf72463-252b-4d5f-a6ca-5a6327a9888d" providerId="ADAL" clId="{C81F71A6-D9A8-4A53-B7D0-1F9A8D12FD7E}" dt="2021-12-14T08:02:41.308" v="10604" actId="478"/>
          <ac:spMkLst>
            <pc:docMk/>
            <pc:sldMk cId="0" sldId="263"/>
            <ac:spMk id="3" creationId="{BE34C6D4-C6AB-40A1-8570-3D0D9A69B691}"/>
          </ac:spMkLst>
        </pc:spChg>
        <pc:spChg chg="add del mod">
          <ac:chgData name="NGUYEN PHAM ANH THU" userId="baf72463-252b-4d5f-a6ca-5a6327a9888d" providerId="ADAL" clId="{C81F71A6-D9A8-4A53-B7D0-1F9A8D12FD7E}" dt="2021-12-14T08:02:41.308" v="10604" actId="478"/>
          <ac:spMkLst>
            <pc:docMk/>
            <pc:sldMk cId="0" sldId="263"/>
            <ac:spMk id="5" creationId="{350908C8-A591-47A5-AB31-FB53CDCC06D0}"/>
          </ac:spMkLst>
        </pc:spChg>
        <pc:spChg chg="add del mod">
          <ac:chgData name="NGUYEN PHAM ANH THU" userId="baf72463-252b-4d5f-a6ca-5a6327a9888d" providerId="ADAL" clId="{C81F71A6-D9A8-4A53-B7D0-1F9A8D12FD7E}" dt="2021-12-14T08:02:41.308" v="10604" actId="478"/>
          <ac:spMkLst>
            <pc:docMk/>
            <pc:sldMk cId="0" sldId="263"/>
            <ac:spMk id="7" creationId="{A031E5A6-A0C1-4481-83F8-B148FE41721D}"/>
          </ac:spMkLst>
        </pc:spChg>
        <pc:spChg chg="add del mod">
          <ac:chgData name="NGUYEN PHAM ANH THU" userId="baf72463-252b-4d5f-a6ca-5a6327a9888d" providerId="ADAL" clId="{C81F71A6-D9A8-4A53-B7D0-1F9A8D12FD7E}" dt="2021-12-14T08:02:41.308" v="10604" actId="478"/>
          <ac:spMkLst>
            <pc:docMk/>
            <pc:sldMk cId="0" sldId="263"/>
            <ac:spMk id="9" creationId="{A93C9A4F-1ABC-46DD-A35C-980B1AAE27FE}"/>
          </ac:spMkLst>
        </pc:spChg>
        <pc:spChg chg="add del mod">
          <ac:chgData name="NGUYEN PHAM ANH THU" userId="baf72463-252b-4d5f-a6ca-5a6327a9888d" providerId="ADAL" clId="{C81F71A6-D9A8-4A53-B7D0-1F9A8D12FD7E}" dt="2021-12-14T08:02:41.308" v="10604" actId="478"/>
          <ac:spMkLst>
            <pc:docMk/>
            <pc:sldMk cId="0" sldId="263"/>
            <ac:spMk id="11" creationId="{CDD855C5-063D-4E89-BA15-39DCFBF24183}"/>
          </ac:spMkLst>
        </pc:spChg>
        <pc:spChg chg="add del mod">
          <ac:chgData name="NGUYEN PHAM ANH THU" userId="baf72463-252b-4d5f-a6ca-5a6327a9888d" providerId="ADAL" clId="{C81F71A6-D9A8-4A53-B7D0-1F9A8D12FD7E}" dt="2021-12-14T08:12:14.786" v="10640" actId="478"/>
          <ac:spMkLst>
            <pc:docMk/>
            <pc:sldMk cId="0" sldId="263"/>
            <ac:spMk id="12" creationId="{17450F1A-5115-450D-BC78-FFB023923148}"/>
          </ac:spMkLst>
        </pc:spChg>
        <pc:spChg chg="add mod ord">
          <ac:chgData name="NGUYEN PHAM ANH THU" userId="baf72463-252b-4d5f-a6ca-5a6327a9888d" providerId="ADAL" clId="{C81F71A6-D9A8-4A53-B7D0-1F9A8D12FD7E}" dt="2021-12-14T08:18:33.666" v="11136" actId="1076"/>
          <ac:spMkLst>
            <pc:docMk/>
            <pc:sldMk cId="0" sldId="263"/>
            <ac:spMk id="13" creationId="{948DFF40-8477-49BC-A739-E2858DC284C6}"/>
          </ac:spMkLst>
        </pc:spChg>
        <pc:spChg chg="add mod">
          <ac:chgData name="NGUYEN PHAM ANH THU" userId="baf72463-252b-4d5f-a6ca-5a6327a9888d" providerId="ADAL" clId="{C81F71A6-D9A8-4A53-B7D0-1F9A8D12FD7E}" dt="2021-12-14T08:18:31.354" v="11135" actId="14100"/>
          <ac:spMkLst>
            <pc:docMk/>
            <pc:sldMk cId="0" sldId="263"/>
            <ac:spMk id="14" creationId="{EECD8B54-0893-4984-9847-CC306028E42B}"/>
          </ac:spMkLst>
        </pc:spChg>
        <pc:spChg chg="add mod">
          <ac:chgData name="NGUYEN PHAM ANH THU" userId="baf72463-252b-4d5f-a6ca-5a6327a9888d" providerId="ADAL" clId="{C81F71A6-D9A8-4A53-B7D0-1F9A8D12FD7E}" dt="2021-12-14T08:49:45.711" v="11558"/>
          <ac:spMkLst>
            <pc:docMk/>
            <pc:sldMk cId="0" sldId="263"/>
            <ac:spMk id="39" creationId="{BC4467DA-FF39-487A-B7A6-D757C3EB84F9}"/>
          </ac:spMkLst>
        </pc:spChg>
        <pc:spChg chg="del">
          <ac:chgData name="NGUYEN PHAM ANH THU" userId="baf72463-252b-4d5f-a6ca-5a6327a9888d" providerId="ADAL" clId="{C81F71A6-D9A8-4A53-B7D0-1F9A8D12FD7E}" dt="2021-12-14T08:02:39.824" v="10603" actId="478"/>
          <ac:spMkLst>
            <pc:docMk/>
            <pc:sldMk cId="0" sldId="263"/>
            <ac:spMk id="1963" creationId="{00000000-0000-0000-0000-000000000000}"/>
          </ac:spMkLst>
        </pc:spChg>
        <pc:spChg chg="del">
          <ac:chgData name="NGUYEN PHAM ANH THU" userId="baf72463-252b-4d5f-a6ca-5a6327a9888d" providerId="ADAL" clId="{C81F71A6-D9A8-4A53-B7D0-1F9A8D12FD7E}" dt="2021-12-14T08:02:39.824" v="10603" actId="478"/>
          <ac:spMkLst>
            <pc:docMk/>
            <pc:sldMk cId="0" sldId="263"/>
            <ac:spMk id="1964" creationId="{00000000-0000-0000-0000-000000000000}"/>
          </ac:spMkLst>
        </pc:spChg>
        <pc:spChg chg="del">
          <ac:chgData name="NGUYEN PHAM ANH THU" userId="baf72463-252b-4d5f-a6ca-5a6327a9888d" providerId="ADAL" clId="{C81F71A6-D9A8-4A53-B7D0-1F9A8D12FD7E}" dt="2021-12-14T08:02:39.824" v="10603" actId="478"/>
          <ac:spMkLst>
            <pc:docMk/>
            <pc:sldMk cId="0" sldId="263"/>
            <ac:spMk id="1965" creationId="{00000000-0000-0000-0000-000000000000}"/>
          </ac:spMkLst>
        </pc:spChg>
        <pc:spChg chg="del">
          <ac:chgData name="NGUYEN PHAM ANH THU" userId="baf72463-252b-4d5f-a6ca-5a6327a9888d" providerId="ADAL" clId="{C81F71A6-D9A8-4A53-B7D0-1F9A8D12FD7E}" dt="2021-12-14T08:02:39.824" v="10603" actId="478"/>
          <ac:spMkLst>
            <pc:docMk/>
            <pc:sldMk cId="0" sldId="263"/>
            <ac:spMk id="1966" creationId="{00000000-0000-0000-0000-000000000000}"/>
          </ac:spMkLst>
        </pc:spChg>
        <pc:spChg chg="del">
          <ac:chgData name="NGUYEN PHAM ANH THU" userId="baf72463-252b-4d5f-a6ca-5a6327a9888d" providerId="ADAL" clId="{C81F71A6-D9A8-4A53-B7D0-1F9A8D12FD7E}" dt="2021-12-14T08:02:39.824" v="10603" actId="478"/>
          <ac:spMkLst>
            <pc:docMk/>
            <pc:sldMk cId="0" sldId="263"/>
            <ac:spMk id="1967" creationId="{00000000-0000-0000-0000-000000000000}"/>
          </ac:spMkLst>
        </pc:spChg>
        <pc:spChg chg="del">
          <ac:chgData name="NGUYEN PHAM ANH THU" userId="baf72463-252b-4d5f-a6ca-5a6327a9888d" providerId="ADAL" clId="{C81F71A6-D9A8-4A53-B7D0-1F9A8D12FD7E}" dt="2021-12-14T08:02:39.824" v="10603" actId="478"/>
          <ac:spMkLst>
            <pc:docMk/>
            <pc:sldMk cId="0" sldId="263"/>
            <ac:spMk id="1968" creationId="{00000000-0000-0000-0000-000000000000}"/>
          </ac:spMkLst>
        </pc:spChg>
        <pc:spChg chg="del">
          <ac:chgData name="NGUYEN PHAM ANH THU" userId="baf72463-252b-4d5f-a6ca-5a6327a9888d" providerId="ADAL" clId="{C81F71A6-D9A8-4A53-B7D0-1F9A8D12FD7E}" dt="2021-12-14T08:02:39.824" v="10603" actId="478"/>
          <ac:spMkLst>
            <pc:docMk/>
            <pc:sldMk cId="0" sldId="263"/>
            <ac:spMk id="1969" creationId="{00000000-0000-0000-0000-000000000000}"/>
          </ac:spMkLst>
        </pc:spChg>
        <pc:grpChg chg="del">
          <ac:chgData name="NGUYEN PHAM ANH THU" userId="baf72463-252b-4d5f-a6ca-5a6327a9888d" providerId="ADAL" clId="{C81F71A6-D9A8-4A53-B7D0-1F9A8D12FD7E}" dt="2021-12-14T08:02:39.824" v="10603" actId="478"/>
          <ac:grpSpMkLst>
            <pc:docMk/>
            <pc:sldMk cId="0" sldId="263"/>
            <ac:grpSpMk id="1970" creationId="{00000000-0000-0000-0000-000000000000}"/>
          </ac:grpSpMkLst>
        </pc:grpChg>
        <pc:grpChg chg="del">
          <ac:chgData name="NGUYEN PHAM ANH THU" userId="baf72463-252b-4d5f-a6ca-5a6327a9888d" providerId="ADAL" clId="{C81F71A6-D9A8-4A53-B7D0-1F9A8D12FD7E}" dt="2021-12-14T08:02:39.824" v="10603" actId="478"/>
          <ac:grpSpMkLst>
            <pc:docMk/>
            <pc:sldMk cId="0" sldId="263"/>
            <ac:grpSpMk id="1974" creationId="{00000000-0000-0000-0000-000000000000}"/>
          </ac:grpSpMkLst>
        </pc:grpChg>
        <pc:picChg chg="add mod">
          <ac:chgData name="NGUYEN PHAM ANH THU" userId="baf72463-252b-4d5f-a6ca-5a6327a9888d" providerId="ADAL" clId="{C81F71A6-D9A8-4A53-B7D0-1F9A8D12FD7E}" dt="2021-12-14T08:03:25.060" v="10626"/>
          <ac:picMkLst>
            <pc:docMk/>
            <pc:sldMk cId="0" sldId="263"/>
            <ac:picMk id="28" creationId="{9CD2A6C4-C0A1-4B8E-B2A7-E650ED3D2994}"/>
          </ac:picMkLst>
        </pc:picChg>
        <pc:picChg chg="add mod">
          <ac:chgData name="NGUYEN PHAM ANH THU" userId="baf72463-252b-4d5f-a6ca-5a6327a9888d" providerId="ADAL" clId="{C81F71A6-D9A8-4A53-B7D0-1F9A8D12FD7E}" dt="2021-12-14T08:04:02.391" v="10629" actId="1076"/>
          <ac:picMkLst>
            <pc:docMk/>
            <pc:sldMk cId="0" sldId="263"/>
            <ac:picMk id="29" creationId="{F0A16354-83B0-4D8B-8562-A491251355BD}"/>
          </ac:picMkLst>
        </pc:picChg>
        <pc:picChg chg="add mod">
          <ac:chgData name="NGUYEN PHAM ANH THU" userId="baf72463-252b-4d5f-a6ca-5a6327a9888d" providerId="ADAL" clId="{C81F71A6-D9A8-4A53-B7D0-1F9A8D12FD7E}" dt="2021-12-14T08:28:01.342" v="11242" actId="14100"/>
          <ac:picMkLst>
            <pc:docMk/>
            <pc:sldMk cId="0" sldId="263"/>
            <ac:picMk id="30" creationId="{00F97E95-CC3F-4DB6-93BE-91260881A5FF}"/>
          </ac:picMkLst>
        </pc:picChg>
        <pc:picChg chg="add del mod">
          <ac:chgData name="NGUYEN PHAM ANH THU" userId="baf72463-252b-4d5f-a6ca-5a6327a9888d" providerId="ADAL" clId="{C81F71A6-D9A8-4A53-B7D0-1F9A8D12FD7E}" dt="2021-12-14T08:10:20.211" v="10631" actId="478"/>
          <ac:picMkLst>
            <pc:docMk/>
            <pc:sldMk cId="0" sldId="263"/>
            <ac:picMk id="31" creationId="{10687AD7-D1C0-4A6C-A0FB-FC88CE6A2142}"/>
          </ac:picMkLst>
        </pc:picChg>
        <pc:picChg chg="add del mod">
          <ac:chgData name="NGUYEN PHAM ANH THU" userId="baf72463-252b-4d5f-a6ca-5a6327a9888d" providerId="ADAL" clId="{C81F71A6-D9A8-4A53-B7D0-1F9A8D12FD7E}" dt="2021-12-14T08:17:23.283" v="11107" actId="478"/>
          <ac:picMkLst>
            <pc:docMk/>
            <pc:sldMk cId="0" sldId="263"/>
            <ac:picMk id="33" creationId="{A5DF3201-515F-42DC-A9E8-CC383D45268F}"/>
          </ac:picMkLst>
        </pc:picChg>
        <pc:picChg chg="add del mod">
          <ac:chgData name="NGUYEN PHAM ANH THU" userId="baf72463-252b-4d5f-a6ca-5a6327a9888d" providerId="ADAL" clId="{C81F71A6-D9A8-4A53-B7D0-1F9A8D12FD7E}" dt="2021-12-14T08:40:30.101" v="11376"/>
          <ac:picMkLst>
            <pc:docMk/>
            <pc:sldMk cId="0" sldId="263"/>
            <ac:picMk id="36" creationId="{10B53369-06B1-4106-BC76-CA1C6ECAC243}"/>
          </ac:picMkLst>
        </pc:picChg>
        <pc:picChg chg="add mod">
          <ac:chgData name="NGUYEN PHAM ANH THU" userId="baf72463-252b-4d5f-a6ca-5a6327a9888d" providerId="ADAL" clId="{C81F71A6-D9A8-4A53-B7D0-1F9A8D12FD7E}" dt="2021-12-14T08:36:32.374" v="11326"/>
          <ac:picMkLst>
            <pc:docMk/>
            <pc:sldMk cId="0" sldId="263"/>
            <ac:picMk id="37" creationId="{80FB8E69-31AA-4018-BBF6-55C827394BA0}"/>
          </ac:picMkLst>
        </pc:picChg>
        <pc:picChg chg="add mod">
          <ac:chgData name="NGUYEN PHAM ANH THU" userId="baf72463-252b-4d5f-a6ca-5a6327a9888d" providerId="ADAL" clId="{C81F71A6-D9A8-4A53-B7D0-1F9A8D12FD7E}" dt="2021-12-14T08:37:17.211" v="11333"/>
          <ac:picMkLst>
            <pc:docMk/>
            <pc:sldMk cId="0" sldId="263"/>
            <ac:picMk id="38" creationId="{879CB862-C19B-4481-AE2F-C764F0049200}"/>
          </ac:picMkLst>
        </pc:picChg>
      </pc:sldChg>
      <pc:sldChg chg="del">
        <pc:chgData name="NGUYEN PHAM ANH THU" userId="baf72463-252b-4d5f-a6ca-5a6327a9888d" providerId="ADAL" clId="{C81F71A6-D9A8-4A53-B7D0-1F9A8D12FD7E}" dt="2021-12-14T08:49:51.578" v="11559" actId="47"/>
        <pc:sldMkLst>
          <pc:docMk/>
          <pc:sldMk cId="0" sldId="264"/>
        </pc:sldMkLst>
      </pc:sldChg>
      <pc:sldChg chg="addSp delSp modSp mod ord modTransition addAnim delAnim modAnim">
        <pc:chgData name="NGUYEN PHAM ANH THU" userId="baf72463-252b-4d5f-a6ca-5a6327a9888d" providerId="ADAL" clId="{C81F71A6-D9A8-4A53-B7D0-1F9A8D12FD7E}" dt="2021-12-16T12:18:01.639" v="13647" actId="207"/>
        <pc:sldMkLst>
          <pc:docMk/>
          <pc:sldMk cId="0" sldId="265"/>
        </pc:sldMkLst>
        <pc:spChg chg="add mod">
          <ac:chgData name="NGUYEN PHAM ANH THU" userId="baf72463-252b-4d5f-a6ca-5a6327a9888d" providerId="ADAL" clId="{C81F71A6-D9A8-4A53-B7D0-1F9A8D12FD7E}" dt="2021-12-13T23:59:40.076" v="3337" actId="1076"/>
          <ac:spMkLst>
            <pc:docMk/>
            <pc:sldMk cId="0" sldId="265"/>
            <ac:spMk id="2" creationId="{3ADA741C-BB15-4D17-8016-10B79B6AB98A}"/>
          </ac:spMkLst>
        </pc:spChg>
        <pc:spChg chg="add mod">
          <ac:chgData name="NGUYEN PHAM ANH THU" userId="baf72463-252b-4d5f-a6ca-5a6327a9888d" providerId="ADAL" clId="{C81F71A6-D9A8-4A53-B7D0-1F9A8D12FD7E}" dt="2021-12-13T23:59:03.280" v="3331" actId="164"/>
          <ac:spMkLst>
            <pc:docMk/>
            <pc:sldMk cId="0" sldId="265"/>
            <ac:spMk id="3" creationId="{596E72E2-D6FE-49E9-A4FD-42DE63F43892}"/>
          </ac:spMkLst>
        </pc:spChg>
        <pc:spChg chg="add del mod">
          <ac:chgData name="NGUYEN PHAM ANH THU" userId="baf72463-252b-4d5f-a6ca-5a6327a9888d" providerId="ADAL" clId="{C81F71A6-D9A8-4A53-B7D0-1F9A8D12FD7E}" dt="2021-12-13T02:51:06.221" v="166" actId="478"/>
          <ac:spMkLst>
            <pc:docMk/>
            <pc:sldMk cId="0" sldId="265"/>
            <ac:spMk id="3" creationId="{9DBEEF14-D1A3-4EF1-B358-2DE0DD5EB8FC}"/>
          </ac:spMkLst>
        </pc:spChg>
        <pc:spChg chg="add del mod">
          <ac:chgData name="NGUYEN PHAM ANH THU" userId="baf72463-252b-4d5f-a6ca-5a6327a9888d" providerId="ADAL" clId="{C81F71A6-D9A8-4A53-B7D0-1F9A8D12FD7E}" dt="2021-12-13T02:51:06.221" v="166" actId="478"/>
          <ac:spMkLst>
            <pc:docMk/>
            <pc:sldMk cId="0" sldId="265"/>
            <ac:spMk id="5" creationId="{70E0A73F-BA80-46D5-9F30-7DAEBD6F9912}"/>
          </ac:spMkLst>
        </pc:spChg>
        <pc:spChg chg="add del mod">
          <ac:chgData name="NGUYEN PHAM ANH THU" userId="baf72463-252b-4d5f-a6ca-5a6327a9888d" providerId="ADAL" clId="{C81F71A6-D9A8-4A53-B7D0-1F9A8D12FD7E}" dt="2021-12-13T03:33:15.795" v="389" actId="208"/>
          <ac:spMkLst>
            <pc:docMk/>
            <pc:sldMk cId="0" sldId="265"/>
            <ac:spMk id="6" creationId="{76C1FC5D-9A47-423F-BAB6-A1B0367E7CA6}"/>
          </ac:spMkLst>
        </pc:spChg>
        <pc:spChg chg="add del mod">
          <ac:chgData name="NGUYEN PHAM ANH THU" userId="baf72463-252b-4d5f-a6ca-5a6327a9888d" providerId="ADAL" clId="{C81F71A6-D9A8-4A53-B7D0-1F9A8D12FD7E}" dt="2021-12-13T03:38:20.697" v="578" actId="478"/>
          <ac:spMkLst>
            <pc:docMk/>
            <pc:sldMk cId="0" sldId="265"/>
            <ac:spMk id="7" creationId="{A3A014A7-01CC-4946-83C7-620F13000FBF}"/>
          </ac:spMkLst>
        </pc:spChg>
        <pc:spChg chg="add mod">
          <ac:chgData name="NGUYEN PHAM ANH THU" userId="baf72463-252b-4d5f-a6ca-5a6327a9888d" providerId="ADAL" clId="{C81F71A6-D9A8-4A53-B7D0-1F9A8D12FD7E}" dt="2021-12-13T03:40:35.283" v="605" actId="164"/>
          <ac:spMkLst>
            <pc:docMk/>
            <pc:sldMk cId="0" sldId="265"/>
            <ac:spMk id="8" creationId="{AB954BBD-1CDE-467A-B1BC-DFC2714B904C}"/>
          </ac:spMkLst>
        </pc:spChg>
        <pc:spChg chg="mod topLvl">
          <ac:chgData name="NGUYEN PHAM ANH THU" userId="baf72463-252b-4d5f-a6ca-5a6327a9888d" providerId="ADAL" clId="{C81F71A6-D9A8-4A53-B7D0-1F9A8D12FD7E}" dt="2021-12-13T03:27:50.526" v="367" actId="207"/>
          <ac:spMkLst>
            <pc:docMk/>
            <pc:sldMk cId="0" sldId="265"/>
            <ac:spMk id="123" creationId="{DB3BF607-5AAE-45CD-AC4D-5A3145F440E0}"/>
          </ac:spMkLst>
        </pc:spChg>
        <pc:spChg chg="add del mod">
          <ac:chgData name="NGUYEN PHAM ANH THU" userId="baf72463-252b-4d5f-a6ca-5a6327a9888d" providerId="ADAL" clId="{C81F71A6-D9A8-4A53-B7D0-1F9A8D12FD7E}" dt="2021-12-13T03:27:33.311" v="365" actId="207"/>
          <ac:spMkLst>
            <pc:docMk/>
            <pc:sldMk cId="0" sldId="265"/>
            <ac:spMk id="129" creationId="{29B5033B-03F2-4ABF-ABF2-51DE7158968A}"/>
          </ac:spMkLst>
        </pc:spChg>
        <pc:spChg chg="add del mod">
          <ac:chgData name="NGUYEN PHAM ANH THU" userId="baf72463-252b-4d5f-a6ca-5a6327a9888d" providerId="ADAL" clId="{C81F71A6-D9A8-4A53-B7D0-1F9A8D12FD7E}" dt="2021-12-13T03:20:56.487" v="250" actId="14100"/>
          <ac:spMkLst>
            <pc:docMk/>
            <pc:sldMk cId="0" sldId="265"/>
            <ac:spMk id="130" creationId="{9BD411B1-41C7-4F42-9F40-D08E287410C8}"/>
          </ac:spMkLst>
        </pc:spChg>
        <pc:spChg chg="mod">
          <ac:chgData name="NGUYEN PHAM ANH THU" userId="baf72463-252b-4d5f-a6ca-5a6327a9888d" providerId="ADAL" clId="{C81F71A6-D9A8-4A53-B7D0-1F9A8D12FD7E}" dt="2021-12-13T03:39:29.126" v="592" actId="14100"/>
          <ac:spMkLst>
            <pc:docMk/>
            <pc:sldMk cId="0" sldId="265"/>
            <ac:spMk id="133" creationId="{59E93F00-D509-4C68-9D49-2983759F49B3}"/>
          </ac:spMkLst>
        </pc:spChg>
        <pc:spChg chg="mod">
          <ac:chgData name="NGUYEN PHAM ANH THU" userId="baf72463-252b-4d5f-a6ca-5a6327a9888d" providerId="ADAL" clId="{C81F71A6-D9A8-4A53-B7D0-1F9A8D12FD7E}" dt="2021-12-13T03:39:33.934" v="593" actId="1076"/>
          <ac:spMkLst>
            <pc:docMk/>
            <pc:sldMk cId="0" sldId="265"/>
            <ac:spMk id="134" creationId="{CFB40332-7D82-411F-BDB3-C4F5F327EB8B}"/>
          </ac:spMkLst>
        </pc:spChg>
        <pc:spChg chg="mod">
          <ac:chgData name="NGUYEN PHAM ANH THU" userId="baf72463-252b-4d5f-a6ca-5a6327a9888d" providerId="ADAL" clId="{C81F71A6-D9A8-4A53-B7D0-1F9A8D12FD7E}" dt="2021-12-13T03:33:55.401" v="392"/>
          <ac:spMkLst>
            <pc:docMk/>
            <pc:sldMk cId="0" sldId="265"/>
            <ac:spMk id="137" creationId="{0C03BD21-928D-4552-AA9C-BA13B32D1B37}"/>
          </ac:spMkLst>
        </pc:spChg>
        <pc:spChg chg="mod">
          <ac:chgData name="NGUYEN PHAM ANH THU" userId="baf72463-252b-4d5f-a6ca-5a6327a9888d" providerId="ADAL" clId="{C81F71A6-D9A8-4A53-B7D0-1F9A8D12FD7E}" dt="2021-12-13T03:33:55.401" v="392"/>
          <ac:spMkLst>
            <pc:docMk/>
            <pc:sldMk cId="0" sldId="265"/>
            <ac:spMk id="138" creationId="{966B5C28-984D-44CF-8CDD-5F00D262C3A2}"/>
          </ac:spMkLst>
        </pc:spChg>
        <pc:spChg chg="mod">
          <ac:chgData name="NGUYEN PHAM ANH THU" userId="baf72463-252b-4d5f-a6ca-5a6327a9888d" providerId="ADAL" clId="{C81F71A6-D9A8-4A53-B7D0-1F9A8D12FD7E}" dt="2021-12-13T03:34:10.092" v="394"/>
          <ac:spMkLst>
            <pc:docMk/>
            <pc:sldMk cId="0" sldId="265"/>
            <ac:spMk id="140" creationId="{ACD0A76F-0C14-4D95-98B9-0E8B8075C0F1}"/>
          </ac:spMkLst>
        </pc:spChg>
        <pc:spChg chg="mod">
          <ac:chgData name="NGUYEN PHAM ANH THU" userId="baf72463-252b-4d5f-a6ca-5a6327a9888d" providerId="ADAL" clId="{C81F71A6-D9A8-4A53-B7D0-1F9A8D12FD7E}" dt="2021-12-13T03:34:10.092" v="394"/>
          <ac:spMkLst>
            <pc:docMk/>
            <pc:sldMk cId="0" sldId="265"/>
            <ac:spMk id="141" creationId="{C21C08F0-70DC-4D69-83C4-91067DCE5E57}"/>
          </ac:spMkLst>
        </pc:spChg>
        <pc:spChg chg="mod">
          <ac:chgData name="NGUYEN PHAM ANH THU" userId="baf72463-252b-4d5f-a6ca-5a6327a9888d" providerId="ADAL" clId="{C81F71A6-D9A8-4A53-B7D0-1F9A8D12FD7E}" dt="2021-12-13T03:39:58.740" v="601" actId="1076"/>
          <ac:spMkLst>
            <pc:docMk/>
            <pc:sldMk cId="0" sldId="265"/>
            <ac:spMk id="143" creationId="{A763E2E6-9699-45CF-8458-233AA63DFAB9}"/>
          </ac:spMkLst>
        </pc:spChg>
        <pc:spChg chg="mod">
          <ac:chgData name="NGUYEN PHAM ANH THU" userId="baf72463-252b-4d5f-a6ca-5a6327a9888d" providerId="ADAL" clId="{C81F71A6-D9A8-4A53-B7D0-1F9A8D12FD7E}" dt="2021-12-13T03:39:54.304" v="599" actId="1076"/>
          <ac:spMkLst>
            <pc:docMk/>
            <pc:sldMk cId="0" sldId="265"/>
            <ac:spMk id="144" creationId="{BDC67592-9004-4ACF-95FA-D85A6DD9CF55}"/>
          </ac:spMkLst>
        </pc:spChg>
        <pc:spChg chg="add mod ord">
          <ac:chgData name="NGUYEN PHAM ANH THU" userId="baf72463-252b-4d5f-a6ca-5a6327a9888d" providerId="ADAL" clId="{C81F71A6-D9A8-4A53-B7D0-1F9A8D12FD7E}" dt="2021-12-16T12:18:01.639" v="13647" actId="207"/>
          <ac:spMkLst>
            <pc:docMk/>
            <pc:sldMk cId="0" sldId="265"/>
            <ac:spMk id="148" creationId="{17D3E243-8AEF-4027-8C00-B2DB13647C97}"/>
          </ac:spMkLst>
        </pc:spChg>
        <pc:spChg chg="mod">
          <ac:chgData name="NGUYEN PHAM ANH THU" userId="baf72463-252b-4d5f-a6ca-5a6327a9888d" providerId="ADAL" clId="{C81F71A6-D9A8-4A53-B7D0-1F9A8D12FD7E}" dt="2021-12-13T03:42:15.467" v="620"/>
          <ac:spMkLst>
            <pc:docMk/>
            <pc:sldMk cId="0" sldId="265"/>
            <ac:spMk id="151" creationId="{C46A6AB5-EDB9-449B-9B77-0470AD099480}"/>
          </ac:spMkLst>
        </pc:spChg>
        <pc:spChg chg="mod">
          <ac:chgData name="NGUYEN PHAM ANH THU" userId="baf72463-252b-4d5f-a6ca-5a6327a9888d" providerId="ADAL" clId="{C81F71A6-D9A8-4A53-B7D0-1F9A8D12FD7E}" dt="2021-12-13T03:42:20.895" v="624" actId="20577"/>
          <ac:spMkLst>
            <pc:docMk/>
            <pc:sldMk cId="0" sldId="265"/>
            <ac:spMk id="152" creationId="{0681A8E0-A323-49AA-9D18-8E40D475A68F}"/>
          </ac:spMkLst>
        </pc:spChg>
        <pc:spChg chg="add mod">
          <ac:chgData name="NGUYEN PHAM ANH THU" userId="baf72463-252b-4d5f-a6ca-5a6327a9888d" providerId="ADAL" clId="{C81F71A6-D9A8-4A53-B7D0-1F9A8D12FD7E}" dt="2021-12-13T03:44:15.861" v="637" actId="14100"/>
          <ac:spMkLst>
            <pc:docMk/>
            <pc:sldMk cId="0" sldId="265"/>
            <ac:spMk id="153" creationId="{11B4972A-8781-448A-A8BC-1A8D6ED37323}"/>
          </ac:spMkLst>
        </pc:spChg>
        <pc:spChg chg="mod">
          <ac:chgData name="NGUYEN PHAM ANH THU" userId="baf72463-252b-4d5f-a6ca-5a6327a9888d" providerId="ADAL" clId="{C81F71A6-D9A8-4A53-B7D0-1F9A8D12FD7E}" dt="2021-12-16T12:17:55.271" v="13646" actId="207"/>
          <ac:spMkLst>
            <pc:docMk/>
            <pc:sldMk cId="0" sldId="265"/>
            <ac:spMk id="155" creationId="{4737ED78-70B7-44F0-9C3A-4A70BFBFB7F8}"/>
          </ac:spMkLst>
        </pc:spChg>
        <pc:spChg chg="mod">
          <ac:chgData name="NGUYEN PHAM ANH THU" userId="baf72463-252b-4d5f-a6ca-5a6327a9888d" providerId="ADAL" clId="{C81F71A6-D9A8-4A53-B7D0-1F9A8D12FD7E}" dt="2021-12-13T03:45:30.168" v="703" actId="20577"/>
          <ac:spMkLst>
            <pc:docMk/>
            <pc:sldMk cId="0" sldId="265"/>
            <ac:spMk id="156" creationId="{1B9AD808-9BD0-4EE4-86F3-4FA61CC4DACB}"/>
          </ac:spMkLst>
        </pc:spChg>
        <pc:spChg chg="mod">
          <ac:chgData name="NGUYEN PHAM ANH THU" userId="baf72463-252b-4d5f-a6ca-5a6327a9888d" providerId="ADAL" clId="{C81F71A6-D9A8-4A53-B7D0-1F9A8D12FD7E}" dt="2021-12-13T03:47:50.228" v="729" actId="14100"/>
          <ac:spMkLst>
            <pc:docMk/>
            <pc:sldMk cId="0" sldId="265"/>
            <ac:spMk id="158" creationId="{C0DC784F-05C2-47A5-9BE4-AFB89A9BCA10}"/>
          </ac:spMkLst>
        </pc:spChg>
        <pc:spChg chg="mod">
          <ac:chgData name="NGUYEN PHAM ANH THU" userId="baf72463-252b-4d5f-a6ca-5a6327a9888d" providerId="ADAL" clId="{C81F71A6-D9A8-4A53-B7D0-1F9A8D12FD7E}" dt="2021-12-13T03:47:42.636" v="727" actId="1076"/>
          <ac:spMkLst>
            <pc:docMk/>
            <pc:sldMk cId="0" sldId="265"/>
            <ac:spMk id="159" creationId="{54822BA0-764F-4C28-8454-4C57992F640A}"/>
          </ac:spMkLst>
        </pc:spChg>
        <pc:spChg chg="add mod">
          <ac:chgData name="NGUYEN PHAM ANH THU" userId="baf72463-252b-4d5f-a6ca-5a6327a9888d" providerId="ADAL" clId="{C81F71A6-D9A8-4A53-B7D0-1F9A8D12FD7E}" dt="2021-12-13T03:48:50.822" v="738" actId="14100"/>
          <ac:spMkLst>
            <pc:docMk/>
            <pc:sldMk cId="0" sldId="265"/>
            <ac:spMk id="160" creationId="{367B2B20-1031-40B9-811F-0DD07B798EB4}"/>
          </ac:spMkLst>
        </pc:spChg>
        <pc:spChg chg="mod">
          <ac:chgData name="NGUYEN PHAM ANH THU" userId="baf72463-252b-4d5f-a6ca-5a6327a9888d" providerId="ADAL" clId="{C81F71A6-D9A8-4A53-B7D0-1F9A8D12FD7E}" dt="2021-12-16T12:17:47.235" v="13645" actId="207"/>
          <ac:spMkLst>
            <pc:docMk/>
            <pc:sldMk cId="0" sldId="265"/>
            <ac:spMk id="162" creationId="{465D9FFB-01DE-47AC-BE7A-E211A8E2E3EA}"/>
          </ac:spMkLst>
        </pc:spChg>
        <pc:spChg chg="mod">
          <ac:chgData name="NGUYEN PHAM ANH THU" userId="baf72463-252b-4d5f-a6ca-5a6327a9888d" providerId="ADAL" clId="{C81F71A6-D9A8-4A53-B7D0-1F9A8D12FD7E}" dt="2021-12-13T03:49:39.809" v="816" actId="14100"/>
          <ac:spMkLst>
            <pc:docMk/>
            <pc:sldMk cId="0" sldId="265"/>
            <ac:spMk id="163" creationId="{95773889-5989-47BF-876C-451D4FB29825}"/>
          </ac:spMkLst>
        </pc:spChg>
        <pc:spChg chg="del">
          <ac:chgData name="NGUYEN PHAM ANH THU" userId="baf72463-252b-4d5f-a6ca-5a6327a9888d" providerId="ADAL" clId="{C81F71A6-D9A8-4A53-B7D0-1F9A8D12FD7E}" dt="2021-12-13T02:51:02.502" v="165" actId="478"/>
          <ac:spMkLst>
            <pc:docMk/>
            <pc:sldMk cId="0" sldId="265"/>
            <ac:spMk id="2019" creationId="{00000000-0000-0000-0000-000000000000}"/>
          </ac:spMkLst>
        </pc:spChg>
        <pc:spChg chg="del">
          <ac:chgData name="NGUYEN PHAM ANH THU" userId="baf72463-252b-4d5f-a6ca-5a6327a9888d" providerId="ADAL" clId="{C81F71A6-D9A8-4A53-B7D0-1F9A8D12FD7E}" dt="2021-12-13T02:51:02.502" v="165" actId="478"/>
          <ac:spMkLst>
            <pc:docMk/>
            <pc:sldMk cId="0" sldId="265"/>
            <ac:spMk id="2020" creationId="{00000000-0000-0000-0000-000000000000}"/>
          </ac:spMkLst>
        </pc:spChg>
        <pc:spChg chg="del">
          <ac:chgData name="NGUYEN PHAM ANH THU" userId="baf72463-252b-4d5f-a6ca-5a6327a9888d" providerId="ADAL" clId="{C81F71A6-D9A8-4A53-B7D0-1F9A8D12FD7E}" dt="2021-12-13T02:51:02.502" v="165" actId="478"/>
          <ac:spMkLst>
            <pc:docMk/>
            <pc:sldMk cId="0" sldId="265"/>
            <ac:spMk id="2021" creationId="{00000000-0000-0000-0000-000000000000}"/>
          </ac:spMkLst>
        </pc:spChg>
        <pc:grpChg chg="add mod">
          <ac:chgData name="NGUYEN PHAM ANH THU" userId="baf72463-252b-4d5f-a6ca-5a6327a9888d" providerId="ADAL" clId="{C81F71A6-D9A8-4A53-B7D0-1F9A8D12FD7E}" dt="2021-12-13T23:59:36.108" v="3336" actId="1076"/>
          <ac:grpSpMkLst>
            <pc:docMk/>
            <pc:sldMk cId="0" sldId="265"/>
            <ac:grpSpMk id="4" creationId="{DBE3FF52-9236-44C0-8F20-1DF1027CE598}"/>
          </ac:grpSpMkLst>
        </pc:grpChg>
        <pc:grpChg chg="add mod">
          <ac:chgData name="NGUYEN PHAM ANH THU" userId="baf72463-252b-4d5f-a6ca-5a6327a9888d" providerId="ADAL" clId="{C81F71A6-D9A8-4A53-B7D0-1F9A8D12FD7E}" dt="2021-12-13T23:59:15.139" v="3332" actId="1076"/>
          <ac:grpSpMkLst>
            <pc:docMk/>
            <pc:sldMk cId="0" sldId="265"/>
            <ac:grpSpMk id="9" creationId="{287D8DA4-57C7-4549-A676-65E24167D44B}"/>
          </ac:grpSpMkLst>
        </pc:grpChg>
        <pc:grpChg chg="add del mod">
          <ac:chgData name="NGUYEN PHAM ANH THU" userId="baf72463-252b-4d5f-a6ca-5a6327a9888d" providerId="ADAL" clId="{C81F71A6-D9A8-4A53-B7D0-1F9A8D12FD7E}" dt="2021-12-13T03:20:17.201" v="241" actId="1076"/>
          <ac:grpSpMkLst>
            <pc:docMk/>
            <pc:sldMk cId="0" sldId="265"/>
            <ac:grpSpMk id="120" creationId="{45091E16-D688-4365-8678-8D96CEC0D5EC}"/>
          </ac:grpSpMkLst>
        </pc:grpChg>
        <pc:grpChg chg="mod topLvl">
          <ac:chgData name="NGUYEN PHAM ANH THU" userId="baf72463-252b-4d5f-a6ca-5a6327a9888d" providerId="ADAL" clId="{C81F71A6-D9A8-4A53-B7D0-1F9A8D12FD7E}" dt="2021-12-13T02:55:09.487" v="234" actId="165"/>
          <ac:grpSpMkLst>
            <pc:docMk/>
            <pc:sldMk cId="0" sldId="265"/>
            <ac:grpSpMk id="121" creationId="{F7A27254-7052-493A-9A77-F89228371CB3}"/>
          </ac:grpSpMkLst>
        </pc:grpChg>
        <pc:grpChg chg="add mod">
          <ac:chgData name="NGUYEN PHAM ANH THU" userId="baf72463-252b-4d5f-a6ca-5a6327a9888d" providerId="ADAL" clId="{C81F71A6-D9A8-4A53-B7D0-1F9A8D12FD7E}" dt="2021-12-13T23:59:22.668" v="3333" actId="1076"/>
          <ac:grpSpMkLst>
            <pc:docMk/>
            <pc:sldMk cId="0" sldId="265"/>
            <ac:grpSpMk id="132" creationId="{4456D5F0-4AB5-401A-84FF-D6590602148E}"/>
          </ac:grpSpMkLst>
        </pc:grpChg>
        <pc:grpChg chg="add del mod">
          <ac:chgData name="NGUYEN PHAM ANH THU" userId="baf72463-252b-4d5f-a6ca-5a6327a9888d" providerId="ADAL" clId="{C81F71A6-D9A8-4A53-B7D0-1F9A8D12FD7E}" dt="2021-12-13T03:34:01.934" v="393"/>
          <ac:grpSpMkLst>
            <pc:docMk/>
            <pc:sldMk cId="0" sldId="265"/>
            <ac:grpSpMk id="136" creationId="{021CD0DD-E154-42A9-8F14-D85F9C4FA47D}"/>
          </ac:grpSpMkLst>
        </pc:grpChg>
        <pc:grpChg chg="add del mod">
          <ac:chgData name="NGUYEN PHAM ANH THU" userId="baf72463-252b-4d5f-a6ca-5a6327a9888d" providerId="ADAL" clId="{C81F71A6-D9A8-4A53-B7D0-1F9A8D12FD7E}" dt="2021-12-13T03:35:12.613" v="401" actId="478"/>
          <ac:grpSpMkLst>
            <pc:docMk/>
            <pc:sldMk cId="0" sldId="265"/>
            <ac:grpSpMk id="139" creationId="{958BED08-8EFE-4CDF-8C1A-404E134F63B2}"/>
          </ac:grpSpMkLst>
        </pc:grpChg>
        <pc:grpChg chg="add mod">
          <ac:chgData name="NGUYEN PHAM ANH THU" userId="baf72463-252b-4d5f-a6ca-5a6327a9888d" providerId="ADAL" clId="{C81F71A6-D9A8-4A53-B7D0-1F9A8D12FD7E}" dt="2021-12-13T23:59:25.891" v="3334" actId="1076"/>
          <ac:grpSpMkLst>
            <pc:docMk/>
            <pc:sldMk cId="0" sldId="265"/>
            <ac:grpSpMk id="142" creationId="{DC97E4DF-B4C8-4F0D-8B9F-03D3A0254002}"/>
          </ac:grpSpMkLst>
        </pc:grpChg>
        <pc:grpChg chg="add mod">
          <ac:chgData name="NGUYEN PHAM ANH THU" userId="baf72463-252b-4d5f-a6ca-5a6327a9888d" providerId="ADAL" clId="{C81F71A6-D9A8-4A53-B7D0-1F9A8D12FD7E}" dt="2021-12-13T23:59:22.668" v="3333" actId="1076"/>
          <ac:grpSpMkLst>
            <pc:docMk/>
            <pc:sldMk cId="0" sldId="265"/>
            <ac:grpSpMk id="150" creationId="{80AF30F8-92B7-4F6C-986E-3FE2539A4A1B}"/>
          </ac:grpSpMkLst>
        </pc:grpChg>
        <pc:grpChg chg="add mod">
          <ac:chgData name="NGUYEN PHAM ANH THU" userId="baf72463-252b-4d5f-a6ca-5a6327a9888d" providerId="ADAL" clId="{C81F71A6-D9A8-4A53-B7D0-1F9A8D12FD7E}" dt="2021-12-13T23:59:15.139" v="3332" actId="1076"/>
          <ac:grpSpMkLst>
            <pc:docMk/>
            <pc:sldMk cId="0" sldId="265"/>
            <ac:grpSpMk id="154" creationId="{CBBB14FF-CDAD-4AD4-9A93-8C0DC7AE659F}"/>
          </ac:grpSpMkLst>
        </pc:grpChg>
        <pc:grpChg chg="add mod">
          <ac:chgData name="NGUYEN PHAM ANH THU" userId="baf72463-252b-4d5f-a6ca-5a6327a9888d" providerId="ADAL" clId="{C81F71A6-D9A8-4A53-B7D0-1F9A8D12FD7E}" dt="2021-12-13T23:59:22.668" v="3333" actId="1076"/>
          <ac:grpSpMkLst>
            <pc:docMk/>
            <pc:sldMk cId="0" sldId="265"/>
            <ac:grpSpMk id="157" creationId="{CAEB371C-808C-4D69-99EF-4B9BB2B37480}"/>
          </ac:grpSpMkLst>
        </pc:grpChg>
        <pc:grpChg chg="add mod">
          <ac:chgData name="NGUYEN PHAM ANH THU" userId="baf72463-252b-4d5f-a6ca-5a6327a9888d" providerId="ADAL" clId="{C81F71A6-D9A8-4A53-B7D0-1F9A8D12FD7E}" dt="2021-12-13T23:59:15.139" v="3332" actId="1076"/>
          <ac:grpSpMkLst>
            <pc:docMk/>
            <pc:sldMk cId="0" sldId="265"/>
            <ac:grpSpMk id="161" creationId="{9F7984C5-389B-4822-9898-502520AEE4E0}"/>
          </ac:grpSpMkLst>
        </pc:grpChg>
        <pc:grpChg chg="del">
          <ac:chgData name="NGUYEN PHAM ANH THU" userId="baf72463-252b-4d5f-a6ca-5a6327a9888d" providerId="ADAL" clId="{C81F71A6-D9A8-4A53-B7D0-1F9A8D12FD7E}" dt="2021-12-13T02:51:02.502" v="165" actId="478"/>
          <ac:grpSpMkLst>
            <pc:docMk/>
            <pc:sldMk cId="0" sldId="265"/>
            <ac:grpSpMk id="2022" creationId="{00000000-0000-0000-0000-000000000000}"/>
          </ac:grpSpMkLst>
        </pc:grpChg>
        <pc:picChg chg="mod topLvl">
          <ac:chgData name="NGUYEN PHAM ANH THU" userId="baf72463-252b-4d5f-a6ca-5a6327a9888d" providerId="ADAL" clId="{C81F71A6-D9A8-4A53-B7D0-1F9A8D12FD7E}" dt="2021-12-13T02:55:09.487" v="234" actId="165"/>
          <ac:picMkLst>
            <pc:docMk/>
            <pc:sldMk cId="0" sldId="265"/>
            <ac:picMk id="122" creationId="{E2C8E11B-A425-4B1E-A585-45AC4E96DE7E}"/>
          </ac:picMkLst>
        </pc:picChg>
        <pc:picChg chg="mod">
          <ac:chgData name="NGUYEN PHAM ANH THU" userId="baf72463-252b-4d5f-a6ca-5a6327a9888d" providerId="ADAL" clId="{C81F71A6-D9A8-4A53-B7D0-1F9A8D12FD7E}" dt="2021-12-13T02:55:09.487" v="234" actId="165"/>
          <ac:picMkLst>
            <pc:docMk/>
            <pc:sldMk cId="0" sldId="265"/>
            <ac:picMk id="124" creationId="{903B28F6-6A5E-4CAA-83B4-64F190DD029C}"/>
          </ac:picMkLst>
        </pc:picChg>
        <pc:picChg chg="mod">
          <ac:chgData name="NGUYEN PHAM ANH THU" userId="baf72463-252b-4d5f-a6ca-5a6327a9888d" providerId="ADAL" clId="{C81F71A6-D9A8-4A53-B7D0-1F9A8D12FD7E}" dt="2021-12-13T02:55:09.487" v="234" actId="165"/>
          <ac:picMkLst>
            <pc:docMk/>
            <pc:sldMk cId="0" sldId="265"/>
            <ac:picMk id="125" creationId="{11949F93-BF9F-4C5F-9987-C64D56C049C1}"/>
          </ac:picMkLst>
        </pc:picChg>
        <pc:picChg chg="mod">
          <ac:chgData name="NGUYEN PHAM ANH THU" userId="baf72463-252b-4d5f-a6ca-5a6327a9888d" providerId="ADAL" clId="{C81F71A6-D9A8-4A53-B7D0-1F9A8D12FD7E}" dt="2021-12-13T02:55:09.487" v="234" actId="165"/>
          <ac:picMkLst>
            <pc:docMk/>
            <pc:sldMk cId="0" sldId="265"/>
            <ac:picMk id="126" creationId="{AB382162-303B-4F5E-9F11-C5A63B910EC0}"/>
          </ac:picMkLst>
        </pc:picChg>
        <pc:picChg chg="mod">
          <ac:chgData name="NGUYEN PHAM ANH THU" userId="baf72463-252b-4d5f-a6ca-5a6327a9888d" providerId="ADAL" clId="{C81F71A6-D9A8-4A53-B7D0-1F9A8D12FD7E}" dt="2021-12-13T02:55:09.487" v="234" actId="165"/>
          <ac:picMkLst>
            <pc:docMk/>
            <pc:sldMk cId="0" sldId="265"/>
            <ac:picMk id="127" creationId="{4748ABCA-73CA-4AFE-8DCC-505AC51D75B1}"/>
          </ac:picMkLst>
        </pc:picChg>
        <pc:picChg chg="mod">
          <ac:chgData name="NGUYEN PHAM ANH THU" userId="baf72463-252b-4d5f-a6ca-5a6327a9888d" providerId="ADAL" clId="{C81F71A6-D9A8-4A53-B7D0-1F9A8D12FD7E}" dt="2021-12-13T02:55:09.487" v="234" actId="165"/>
          <ac:picMkLst>
            <pc:docMk/>
            <pc:sldMk cId="0" sldId="265"/>
            <ac:picMk id="128" creationId="{694C40B2-E3E0-4C59-B47D-983C65037C80}"/>
          </ac:picMkLst>
        </pc:picChg>
        <pc:picChg chg="add mod">
          <ac:chgData name="NGUYEN PHAM ANH THU" userId="baf72463-252b-4d5f-a6ca-5a6327a9888d" providerId="ADAL" clId="{C81F71A6-D9A8-4A53-B7D0-1F9A8D12FD7E}" dt="2021-12-13T23:58:02.115" v="3294" actId="1076"/>
          <ac:picMkLst>
            <pc:docMk/>
            <pc:sldMk cId="0" sldId="265"/>
            <ac:picMk id="131" creationId="{DF54EEF1-B987-4666-B3F4-7CDDB2014337}"/>
          </ac:picMkLst>
        </pc:picChg>
        <pc:picChg chg="add mod">
          <ac:chgData name="NGUYEN PHAM ANH THU" userId="baf72463-252b-4d5f-a6ca-5a6327a9888d" providerId="ADAL" clId="{C81F71A6-D9A8-4A53-B7D0-1F9A8D12FD7E}" dt="2021-12-13T03:38:41.559" v="583" actId="1076"/>
          <ac:picMkLst>
            <pc:docMk/>
            <pc:sldMk cId="0" sldId="265"/>
            <ac:picMk id="147" creationId="{58EC29F6-00BF-46DB-91FC-F18F7E0EBFA0}"/>
          </ac:picMkLst>
        </pc:picChg>
      </pc:sldChg>
      <pc:sldChg chg="del">
        <pc:chgData name="NGUYEN PHAM ANH THU" userId="baf72463-252b-4d5f-a6ca-5a6327a9888d" providerId="ADAL" clId="{C81F71A6-D9A8-4A53-B7D0-1F9A8D12FD7E}" dt="2021-12-14T08:49:52.180" v="11560" actId="47"/>
        <pc:sldMkLst>
          <pc:docMk/>
          <pc:sldMk cId="0" sldId="266"/>
        </pc:sldMkLst>
      </pc:sldChg>
      <pc:sldChg chg="del">
        <pc:chgData name="NGUYEN PHAM ANH THU" userId="baf72463-252b-4d5f-a6ca-5a6327a9888d" providerId="ADAL" clId="{C81F71A6-D9A8-4A53-B7D0-1F9A8D12FD7E}" dt="2021-12-14T08:49:52.867" v="11561" actId="47"/>
        <pc:sldMkLst>
          <pc:docMk/>
          <pc:sldMk cId="0" sldId="267"/>
        </pc:sldMkLst>
      </pc:sldChg>
      <pc:sldChg chg="del">
        <pc:chgData name="NGUYEN PHAM ANH THU" userId="baf72463-252b-4d5f-a6ca-5a6327a9888d" providerId="ADAL" clId="{C81F71A6-D9A8-4A53-B7D0-1F9A8D12FD7E}" dt="2021-12-14T08:49:53.484" v="11562" actId="47"/>
        <pc:sldMkLst>
          <pc:docMk/>
          <pc:sldMk cId="0" sldId="268"/>
        </pc:sldMkLst>
      </pc:sldChg>
      <pc:sldChg chg="del">
        <pc:chgData name="NGUYEN PHAM ANH THU" userId="baf72463-252b-4d5f-a6ca-5a6327a9888d" providerId="ADAL" clId="{C81F71A6-D9A8-4A53-B7D0-1F9A8D12FD7E}" dt="2021-12-14T08:49:54.092" v="11563" actId="47"/>
        <pc:sldMkLst>
          <pc:docMk/>
          <pc:sldMk cId="0" sldId="269"/>
        </pc:sldMkLst>
      </pc:sldChg>
      <pc:sldChg chg="del">
        <pc:chgData name="NGUYEN PHAM ANH THU" userId="baf72463-252b-4d5f-a6ca-5a6327a9888d" providerId="ADAL" clId="{C81F71A6-D9A8-4A53-B7D0-1F9A8D12FD7E}" dt="2021-12-14T08:49:54.619" v="11564" actId="47"/>
        <pc:sldMkLst>
          <pc:docMk/>
          <pc:sldMk cId="0" sldId="270"/>
        </pc:sldMkLst>
      </pc:sldChg>
      <pc:sldChg chg="addSp modSp modTransition modAnim">
        <pc:chgData name="NGUYEN PHAM ANH THU" userId="baf72463-252b-4d5f-a6ca-5a6327a9888d" providerId="ADAL" clId="{C81F71A6-D9A8-4A53-B7D0-1F9A8D12FD7E}" dt="2021-12-14T09:54:07.151" v="13279"/>
        <pc:sldMkLst>
          <pc:docMk/>
          <pc:sldMk cId="0" sldId="271"/>
        </pc:sldMkLst>
        <pc:spChg chg="mod">
          <ac:chgData name="NGUYEN PHAM ANH THU" userId="baf72463-252b-4d5f-a6ca-5a6327a9888d" providerId="ADAL" clId="{C81F71A6-D9A8-4A53-B7D0-1F9A8D12FD7E}" dt="2021-12-13T01:26:36.641" v="15" actId="164"/>
          <ac:spMkLst>
            <pc:docMk/>
            <pc:sldMk cId="0" sldId="271"/>
            <ac:spMk id="8" creationId="{DF792322-10B0-43FD-B4C7-E339EAB88A24}"/>
          </ac:spMkLst>
        </pc:spChg>
        <pc:spChg chg="mod">
          <ac:chgData name="NGUYEN PHAM ANH THU" userId="baf72463-252b-4d5f-a6ca-5a6327a9888d" providerId="ADAL" clId="{C81F71A6-D9A8-4A53-B7D0-1F9A8D12FD7E}" dt="2021-12-13T01:26:36.641" v="15" actId="164"/>
          <ac:spMkLst>
            <pc:docMk/>
            <pc:sldMk cId="0" sldId="271"/>
            <ac:spMk id="2277" creationId="{00000000-0000-0000-0000-000000000000}"/>
          </ac:spMkLst>
        </pc:spChg>
        <pc:grpChg chg="add mod">
          <ac:chgData name="NGUYEN PHAM ANH THU" userId="baf72463-252b-4d5f-a6ca-5a6327a9888d" providerId="ADAL" clId="{C81F71A6-D9A8-4A53-B7D0-1F9A8D12FD7E}" dt="2021-12-13T01:26:36.641" v="15" actId="164"/>
          <ac:grpSpMkLst>
            <pc:docMk/>
            <pc:sldMk cId="0" sldId="271"/>
            <ac:grpSpMk id="2" creationId="{3FB00C32-40DD-4AC0-A659-1BF3CEBDEE86}"/>
          </ac:grpSpMkLst>
        </pc:grpChg>
      </pc:sldChg>
      <pc:sldChg chg="del">
        <pc:chgData name="NGUYEN PHAM ANH THU" userId="baf72463-252b-4d5f-a6ca-5a6327a9888d" providerId="ADAL" clId="{C81F71A6-D9A8-4A53-B7D0-1F9A8D12FD7E}" dt="2021-12-14T08:49:55.120" v="11565" actId="47"/>
        <pc:sldMkLst>
          <pc:docMk/>
          <pc:sldMk cId="0" sldId="272"/>
        </pc:sldMkLst>
      </pc:sldChg>
      <pc:sldChg chg="modTransition">
        <pc:chgData name="NGUYEN PHAM ANH THU" userId="baf72463-252b-4d5f-a6ca-5a6327a9888d" providerId="ADAL" clId="{C81F71A6-D9A8-4A53-B7D0-1F9A8D12FD7E}" dt="2021-12-14T09:54:07.151" v="13279"/>
        <pc:sldMkLst>
          <pc:docMk/>
          <pc:sldMk cId="0" sldId="273"/>
        </pc:sldMkLst>
      </pc:sldChg>
      <pc:sldChg chg="modSp mod modTransition">
        <pc:chgData name="NGUYEN PHAM ANH THU" userId="baf72463-252b-4d5f-a6ca-5a6327a9888d" providerId="ADAL" clId="{C81F71A6-D9A8-4A53-B7D0-1F9A8D12FD7E}" dt="2021-12-16T12:17:18.534" v="13643" actId="207"/>
        <pc:sldMkLst>
          <pc:docMk/>
          <pc:sldMk cId="0" sldId="274"/>
        </pc:sldMkLst>
        <pc:spChg chg="mod">
          <ac:chgData name="NGUYEN PHAM ANH THU" userId="baf72463-252b-4d5f-a6ca-5a6327a9888d" providerId="ADAL" clId="{C81F71A6-D9A8-4A53-B7D0-1F9A8D12FD7E}" dt="2021-12-16T12:17:18.534" v="13643" actId="207"/>
          <ac:spMkLst>
            <pc:docMk/>
            <pc:sldMk cId="0" sldId="274"/>
            <ac:spMk id="74" creationId="{7E09FD9D-1E2A-4460-AE26-CCFDC452EA26}"/>
          </ac:spMkLst>
        </pc:spChg>
        <pc:spChg chg="mod">
          <ac:chgData name="NGUYEN PHAM ANH THU" userId="baf72463-252b-4d5f-a6ca-5a6327a9888d" providerId="ADAL" clId="{C81F71A6-D9A8-4A53-B7D0-1F9A8D12FD7E}" dt="2021-12-16T12:17:15.979" v="13642" actId="207"/>
          <ac:spMkLst>
            <pc:docMk/>
            <pc:sldMk cId="0" sldId="274"/>
            <ac:spMk id="75" creationId="{0CA6A8C5-CAA6-43B1-BF67-978E19094429}"/>
          </ac:spMkLst>
        </pc:spChg>
        <pc:grpChg chg="mod">
          <ac:chgData name="NGUYEN PHAM ANH THU" userId="baf72463-252b-4d5f-a6ca-5a6327a9888d" providerId="ADAL" clId="{C81F71A6-D9A8-4A53-B7D0-1F9A8D12FD7E}" dt="2021-12-16T12:17:15.979" v="13642" actId="207"/>
          <ac:grpSpMkLst>
            <pc:docMk/>
            <pc:sldMk cId="0" sldId="274"/>
            <ac:grpSpMk id="73" creationId="{E9DE7417-89E5-41D9-A0D8-678814BF248B}"/>
          </ac:grpSpMkLst>
        </pc:grpChg>
      </pc:sldChg>
      <pc:sldChg chg="del">
        <pc:chgData name="NGUYEN PHAM ANH THU" userId="baf72463-252b-4d5f-a6ca-5a6327a9888d" providerId="ADAL" clId="{C81F71A6-D9A8-4A53-B7D0-1F9A8D12FD7E}" dt="2021-12-14T08:49:55.870" v="11566" actId="47"/>
        <pc:sldMkLst>
          <pc:docMk/>
          <pc:sldMk cId="0" sldId="275"/>
        </pc:sldMkLst>
      </pc:sldChg>
      <pc:sldChg chg="del">
        <pc:chgData name="NGUYEN PHAM ANH THU" userId="baf72463-252b-4d5f-a6ca-5a6327a9888d" providerId="ADAL" clId="{C81F71A6-D9A8-4A53-B7D0-1F9A8D12FD7E}" dt="2021-12-14T08:49:56.189" v="11567" actId="47"/>
        <pc:sldMkLst>
          <pc:docMk/>
          <pc:sldMk cId="0" sldId="276"/>
        </pc:sldMkLst>
      </pc:sldChg>
      <pc:sldChg chg="del">
        <pc:chgData name="NGUYEN PHAM ANH THU" userId="baf72463-252b-4d5f-a6ca-5a6327a9888d" providerId="ADAL" clId="{C81F71A6-D9A8-4A53-B7D0-1F9A8D12FD7E}" dt="2021-12-14T08:49:56.441" v="11568" actId="47"/>
        <pc:sldMkLst>
          <pc:docMk/>
          <pc:sldMk cId="0" sldId="277"/>
        </pc:sldMkLst>
      </pc:sldChg>
      <pc:sldChg chg="del">
        <pc:chgData name="NGUYEN PHAM ANH THU" userId="baf72463-252b-4d5f-a6ca-5a6327a9888d" providerId="ADAL" clId="{C81F71A6-D9A8-4A53-B7D0-1F9A8D12FD7E}" dt="2021-12-14T08:49:56.761" v="11569" actId="47"/>
        <pc:sldMkLst>
          <pc:docMk/>
          <pc:sldMk cId="0" sldId="278"/>
        </pc:sldMkLst>
      </pc:sldChg>
      <pc:sldChg chg="del">
        <pc:chgData name="NGUYEN PHAM ANH THU" userId="baf72463-252b-4d5f-a6ca-5a6327a9888d" providerId="ADAL" clId="{C81F71A6-D9A8-4A53-B7D0-1F9A8D12FD7E}" dt="2021-12-14T08:49:57.082" v="11570" actId="47"/>
        <pc:sldMkLst>
          <pc:docMk/>
          <pc:sldMk cId="0" sldId="279"/>
        </pc:sldMkLst>
      </pc:sldChg>
      <pc:sldChg chg="addSp delSp modSp del mod ord modAnim">
        <pc:chgData name="NGUYEN PHAM ANH THU" userId="baf72463-252b-4d5f-a6ca-5a6327a9888d" providerId="ADAL" clId="{C81F71A6-D9A8-4A53-B7D0-1F9A8D12FD7E}" dt="2021-12-14T07:59:55.246" v="10602" actId="47"/>
        <pc:sldMkLst>
          <pc:docMk/>
          <pc:sldMk cId="0" sldId="280"/>
        </pc:sldMkLst>
        <pc:spChg chg="add del mod">
          <ac:chgData name="NGUYEN PHAM ANH THU" userId="baf72463-252b-4d5f-a6ca-5a6327a9888d" providerId="ADAL" clId="{C81F71A6-D9A8-4A53-B7D0-1F9A8D12FD7E}" dt="2021-12-14T07:48:13.424" v="10373" actId="478"/>
          <ac:spMkLst>
            <pc:docMk/>
            <pc:sldMk cId="0" sldId="280"/>
            <ac:spMk id="3" creationId="{5392FC1B-9CB7-49C2-91A5-735094A27584}"/>
          </ac:spMkLst>
        </pc:spChg>
        <pc:spChg chg="add del mod">
          <ac:chgData name="NGUYEN PHAM ANH THU" userId="baf72463-252b-4d5f-a6ca-5a6327a9888d" providerId="ADAL" clId="{C81F71A6-D9A8-4A53-B7D0-1F9A8D12FD7E}" dt="2021-12-14T07:48:13.424" v="10373" actId="478"/>
          <ac:spMkLst>
            <pc:docMk/>
            <pc:sldMk cId="0" sldId="280"/>
            <ac:spMk id="5" creationId="{931A339C-C5CA-490E-A370-09EFB23C01CB}"/>
          </ac:spMkLst>
        </pc:spChg>
        <pc:spChg chg="mod topLvl">
          <ac:chgData name="NGUYEN PHAM ANH THU" userId="baf72463-252b-4d5f-a6ca-5a6327a9888d" providerId="ADAL" clId="{C81F71A6-D9A8-4A53-B7D0-1F9A8D12FD7E}" dt="2021-12-14T07:56:12.221" v="10582" actId="165"/>
          <ac:spMkLst>
            <pc:docMk/>
            <pc:sldMk cId="0" sldId="280"/>
            <ac:spMk id="75" creationId="{820EF3A5-1239-4FE4-B48E-B909B32C98E5}"/>
          </ac:spMkLst>
        </pc:spChg>
        <pc:spChg chg="mod topLvl">
          <ac:chgData name="NGUYEN PHAM ANH THU" userId="baf72463-252b-4d5f-a6ca-5a6327a9888d" providerId="ADAL" clId="{C81F71A6-D9A8-4A53-B7D0-1F9A8D12FD7E}" dt="2021-12-14T07:56:12.221" v="10582" actId="165"/>
          <ac:spMkLst>
            <pc:docMk/>
            <pc:sldMk cId="0" sldId="280"/>
            <ac:spMk id="76" creationId="{A0F67643-B49C-4BA4-803A-4A7BD62D1158}"/>
          </ac:spMkLst>
        </pc:spChg>
        <pc:spChg chg="add mod topLvl">
          <ac:chgData name="NGUYEN PHAM ANH THU" userId="baf72463-252b-4d5f-a6ca-5a6327a9888d" providerId="ADAL" clId="{C81F71A6-D9A8-4A53-B7D0-1F9A8D12FD7E}" dt="2021-12-14T07:56:07.462" v="10581" actId="165"/>
          <ac:spMkLst>
            <pc:docMk/>
            <pc:sldMk cId="0" sldId="280"/>
            <ac:spMk id="78" creationId="{861756CD-3559-4E9B-BFD4-5AF1FA87E6DD}"/>
          </ac:spMkLst>
        </pc:spChg>
        <pc:spChg chg="add mod topLvl">
          <ac:chgData name="NGUYEN PHAM ANH THU" userId="baf72463-252b-4d5f-a6ca-5a6327a9888d" providerId="ADAL" clId="{C81F71A6-D9A8-4A53-B7D0-1F9A8D12FD7E}" dt="2021-12-14T07:56:07.462" v="10581" actId="165"/>
          <ac:spMkLst>
            <pc:docMk/>
            <pc:sldMk cId="0" sldId="280"/>
            <ac:spMk id="80" creationId="{45AD58EB-1141-421A-8CEE-93198DF25C88}"/>
          </ac:spMkLst>
        </pc:spChg>
        <pc:spChg chg="del">
          <ac:chgData name="NGUYEN PHAM ANH THU" userId="baf72463-252b-4d5f-a6ca-5a6327a9888d" providerId="ADAL" clId="{C81F71A6-D9A8-4A53-B7D0-1F9A8D12FD7E}" dt="2021-12-14T07:48:10.884" v="10372" actId="478"/>
          <ac:spMkLst>
            <pc:docMk/>
            <pc:sldMk cId="0" sldId="280"/>
            <ac:spMk id="2730" creationId="{00000000-0000-0000-0000-000000000000}"/>
          </ac:spMkLst>
        </pc:spChg>
        <pc:spChg chg="del">
          <ac:chgData name="NGUYEN PHAM ANH THU" userId="baf72463-252b-4d5f-a6ca-5a6327a9888d" providerId="ADAL" clId="{C81F71A6-D9A8-4A53-B7D0-1F9A8D12FD7E}" dt="2021-12-14T07:48:10.884" v="10372" actId="478"/>
          <ac:spMkLst>
            <pc:docMk/>
            <pc:sldMk cId="0" sldId="280"/>
            <ac:spMk id="2731" creationId="{00000000-0000-0000-0000-000000000000}"/>
          </ac:spMkLst>
        </pc:spChg>
        <pc:grpChg chg="add del mod">
          <ac:chgData name="NGUYEN PHAM ANH THU" userId="baf72463-252b-4d5f-a6ca-5a6327a9888d" providerId="ADAL" clId="{C81F71A6-D9A8-4A53-B7D0-1F9A8D12FD7E}" dt="2021-12-14T07:56:07.462" v="10581" actId="165"/>
          <ac:grpSpMkLst>
            <pc:docMk/>
            <pc:sldMk cId="0" sldId="280"/>
            <ac:grpSpMk id="8" creationId="{421FD0FE-5222-4397-8114-958BD16DF4F9}"/>
          </ac:grpSpMkLst>
        </pc:grpChg>
        <pc:grpChg chg="add del mod topLvl">
          <ac:chgData name="NGUYEN PHAM ANH THU" userId="baf72463-252b-4d5f-a6ca-5a6327a9888d" providerId="ADAL" clId="{C81F71A6-D9A8-4A53-B7D0-1F9A8D12FD7E}" dt="2021-12-14T07:56:12.221" v="10582" actId="165"/>
          <ac:grpSpMkLst>
            <pc:docMk/>
            <pc:sldMk cId="0" sldId="280"/>
            <ac:grpSpMk id="74" creationId="{27C8646E-670E-44B4-BD7B-1C3C9E4B5809}"/>
          </ac:grpSpMkLst>
        </pc:grpChg>
        <pc:grpChg chg="del">
          <ac:chgData name="NGUYEN PHAM ANH THU" userId="baf72463-252b-4d5f-a6ca-5a6327a9888d" providerId="ADAL" clId="{C81F71A6-D9A8-4A53-B7D0-1F9A8D12FD7E}" dt="2021-12-14T07:48:14.686" v="10374" actId="478"/>
          <ac:grpSpMkLst>
            <pc:docMk/>
            <pc:sldMk cId="0" sldId="280"/>
            <ac:grpSpMk id="2732" creationId="{00000000-0000-0000-0000-000000000000}"/>
          </ac:grpSpMkLst>
        </pc:grpChg>
        <pc:picChg chg="add mod">
          <ac:chgData name="NGUYEN PHAM ANH THU" userId="baf72463-252b-4d5f-a6ca-5a6327a9888d" providerId="ADAL" clId="{C81F71A6-D9A8-4A53-B7D0-1F9A8D12FD7E}" dt="2021-12-14T07:59:08.387" v="10591" actId="1076"/>
          <ac:picMkLst>
            <pc:docMk/>
            <pc:sldMk cId="0" sldId="280"/>
            <ac:picMk id="82" creationId="{B4DA7DD2-D1B5-4D6F-85EB-2AF455D3BF95}"/>
          </ac:picMkLst>
        </pc:picChg>
        <pc:picChg chg="add mod">
          <ac:chgData name="NGUYEN PHAM ANH THU" userId="baf72463-252b-4d5f-a6ca-5a6327a9888d" providerId="ADAL" clId="{C81F71A6-D9A8-4A53-B7D0-1F9A8D12FD7E}" dt="2021-12-14T07:59:17.116" v="10594" actId="196"/>
          <ac:picMkLst>
            <pc:docMk/>
            <pc:sldMk cId="0" sldId="280"/>
            <ac:picMk id="83" creationId="{3A2C2952-A08E-4C3D-8991-D75865BCD2E5}"/>
          </ac:picMkLst>
        </pc:picChg>
      </pc:sldChg>
      <pc:sldChg chg="del">
        <pc:chgData name="NGUYEN PHAM ANH THU" userId="baf72463-252b-4d5f-a6ca-5a6327a9888d" providerId="ADAL" clId="{C81F71A6-D9A8-4A53-B7D0-1F9A8D12FD7E}" dt="2021-12-14T08:49:57.396" v="11571" actId="47"/>
        <pc:sldMkLst>
          <pc:docMk/>
          <pc:sldMk cId="0" sldId="281"/>
        </pc:sldMkLst>
      </pc:sldChg>
      <pc:sldChg chg="del">
        <pc:chgData name="NGUYEN PHAM ANH THU" userId="baf72463-252b-4d5f-a6ca-5a6327a9888d" providerId="ADAL" clId="{C81F71A6-D9A8-4A53-B7D0-1F9A8D12FD7E}" dt="2021-12-14T08:49:57.702" v="11572" actId="47"/>
        <pc:sldMkLst>
          <pc:docMk/>
          <pc:sldMk cId="0" sldId="282"/>
        </pc:sldMkLst>
      </pc:sldChg>
      <pc:sldChg chg="del">
        <pc:chgData name="NGUYEN PHAM ANH THU" userId="baf72463-252b-4d5f-a6ca-5a6327a9888d" providerId="ADAL" clId="{C81F71A6-D9A8-4A53-B7D0-1F9A8D12FD7E}" dt="2021-12-14T08:49:58.010" v="11573" actId="47"/>
        <pc:sldMkLst>
          <pc:docMk/>
          <pc:sldMk cId="0" sldId="283"/>
        </pc:sldMkLst>
      </pc:sldChg>
      <pc:sldChg chg="del">
        <pc:chgData name="NGUYEN PHAM ANH THU" userId="baf72463-252b-4d5f-a6ca-5a6327a9888d" providerId="ADAL" clId="{C81F71A6-D9A8-4A53-B7D0-1F9A8D12FD7E}" dt="2021-12-14T08:49:58.293" v="11574" actId="47"/>
        <pc:sldMkLst>
          <pc:docMk/>
          <pc:sldMk cId="0" sldId="284"/>
        </pc:sldMkLst>
      </pc:sldChg>
      <pc:sldChg chg="del">
        <pc:chgData name="NGUYEN PHAM ANH THU" userId="baf72463-252b-4d5f-a6ca-5a6327a9888d" providerId="ADAL" clId="{C81F71A6-D9A8-4A53-B7D0-1F9A8D12FD7E}" dt="2021-12-14T08:49:58.966" v="11575" actId="47"/>
        <pc:sldMkLst>
          <pc:docMk/>
          <pc:sldMk cId="0" sldId="285"/>
        </pc:sldMkLst>
      </pc:sldChg>
      <pc:sldChg chg="del">
        <pc:chgData name="NGUYEN PHAM ANH THU" userId="baf72463-252b-4d5f-a6ca-5a6327a9888d" providerId="ADAL" clId="{C81F71A6-D9A8-4A53-B7D0-1F9A8D12FD7E}" dt="2021-12-14T08:49:59.356" v="11576" actId="47"/>
        <pc:sldMkLst>
          <pc:docMk/>
          <pc:sldMk cId="0" sldId="286"/>
        </pc:sldMkLst>
      </pc:sldChg>
      <pc:sldChg chg="del">
        <pc:chgData name="NGUYEN PHAM ANH THU" userId="baf72463-252b-4d5f-a6ca-5a6327a9888d" providerId="ADAL" clId="{C81F71A6-D9A8-4A53-B7D0-1F9A8D12FD7E}" dt="2021-12-14T08:49:59.623" v="11577" actId="47"/>
        <pc:sldMkLst>
          <pc:docMk/>
          <pc:sldMk cId="0" sldId="287"/>
        </pc:sldMkLst>
      </pc:sldChg>
      <pc:sldChg chg="del">
        <pc:chgData name="NGUYEN PHAM ANH THU" userId="baf72463-252b-4d5f-a6ca-5a6327a9888d" providerId="ADAL" clId="{C81F71A6-D9A8-4A53-B7D0-1F9A8D12FD7E}" dt="2021-12-14T08:49:59.891" v="11578" actId="47"/>
        <pc:sldMkLst>
          <pc:docMk/>
          <pc:sldMk cId="0" sldId="288"/>
        </pc:sldMkLst>
      </pc:sldChg>
      <pc:sldChg chg="del">
        <pc:chgData name="NGUYEN PHAM ANH THU" userId="baf72463-252b-4d5f-a6ca-5a6327a9888d" providerId="ADAL" clId="{C81F71A6-D9A8-4A53-B7D0-1F9A8D12FD7E}" dt="2021-12-14T08:50:00.255" v="11579" actId="47"/>
        <pc:sldMkLst>
          <pc:docMk/>
          <pc:sldMk cId="0" sldId="289"/>
        </pc:sldMkLst>
      </pc:sldChg>
      <pc:sldChg chg="del">
        <pc:chgData name="NGUYEN PHAM ANH THU" userId="baf72463-252b-4d5f-a6ca-5a6327a9888d" providerId="ADAL" clId="{C81F71A6-D9A8-4A53-B7D0-1F9A8D12FD7E}" dt="2021-12-14T08:50:00.524" v="11580" actId="47"/>
        <pc:sldMkLst>
          <pc:docMk/>
          <pc:sldMk cId="0" sldId="290"/>
        </pc:sldMkLst>
      </pc:sldChg>
      <pc:sldChg chg="del">
        <pc:chgData name="NGUYEN PHAM ANH THU" userId="baf72463-252b-4d5f-a6ca-5a6327a9888d" providerId="ADAL" clId="{C81F71A6-D9A8-4A53-B7D0-1F9A8D12FD7E}" dt="2021-12-14T08:50:01.432" v="11581" actId="47"/>
        <pc:sldMkLst>
          <pc:docMk/>
          <pc:sldMk cId="0" sldId="291"/>
        </pc:sldMkLst>
      </pc:sldChg>
      <pc:sldChg chg="del">
        <pc:chgData name="NGUYEN PHAM ANH THU" userId="baf72463-252b-4d5f-a6ca-5a6327a9888d" providerId="ADAL" clId="{C81F71A6-D9A8-4A53-B7D0-1F9A8D12FD7E}" dt="2021-12-14T08:02:51.821" v="10625" actId="47"/>
        <pc:sldMkLst>
          <pc:docMk/>
          <pc:sldMk cId="0" sldId="292"/>
        </pc:sldMkLst>
      </pc:sldChg>
      <pc:sldChg chg="del">
        <pc:chgData name="NGUYEN PHAM ANH THU" userId="baf72463-252b-4d5f-a6ca-5a6327a9888d" providerId="ADAL" clId="{C81F71A6-D9A8-4A53-B7D0-1F9A8D12FD7E}" dt="2021-12-14T08:02:51.536" v="10624" actId="47"/>
        <pc:sldMkLst>
          <pc:docMk/>
          <pc:sldMk cId="0" sldId="293"/>
        </pc:sldMkLst>
      </pc:sldChg>
      <pc:sldChg chg="del">
        <pc:chgData name="NGUYEN PHAM ANH THU" userId="baf72463-252b-4d5f-a6ca-5a6327a9888d" providerId="ADAL" clId="{C81F71A6-D9A8-4A53-B7D0-1F9A8D12FD7E}" dt="2021-12-14T08:02:50.527" v="10623" actId="47"/>
        <pc:sldMkLst>
          <pc:docMk/>
          <pc:sldMk cId="0" sldId="294"/>
        </pc:sldMkLst>
      </pc:sldChg>
      <pc:sldChg chg="del">
        <pc:chgData name="NGUYEN PHAM ANH THU" userId="baf72463-252b-4d5f-a6ca-5a6327a9888d" providerId="ADAL" clId="{C81F71A6-D9A8-4A53-B7D0-1F9A8D12FD7E}" dt="2021-12-14T08:02:46.329" v="10605" actId="47"/>
        <pc:sldMkLst>
          <pc:docMk/>
          <pc:sldMk cId="0" sldId="295"/>
        </pc:sldMkLst>
      </pc:sldChg>
      <pc:sldChg chg="del">
        <pc:chgData name="NGUYEN PHAM ANH THU" userId="baf72463-252b-4d5f-a6ca-5a6327a9888d" providerId="ADAL" clId="{C81F71A6-D9A8-4A53-B7D0-1F9A8D12FD7E}" dt="2021-12-14T08:02:46.694" v="10606" actId="47"/>
        <pc:sldMkLst>
          <pc:docMk/>
          <pc:sldMk cId="0" sldId="296"/>
        </pc:sldMkLst>
      </pc:sldChg>
      <pc:sldChg chg="del">
        <pc:chgData name="NGUYEN PHAM ANH THU" userId="baf72463-252b-4d5f-a6ca-5a6327a9888d" providerId="ADAL" clId="{C81F71A6-D9A8-4A53-B7D0-1F9A8D12FD7E}" dt="2021-12-14T08:02:46.982" v="10607" actId="47"/>
        <pc:sldMkLst>
          <pc:docMk/>
          <pc:sldMk cId="0" sldId="297"/>
        </pc:sldMkLst>
      </pc:sldChg>
      <pc:sldChg chg="del">
        <pc:chgData name="NGUYEN PHAM ANH THU" userId="baf72463-252b-4d5f-a6ca-5a6327a9888d" providerId="ADAL" clId="{C81F71A6-D9A8-4A53-B7D0-1F9A8D12FD7E}" dt="2021-12-14T08:02:47.199" v="10608" actId="47"/>
        <pc:sldMkLst>
          <pc:docMk/>
          <pc:sldMk cId="0" sldId="298"/>
        </pc:sldMkLst>
      </pc:sldChg>
      <pc:sldChg chg="del">
        <pc:chgData name="NGUYEN PHAM ANH THU" userId="baf72463-252b-4d5f-a6ca-5a6327a9888d" providerId="ADAL" clId="{C81F71A6-D9A8-4A53-B7D0-1F9A8D12FD7E}" dt="2021-12-14T08:02:47.446" v="10609" actId="47"/>
        <pc:sldMkLst>
          <pc:docMk/>
          <pc:sldMk cId="0" sldId="299"/>
        </pc:sldMkLst>
      </pc:sldChg>
      <pc:sldChg chg="del">
        <pc:chgData name="NGUYEN PHAM ANH THU" userId="baf72463-252b-4d5f-a6ca-5a6327a9888d" providerId="ADAL" clId="{C81F71A6-D9A8-4A53-B7D0-1F9A8D12FD7E}" dt="2021-12-14T08:02:47.780" v="10610" actId="47"/>
        <pc:sldMkLst>
          <pc:docMk/>
          <pc:sldMk cId="0" sldId="300"/>
        </pc:sldMkLst>
      </pc:sldChg>
      <pc:sldChg chg="del">
        <pc:chgData name="NGUYEN PHAM ANH THU" userId="baf72463-252b-4d5f-a6ca-5a6327a9888d" providerId="ADAL" clId="{C81F71A6-D9A8-4A53-B7D0-1F9A8D12FD7E}" dt="2021-12-14T08:02:47.911" v="10611" actId="47"/>
        <pc:sldMkLst>
          <pc:docMk/>
          <pc:sldMk cId="0" sldId="301"/>
        </pc:sldMkLst>
      </pc:sldChg>
      <pc:sldChg chg="del">
        <pc:chgData name="NGUYEN PHAM ANH THU" userId="baf72463-252b-4d5f-a6ca-5a6327a9888d" providerId="ADAL" clId="{C81F71A6-D9A8-4A53-B7D0-1F9A8D12FD7E}" dt="2021-12-14T08:02:48.149" v="10612" actId="47"/>
        <pc:sldMkLst>
          <pc:docMk/>
          <pc:sldMk cId="0" sldId="302"/>
        </pc:sldMkLst>
      </pc:sldChg>
      <pc:sldChg chg="del">
        <pc:chgData name="NGUYEN PHAM ANH THU" userId="baf72463-252b-4d5f-a6ca-5a6327a9888d" providerId="ADAL" clId="{C81F71A6-D9A8-4A53-B7D0-1F9A8D12FD7E}" dt="2021-12-14T08:02:48.398" v="10613" actId="47"/>
        <pc:sldMkLst>
          <pc:docMk/>
          <pc:sldMk cId="0" sldId="303"/>
        </pc:sldMkLst>
      </pc:sldChg>
      <pc:sldChg chg="del">
        <pc:chgData name="NGUYEN PHAM ANH THU" userId="baf72463-252b-4d5f-a6ca-5a6327a9888d" providerId="ADAL" clId="{C81F71A6-D9A8-4A53-B7D0-1F9A8D12FD7E}" dt="2021-12-14T08:02:48.597" v="10614" actId="47"/>
        <pc:sldMkLst>
          <pc:docMk/>
          <pc:sldMk cId="0" sldId="304"/>
        </pc:sldMkLst>
      </pc:sldChg>
      <pc:sldChg chg="del">
        <pc:chgData name="NGUYEN PHAM ANH THU" userId="baf72463-252b-4d5f-a6ca-5a6327a9888d" providerId="ADAL" clId="{C81F71A6-D9A8-4A53-B7D0-1F9A8D12FD7E}" dt="2021-12-14T08:02:48.849" v="10615" actId="47"/>
        <pc:sldMkLst>
          <pc:docMk/>
          <pc:sldMk cId="0" sldId="305"/>
        </pc:sldMkLst>
      </pc:sldChg>
      <pc:sldChg chg="del">
        <pc:chgData name="NGUYEN PHAM ANH THU" userId="baf72463-252b-4d5f-a6ca-5a6327a9888d" providerId="ADAL" clId="{C81F71A6-D9A8-4A53-B7D0-1F9A8D12FD7E}" dt="2021-12-14T08:02:49.061" v="10616" actId="47"/>
        <pc:sldMkLst>
          <pc:docMk/>
          <pc:sldMk cId="0" sldId="306"/>
        </pc:sldMkLst>
      </pc:sldChg>
      <pc:sldChg chg="del">
        <pc:chgData name="NGUYEN PHAM ANH THU" userId="baf72463-252b-4d5f-a6ca-5a6327a9888d" providerId="ADAL" clId="{C81F71A6-D9A8-4A53-B7D0-1F9A8D12FD7E}" dt="2021-12-14T08:02:49.294" v="10617" actId="47"/>
        <pc:sldMkLst>
          <pc:docMk/>
          <pc:sldMk cId="0" sldId="307"/>
        </pc:sldMkLst>
      </pc:sldChg>
      <pc:sldChg chg="del">
        <pc:chgData name="NGUYEN PHAM ANH THU" userId="baf72463-252b-4d5f-a6ca-5a6327a9888d" providerId="ADAL" clId="{C81F71A6-D9A8-4A53-B7D0-1F9A8D12FD7E}" dt="2021-12-14T08:02:49.506" v="10618" actId="47"/>
        <pc:sldMkLst>
          <pc:docMk/>
          <pc:sldMk cId="0" sldId="308"/>
        </pc:sldMkLst>
      </pc:sldChg>
      <pc:sldChg chg="del">
        <pc:chgData name="NGUYEN PHAM ANH THU" userId="baf72463-252b-4d5f-a6ca-5a6327a9888d" providerId="ADAL" clId="{C81F71A6-D9A8-4A53-B7D0-1F9A8D12FD7E}" dt="2021-12-14T08:02:49.700" v="10619" actId="47"/>
        <pc:sldMkLst>
          <pc:docMk/>
          <pc:sldMk cId="0" sldId="309"/>
        </pc:sldMkLst>
      </pc:sldChg>
      <pc:sldChg chg="del">
        <pc:chgData name="NGUYEN PHAM ANH THU" userId="baf72463-252b-4d5f-a6ca-5a6327a9888d" providerId="ADAL" clId="{C81F71A6-D9A8-4A53-B7D0-1F9A8D12FD7E}" dt="2021-12-14T08:02:49.896" v="10620" actId="47"/>
        <pc:sldMkLst>
          <pc:docMk/>
          <pc:sldMk cId="0" sldId="310"/>
        </pc:sldMkLst>
      </pc:sldChg>
      <pc:sldChg chg="del">
        <pc:chgData name="NGUYEN PHAM ANH THU" userId="baf72463-252b-4d5f-a6ca-5a6327a9888d" providerId="ADAL" clId="{C81F71A6-D9A8-4A53-B7D0-1F9A8D12FD7E}" dt="2021-12-14T08:02:50.103" v="10621" actId="47"/>
        <pc:sldMkLst>
          <pc:docMk/>
          <pc:sldMk cId="0" sldId="311"/>
        </pc:sldMkLst>
      </pc:sldChg>
      <pc:sldChg chg="del">
        <pc:chgData name="NGUYEN PHAM ANH THU" userId="baf72463-252b-4d5f-a6ca-5a6327a9888d" providerId="ADAL" clId="{C81F71A6-D9A8-4A53-B7D0-1F9A8D12FD7E}" dt="2021-12-14T08:02:50.306" v="10622" actId="47"/>
        <pc:sldMkLst>
          <pc:docMk/>
          <pc:sldMk cId="0" sldId="312"/>
        </pc:sldMkLst>
      </pc:sldChg>
      <pc:sldChg chg="modTransition modAnim">
        <pc:chgData name="NGUYEN PHAM ANH THU" userId="baf72463-252b-4d5f-a6ca-5a6327a9888d" providerId="ADAL" clId="{C81F71A6-D9A8-4A53-B7D0-1F9A8D12FD7E}" dt="2021-12-14T09:58:33.341" v="13290"/>
        <pc:sldMkLst>
          <pc:docMk/>
          <pc:sldMk cId="1538879969" sldId="313"/>
        </pc:sldMkLst>
      </pc:sldChg>
      <pc:sldChg chg="modTransition modAnim">
        <pc:chgData name="NGUYEN PHAM ANH THU" userId="baf72463-252b-4d5f-a6ca-5a6327a9888d" providerId="ADAL" clId="{C81F71A6-D9A8-4A53-B7D0-1F9A8D12FD7E}" dt="2021-12-14T09:54:07.151" v="13279"/>
        <pc:sldMkLst>
          <pc:docMk/>
          <pc:sldMk cId="3877752199" sldId="314"/>
        </pc:sldMkLst>
      </pc:sldChg>
      <pc:sldChg chg="modTransition modAnim">
        <pc:chgData name="NGUYEN PHAM ANH THU" userId="baf72463-252b-4d5f-a6ca-5a6327a9888d" providerId="ADAL" clId="{C81F71A6-D9A8-4A53-B7D0-1F9A8D12FD7E}" dt="2021-12-14T09:54:07.151" v="13279"/>
        <pc:sldMkLst>
          <pc:docMk/>
          <pc:sldMk cId="3551768488" sldId="316"/>
        </pc:sldMkLst>
      </pc:sldChg>
      <pc:sldChg chg="modSp mod modTransition modAnim">
        <pc:chgData name="NGUYEN PHAM ANH THU" userId="baf72463-252b-4d5f-a6ca-5a6327a9888d" providerId="ADAL" clId="{C81F71A6-D9A8-4A53-B7D0-1F9A8D12FD7E}" dt="2021-12-14T09:54:07.151" v="13279"/>
        <pc:sldMkLst>
          <pc:docMk/>
          <pc:sldMk cId="2991517534" sldId="317"/>
        </pc:sldMkLst>
        <pc:picChg chg="mod">
          <ac:chgData name="NGUYEN PHAM ANH THU" userId="baf72463-252b-4d5f-a6ca-5a6327a9888d" providerId="ADAL" clId="{C81F71A6-D9A8-4A53-B7D0-1F9A8D12FD7E}" dt="2021-12-13T14:09:33.693" v="2108" actId="1076"/>
          <ac:picMkLst>
            <pc:docMk/>
            <pc:sldMk cId="2991517534" sldId="317"/>
            <ac:picMk id="55" creationId="{9E17B92D-D90E-43C5-9058-C1D24FB400D3}"/>
          </ac:picMkLst>
        </pc:picChg>
      </pc:sldChg>
      <pc:sldChg chg="modTransition">
        <pc:chgData name="NGUYEN PHAM ANH THU" userId="baf72463-252b-4d5f-a6ca-5a6327a9888d" providerId="ADAL" clId="{C81F71A6-D9A8-4A53-B7D0-1F9A8D12FD7E}" dt="2021-12-14T09:54:07.151" v="13279"/>
        <pc:sldMkLst>
          <pc:docMk/>
          <pc:sldMk cId="3566683648" sldId="318"/>
        </pc:sldMkLst>
      </pc:sldChg>
      <pc:sldChg chg="modSp mod modTransition">
        <pc:chgData name="NGUYEN PHAM ANH THU" userId="baf72463-252b-4d5f-a6ca-5a6327a9888d" providerId="ADAL" clId="{C81F71A6-D9A8-4A53-B7D0-1F9A8D12FD7E}" dt="2021-12-16T12:17:28.871" v="13644" actId="207"/>
        <pc:sldMkLst>
          <pc:docMk/>
          <pc:sldMk cId="4123998530" sldId="319"/>
        </pc:sldMkLst>
        <pc:spChg chg="mod">
          <ac:chgData name="NGUYEN PHAM ANH THU" userId="baf72463-252b-4d5f-a6ca-5a6327a9888d" providerId="ADAL" clId="{C81F71A6-D9A8-4A53-B7D0-1F9A8D12FD7E}" dt="2021-12-16T12:17:28.871" v="13644" actId="207"/>
          <ac:spMkLst>
            <pc:docMk/>
            <pc:sldMk cId="4123998530" sldId="319"/>
            <ac:spMk id="22" creationId="{DB79AE76-8F3E-4428-BF04-BC2F9030C391}"/>
          </ac:spMkLst>
        </pc:spChg>
      </pc:sldChg>
      <pc:sldChg chg="modSp mod modTransition modAnim modNotesTx">
        <pc:chgData name="NGUYEN PHAM ANH THU" userId="baf72463-252b-4d5f-a6ca-5a6327a9888d" providerId="ADAL" clId="{C81F71A6-D9A8-4A53-B7D0-1F9A8D12FD7E}" dt="2021-12-14T10:03:53.044" v="13405" actId="20577"/>
        <pc:sldMkLst>
          <pc:docMk/>
          <pc:sldMk cId="1892090787" sldId="320"/>
        </pc:sldMkLst>
        <pc:spChg chg="mod">
          <ac:chgData name="NGUYEN PHAM ANH THU" userId="baf72463-252b-4d5f-a6ca-5a6327a9888d" providerId="ADAL" clId="{C81F71A6-D9A8-4A53-B7D0-1F9A8D12FD7E}" dt="2021-12-14T10:03:53.044" v="13405" actId="20577"/>
          <ac:spMkLst>
            <pc:docMk/>
            <pc:sldMk cId="1892090787" sldId="320"/>
            <ac:spMk id="78" creationId="{9447FE6C-410A-4377-85A0-FE97D40E4202}"/>
          </ac:spMkLst>
        </pc:spChg>
      </pc:sldChg>
      <pc:sldChg chg="modTransition">
        <pc:chgData name="NGUYEN PHAM ANH THU" userId="baf72463-252b-4d5f-a6ca-5a6327a9888d" providerId="ADAL" clId="{C81F71A6-D9A8-4A53-B7D0-1F9A8D12FD7E}" dt="2021-12-14T09:54:07.151" v="13279"/>
        <pc:sldMkLst>
          <pc:docMk/>
          <pc:sldMk cId="3646078454" sldId="321"/>
        </pc:sldMkLst>
      </pc:sldChg>
      <pc:sldChg chg="modTransition">
        <pc:chgData name="NGUYEN PHAM ANH THU" userId="baf72463-252b-4d5f-a6ca-5a6327a9888d" providerId="ADAL" clId="{C81F71A6-D9A8-4A53-B7D0-1F9A8D12FD7E}" dt="2021-12-14T09:54:07.151" v="13279"/>
        <pc:sldMkLst>
          <pc:docMk/>
          <pc:sldMk cId="1585172195" sldId="322"/>
        </pc:sldMkLst>
      </pc:sldChg>
      <pc:sldChg chg="modTransition modAnim">
        <pc:chgData name="NGUYEN PHAM ANH THU" userId="baf72463-252b-4d5f-a6ca-5a6327a9888d" providerId="ADAL" clId="{C81F71A6-D9A8-4A53-B7D0-1F9A8D12FD7E}" dt="2021-12-14T09:54:07.151" v="13279"/>
        <pc:sldMkLst>
          <pc:docMk/>
          <pc:sldMk cId="469111555" sldId="323"/>
        </pc:sldMkLst>
      </pc:sldChg>
      <pc:sldChg chg="addSp modSp del mod modAnim">
        <pc:chgData name="NGUYEN PHAM ANH THU" userId="baf72463-252b-4d5f-a6ca-5a6327a9888d" providerId="ADAL" clId="{C81F71A6-D9A8-4A53-B7D0-1F9A8D12FD7E}" dt="2021-12-13T02:52:09.116" v="169" actId="47"/>
        <pc:sldMkLst>
          <pc:docMk/>
          <pc:sldMk cId="3285366997" sldId="324"/>
        </pc:sldMkLst>
        <pc:spChg chg="mod">
          <ac:chgData name="NGUYEN PHAM ANH THU" userId="baf72463-252b-4d5f-a6ca-5a6327a9888d" providerId="ADAL" clId="{C81F71A6-D9A8-4A53-B7D0-1F9A8D12FD7E}" dt="2021-12-13T02:09:15.319" v="47" actId="164"/>
          <ac:spMkLst>
            <pc:docMk/>
            <pc:sldMk cId="3285366997" sldId="324"/>
            <ac:spMk id="8" creationId="{DF792322-10B0-43FD-B4C7-E339EAB88A24}"/>
          </ac:spMkLst>
        </pc:spChg>
        <pc:spChg chg="mod">
          <ac:chgData name="NGUYEN PHAM ANH THU" userId="baf72463-252b-4d5f-a6ca-5a6327a9888d" providerId="ADAL" clId="{C81F71A6-D9A8-4A53-B7D0-1F9A8D12FD7E}" dt="2021-12-13T02:09:15.319" v="47" actId="164"/>
          <ac:spMkLst>
            <pc:docMk/>
            <pc:sldMk cId="3285366997" sldId="324"/>
            <ac:spMk id="2277" creationId="{00000000-0000-0000-0000-000000000000}"/>
          </ac:spMkLst>
        </pc:spChg>
        <pc:grpChg chg="add mod">
          <ac:chgData name="NGUYEN PHAM ANH THU" userId="baf72463-252b-4d5f-a6ca-5a6327a9888d" providerId="ADAL" clId="{C81F71A6-D9A8-4A53-B7D0-1F9A8D12FD7E}" dt="2021-12-13T02:09:15.319" v="47" actId="164"/>
          <ac:grpSpMkLst>
            <pc:docMk/>
            <pc:sldMk cId="3285366997" sldId="324"/>
            <ac:grpSpMk id="2" creationId="{936ECEF5-90C2-43B5-BABC-F044D352A29E}"/>
          </ac:grpSpMkLst>
        </pc:grpChg>
        <pc:picChg chg="mod">
          <ac:chgData name="NGUYEN PHAM ANH THU" userId="baf72463-252b-4d5f-a6ca-5a6327a9888d" providerId="ADAL" clId="{C81F71A6-D9A8-4A53-B7D0-1F9A8D12FD7E}" dt="2021-12-13T02:09:08.835" v="46" actId="14100"/>
          <ac:picMkLst>
            <pc:docMk/>
            <pc:sldMk cId="3285366997" sldId="324"/>
            <ac:picMk id="7" creationId="{A50C0DE4-EC46-4796-AEC7-86456E5BEC22}"/>
          </ac:picMkLst>
        </pc:picChg>
      </pc:sldChg>
      <pc:sldChg chg="addSp delSp modSp add mod ord modTransition modAnim">
        <pc:chgData name="NGUYEN PHAM ANH THU" userId="baf72463-252b-4d5f-a6ca-5a6327a9888d" providerId="ADAL" clId="{C81F71A6-D9A8-4A53-B7D0-1F9A8D12FD7E}" dt="2021-12-14T09:54:07.151" v="13279"/>
        <pc:sldMkLst>
          <pc:docMk/>
          <pc:sldMk cId="2486162078" sldId="325"/>
        </pc:sldMkLst>
        <pc:spChg chg="add del mod">
          <ac:chgData name="NGUYEN PHAM ANH THU" userId="baf72463-252b-4d5f-a6ca-5a6327a9888d" providerId="ADAL" clId="{C81F71A6-D9A8-4A53-B7D0-1F9A8D12FD7E}" dt="2021-12-13T02:47:49.597" v="128" actId="478"/>
          <ac:spMkLst>
            <pc:docMk/>
            <pc:sldMk cId="2486162078" sldId="325"/>
            <ac:spMk id="3" creationId="{EAD52791-BD27-40E8-803C-CC9913339997}"/>
          </ac:spMkLst>
        </pc:spChg>
        <pc:spChg chg="add del mod">
          <ac:chgData name="NGUYEN PHAM ANH THU" userId="baf72463-252b-4d5f-a6ca-5a6327a9888d" providerId="ADAL" clId="{C81F71A6-D9A8-4A53-B7D0-1F9A8D12FD7E}" dt="2021-12-13T02:47:49.597" v="128" actId="478"/>
          <ac:spMkLst>
            <pc:docMk/>
            <pc:sldMk cId="2486162078" sldId="325"/>
            <ac:spMk id="5" creationId="{0C97981F-60DF-490E-96E7-CC7E6D1968AC}"/>
          </ac:spMkLst>
        </pc:spChg>
        <pc:spChg chg="mod">
          <ac:chgData name="NGUYEN PHAM ANH THU" userId="baf72463-252b-4d5f-a6ca-5a6327a9888d" providerId="ADAL" clId="{C81F71A6-D9A8-4A53-B7D0-1F9A8D12FD7E}" dt="2021-12-13T02:47:55.093" v="129"/>
          <ac:spMkLst>
            <pc:docMk/>
            <pc:sldMk cId="2486162078" sldId="325"/>
            <ac:spMk id="75" creationId="{40682481-EAD8-46AF-96E6-FBF331C9E04E}"/>
          </ac:spMkLst>
        </pc:spChg>
        <pc:spChg chg="mod">
          <ac:chgData name="NGUYEN PHAM ANH THU" userId="baf72463-252b-4d5f-a6ca-5a6327a9888d" providerId="ADAL" clId="{C81F71A6-D9A8-4A53-B7D0-1F9A8D12FD7E}" dt="2021-12-13T02:47:55.093" v="129"/>
          <ac:spMkLst>
            <pc:docMk/>
            <pc:sldMk cId="2486162078" sldId="325"/>
            <ac:spMk id="76" creationId="{FD0DEEC6-2E2B-4482-8AF2-605F6E31117F}"/>
          </ac:spMkLst>
        </pc:spChg>
        <pc:spChg chg="del">
          <ac:chgData name="NGUYEN PHAM ANH THU" userId="baf72463-252b-4d5f-a6ca-5a6327a9888d" providerId="ADAL" clId="{C81F71A6-D9A8-4A53-B7D0-1F9A8D12FD7E}" dt="2021-12-13T02:47:47.594" v="127" actId="478"/>
          <ac:spMkLst>
            <pc:docMk/>
            <pc:sldMk cId="2486162078" sldId="325"/>
            <ac:spMk id="2730" creationId="{00000000-0000-0000-0000-000000000000}"/>
          </ac:spMkLst>
        </pc:spChg>
        <pc:spChg chg="del">
          <ac:chgData name="NGUYEN PHAM ANH THU" userId="baf72463-252b-4d5f-a6ca-5a6327a9888d" providerId="ADAL" clId="{C81F71A6-D9A8-4A53-B7D0-1F9A8D12FD7E}" dt="2021-12-13T02:47:47.594" v="127" actId="478"/>
          <ac:spMkLst>
            <pc:docMk/>
            <pc:sldMk cId="2486162078" sldId="325"/>
            <ac:spMk id="2731" creationId="{00000000-0000-0000-0000-000000000000}"/>
          </ac:spMkLst>
        </pc:spChg>
        <pc:grpChg chg="add mod">
          <ac:chgData name="NGUYEN PHAM ANH THU" userId="baf72463-252b-4d5f-a6ca-5a6327a9888d" providerId="ADAL" clId="{C81F71A6-D9A8-4A53-B7D0-1F9A8D12FD7E}" dt="2021-12-13T02:48:08.385" v="131" actId="1076"/>
          <ac:grpSpMkLst>
            <pc:docMk/>
            <pc:sldMk cId="2486162078" sldId="325"/>
            <ac:grpSpMk id="74" creationId="{94047AF5-6E00-4604-9431-7B6717AD2AA9}"/>
          </ac:grpSpMkLst>
        </pc:grpChg>
        <pc:grpChg chg="del">
          <ac:chgData name="NGUYEN PHAM ANH THU" userId="baf72463-252b-4d5f-a6ca-5a6327a9888d" providerId="ADAL" clId="{C81F71A6-D9A8-4A53-B7D0-1F9A8D12FD7E}" dt="2021-12-13T02:47:47.594" v="127" actId="478"/>
          <ac:grpSpMkLst>
            <pc:docMk/>
            <pc:sldMk cId="2486162078" sldId="325"/>
            <ac:grpSpMk id="2732" creationId="{00000000-0000-0000-0000-000000000000}"/>
          </ac:grpSpMkLst>
        </pc:grpChg>
        <pc:picChg chg="add mod">
          <ac:chgData name="NGUYEN PHAM ANH THU" userId="baf72463-252b-4d5f-a6ca-5a6327a9888d" providerId="ADAL" clId="{C81F71A6-D9A8-4A53-B7D0-1F9A8D12FD7E}" dt="2021-12-13T02:50:22.587" v="162" actId="1076"/>
          <ac:picMkLst>
            <pc:docMk/>
            <pc:sldMk cId="2486162078" sldId="325"/>
            <ac:picMk id="77" creationId="{1F87FDA6-FE67-484B-B419-1F7F25461C00}"/>
          </ac:picMkLst>
        </pc:picChg>
        <pc:picChg chg="add mod">
          <ac:chgData name="NGUYEN PHAM ANH THU" userId="baf72463-252b-4d5f-a6ca-5a6327a9888d" providerId="ADAL" clId="{C81F71A6-D9A8-4A53-B7D0-1F9A8D12FD7E}" dt="2021-12-13T02:50:33.089" v="164" actId="1076"/>
          <ac:picMkLst>
            <pc:docMk/>
            <pc:sldMk cId="2486162078" sldId="325"/>
            <ac:picMk id="78" creationId="{E6DA1D3D-BDC6-4DBD-B537-280F10B7DDF4}"/>
          </ac:picMkLst>
        </pc:picChg>
      </pc:sldChg>
      <pc:sldChg chg="addSp delSp modSp add mod modTransition delAnim modAnim modNotesTx">
        <pc:chgData name="NGUYEN PHAM ANH THU" userId="baf72463-252b-4d5f-a6ca-5a6327a9888d" providerId="ADAL" clId="{C81F71A6-D9A8-4A53-B7D0-1F9A8D12FD7E}" dt="2021-12-14T10:00:01.076" v="13294"/>
        <pc:sldMkLst>
          <pc:docMk/>
          <pc:sldMk cId="3486214853" sldId="326"/>
        </pc:sldMkLst>
        <pc:spChg chg="add del mod">
          <ac:chgData name="NGUYEN PHAM ANH THU" userId="baf72463-252b-4d5f-a6ca-5a6327a9888d" providerId="ADAL" clId="{C81F71A6-D9A8-4A53-B7D0-1F9A8D12FD7E}" dt="2021-12-13T10:27:23.963" v="1605" actId="478"/>
          <ac:spMkLst>
            <pc:docMk/>
            <pc:sldMk cId="3486214853" sldId="326"/>
            <ac:spMk id="2" creationId="{F9EBE934-53FE-44EA-AD20-8DD114E59890}"/>
          </ac:spMkLst>
        </pc:spChg>
        <pc:spChg chg="add mod">
          <ac:chgData name="NGUYEN PHAM ANH THU" userId="baf72463-252b-4d5f-a6ca-5a6327a9888d" providerId="ADAL" clId="{C81F71A6-D9A8-4A53-B7D0-1F9A8D12FD7E}" dt="2021-12-14T00:56:08.664" v="3575" actId="3626"/>
          <ac:spMkLst>
            <pc:docMk/>
            <pc:sldMk cId="3486214853" sldId="326"/>
            <ac:spMk id="10" creationId="{CA17924A-BAE3-4A86-A86A-7057B7B8DAD1}"/>
          </ac:spMkLst>
        </pc:spChg>
        <pc:spChg chg="mod">
          <ac:chgData name="NGUYEN PHAM ANH THU" userId="baf72463-252b-4d5f-a6ca-5a6327a9888d" providerId="ADAL" clId="{C81F71A6-D9A8-4A53-B7D0-1F9A8D12FD7E}" dt="2021-12-13T15:48:28.673" v="2964" actId="164"/>
          <ac:spMkLst>
            <pc:docMk/>
            <pc:sldMk cId="3486214853" sldId="326"/>
            <ac:spMk id="28" creationId="{A6DC5FCA-748A-47C1-B280-D5056C0716C5}"/>
          </ac:spMkLst>
        </pc:spChg>
        <pc:spChg chg="mod">
          <ac:chgData name="NGUYEN PHAM ANH THU" userId="baf72463-252b-4d5f-a6ca-5a6327a9888d" providerId="ADAL" clId="{C81F71A6-D9A8-4A53-B7D0-1F9A8D12FD7E}" dt="2021-12-13T15:48:28.673" v="2964" actId="164"/>
          <ac:spMkLst>
            <pc:docMk/>
            <pc:sldMk cId="3486214853" sldId="326"/>
            <ac:spMk id="30" creationId="{9F386AF6-7F25-4BF6-9F7D-19388138F5D8}"/>
          </ac:spMkLst>
        </pc:spChg>
        <pc:spChg chg="add mod">
          <ac:chgData name="NGUYEN PHAM ANH THU" userId="baf72463-252b-4d5f-a6ca-5a6327a9888d" providerId="ADAL" clId="{C81F71A6-D9A8-4A53-B7D0-1F9A8D12FD7E}" dt="2021-12-13T10:29:25.053" v="1625" actId="255"/>
          <ac:spMkLst>
            <pc:docMk/>
            <pc:sldMk cId="3486214853" sldId="326"/>
            <ac:spMk id="31" creationId="{3EA6703F-689D-4694-A8ED-8D67621F776A}"/>
          </ac:spMkLst>
        </pc:spChg>
        <pc:spChg chg="add mod">
          <ac:chgData name="NGUYEN PHAM ANH THU" userId="baf72463-252b-4d5f-a6ca-5a6327a9888d" providerId="ADAL" clId="{C81F71A6-D9A8-4A53-B7D0-1F9A8D12FD7E}" dt="2021-12-13T10:29:25.053" v="1625" actId="255"/>
          <ac:spMkLst>
            <pc:docMk/>
            <pc:sldMk cId="3486214853" sldId="326"/>
            <ac:spMk id="32" creationId="{382C4CC8-3E2F-4DC3-8349-69BA5D39E1A0}"/>
          </ac:spMkLst>
        </pc:spChg>
        <pc:spChg chg="add mod">
          <ac:chgData name="NGUYEN PHAM ANH THU" userId="baf72463-252b-4d5f-a6ca-5a6327a9888d" providerId="ADAL" clId="{C81F71A6-D9A8-4A53-B7D0-1F9A8D12FD7E}" dt="2021-12-13T10:29:25.053" v="1625" actId="255"/>
          <ac:spMkLst>
            <pc:docMk/>
            <pc:sldMk cId="3486214853" sldId="326"/>
            <ac:spMk id="33" creationId="{A6335840-8F1F-4DA6-814F-AACD347B2818}"/>
          </ac:spMkLst>
        </pc:spChg>
        <pc:spChg chg="add del mod">
          <ac:chgData name="NGUYEN PHAM ANH THU" userId="baf72463-252b-4d5f-a6ca-5a6327a9888d" providerId="ADAL" clId="{C81F71A6-D9A8-4A53-B7D0-1F9A8D12FD7E}" dt="2021-12-13T10:34:18.209" v="1689" actId="478"/>
          <ac:spMkLst>
            <pc:docMk/>
            <pc:sldMk cId="3486214853" sldId="326"/>
            <ac:spMk id="34" creationId="{D0BFB219-F003-4BCF-A9FD-ECB4124EC6F2}"/>
          </ac:spMkLst>
        </pc:spChg>
        <pc:spChg chg="add del mod">
          <ac:chgData name="NGUYEN PHAM ANH THU" userId="baf72463-252b-4d5f-a6ca-5a6327a9888d" providerId="ADAL" clId="{C81F71A6-D9A8-4A53-B7D0-1F9A8D12FD7E}" dt="2021-12-13T10:34:19.493" v="1690" actId="478"/>
          <ac:spMkLst>
            <pc:docMk/>
            <pc:sldMk cId="3486214853" sldId="326"/>
            <ac:spMk id="35" creationId="{D939D972-92B7-41C5-AC20-E3007D63C2F4}"/>
          </ac:spMkLst>
        </pc:spChg>
        <pc:spChg chg="add mod">
          <ac:chgData name="NGUYEN PHAM ANH THU" userId="baf72463-252b-4d5f-a6ca-5a6327a9888d" providerId="ADAL" clId="{C81F71A6-D9A8-4A53-B7D0-1F9A8D12FD7E}" dt="2021-12-13T10:39:28.782" v="1838" actId="164"/>
          <ac:spMkLst>
            <pc:docMk/>
            <pc:sldMk cId="3486214853" sldId="326"/>
            <ac:spMk id="36" creationId="{B24E4D13-EA10-4DD3-B2AD-76555862087A}"/>
          </ac:spMkLst>
        </pc:spChg>
        <pc:spChg chg="add del mod">
          <ac:chgData name="NGUYEN PHAM ANH THU" userId="baf72463-252b-4d5f-a6ca-5a6327a9888d" providerId="ADAL" clId="{C81F71A6-D9A8-4A53-B7D0-1F9A8D12FD7E}" dt="2021-12-13T10:34:21.146" v="1691" actId="478"/>
          <ac:spMkLst>
            <pc:docMk/>
            <pc:sldMk cId="3486214853" sldId="326"/>
            <ac:spMk id="37" creationId="{98201506-E6E2-49AF-BA79-7F7D300E488C}"/>
          </ac:spMkLst>
        </pc:spChg>
        <pc:spChg chg="add del mod">
          <ac:chgData name="NGUYEN PHAM ANH THU" userId="baf72463-252b-4d5f-a6ca-5a6327a9888d" providerId="ADAL" clId="{C81F71A6-D9A8-4A53-B7D0-1F9A8D12FD7E}" dt="2021-12-13T10:34:22.383" v="1692" actId="478"/>
          <ac:spMkLst>
            <pc:docMk/>
            <pc:sldMk cId="3486214853" sldId="326"/>
            <ac:spMk id="38" creationId="{89977D9C-8261-49D8-95B0-3687476B232C}"/>
          </ac:spMkLst>
        </pc:spChg>
        <pc:spChg chg="add mod">
          <ac:chgData name="NGUYEN PHAM ANH THU" userId="baf72463-252b-4d5f-a6ca-5a6327a9888d" providerId="ADAL" clId="{C81F71A6-D9A8-4A53-B7D0-1F9A8D12FD7E}" dt="2021-12-13T10:30:01.309" v="1640" actId="1076"/>
          <ac:spMkLst>
            <pc:docMk/>
            <pc:sldMk cId="3486214853" sldId="326"/>
            <ac:spMk id="39" creationId="{F87654E9-4CD9-4BD3-AE35-C831BB50A955}"/>
          </ac:spMkLst>
        </pc:spChg>
        <pc:spChg chg="add mod">
          <ac:chgData name="NGUYEN PHAM ANH THU" userId="baf72463-252b-4d5f-a6ca-5a6327a9888d" providerId="ADAL" clId="{C81F71A6-D9A8-4A53-B7D0-1F9A8D12FD7E}" dt="2021-12-13T10:34:14.761" v="1688" actId="1076"/>
          <ac:spMkLst>
            <pc:docMk/>
            <pc:sldMk cId="3486214853" sldId="326"/>
            <ac:spMk id="40" creationId="{B95C615E-49B8-4D2C-B760-863CCD04DEFD}"/>
          </ac:spMkLst>
        </pc:spChg>
        <pc:spChg chg="add mod">
          <ac:chgData name="NGUYEN PHAM ANH THU" userId="baf72463-252b-4d5f-a6ca-5a6327a9888d" providerId="ADAL" clId="{C81F71A6-D9A8-4A53-B7D0-1F9A8D12FD7E}" dt="2021-12-13T10:35:04.293" v="1707" actId="1076"/>
          <ac:spMkLst>
            <pc:docMk/>
            <pc:sldMk cId="3486214853" sldId="326"/>
            <ac:spMk id="43" creationId="{FBA171A7-1E56-4B7B-90F2-6F56F29113AF}"/>
          </ac:spMkLst>
        </pc:spChg>
        <pc:spChg chg="add mod">
          <ac:chgData name="NGUYEN PHAM ANH THU" userId="baf72463-252b-4d5f-a6ca-5a6327a9888d" providerId="ADAL" clId="{C81F71A6-D9A8-4A53-B7D0-1F9A8D12FD7E}" dt="2021-12-13T10:35:18.936" v="1713" actId="20577"/>
          <ac:spMkLst>
            <pc:docMk/>
            <pc:sldMk cId="3486214853" sldId="326"/>
            <ac:spMk id="44" creationId="{AABE2F60-ED4F-40BE-B3BE-A755D30CDAA7}"/>
          </ac:spMkLst>
        </pc:spChg>
        <pc:spChg chg="add mod">
          <ac:chgData name="NGUYEN PHAM ANH THU" userId="baf72463-252b-4d5f-a6ca-5a6327a9888d" providerId="ADAL" clId="{C81F71A6-D9A8-4A53-B7D0-1F9A8D12FD7E}" dt="2021-12-13T10:42:26.191" v="1867" actId="962"/>
          <ac:spMkLst>
            <pc:docMk/>
            <pc:sldMk cId="3486214853" sldId="326"/>
            <ac:spMk id="45" creationId="{F6A65E52-359C-4CD3-BF04-3B4F97B3BBA5}"/>
          </ac:spMkLst>
        </pc:spChg>
        <pc:spChg chg="add mod">
          <ac:chgData name="NGUYEN PHAM ANH THU" userId="baf72463-252b-4d5f-a6ca-5a6327a9888d" providerId="ADAL" clId="{C81F71A6-D9A8-4A53-B7D0-1F9A8D12FD7E}" dt="2021-12-13T10:42:32.174" v="1868" actId="962"/>
          <ac:spMkLst>
            <pc:docMk/>
            <pc:sldMk cId="3486214853" sldId="326"/>
            <ac:spMk id="46" creationId="{28FCDA55-1B4D-4A63-AADB-7A94D59E44D2}"/>
          </ac:spMkLst>
        </pc:spChg>
        <pc:spChg chg="add mod">
          <ac:chgData name="NGUYEN PHAM ANH THU" userId="baf72463-252b-4d5f-a6ca-5a6327a9888d" providerId="ADAL" clId="{C81F71A6-D9A8-4A53-B7D0-1F9A8D12FD7E}" dt="2021-12-13T10:42:39.432" v="1869" actId="962"/>
          <ac:spMkLst>
            <pc:docMk/>
            <pc:sldMk cId="3486214853" sldId="326"/>
            <ac:spMk id="47" creationId="{C1A3EF86-B4B4-49C8-82E3-E72A2FFE0D11}"/>
          </ac:spMkLst>
        </pc:spChg>
        <pc:spChg chg="add mod ord">
          <ac:chgData name="NGUYEN PHAM ANH THU" userId="baf72463-252b-4d5f-a6ca-5a6327a9888d" providerId="ADAL" clId="{C81F71A6-D9A8-4A53-B7D0-1F9A8D12FD7E}" dt="2021-12-13T10:42:49.504" v="1870" actId="962"/>
          <ac:spMkLst>
            <pc:docMk/>
            <pc:sldMk cId="3486214853" sldId="326"/>
            <ac:spMk id="48" creationId="{C07DFB9F-1690-4E79-8157-94080D26B8FC}"/>
          </ac:spMkLst>
        </pc:spChg>
        <pc:spChg chg="add mod ord">
          <ac:chgData name="NGUYEN PHAM ANH THU" userId="baf72463-252b-4d5f-a6ca-5a6327a9888d" providerId="ADAL" clId="{C81F71A6-D9A8-4A53-B7D0-1F9A8D12FD7E}" dt="2021-12-14T00:56:03.561" v="3574" actId="3626"/>
          <ac:spMkLst>
            <pc:docMk/>
            <pc:sldMk cId="3486214853" sldId="326"/>
            <ac:spMk id="49" creationId="{8F17BC99-78FC-4D8A-8958-B0CD2C81D2C9}"/>
          </ac:spMkLst>
        </pc:spChg>
        <pc:spChg chg="add del mod">
          <ac:chgData name="NGUYEN PHAM ANH THU" userId="baf72463-252b-4d5f-a6ca-5a6327a9888d" providerId="ADAL" clId="{C81F71A6-D9A8-4A53-B7D0-1F9A8D12FD7E}" dt="2021-12-13T10:39:20.039" v="1835"/>
          <ac:spMkLst>
            <pc:docMk/>
            <pc:sldMk cId="3486214853" sldId="326"/>
            <ac:spMk id="50" creationId="{DE5D50CE-9F6A-422F-8E23-C59083BF815C}"/>
          </ac:spMkLst>
        </pc:spChg>
        <pc:spChg chg="mod">
          <ac:chgData name="NGUYEN PHAM ANH THU" userId="baf72463-252b-4d5f-a6ca-5a6327a9888d" providerId="ADAL" clId="{C81F71A6-D9A8-4A53-B7D0-1F9A8D12FD7E}" dt="2021-12-13T10:39:32.195" v="1839"/>
          <ac:spMkLst>
            <pc:docMk/>
            <pc:sldMk cId="3486214853" sldId="326"/>
            <ac:spMk id="52" creationId="{57D35975-21EE-4413-9FE0-4B82F5118384}"/>
          </ac:spMkLst>
        </pc:spChg>
        <pc:spChg chg="mod">
          <ac:chgData name="NGUYEN PHAM ANH THU" userId="baf72463-252b-4d5f-a6ca-5a6327a9888d" providerId="ADAL" clId="{C81F71A6-D9A8-4A53-B7D0-1F9A8D12FD7E}" dt="2021-12-14T00:56:19.049" v="3576" actId="3626"/>
          <ac:spMkLst>
            <pc:docMk/>
            <pc:sldMk cId="3486214853" sldId="326"/>
            <ac:spMk id="53" creationId="{06CE56E0-1AD0-4B8B-96A1-45AD9FE74E82}"/>
          </ac:spMkLst>
        </pc:spChg>
        <pc:spChg chg="mod">
          <ac:chgData name="NGUYEN PHAM ANH THU" userId="baf72463-252b-4d5f-a6ca-5a6327a9888d" providerId="ADAL" clId="{C81F71A6-D9A8-4A53-B7D0-1F9A8D12FD7E}" dt="2021-12-13T10:39:49.659" v="1846"/>
          <ac:spMkLst>
            <pc:docMk/>
            <pc:sldMk cId="3486214853" sldId="326"/>
            <ac:spMk id="55" creationId="{ED678DFA-B159-4D4F-B40A-547C4B285B4D}"/>
          </ac:spMkLst>
        </pc:spChg>
        <pc:spChg chg="mod">
          <ac:chgData name="NGUYEN PHAM ANH THU" userId="baf72463-252b-4d5f-a6ca-5a6327a9888d" providerId="ADAL" clId="{C81F71A6-D9A8-4A53-B7D0-1F9A8D12FD7E}" dt="2021-12-13T10:39:53.189" v="1849" actId="20577"/>
          <ac:spMkLst>
            <pc:docMk/>
            <pc:sldMk cId="3486214853" sldId="326"/>
            <ac:spMk id="56" creationId="{07F6D09B-D4B8-40CA-9142-607941C28C62}"/>
          </ac:spMkLst>
        </pc:spChg>
        <pc:spChg chg="mod">
          <ac:chgData name="NGUYEN PHAM ANH THU" userId="baf72463-252b-4d5f-a6ca-5a6327a9888d" providerId="ADAL" clId="{C81F71A6-D9A8-4A53-B7D0-1F9A8D12FD7E}" dt="2021-12-13T10:39:54.860" v="1850"/>
          <ac:spMkLst>
            <pc:docMk/>
            <pc:sldMk cId="3486214853" sldId="326"/>
            <ac:spMk id="58" creationId="{6950A051-1BFA-4057-B70A-8DBC70FAAC33}"/>
          </ac:spMkLst>
        </pc:spChg>
        <pc:spChg chg="mod">
          <ac:chgData name="NGUYEN PHAM ANH THU" userId="baf72463-252b-4d5f-a6ca-5a6327a9888d" providerId="ADAL" clId="{C81F71A6-D9A8-4A53-B7D0-1F9A8D12FD7E}" dt="2021-12-13T10:39:59.312" v="1852" actId="20577"/>
          <ac:spMkLst>
            <pc:docMk/>
            <pc:sldMk cId="3486214853" sldId="326"/>
            <ac:spMk id="59" creationId="{BB45E25F-456A-40DB-8176-21DB14B6E8D4}"/>
          </ac:spMkLst>
        </pc:spChg>
        <pc:spChg chg="mod">
          <ac:chgData name="NGUYEN PHAM ANH THU" userId="baf72463-252b-4d5f-a6ca-5a6327a9888d" providerId="ADAL" clId="{C81F71A6-D9A8-4A53-B7D0-1F9A8D12FD7E}" dt="2021-12-14T00:03:40.481" v="3365"/>
          <ac:spMkLst>
            <pc:docMk/>
            <pc:sldMk cId="3486214853" sldId="326"/>
            <ac:spMk id="68" creationId="{021AB949-867A-44D7-BD1C-1D4AF3ADD02D}"/>
          </ac:spMkLst>
        </pc:spChg>
        <pc:spChg chg="mod">
          <ac:chgData name="NGUYEN PHAM ANH THU" userId="baf72463-252b-4d5f-a6ca-5a6327a9888d" providerId="ADAL" clId="{C81F71A6-D9A8-4A53-B7D0-1F9A8D12FD7E}" dt="2021-12-14T00:03:40.481" v="3365"/>
          <ac:spMkLst>
            <pc:docMk/>
            <pc:sldMk cId="3486214853" sldId="326"/>
            <ac:spMk id="71" creationId="{F2978F34-1659-4515-AC06-3317D2CAB84F}"/>
          </ac:spMkLst>
        </pc:spChg>
        <pc:spChg chg="mod">
          <ac:chgData name="NGUYEN PHAM ANH THU" userId="baf72463-252b-4d5f-a6ca-5a6327a9888d" providerId="ADAL" clId="{C81F71A6-D9A8-4A53-B7D0-1F9A8D12FD7E}" dt="2021-12-14T06:08:27.383" v="7822" actId="13926"/>
          <ac:spMkLst>
            <pc:docMk/>
            <pc:sldMk cId="3486214853" sldId="326"/>
            <ac:spMk id="72" creationId="{DC8190E5-97EA-459B-B081-EAD2FAB9149F}"/>
          </ac:spMkLst>
        </pc:spChg>
        <pc:spChg chg="add mod">
          <ac:chgData name="NGUYEN PHAM ANH THU" userId="baf72463-252b-4d5f-a6ca-5a6327a9888d" providerId="ADAL" clId="{C81F71A6-D9A8-4A53-B7D0-1F9A8D12FD7E}" dt="2021-12-14T00:03:40.481" v="3365"/>
          <ac:spMkLst>
            <pc:docMk/>
            <pc:sldMk cId="3486214853" sldId="326"/>
            <ac:spMk id="73" creationId="{A1027FD0-F860-4A95-AE7E-62305D4DE55A}"/>
          </ac:spMkLst>
        </pc:spChg>
        <pc:grpChg chg="add mod">
          <ac:chgData name="NGUYEN PHAM ANH THU" userId="baf72463-252b-4d5f-a6ca-5a6327a9888d" providerId="ADAL" clId="{C81F71A6-D9A8-4A53-B7D0-1F9A8D12FD7E}" dt="2021-12-13T15:48:28.673" v="2964" actId="164"/>
          <ac:grpSpMkLst>
            <pc:docMk/>
            <pc:sldMk cId="3486214853" sldId="326"/>
            <ac:grpSpMk id="2" creationId="{FD056E02-1572-4C66-A608-D91C83896883}"/>
          </ac:grpSpMkLst>
        </pc:grpChg>
        <pc:grpChg chg="del">
          <ac:chgData name="NGUYEN PHAM ANH THU" userId="baf72463-252b-4d5f-a6ca-5a6327a9888d" providerId="ADAL" clId="{C81F71A6-D9A8-4A53-B7D0-1F9A8D12FD7E}" dt="2021-12-14T00:03:39.178" v="3364" actId="478"/>
          <ac:grpSpMkLst>
            <pc:docMk/>
            <pc:sldMk cId="3486214853" sldId="326"/>
            <ac:grpSpMk id="5" creationId="{668EC087-E5A3-441D-BF6B-093E508FD5CE}"/>
          </ac:grpSpMkLst>
        </pc:grpChg>
        <pc:grpChg chg="add mod">
          <ac:chgData name="NGUYEN PHAM ANH THU" userId="baf72463-252b-4d5f-a6ca-5a6327a9888d" providerId="ADAL" clId="{C81F71A6-D9A8-4A53-B7D0-1F9A8D12FD7E}" dt="2021-12-13T10:39:28.782" v="1838" actId="164"/>
          <ac:grpSpMkLst>
            <pc:docMk/>
            <pc:sldMk cId="3486214853" sldId="326"/>
            <ac:grpSpMk id="12" creationId="{82A85087-C427-416B-95C2-C809842C760F}"/>
          </ac:grpSpMkLst>
        </pc:grpChg>
        <pc:grpChg chg="add mod ord">
          <ac:chgData name="NGUYEN PHAM ANH THU" userId="baf72463-252b-4d5f-a6ca-5a6327a9888d" providerId="ADAL" clId="{C81F71A6-D9A8-4A53-B7D0-1F9A8D12FD7E}" dt="2021-12-13T10:44:35.636" v="1885" actId="1076"/>
          <ac:grpSpMkLst>
            <pc:docMk/>
            <pc:sldMk cId="3486214853" sldId="326"/>
            <ac:grpSpMk id="51" creationId="{26709DBA-86CD-4FA0-AC5B-8F323FE9F807}"/>
          </ac:grpSpMkLst>
        </pc:grpChg>
        <pc:grpChg chg="add mod ord">
          <ac:chgData name="NGUYEN PHAM ANH THU" userId="baf72463-252b-4d5f-a6ca-5a6327a9888d" providerId="ADAL" clId="{C81F71A6-D9A8-4A53-B7D0-1F9A8D12FD7E}" dt="2021-12-13T10:46:39.524" v="1897" actId="1076"/>
          <ac:grpSpMkLst>
            <pc:docMk/>
            <pc:sldMk cId="3486214853" sldId="326"/>
            <ac:grpSpMk id="54" creationId="{6A773E57-B8B7-4DEC-9CD6-CF58AEC5DC47}"/>
          </ac:grpSpMkLst>
        </pc:grpChg>
        <pc:grpChg chg="add mod ord">
          <ac:chgData name="NGUYEN PHAM ANH THU" userId="baf72463-252b-4d5f-a6ca-5a6327a9888d" providerId="ADAL" clId="{C81F71A6-D9A8-4A53-B7D0-1F9A8D12FD7E}" dt="2021-12-14T00:09:19.505" v="3403" actId="1076"/>
          <ac:grpSpMkLst>
            <pc:docMk/>
            <pc:sldMk cId="3486214853" sldId="326"/>
            <ac:grpSpMk id="57" creationId="{FAFCE828-FE5B-4228-84F4-38A5088F5576}"/>
          </ac:grpSpMkLst>
        </pc:grpChg>
        <pc:grpChg chg="add mod">
          <ac:chgData name="NGUYEN PHAM ANH THU" userId="baf72463-252b-4d5f-a6ca-5a6327a9888d" providerId="ADAL" clId="{C81F71A6-D9A8-4A53-B7D0-1F9A8D12FD7E}" dt="2021-12-14T00:03:40.481" v="3365"/>
          <ac:grpSpMkLst>
            <pc:docMk/>
            <pc:sldMk cId="3486214853" sldId="326"/>
            <ac:grpSpMk id="62" creationId="{DF568A8B-6A05-49AA-8F96-A84CFD7657AD}"/>
          </ac:grpSpMkLst>
        </pc:grpChg>
        <pc:grpChg chg="add mod">
          <ac:chgData name="NGUYEN PHAM ANH THU" userId="baf72463-252b-4d5f-a6ca-5a6327a9888d" providerId="ADAL" clId="{C81F71A6-D9A8-4A53-B7D0-1F9A8D12FD7E}" dt="2021-12-14T00:03:40.481" v="3365"/>
          <ac:grpSpMkLst>
            <pc:docMk/>
            <pc:sldMk cId="3486214853" sldId="326"/>
            <ac:grpSpMk id="70" creationId="{94F0156A-39A4-47D5-95F9-E4231060BC30}"/>
          </ac:grpSpMkLst>
        </pc:grpChg>
        <pc:picChg chg="mod modCrop">
          <ac:chgData name="NGUYEN PHAM ANH THU" userId="baf72463-252b-4d5f-a6ca-5a6327a9888d" providerId="ADAL" clId="{C81F71A6-D9A8-4A53-B7D0-1F9A8D12FD7E}" dt="2021-12-13T10:31:20.470" v="1661" actId="1076"/>
          <ac:picMkLst>
            <pc:docMk/>
            <pc:sldMk cId="3486214853" sldId="326"/>
            <ac:picMk id="3" creationId="{93AFA2EE-C36F-4C84-8E97-7B6B5E504CA6}"/>
          </ac:picMkLst>
        </pc:picChg>
        <pc:picChg chg="mod">
          <ac:chgData name="NGUYEN PHAM ANH THU" userId="baf72463-252b-4d5f-a6ca-5a6327a9888d" providerId="ADAL" clId="{C81F71A6-D9A8-4A53-B7D0-1F9A8D12FD7E}" dt="2021-12-13T10:39:34.765" v="1841" actId="1076"/>
          <ac:picMkLst>
            <pc:docMk/>
            <pc:sldMk cId="3486214853" sldId="326"/>
            <ac:picMk id="4" creationId="{BE9CB1FE-4BBB-4B47-B2D8-ABE2473BC763}"/>
          </ac:picMkLst>
        </pc:picChg>
        <pc:picChg chg="del mod">
          <ac:chgData name="NGUYEN PHAM ANH THU" userId="baf72463-252b-4d5f-a6ca-5a6327a9888d" providerId="ADAL" clId="{C81F71A6-D9A8-4A53-B7D0-1F9A8D12FD7E}" dt="2021-12-13T10:32:27.545" v="1666" actId="478"/>
          <ac:picMkLst>
            <pc:docMk/>
            <pc:sldMk cId="3486214853" sldId="326"/>
            <ac:picMk id="8" creationId="{93AFA2EE-C36F-4C84-8E97-7B6B5E504CA6}"/>
          </ac:picMkLst>
        </pc:picChg>
        <pc:picChg chg="mod modCrop">
          <ac:chgData name="NGUYEN PHAM ANH THU" userId="baf72463-252b-4d5f-a6ca-5a6327a9888d" providerId="ADAL" clId="{C81F71A6-D9A8-4A53-B7D0-1F9A8D12FD7E}" dt="2021-12-13T10:35:08.197" v="1710" actId="1076"/>
          <ac:picMkLst>
            <pc:docMk/>
            <pc:sldMk cId="3486214853" sldId="326"/>
            <ac:picMk id="9" creationId="{182AC36E-FBD6-43A0-BB55-193F37301540}"/>
          </ac:picMkLst>
        </pc:picChg>
        <pc:picChg chg="ord">
          <ac:chgData name="NGUYEN PHAM ANH THU" userId="baf72463-252b-4d5f-a6ca-5a6327a9888d" providerId="ADAL" clId="{C81F71A6-D9A8-4A53-B7D0-1F9A8D12FD7E}" dt="2021-12-13T15:45:40.321" v="2938" actId="13244"/>
          <ac:picMkLst>
            <pc:docMk/>
            <pc:sldMk cId="3486214853" sldId="326"/>
            <ac:picMk id="14" creationId="{C63ABA95-A029-45E7-B59B-7DBB9FC233EE}"/>
          </ac:picMkLst>
        </pc:picChg>
        <pc:picChg chg="mod">
          <ac:chgData name="NGUYEN PHAM ANH THU" userId="baf72463-252b-4d5f-a6ca-5a6327a9888d" providerId="ADAL" clId="{C81F71A6-D9A8-4A53-B7D0-1F9A8D12FD7E}" dt="2021-12-13T15:41:05.474" v="2917" actId="1076"/>
          <ac:picMkLst>
            <pc:docMk/>
            <pc:sldMk cId="3486214853" sldId="326"/>
            <ac:picMk id="17" creationId="{329D2116-9036-4FAB-9456-5C0512DF67FE}"/>
          </ac:picMkLst>
        </pc:picChg>
        <pc:picChg chg="mod ord">
          <ac:chgData name="NGUYEN PHAM ANH THU" userId="baf72463-252b-4d5f-a6ca-5a6327a9888d" providerId="ADAL" clId="{C81F71A6-D9A8-4A53-B7D0-1F9A8D12FD7E}" dt="2021-12-14T00:05:01.970" v="3372" actId="1076"/>
          <ac:picMkLst>
            <pc:docMk/>
            <pc:sldMk cId="3486214853" sldId="326"/>
            <ac:picMk id="18" creationId="{75046C47-1F4B-41E0-AD6E-6016BBDE2817}"/>
          </ac:picMkLst>
        </pc:picChg>
        <pc:picChg chg="mod">
          <ac:chgData name="NGUYEN PHAM ANH THU" userId="baf72463-252b-4d5f-a6ca-5a6327a9888d" providerId="ADAL" clId="{C81F71A6-D9A8-4A53-B7D0-1F9A8D12FD7E}" dt="2021-12-13T10:04:06.545" v="1378" actId="1076"/>
          <ac:picMkLst>
            <pc:docMk/>
            <pc:sldMk cId="3486214853" sldId="326"/>
            <ac:picMk id="20" creationId="{B8A56C84-9B4C-42AC-B300-D6E28D22102E}"/>
          </ac:picMkLst>
        </pc:picChg>
        <pc:picChg chg="mod">
          <ac:chgData name="NGUYEN PHAM ANH THU" userId="baf72463-252b-4d5f-a6ca-5a6327a9888d" providerId="ADAL" clId="{C81F71A6-D9A8-4A53-B7D0-1F9A8D12FD7E}" dt="2021-12-13T11:38:18.040" v="2098" actId="3626"/>
          <ac:picMkLst>
            <pc:docMk/>
            <pc:sldMk cId="3486214853" sldId="326"/>
            <ac:picMk id="22" creationId="{54E85427-0029-49CD-8D99-F607BF7AE932}"/>
          </ac:picMkLst>
        </pc:picChg>
        <pc:picChg chg="mod">
          <ac:chgData name="NGUYEN PHAM ANH THU" userId="baf72463-252b-4d5f-a6ca-5a6327a9888d" providerId="ADAL" clId="{C81F71A6-D9A8-4A53-B7D0-1F9A8D12FD7E}" dt="2021-12-13T11:38:22.289" v="2099" actId="3626"/>
          <ac:picMkLst>
            <pc:docMk/>
            <pc:sldMk cId="3486214853" sldId="326"/>
            <ac:picMk id="23" creationId="{F062D8C7-01F9-4C7B-910C-A4AA5A958905}"/>
          </ac:picMkLst>
        </pc:picChg>
        <pc:picChg chg="add del mod">
          <ac:chgData name="NGUYEN PHAM ANH THU" userId="baf72463-252b-4d5f-a6ca-5a6327a9888d" providerId="ADAL" clId="{C81F71A6-D9A8-4A53-B7D0-1F9A8D12FD7E}" dt="2021-12-13T10:04:40.594" v="1386" actId="478"/>
          <ac:picMkLst>
            <pc:docMk/>
            <pc:sldMk cId="3486214853" sldId="326"/>
            <ac:picMk id="29" creationId="{A10DB8DE-26AE-49A9-BBCE-31A2F1E05212}"/>
          </ac:picMkLst>
        </pc:picChg>
        <pc:picChg chg="add del mod modCrop">
          <ac:chgData name="NGUYEN PHAM ANH THU" userId="baf72463-252b-4d5f-a6ca-5a6327a9888d" providerId="ADAL" clId="{C81F71A6-D9A8-4A53-B7D0-1F9A8D12FD7E}" dt="2021-12-13T10:32:24.816" v="1664" actId="27803"/>
          <ac:picMkLst>
            <pc:docMk/>
            <pc:sldMk cId="3486214853" sldId="326"/>
            <ac:picMk id="41" creationId="{93AFA2EE-C36F-4C84-8E97-7B6B5E504CA6}"/>
          </ac:picMkLst>
        </pc:picChg>
        <pc:picChg chg="add del mod">
          <ac:chgData name="NGUYEN PHAM ANH THU" userId="baf72463-252b-4d5f-a6ca-5a6327a9888d" providerId="ADAL" clId="{C81F71A6-D9A8-4A53-B7D0-1F9A8D12FD7E}" dt="2021-12-13T10:32:31.744" v="1668" actId="27803"/>
          <ac:picMkLst>
            <pc:docMk/>
            <pc:sldMk cId="3486214853" sldId="326"/>
            <ac:picMk id="42" creationId="{182AC36E-FBD6-43A0-BB55-193F37301540}"/>
          </ac:picMkLst>
        </pc:picChg>
        <pc:picChg chg="add mod ord">
          <ac:chgData name="NGUYEN PHAM ANH THU" userId="baf72463-252b-4d5f-a6ca-5a6327a9888d" providerId="ADAL" clId="{C81F71A6-D9A8-4A53-B7D0-1F9A8D12FD7E}" dt="2021-12-13T15:38:37.356" v="2904" actId="13244"/>
          <ac:picMkLst>
            <pc:docMk/>
            <pc:sldMk cId="3486214853" sldId="326"/>
            <ac:picMk id="60" creationId="{D2BCCC69-CDB9-4030-B365-112A1C84F2F1}"/>
          </ac:picMkLst>
        </pc:picChg>
        <pc:picChg chg="add mod ord">
          <ac:chgData name="NGUYEN PHAM ANH THU" userId="baf72463-252b-4d5f-a6ca-5a6327a9888d" providerId="ADAL" clId="{C81F71A6-D9A8-4A53-B7D0-1F9A8D12FD7E}" dt="2021-12-14T00:06:28.435" v="3383" actId="1076"/>
          <ac:picMkLst>
            <pc:docMk/>
            <pc:sldMk cId="3486214853" sldId="326"/>
            <ac:picMk id="61" creationId="{E3FF6D15-2034-4B48-A0F7-220437801460}"/>
          </ac:picMkLst>
        </pc:picChg>
        <pc:picChg chg="add del mod">
          <ac:chgData name="NGUYEN PHAM ANH THU" userId="baf72463-252b-4d5f-a6ca-5a6327a9888d" providerId="ADAL" clId="{C81F71A6-D9A8-4A53-B7D0-1F9A8D12FD7E}" dt="2021-12-13T11:37:55.407" v="2095" actId="478"/>
          <ac:picMkLst>
            <pc:docMk/>
            <pc:sldMk cId="3486214853" sldId="326"/>
            <ac:picMk id="62" creationId="{95DC7D96-0E76-4A2F-9CF2-5724279506E1}"/>
          </ac:picMkLst>
        </pc:picChg>
        <pc:picChg chg="add mod ord">
          <ac:chgData name="NGUYEN PHAM ANH THU" userId="baf72463-252b-4d5f-a6ca-5a6327a9888d" providerId="ADAL" clId="{C81F71A6-D9A8-4A53-B7D0-1F9A8D12FD7E}" dt="2021-12-14T00:04:12.035" v="3369" actId="1076"/>
          <ac:picMkLst>
            <pc:docMk/>
            <pc:sldMk cId="3486214853" sldId="326"/>
            <ac:picMk id="63" creationId="{7B5073B4-4C99-4C84-A7B6-1857DC1B0EBB}"/>
          </ac:picMkLst>
        </pc:picChg>
        <pc:picChg chg="add mod ord">
          <ac:chgData name="NGUYEN PHAM ANH THU" userId="baf72463-252b-4d5f-a6ca-5a6327a9888d" providerId="ADAL" clId="{C81F71A6-D9A8-4A53-B7D0-1F9A8D12FD7E}" dt="2021-12-14T00:04:06.017" v="3366" actId="1076"/>
          <ac:picMkLst>
            <pc:docMk/>
            <pc:sldMk cId="3486214853" sldId="326"/>
            <ac:picMk id="64" creationId="{99CC7EC1-FB83-426E-8455-DF6C664002AD}"/>
          </ac:picMkLst>
        </pc:picChg>
        <pc:picChg chg="add mod ord">
          <ac:chgData name="NGUYEN PHAM ANH THU" userId="baf72463-252b-4d5f-a6ca-5a6327a9888d" providerId="ADAL" clId="{C81F71A6-D9A8-4A53-B7D0-1F9A8D12FD7E}" dt="2021-12-14T00:04:07.850" v="3367" actId="1076"/>
          <ac:picMkLst>
            <pc:docMk/>
            <pc:sldMk cId="3486214853" sldId="326"/>
            <ac:picMk id="65" creationId="{A96116DE-5672-40B6-8834-3227A48ED3FF}"/>
          </ac:picMkLst>
        </pc:picChg>
        <pc:picChg chg="add mod ord">
          <ac:chgData name="NGUYEN PHAM ANH THU" userId="baf72463-252b-4d5f-a6ca-5a6327a9888d" providerId="ADAL" clId="{C81F71A6-D9A8-4A53-B7D0-1F9A8D12FD7E}" dt="2021-12-14T00:04:10.001" v="3368" actId="1076"/>
          <ac:picMkLst>
            <pc:docMk/>
            <pc:sldMk cId="3486214853" sldId="326"/>
            <ac:picMk id="66" creationId="{3E0BA4E5-201A-4C11-ABE2-90A9EC96BF51}"/>
          </ac:picMkLst>
        </pc:picChg>
        <pc:picChg chg="add del mod">
          <ac:chgData name="NGUYEN PHAM ANH THU" userId="baf72463-252b-4d5f-a6ca-5a6327a9888d" providerId="ADAL" clId="{C81F71A6-D9A8-4A53-B7D0-1F9A8D12FD7E}" dt="2021-12-13T11:37:54.481" v="2094" actId="478"/>
          <ac:picMkLst>
            <pc:docMk/>
            <pc:sldMk cId="3486214853" sldId="326"/>
            <ac:picMk id="67" creationId="{4D36101A-5257-4BDB-AAAA-8735A61CCF82}"/>
          </ac:picMkLst>
        </pc:picChg>
        <pc:picChg chg="mod">
          <ac:chgData name="NGUYEN PHAM ANH THU" userId="baf72463-252b-4d5f-a6ca-5a6327a9888d" providerId="ADAL" clId="{C81F71A6-D9A8-4A53-B7D0-1F9A8D12FD7E}" dt="2021-12-14T00:03:40.481" v="3365"/>
          <ac:picMkLst>
            <pc:docMk/>
            <pc:sldMk cId="3486214853" sldId="326"/>
            <ac:picMk id="67" creationId="{B1430BAA-0688-4819-97C5-C179A8F84D10}"/>
          </ac:picMkLst>
        </pc:picChg>
        <pc:picChg chg="add mod">
          <ac:chgData name="NGUYEN PHAM ANH THU" userId="baf72463-252b-4d5f-a6ca-5a6327a9888d" providerId="ADAL" clId="{C81F71A6-D9A8-4A53-B7D0-1F9A8D12FD7E}" dt="2021-12-14T00:03:40.481" v="3365"/>
          <ac:picMkLst>
            <pc:docMk/>
            <pc:sldMk cId="3486214853" sldId="326"/>
            <ac:picMk id="69" creationId="{64841D16-9A30-4C57-BD16-C961A8757D00}"/>
          </ac:picMkLst>
        </pc:picChg>
      </pc:sldChg>
      <pc:sldChg chg="addSp delSp modSp add mod ord modTransition delAnim modAnim">
        <pc:chgData name="NGUYEN PHAM ANH THU" userId="baf72463-252b-4d5f-a6ca-5a6327a9888d" providerId="ADAL" clId="{C81F71A6-D9A8-4A53-B7D0-1F9A8D12FD7E}" dt="2021-12-14T10:00:56.942" v="13299"/>
        <pc:sldMkLst>
          <pc:docMk/>
          <pc:sldMk cId="3871384311" sldId="327"/>
        </pc:sldMkLst>
        <pc:spChg chg="del">
          <ac:chgData name="NGUYEN PHAM ANH THU" userId="baf72463-252b-4d5f-a6ca-5a6327a9888d" providerId="ADAL" clId="{C81F71A6-D9A8-4A53-B7D0-1F9A8D12FD7E}" dt="2021-12-13T10:05:18.771" v="1388" actId="478"/>
          <ac:spMkLst>
            <pc:docMk/>
            <pc:sldMk cId="3871384311" sldId="327"/>
            <ac:spMk id="2" creationId="{F9EBE934-53FE-44EA-AD20-8DD114E59890}"/>
          </ac:spMkLst>
        </pc:spChg>
        <pc:spChg chg="mod">
          <ac:chgData name="NGUYEN PHAM ANH THU" userId="baf72463-252b-4d5f-a6ca-5a6327a9888d" providerId="ADAL" clId="{C81F71A6-D9A8-4A53-B7D0-1F9A8D12FD7E}" dt="2021-12-14T00:15:12.818" v="3438"/>
          <ac:spMkLst>
            <pc:docMk/>
            <pc:sldMk cId="3871384311" sldId="327"/>
            <ac:spMk id="14" creationId="{C3734A0E-4E1B-463C-8AEB-B89329272E2C}"/>
          </ac:spMkLst>
        </pc:spChg>
        <pc:spChg chg="mod">
          <ac:chgData name="NGUYEN PHAM ANH THU" userId="baf72463-252b-4d5f-a6ca-5a6327a9888d" providerId="ADAL" clId="{C81F71A6-D9A8-4A53-B7D0-1F9A8D12FD7E}" dt="2021-12-14T00:15:12.818" v="3438"/>
          <ac:spMkLst>
            <pc:docMk/>
            <pc:sldMk cId="3871384311" sldId="327"/>
            <ac:spMk id="17" creationId="{94A243D9-2DE7-46AB-82B3-3892CC5191C1}"/>
          </ac:spMkLst>
        </pc:spChg>
        <pc:spChg chg="mod">
          <ac:chgData name="NGUYEN PHAM ANH THU" userId="baf72463-252b-4d5f-a6ca-5a6327a9888d" providerId="ADAL" clId="{C81F71A6-D9A8-4A53-B7D0-1F9A8D12FD7E}" dt="2021-12-14T06:08:31.580" v="7823" actId="13926"/>
          <ac:spMkLst>
            <pc:docMk/>
            <pc:sldMk cId="3871384311" sldId="327"/>
            <ac:spMk id="18" creationId="{36C7406E-8DE4-4215-A509-AC7290B78709}"/>
          </ac:spMkLst>
        </pc:spChg>
        <pc:spChg chg="add del mod">
          <ac:chgData name="NGUYEN PHAM ANH THU" userId="baf72463-252b-4d5f-a6ca-5a6327a9888d" providerId="ADAL" clId="{C81F71A6-D9A8-4A53-B7D0-1F9A8D12FD7E}" dt="2021-12-14T00:16:41.950" v="3480"/>
          <ac:spMkLst>
            <pc:docMk/>
            <pc:sldMk cId="3871384311" sldId="327"/>
            <ac:spMk id="19" creationId="{FA7E6A1E-BA42-4A42-83A5-7E5B73403D96}"/>
          </ac:spMkLst>
        </pc:spChg>
        <pc:spChg chg="del">
          <ac:chgData name="NGUYEN PHAM ANH THU" userId="baf72463-252b-4d5f-a6ca-5a6327a9888d" providerId="ADAL" clId="{C81F71A6-D9A8-4A53-B7D0-1F9A8D12FD7E}" dt="2021-12-13T10:05:23.820" v="1390" actId="478"/>
          <ac:spMkLst>
            <pc:docMk/>
            <pc:sldMk cId="3871384311" sldId="327"/>
            <ac:spMk id="28" creationId="{A6DC5FCA-748A-47C1-B280-D5056C0716C5}"/>
          </ac:spMkLst>
        </pc:spChg>
        <pc:spChg chg="del">
          <ac:chgData name="NGUYEN PHAM ANH THU" userId="baf72463-252b-4d5f-a6ca-5a6327a9888d" providerId="ADAL" clId="{C81F71A6-D9A8-4A53-B7D0-1F9A8D12FD7E}" dt="2021-12-13T10:05:23.820" v="1390" actId="478"/>
          <ac:spMkLst>
            <pc:docMk/>
            <pc:sldMk cId="3871384311" sldId="327"/>
            <ac:spMk id="30" creationId="{9F386AF6-7F25-4BF6-9F7D-19388138F5D8}"/>
          </ac:spMkLst>
        </pc:spChg>
        <pc:spChg chg="mod">
          <ac:chgData name="NGUYEN PHAM ANH THU" userId="baf72463-252b-4d5f-a6ca-5a6327a9888d" providerId="ADAL" clId="{C81F71A6-D9A8-4A53-B7D0-1F9A8D12FD7E}" dt="2021-12-13T11:10:03.633" v="1983"/>
          <ac:spMkLst>
            <pc:docMk/>
            <pc:sldMk cId="3871384311" sldId="327"/>
            <ac:spMk id="49" creationId="{5F70A525-4E66-4A22-8DB7-47292A6107F2}"/>
          </ac:spMkLst>
        </pc:spChg>
        <pc:spChg chg="add mod">
          <ac:chgData name="NGUYEN PHAM ANH THU" userId="baf72463-252b-4d5f-a6ca-5a6327a9888d" providerId="ADAL" clId="{C81F71A6-D9A8-4A53-B7D0-1F9A8D12FD7E}" dt="2021-12-13T15:49:08.192" v="2968" actId="164"/>
          <ac:spMkLst>
            <pc:docMk/>
            <pc:sldMk cId="3871384311" sldId="327"/>
            <ac:spMk id="62" creationId="{DA8A4EED-B1F0-45E3-8707-57134881FE5E}"/>
          </ac:spMkLst>
        </pc:spChg>
        <pc:spChg chg="add mod">
          <ac:chgData name="NGUYEN PHAM ANH THU" userId="baf72463-252b-4d5f-a6ca-5a6327a9888d" providerId="ADAL" clId="{C81F71A6-D9A8-4A53-B7D0-1F9A8D12FD7E}" dt="2021-12-14T09:36:06.527" v="12129" actId="113"/>
          <ac:spMkLst>
            <pc:docMk/>
            <pc:sldMk cId="3871384311" sldId="327"/>
            <ac:spMk id="63" creationId="{C14FEB92-9B59-44D9-AF47-20B0E942E08D}"/>
          </ac:spMkLst>
        </pc:spChg>
        <pc:grpChg chg="add mod">
          <ac:chgData name="NGUYEN PHAM ANH THU" userId="baf72463-252b-4d5f-a6ca-5a6327a9888d" providerId="ADAL" clId="{C81F71A6-D9A8-4A53-B7D0-1F9A8D12FD7E}" dt="2021-12-13T15:49:08.192" v="2968" actId="164"/>
          <ac:grpSpMkLst>
            <pc:docMk/>
            <pc:sldMk cId="3871384311" sldId="327"/>
            <ac:grpSpMk id="2" creationId="{9ED81AD9-2FDD-419B-B80A-B6F8CD2AA44D}"/>
          </ac:grpSpMkLst>
        </pc:grpChg>
        <pc:grpChg chg="del">
          <ac:chgData name="NGUYEN PHAM ANH THU" userId="baf72463-252b-4d5f-a6ca-5a6327a9888d" providerId="ADAL" clId="{C81F71A6-D9A8-4A53-B7D0-1F9A8D12FD7E}" dt="2021-12-13T11:09:51.289" v="1982" actId="478"/>
          <ac:grpSpMkLst>
            <pc:docMk/>
            <pc:sldMk cId="3871384311" sldId="327"/>
            <ac:grpSpMk id="5" creationId="{668EC087-E5A3-441D-BF6B-093E508FD5CE}"/>
          </ac:grpSpMkLst>
        </pc:grpChg>
        <pc:grpChg chg="add del mod">
          <ac:chgData name="NGUYEN PHAM ANH THU" userId="baf72463-252b-4d5f-a6ca-5a6327a9888d" providerId="ADAL" clId="{C81F71A6-D9A8-4A53-B7D0-1F9A8D12FD7E}" dt="2021-12-14T00:16:41.950" v="3480"/>
          <ac:grpSpMkLst>
            <pc:docMk/>
            <pc:sldMk cId="3871384311" sldId="327"/>
            <ac:grpSpMk id="12" creationId="{3CF9F323-0D4A-4603-9797-131A2AF26461}"/>
          </ac:grpSpMkLst>
        </pc:grpChg>
        <pc:grpChg chg="add del mod">
          <ac:chgData name="NGUYEN PHAM ANH THU" userId="baf72463-252b-4d5f-a6ca-5a6327a9888d" providerId="ADAL" clId="{C81F71A6-D9A8-4A53-B7D0-1F9A8D12FD7E}" dt="2021-12-14T00:16:41.950" v="3480"/>
          <ac:grpSpMkLst>
            <pc:docMk/>
            <pc:sldMk cId="3871384311" sldId="327"/>
            <ac:grpSpMk id="16" creationId="{5FD9B0E0-0A1A-46E6-BB49-4A00BAA96B8D}"/>
          </ac:grpSpMkLst>
        </pc:grpChg>
        <pc:grpChg chg="add del mod">
          <ac:chgData name="NGUYEN PHAM ANH THU" userId="baf72463-252b-4d5f-a6ca-5a6327a9888d" providerId="ADAL" clId="{C81F71A6-D9A8-4A53-B7D0-1F9A8D12FD7E}" dt="2021-12-14T00:16:41.104" v="3479" actId="478"/>
          <ac:grpSpMkLst>
            <pc:docMk/>
            <pc:sldMk cId="3871384311" sldId="327"/>
            <ac:grpSpMk id="47" creationId="{1DA973AF-FA07-40AB-BCDE-AF4D05AC0908}"/>
          </ac:grpSpMkLst>
        </pc:grpChg>
        <pc:picChg chg="del">
          <ac:chgData name="NGUYEN PHAM ANH THU" userId="baf72463-252b-4d5f-a6ca-5a6327a9888d" providerId="ADAL" clId="{C81F71A6-D9A8-4A53-B7D0-1F9A8D12FD7E}" dt="2021-12-13T11:09:51.289" v="1982" actId="478"/>
          <ac:picMkLst>
            <pc:docMk/>
            <pc:sldMk cId="3871384311" sldId="327"/>
            <ac:picMk id="4" creationId="{BE9CB1FE-4BBB-4B47-B2D8-ABE2473BC763}"/>
          </ac:picMkLst>
        </pc:picChg>
        <pc:picChg chg="add del mod">
          <ac:chgData name="NGUYEN PHAM ANH THU" userId="baf72463-252b-4d5f-a6ca-5a6327a9888d" providerId="ADAL" clId="{C81F71A6-D9A8-4A53-B7D0-1F9A8D12FD7E}" dt="2021-12-13T10:15:19.139" v="1425" actId="478"/>
          <ac:picMkLst>
            <pc:docMk/>
            <pc:sldMk cId="3871384311" sldId="327"/>
            <ac:picMk id="8" creationId="{9F89EDFF-3C7C-46D7-917E-8397DD70A495}"/>
          </ac:picMkLst>
        </pc:picChg>
        <pc:picChg chg="add del mod modCrop">
          <ac:chgData name="NGUYEN PHAM ANH THU" userId="baf72463-252b-4d5f-a6ca-5a6327a9888d" providerId="ADAL" clId="{C81F71A6-D9A8-4A53-B7D0-1F9A8D12FD7E}" dt="2021-12-13T10:16:56.457" v="1520" actId="478"/>
          <ac:picMkLst>
            <pc:docMk/>
            <pc:sldMk cId="3871384311" sldId="327"/>
            <ac:picMk id="10" creationId="{1152C2A0-5919-487E-A225-47273A274202}"/>
          </ac:picMkLst>
        </pc:picChg>
        <pc:picChg chg="del">
          <ac:chgData name="NGUYEN PHAM ANH THU" userId="baf72463-252b-4d5f-a6ca-5a6327a9888d" providerId="ADAL" clId="{C81F71A6-D9A8-4A53-B7D0-1F9A8D12FD7E}" dt="2021-12-13T10:05:18.771" v="1388" actId="478"/>
          <ac:picMkLst>
            <pc:docMk/>
            <pc:sldMk cId="3871384311" sldId="327"/>
            <ac:picMk id="11" creationId="{40AD64E6-AED3-45A3-8A8D-B1F9177C0E9E}"/>
          </ac:picMkLst>
        </pc:picChg>
        <pc:picChg chg="del">
          <ac:chgData name="NGUYEN PHAM ANH THU" userId="baf72463-252b-4d5f-a6ca-5a6327a9888d" providerId="ADAL" clId="{C81F71A6-D9A8-4A53-B7D0-1F9A8D12FD7E}" dt="2021-12-13T10:05:18.771" v="1388" actId="478"/>
          <ac:picMkLst>
            <pc:docMk/>
            <pc:sldMk cId="3871384311" sldId="327"/>
            <ac:picMk id="13" creationId="{10F7EAC4-EA3A-4746-972C-4A2AA32FDC9A}"/>
          </ac:picMkLst>
        </pc:picChg>
        <pc:picChg chg="mod">
          <ac:chgData name="NGUYEN PHAM ANH THU" userId="baf72463-252b-4d5f-a6ca-5a6327a9888d" providerId="ADAL" clId="{C81F71A6-D9A8-4A53-B7D0-1F9A8D12FD7E}" dt="2021-12-14T00:15:12.818" v="3438"/>
          <ac:picMkLst>
            <pc:docMk/>
            <pc:sldMk cId="3871384311" sldId="327"/>
            <ac:picMk id="13" creationId="{784107D8-3F0D-45E1-9829-7A283A0FAC49}"/>
          </ac:picMkLst>
        </pc:picChg>
        <pc:picChg chg="del">
          <ac:chgData name="NGUYEN PHAM ANH THU" userId="baf72463-252b-4d5f-a6ca-5a6327a9888d" providerId="ADAL" clId="{C81F71A6-D9A8-4A53-B7D0-1F9A8D12FD7E}" dt="2021-12-13T10:05:18.771" v="1388" actId="478"/>
          <ac:picMkLst>
            <pc:docMk/>
            <pc:sldMk cId="3871384311" sldId="327"/>
            <ac:picMk id="14" creationId="{C63ABA95-A029-45E7-B59B-7DBB9FC233EE}"/>
          </ac:picMkLst>
        </pc:picChg>
        <pc:picChg chg="del">
          <ac:chgData name="NGUYEN PHAM ANH THU" userId="baf72463-252b-4d5f-a6ca-5a6327a9888d" providerId="ADAL" clId="{C81F71A6-D9A8-4A53-B7D0-1F9A8D12FD7E}" dt="2021-12-13T10:05:18.771" v="1388" actId="478"/>
          <ac:picMkLst>
            <pc:docMk/>
            <pc:sldMk cId="3871384311" sldId="327"/>
            <ac:picMk id="15" creationId="{3775486C-F341-41BD-85D4-2D869B2A9564}"/>
          </ac:picMkLst>
        </pc:picChg>
        <pc:picChg chg="add del mod">
          <ac:chgData name="NGUYEN PHAM ANH THU" userId="baf72463-252b-4d5f-a6ca-5a6327a9888d" providerId="ADAL" clId="{C81F71A6-D9A8-4A53-B7D0-1F9A8D12FD7E}" dt="2021-12-14T00:16:41.950" v="3480"/>
          <ac:picMkLst>
            <pc:docMk/>
            <pc:sldMk cId="3871384311" sldId="327"/>
            <ac:picMk id="15" creationId="{F4B909EB-05E1-418F-8467-3D38B35A982E}"/>
          </ac:picMkLst>
        </pc:picChg>
        <pc:picChg chg="del">
          <ac:chgData name="NGUYEN PHAM ANH THU" userId="baf72463-252b-4d5f-a6ca-5a6327a9888d" providerId="ADAL" clId="{C81F71A6-D9A8-4A53-B7D0-1F9A8D12FD7E}" dt="2021-12-13T10:05:18.771" v="1388" actId="478"/>
          <ac:picMkLst>
            <pc:docMk/>
            <pc:sldMk cId="3871384311" sldId="327"/>
            <ac:picMk id="16" creationId="{D00D4E69-3066-4A8D-A626-8A3FF4C3218D}"/>
          </ac:picMkLst>
        </pc:picChg>
        <pc:picChg chg="del">
          <ac:chgData name="NGUYEN PHAM ANH THU" userId="baf72463-252b-4d5f-a6ca-5a6327a9888d" providerId="ADAL" clId="{C81F71A6-D9A8-4A53-B7D0-1F9A8D12FD7E}" dt="2021-12-13T10:05:18.771" v="1388" actId="478"/>
          <ac:picMkLst>
            <pc:docMk/>
            <pc:sldMk cId="3871384311" sldId="327"/>
            <ac:picMk id="17" creationId="{329D2116-9036-4FAB-9456-5C0512DF67FE}"/>
          </ac:picMkLst>
        </pc:picChg>
        <pc:picChg chg="del">
          <ac:chgData name="NGUYEN PHAM ANH THU" userId="baf72463-252b-4d5f-a6ca-5a6327a9888d" providerId="ADAL" clId="{C81F71A6-D9A8-4A53-B7D0-1F9A8D12FD7E}" dt="2021-12-13T10:05:21.054" v="1389" actId="478"/>
          <ac:picMkLst>
            <pc:docMk/>
            <pc:sldMk cId="3871384311" sldId="327"/>
            <ac:picMk id="18" creationId="{75046C47-1F4B-41E0-AD6E-6016BBDE2817}"/>
          </ac:picMkLst>
        </pc:picChg>
        <pc:picChg chg="del">
          <ac:chgData name="NGUYEN PHAM ANH THU" userId="baf72463-252b-4d5f-a6ca-5a6327a9888d" providerId="ADAL" clId="{C81F71A6-D9A8-4A53-B7D0-1F9A8D12FD7E}" dt="2021-12-13T10:05:18.771" v="1388" actId="478"/>
          <ac:picMkLst>
            <pc:docMk/>
            <pc:sldMk cId="3871384311" sldId="327"/>
            <ac:picMk id="19" creationId="{86CD5664-F056-47AA-B067-74F09560D58B}"/>
          </ac:picMkLst>
        </pc:picChg>
        <pc:picChg chg="del">
          <ac:chgData name="NGUYEN PHAM ANH THU" userId="baf72463-252b-4d5f-a6ca-5a6327a9888d" providerId="ADAL" clId="{C81F71A6-D9A8-4A53-B7D0-1F9A8D12FD7E}" dt="2021-12-13T10:05:18.771" v="1388" actId="478"/>
          <ac:picMkLst>
            <pc:docMk/>
            <pc:sldMk cId="3871384311" sldId="327"/>
            <ac:picMk id="20" creationId="{B8A56C84-9B4C-42AC-B300-D6E28D22102E}"/>
          </ac:picMkLst>
        </pc:picChg>
        <pc:picChg chg="del">
          <ac:chgData name="NGUYEN PHAM ANH THU" userId="baf72463-252b-4d5f-a6ca-5a6327a9888d" providerId="ADAL" clId="{C81F71A6-D9A8-4A53-B7D0-1F9A8D12FD7E}" dt="2021-12-13T10:05:18.771" v="1388" actId="478"/>
          <ac:picMkLst>
            <pc:docMk/>
            <pc:sldMk cId="3871384311" sldId="327"/>
            <ac:picMk id="21" creationId="{3F1C8447-E574-4DF4-ABB3-8B9B6EBE0505}"/>
          </ac:picMkLst>
        </pc:picChg>
        <pc:picChg chg="del">
          <ac:chgData name="NGUYEN PHAM ANH THU" userId="baf72463-252b-4d5f-a6ca-5a6327a9888d" providerId="ADAL" clId="{C81F71A6-D9A8-4A53-B7D0-1F9A8D12FD7E}" dt="2021-12-13T10:05:18.771" v="1388" actId="478"/>
          <ac:picMkLst>
            <pc:docMk/>
            <pc:sldMk cId="3871384311" sldId="327"/>
            <ac:picMk id="22" creationId="{54E85427-0029-49CD-8D99-F607BF7AE932}"/>
          </ac:picMkLst>
        </pc:picChg>
        <pc:picChg chg="del">
          <ac:chgData name="NGUYEN PHAM ANH THU" userId="baf72463-252b-4d5f-a6ca-5a6327a9888d" providerId="ADAL" clId="{C81F71A6-D9A8-4A53-B7D0-1F9A8D12FD7E}" dt="2021-12-13T10:05:18.771" v="1388" actId="478"/>
          <ac:picMkLst>
            <pc:docMk/>
            <pc:sldMk cId="3871384311" sldId="327"/>
            <ac:picMk id="23" creationId="{F062D8C7-01F9-4C7B-910C-A4AA5A958905}"/>
          </ac:picMkLst>
        </pc:picChg>
        <pc:picChg chg="del">
          <ac:chgData name="NGUYEN PHAM ANH THU" userId="baf72463-252b-4d5f-a6ca-5a6327a9888d" providerId="ADAL" clId="{C81F71A6-D9A8-4A53-B7D0-1F9A8D12FD7E}" dt="2021-12-13T10:05:18.771" v="1388" actId="478"/>
          <ac:picMkLst>
            <pc:docMk/>
            <pc:sldMk cId="3871384311" sldId="327"/>
            <ac:picMk id="24" creationId="{0489524F-D45A-439A-86A9-E0670F9CB04F}"/>
          </ac:picMkLst>
        </pc:picChg>
        <pc:picChg chg="del">
          <ac:chgData name="NGUYEN PHAM ANH THU" userId="baf72463-252b-4d5f-a6ca-5a6327a9888d" providerId="ADAL" clId="{C81F71A6-D9A8-4A53-B7D0-1F9A8D12FD7E}" dt="2021-12-13T10:05:18.771" v="1388" actId="478"/>
          <ac:picMkLst>
            <pc:docMk/>
            <pc:sldMk cId="3871384311" sldId="327"/>
            <ac:picMk id="25" creationId="{BBCC1361-7460-4D44-B819-0D04C3037DBD}"/>
          </ac:picMkLst>
        </pc:picChg>
        <pc:picChg chg="del">
          <ac:chgData name="NGUYEN PHAM ANH THU" userId="baf72463-252b-4d5f-a6ca-5a6327a9888d" providerId="ADAL" clId="{C81F71A6-D9A8-4A53-B7D0-1F9A8D12FD7E}" dt="2021-12-13T10:05:18.771" v="1388" actId="478"/>
          <ac:picMkLst>
            <pc:docMk/>
            <pc:sldMk cId="3871384311" sldId="327"/>
            <ac:picMk id="26" creationId="{29839E87-17C1-4907-8F96-94C8FE67CCB3}"/>
          </ac:picMkLst>
        </pc:picChg>
        <pc:picChg chg="del">
          <ac:chgData name="NGUYEN PHAM ANH THU" userId="baf72463-252b-4d5f-a6ca-5a6327a9888d" providerId="ADAL" clId="{C81F71A6-D9A8-4A53-B7D0-1F9A8D12FD7E}" dt="2021-12-13T10:05:18.771" v="1388" actId="478"/>
          <ac:picMkLst>
            <pc:docMk/>
            <pc:sldMk cId="3871384311" sldId="327"/>
            <ac:picMk id="27" creationId="{FE9CFA14-CE81-4E6E-89F5-0666C34B5257}"/>
          </ac:picMkLst>
        </pc:picChg>
        <pc:picChg chg="add del mod">
          <ac:chgData name="NGUYEN PHAM ANH THU" userId="baf72463-252b-4d5f-a6ca-5a6327a9888d" providerId="ADAL" clId="{C81F71A6-D9A8-4A53-B7D0-1F9A8D12FD7E}" dt="2021-12-13T10:06:12.595" v="1396" actId="478"/>
          <ac:picMkLst>
            <pc:docMk/>
            <pc:sldMk cId="3871384311" sldId="327"/>
            <ac:picMk id="29" creationId="{19B40824-3AFE-4CC0-A134-05B42CABEFA1}"/>
          </ac:picMkLst>
        </pc:picChg>
        <pc:picChg chg="add del mod">
          <ac:chgData name="NGUYEN PHAM ANH THU" userId="baf72463-252b-4d5f-a6ca-5a6327a9888d" providerId="ADAL" clId="{C81F71A6-D9A8-4A53-B7D0-1F9A8D12FD7E}" dt="2021-12-13T10:07:49.961" v="1415" actId="478"/>
          <ac:picMkLst>
            <pc:docMk/>
            <pc:sldMk cId="3871384311" sldId="327"/>
            <ac:picMk id="31" creationId="{15173DE8-1BD7-44FB-A742-80DB2FC19BF9}"/>
          </ac:picMkLst>
        </pc:picChg>
        <pc:picChg chg="add del mod">
          <ac:chgData name="NGUYEN PHAM ANH THU" userId="baf72463-252b-4d5f-a6ca-5a6327a9888d" providerId="ADAL" clId="{C81F71A6-D9A8-4A53-B7D0-1F9A8D12FD7E}" dt="2021-12-13T10:22:44.683" v="1546" actId="478"/>
          <ac:picMkLst>
            <pc:docMk/>
            <pc:sldMk cId="3871384311" sldId="327"/>
            <ac:picMk id="32" creationId="{5C0FA61A-3C51-45CA-8FA6-039CF516C6C1}"/>
          </ac:picMkLst>
        </pc:picChg>
        <pc:picChg chg="add del mod modCrop">
          <ac:chgData name="NGUYEN PHAM ANH THU" userId="baf72463-252b-4d5f-a6ca-5a6327a9888d" providerId="ADAL" clId="{C81F71A6-D9A8-4A53-B7D0-1F9A8D12FD7E}" dt="2021-12-13T10:22:40.247" v="1545" actId="478"/>
          <ac:picMkLst>
            <pc:docMk/>
            <pc:sldMk cId="3871384311" sldId="327"/>
            <ac:picMk id="33" creationId="{05513957-603A-4DB2-92E4-071DD604CE01}"/>
          </ac:picMkLst>
        </pc:picChg>
        <pc:picChg chg="add del mod ord">
          <ac:chgData name="NGUYEN PHAM ANH THU" userId="baf72463-252b-4d5f-a6ca-5a6327a9888d" providerId="ADAL" clId="{C81F71A6-D9A8-4A53-B7D0-1F9A8D12FD7E}" dt="2021-12-13T11:08:08.350" v="1970" actId="478"/>
          <ac:picMkLst>
            <pc:docMk/>
            <pc:sldMk cId="3871384311" sldId="327"/>
            <ac:picMk id="34" creationId="{A4451D3E-67CA-48D7-81A4-12956718B889}"/>
          </ac:picMkLst>
        </pc:picChg>
        <pc:picChg chg="add del mod">
          <ac:chgData name="NGUYEN PHAM ANH THU" userId="baf72463-252b-4d5f-a6ca-5a6327a9888d" providerId="ADAL" clId="{C81F71A6-D9A8-4A53-B7D0-1F9A8D12FD7E}" dt="2021-12-13T11:09:51.289" v="1982" actId="478"/>
          <ac:picMkLst>
            <pc:docMk/>
            <pc:sldMk cId="3871384311" sldId="327"/>
            <ac:picMk id="36" creationId="{79C10F7A-2886-4AAB-BD17-610DABC549B6}"/>
          </ac:picMkLst>
        </pc:picChg>
        <pc:picChg chg="add del mod modCrop">
          <ac:chgData name="NGUYEN PHAM ANH THU" userId="baf72463-252b-4d5f-a6ca-5a6327a9888d" providerId="ADAL" clId="{C81F71A6-D9A8-4A53-B7D0-1F9A8D12FD7E}" dt="2021-12-13T11:09:51.289" v="1982" actId="478"/>
          <ac:picMkLst>
            <pc:docMk/>
            <pc:sldMk cId="3871384311" sldId="327"/>
            <ac:picMk id="37" creationId="{02A9C173-FEF1-4DDD-A8A3-D2062EFB28B1}"/>
          </ac:picMkLst>
        </pc:picChg>
        <pc:picChg chg="add del mod ord">
          <ac:chgData name="NGUYEN PHAM ANH THU" userId="baf72463-252b-4d5f-a6ca-5a6327a9888d" providerId="ADAL" clId="{C81F71A6-D9A8-4A53-B7D0-1F9A8D12FD7E}" dt="2021-12-13T11:09:51.289" v="1982" actId="478"/>
          <ac:picMkLst>
            <pc:docMk/>
            <pc:sldMk cId="3871384311" sldId="327"/>
            <ac:picMk id="38" creationId="{48B39F80-1A9C-497B-8AA2-43EF693002C4}"/>
          </ac:picMkLst>
        </pc:picChg>
        <pc:picChg chg="add del mod ord">
          <ac:chgData name="NGUYEN PHAM ANH THU" userId="baf72463-252b-4d5f-a6ca-5a6327a9888d" providerId="ADAL" clId="{C81F71A6-D9A8-4A53-B7D0-1F9A8D12FD7E}" dt="2021-12-13T11:08:06.974" v="1968" actId="478"/>
          <ac:picMkLst>
            <pc:docMk/>
            <pc:sldMk cId="3871384311" sldId="327"/>
            <ac:picMk id="39" creationId="{807F7208-EDF4-4D60-B471-87B6F6B28B1B}"/>
          </ac:picMkLst>
        </pc:picChg>
        <pc:picChg chg="add del mod ord">
          <ac:chgData name="NGUYEN PHAM ANH THU" userId="baf72463-252b-4d5f-a6ca-5a6327a9888d" providerId="ADAL" clId="{C81F71A6-D9A8-4A53-B7D0-1F9A8D12FD7E}" dt="2021-12-13T11:08:07.845" v="1969" actId="478"/>
          <ac:picMkLst>
            <pc:docMk/>
            <pc:sldMk cId="3871384311" sldId="327"/>
            <ac:picMk id="40" creationId="{724EF532-03FF-4178-8A8B-8B9B499A6CE0}"/>
          </ac:picMkLst>
        </pc:picChg>
        <pc:picChg chg="add del mod">
          <ac:chgData name="NGUYEN PHAM ANH THU" userId="baf72463-252b-4d5f-a6ca-5a6327a9888d" providerId="ADAL" clId="{C81F71A6-D9A8-4A53-B7D0-1F9A8D12FD7E}" dt="2021-12-13T11:09:51.289" v="1982" actId="478"/>
          <ac:picMkLst>
            <pc:docMk/>
            <pc:sldMk cId="3871384311" sldId="327"/>
            <ac:picMk id="41" creationId="{FF2F539E-8F11-4B08-830B-96189D52C03B}"/>
          </ac:picMkLst>
        </pc:picChg>
        <pc:picChg chg="add del mod">
          <ac:chgData name="NGUYEN PHAM ANH THU" userId="baf72463-252b-4d5f-a6ca-5a6327a9888d" providerId="ADAL" clId="{C81F71A6-D9A8-4A53-B7D0-1F9A8D12FD7E}" dt="2021-12-13T10:58:47.069" v="1928" actId="27803"/>
          <ac:picMkLst>
            <pc:docMk/>
            <pc:sldMk cId="3871384311" sldId="327"/>
            <ac:picMk id="42" creationId="{668A7679-F620-491C-B769-517C276690ED}"/>
          </ac:picMkLst>
        </pc:picChg>
        <pc:picChg chg="del mod modCrop">
          <ac:chgData name="NGUYEN PHAM ANH THU" userId="baf72463-252b-4d5f-a6ca-5a6327a9888d" providerId="ADAL" clId="{C81F71A6-D9A8-4A53-B7D0-1F9A8D12FD7E}" dt="2021-12-13T11:09:51.289" v="1982" actId="478"/>
          <ac:picMkLst>
            <pc:docMk/>
            <pc:sldMk cId="3871384311" sldId="327"/>
            <ac:picMk id="43" creationId="{668A7679-F620-491C-B769-517C276690ED}"/>
          </ac:picMkLst>
        </pc:picChg>
        <pc:picChg chg="add del mod">
          <ac:chgData name="NGUYEN PHAM ANH THU" userId="baf72463-252b-4d5f-a6ca-5a6327a9888d" providerId="ADAL" clId="{C81F71A6-D9A8-4A53-B7D0-1F9A8D12FD7E}" dt="2021-12-13T11:01:47.876" v="1952" actId="478"/>
          <ac:picMkLst>
            <pc:docMk/>
            <pc:sldMk cId="3871384311" sldId="327"/>
            <ac:picMk id="44" creationId="{5003FA8E-292B-4FE8-AAE1-21836098132A}"/>
          </ac:picMkLst>
        </pc:picChg>
        <pc:picChg chg="add del mod ord">
          <ac:chgData name="NGUYEN PHAM ANH THU" userId="baf72463-252b-4d5f-a6ca-5a6327a9888d" providerId="ADAL" clId="{C81F71A6-D9A8-4A53-B7D0-1F9A8D12FD7E}" dt="2021-12-13T11:09:51.289" v="1982" actId="478"/>
          <ac:picMkLst>
            <pc:docMk/>
            <pc:sldMk cId="3871384311" sldId="327"/>
            <ac:picMk id="45" creationId="{D8D43D8A-21FA-43DE-90B4-C1AAAE4B1D59}"/>
          </ac:picMkLst>
        </pc:picChg>
        <pc:picChg chg="add mod">
          <ac:chgData name="NGUYEN PHAM ANH THU" userId="baf72463-252b-4d5f-a6ca-5a6327a9888d" providerId="ADAL" clId="{C81F71A6-D9A8-4A53-B7D0-1F9A8D12FD7E}" dt="2021-12-13T11:10:03.633" v="1983"/>
          <ac:picMkLst>
            <pc:docMk/>
            <pc:sldMk cId="3871384311" sldId="327"/>
            <ac:picMk id="46" creationId="{4DC7BE15-1021-4312-A748-12DD9F9BFB1E}"/>
          </ac:picMkLst>
        </pc:picChg>
        <pc:picChg chg="mod">
          <ac:chgData name="NGUYEN PHAM ANH THU" userId="baf72463-252b-4d5f-a6ca-5a6327a9888d" providerId="ADAL" clId="{C81F71A6-D9A8-4A53-B7D0-1F9A8D12FD7E}" dt="2021-12-13T11:10:03.633" v="1983"/>
          <ac:picMkLst>
            <pc:docMk/>
            <pc:sldMk cId="3871384311" sldId="327"/>
            <ac:picMk id="48" creationId="{20ABA253-9BAB-4313-9262-3F91543BB53E}"/>
          </ac:picMkLst>
        </pc:picChg>
        <pc:picChg chg="add del mod">
          <ac:chgData name="NGUYEN PHAM ANH THU" userId="baf72463-252b-4d5f-a6ca-5a6327a9888d" providerId="ADAL" clId="{C81F71A6-D9A8-4A53-B7D0-1F9A8D12FD7E}" dt="2021-12-13T11:39:20.957" v="2102" actId="478"/>
          <ac:picMkLst>
            <pc:docMk/>
            <pc:sldMk cId="3871384311" sldId="327"/>
            <ac:picMk id="50" creationId="{7080BE24-E5F0-4A8E-B841-02C443D046C8}"/>
          </ac:picMkLst>
        </pc:picChg>
        <pc:picChg chg="add del mod">
          <ac:chgData name="NGUYEN PHAM ANH THU" userId="baf72463-252b-4d5f-a6ca-5a6327a9888d" providerId="ADAL" clId="{C81F71A6-D9A8-4A53-B7D0-1F9A8D12FD7E}" dt="2021-12-13T11:15:33.732" v="2012" actId="478"/>
          <ac:picMkLst>
            <pc:docMk/>
            <pc:sldMk cId="3871384311" sldId="327"/>
            <ac:picMk id="51" creationId="{421A4B9B-4657-4832-8E2C-698AE3234B7B}"/>
          </ac:picMkLst>
        </pc:picChg>
        <pc:picChg chg="add del mod modVis">
          <ac:chgData name="NGUYEN PHAM ANH THU" userId="baf72463-252b-4d5f-a6ca-5a6327a9888d" providerId="ADAL" clId="{C81F71A6-D9A8-4A53-B7D0-1F9A8D12FD7E}" dt="2021-12-13T11:14:01.289" v="2002" actId="478"/>
          <ac:picMkLst>
            <pc:docMk/>
            <pc:sldMk cId="3871384311" sldId="327"/>
            <ac:picMk id="52" creationId="{C31D63E3-52BE-4B6C-AAA7-1B47BDE8706D}"/>
          </ac:picMkLst>
        </pc:picChg>
        <pc:picChg chg="add del mod modVis">
          <ac:chgData name="NGUYEN PHAM ANH THU" userId="baf72463-252b-4d5f-a6ca-5a6327a9888d" providerId="ADAL" clId="{C81F71A6-D9A8-4A53-B7D0-1F9A8D12FD7E}" dt="2021-12-13T11:39:20.957" v="2102" actId="478"/>
          <ac:picMkLst>
            <pc:docMk/>
            <pc:sldMk cId="3871384311" sldId="327"/>
            <ac:picMk id="53" creationId="{7629896D-F3BF-4D69-8431-511593DDE0C8}"/>
          </ac:picMkLst>
        </pc:picChg>
        <pc:picChg chg="add mod">
          <ac:chgData name="NGUYEN PHAM ANH THU" userId="baf72463-252b-4d5f-a6ca-5a6327a9888d" providerId="ADAL" clId="{C81F71A6-D9A8-4A53-B7D0-1F9A8D12FD7E}" dt="2021-12-13T15:49:31.578" v="2970" actId="3626"/>
          <ac:picMkLst>
            <pc:docMk/>
            <pc:sldMk cId="3871384311" sldId="327"/>
            <ac:picMk id="54" creationId="{0BEA1AC3-1FAC-483E-89DB-DE8378C3457B}"/>
          </ac:picMkLst>
        </pc:picChg>
        <pc:picChg chg="add mod ord modVis">
          <ac:chgData name="NGUYEN PHAM ANH THU" userId="baf72463-252b-4d5f-a6ca-5a6327a9888d" providerId="ADAL" clId="{C81F71A6-D9A8-4A53-B7D0-1F9A8D12FD7E}" dt="2021-12-13T11:13:25.184" v="1997" actId="14429"/>
          <ac:picMkLst>
            <pc:docMk/>
            <pc:sldMk cId="3871384311" sldId="327"/>
            <ac:picMk id="55" creationId="{5375B3AE-4978-4590-ABE7-4DD80BBBFF33}"/>
          </ac:picMkLst>
        </pc:picChg>
        <pc:picChg chg="add del mod ord">
          <ac:chgData name="NGUYEN PHAM ANH THU" userId="baf72463-252b-4d5f-a6ca-5a6327a9888d" providerId="ADAL" clId="{C81F71A6-D9A8-4A53-B7D0-1F9A8D12FD7E}" dt="2021-12-13T11:15:32.212" v="2011" actId="478"/>
          <ac:picMkLst>
            <pc:docMk/>
            <pc:sldMk cId="3871384311" sldId="327"/>
            <ac:picMk id="56" creationId="{5A422D53-ED24-48B7-B385-20C24B4CA940}"/>
          </ac:picMkLst>
        </pc:picChg>
        <pc:picChg chg="add del mod ord">
          <ac:chgData name="NGUYEN PHAM ANH THU" userId="baf72463-252b-4d5f-a6ca-5a6327a9888d" providerId="ADAL" clId="{C81F71A6-D9A8-4A53-B7D0-1F9A8D12FD7E}" dt="2021-12-13T11:39:20.957" v="2102" actId="478"/>
          <ac:picMkLst>
            <pc:docMk/>
            <pc:sldMk cId="3871384311" sldId="327"/>
            <ac:picMk id="57" creationId="{465B8C59-BD4F-424F-A48A-27DD7E22667E}"/>
          </ac:picMkLst>
        </pc:picChg>
        <pc:picChg chg="add del mod ord">
          <ac:chgData name="NGUYEN PHAM ANH THU" userId="baf72463-252b-4d5f-a6ca-5a6327a9888d" providerId="ADAL" clId="{C81F71A6-D9A8-4A53-B7D0-1F9A8D12FD7E}" dt="2021-12-13T11:39:20.957" v="2102" actId="478"/>
          <ac:picMkLst>
            <pc:docMk/>
            <pc:sldMk cId="3871384311" sldId="327"/>
            <ac:picMk id="58" creationId="{E28946DA-23F9-491B-8F71-0D34470402AB}"/>
          </ac:picMkLst>
        </pc:picChg>
        <pc:picChg chg="add del mod ord">
          <ac:chgData name="NGUYEN PHAM ANH THU" userId="baf72463-252b-4d5f-a6ca-5a6327a9888d" providerId="ADAL" clId="{C81F71A6-D9A8-4A53-B7D0-1F9A8D12FD7E}" dt="2021-12-13T11:39:20.957" v="2102" actId="478"/>
          <ac:picMkLst>
            <pc:docMk/>
            <pc:sldMk cId="3871384311" sldId="327"/>
            <ac:picMk id="59" creationId="{B8FF8FFA-65BA-4528-8D39-49B7C9913685}"/>
          </ac:picMkLst>
        </pc:picChg>
        <pc:picChg chg="add del mod ord">
          <ac:chgData name="NGUYEN PHAM ANH THU" userId="baf72463-252b-4d5f-a6ca-5a6327a9888d" providerId="ADAL" clId="{C81F71A6-D9A8-4A53-B7D0-1F9A8D12FD7E}" dt="2021-12-13T11:39:20.957" v="2102" actId="478"/>
          <ac:picMkLst>
            <pc:docMk/>
            <pc:sldMk cId="3871384311" sldId="327"/>
            <ac:picMk id="60" creationId="{3AF42BC8-3B4E-48BF-B77C-B895A78E0C08}"/>
          </ac:picMkLst>
        </pc:picChg>
        <pc:picChg chg="add mod">
          <ac:chgData name="NGUYEN PHAM ANH THU" userId="baf72463-252b-4d5f-a6ca-5a6327a9888d" providerId="ADAL" clId="{C81F71A6-D9A8-4A53-B7D0-1F9A8D12FD7E}" dt="2021-12-13T14:31:47.788" v="2114" actId="14100"/>
          <ac:picMkLst>
            <pc:docMk/>
            <pc:sldMk cId="3871384311" sldId="327"/>
            <ac:picMk id="61" creationId="{B0233DFD-1D69-4B9C-982D-AA0475DD814C}"/>
          </ac:picMkLst>
        </pc:picChg>
      </pc:sldChg>
      <pc:sldChg chg="addSp delSp modSp add mod ord modTransition addAnim delAnim modAnim modNotesTx">
        <pc:chgData name="NGUYEN PHAM ANH THU" userId="baf72463-252b-4d5f-a6ca-5a6327a9888d" providerId="ADAL" clId="{C81F71A6-D9A8-4A53-B7D0-1F9A8D12FD7E}" dt="2021-12-14T09:54:07.151" v="13279"/>
        <pc:sldMkLst>
          <pc:docMk/>
          <pc:sldMk cId="3955113687" sldId="328"/>
        </pc:sldMkLst>
        <pc:spChg chg="mod">
          <ac:chgData name="NGUYEN PHAM ANH THU" userId="baf72463-252b-4d5f-a6ca-5a6327a9888d" providerId="ADAL" clId="{C81F71A6-D9A8-4A53-B7D0-1F9A8D12FD7E}" dt="2021-12-13T14:49:07.128" v="2636" actId="20577"/>
          <ac:spMkLst>
            <pc:docMk/>
            <pc:sldMk cId="3955113687" sldId="328"/>
            <ac:spMk id="7" creationId="{ED1A21BD-0FFA-4193-8A33-43AEFF0E6574}"/>
          </ac:spMkLst>
        </pc:spChg>
        <pc:spChg chg="mod">
          <ac:chgData name="NGUYEN PHAM ANH THU" userId="baf72463-252b-4d5f-a6ca-5a6327a9888d" providerId="ADAL" clId="{C81F71A6-D9A8-4A53-B7D0-1F9A8D12FD7E}" dt="2021-12-13T15:56:57.703" v="3278" actId="14100"/>
          <ac:spMkLst>
            <pc:docMk/>
            <pc:sldMk cId="3955113687" sldId="328"/>
            <ac:spMk id="28" creationId="{A6DC5FCA-748A-47C1-B280-D5056C0716C5}"/>
          </ac:spMkLst>
        </pc:spChg>
        <pc:spChg chg="mod">
          <ac:chgData name="NGUYEN PHAM ANH THU" userId="baf72463-252b-4d5f-a6ca-5a6327a9888d" providerId="ADAL" clId="{C81F71A6-D9A8-4A53-B7D0-1F9A8D12FD7E}" dt="2021-12-13T15:50:27.519" v="2996" actId="20577"/>
          <ac:spMkLst>
            <pc:docMk/>
            <pc:sldMk cId="3955113687" sldId="328"/>
            <ac:spMk id="30" creationId="{9F386AF6-7F25-4BF6-9F7D-19388138F5D8}"/>
          </ac:spMkLst>
        </pc:spChg>
        <pc:spChg chg="add mod">
          <ac:chgData name="NGUYEN PHAM ANH THU" userId="baf72463-252b-4d5f-a6ca-5a6327a9888d" providerId="ADAL" clId="{C81F71A6-D9A8-4A53-B7D0-1F9A8D12FD7E}" dt="2021-12-13T15:16:18.012" v="2840"/>
          <ac:spMkLst>
            <pc:docMk/>
            <pc:sldMk cId="3955113687" sldId="328"/>
            <ac:spMk id="50" creationId="{76E7700F-1C7F-4BAB-8A6E-A2E2862ED5EE}"/>
          </ac:spMkLst>
        </pc:spChg>
        <pc:spChg chg="add mod">
          <ac:chgData name="NGUYEN PHAM ANH THU" userId="baf72463-252b-4d5f-a6ca-5a6327a9888d" providerId="ADAL" clId="{C81F71A6-D9A8-4A53-B7D0-1F9A8D12FD7E}" dt="2021-12-13T15:16:18.012" v="2840"/>
          <ac:spMkLst>
            <pc:docMk/>
            <pc:sldMk cId="3955113687" sldId="328"/>
            <ac:spMk id="51" creationId="{1A75B21E-6534-48BA-9D85-475E6FD7548F}"/>
          </ac:spMkLst>
        </pc:spChg>
        <pc:spChg chg="add mod">
          <ac:chgData name="NGUYEN PHAM ANH THU" userId="baf72463-252b-4d5f-a6ca-5a6327a9888d" providerId="ADAL" clId="{C81F71A6-D9A8-4A53-B7D0-1F9A8D12FD7E}" dt="2021-12-13T15:16:18.012" v="2840"/>
          <ac:spMkLst>
            <pc:docMk/>
            <pc:sldMk cId="3955113687" sldId="328"/>
            <ac:spMk id="52" creationId="{7A9228DB-2355-4E25-9664-B7A72D624116}"/>
          </ac:spMkLst>
        </pc:spChg>
        <pc:spChg chg="mod">
          <ac:chgData name="NGUYEN PHAM ANH THU" userId="baf72463-252b-4d5f-a6ca-5a6327a9888d" providerId="ADAL" clId="{C81F71A6-D9A8-4A53-B7D0-1F9A8D12FD7E}" dt="2021-12-13T15:16:18.012" v="2840"/>
          <ac:spMkLst>
            <pc:docMk/>
            <pc:sldMk cId="3955113687" sldId="328"/>
            <ac:spMk id="54" creationId="{AA71ED93-6E6D-4C21-9E9D-ADF1E6107D02}"/>
          </ac:spMkLst>
        </pc:spChg>
        <pc:spChg chg="mod">
          <ac:chgData name="NGUYEN PHAM ANH THU" userId="baf72463-252b-4d5f-a6ca-5a6327a9888d" providerId="ADAL" clId="{C81F71A6-D9A8-4A53-B7D0-1F9A8D12FD7E}" dt="2021-12-13T15:16:18.012" v="2840"/>
          <ac:spMkLst>
            <pc:docMk/>
            <pc:sldMk cId="3955113687" sldId="328"/>
            <ac:spMk id="55" creationId="{0B73526E-59EF-43C7-AE35-80E4BC28E550}"/>
          </ac:spMkLst>
        </pc:spChg>
        <pc:spChg chg="mod">
          <ac:chgData name="NGUYEN PHAM ANH THU" userId="baf72463-252b-4d5f-a6ca-5a6327a9888d" providerId="ADAL" clId="{C81F71A6-D9A8-4A53-B7D0-1F9A8D12FD7E}" dt="2021-12-13T15:16:18.012" v="2840"/>
          <ac:spMkLst>
            <pc:docMk/>
            <pc:sldMk cId="3955113687" sldId="328"/>
            <ac:spMk id="57" creationId="{BEB6F33C-4B7D-461D-9293-F7E83ECE5127}"/>
          </ac:spMkLst>
        </pc:spChg>
        <pc:spChg chg="mod">
          <ac:chgData name="NGUYEN PHAM ANH THU" userId="baf72463-252b-4d5f-a6ca-5a6327a9888d" providerId="ADAL" clId="{C81F71A6-D9A8-4A53-B7D0-1F9A8D12FD7E}" dt="2021-12-14T00:54:27.680" v="3571" actId="3626"/>
          <ac:spMkLst>
            <pc:docMk/>
            <pc:sldMk cId="3955113687" sldId="328"/>
            <ac:spMk id="58" creationId="{06D7D07D-AEA2-44EA-9739-00C261B7B802}"/>
          </ac:spMkLst>
        </pc:spChg>
        <pc:spChg chg="add mod">
          <ac:chgData name="NGUYEN PHAM ANH THU" userId="baf72463-252b-4d5f-a6ca-5a6327a9888d" providerId="ADAL" clId="{C81F71A6-D9A8-4A53-B7D0-1F9A8D12FD7E}" dt="2021-12-13T15:16:18.012" v="2840"/>
          <ac:spMkLst>
            <pc:docMk/>
            <pc:sldMk cId="3955113687" sldId="328"/>
            <ac:spMk id="59" creationId="{F02DD679-908C-4B4D-B71C-2C92CD439697}"/>
          </ac:spMkLst>
        </pc:spChg>
        <pc:spChg chg="add mod">
          <ac:chgData name="NGUYEN PHAM ANH THU" userId="baf72463-252b-4d5f-a6ca-5a6327a9888d" providerId="ADAL" clId="{C81F71A6-D9A8-4A53-B7D0-1F9A8D12FD7E}" dt="2021-12-13T15:16:18.012" v="2840"/>
          <ac:spMkLst>
            <pc:docMk/>
            <pc:sldMk cId="3955113687" sldId="328"/>
            <ac:spMk id="60" creationId="{08F72247-8DF2-4CEF-8881-85525145A4A7}"/>
          </ac:spMkLst>
        </pc:spChg>
        <pc:spChg chg="add mod">
          <ac:chgData name="NGUYEN PHAM ANH THU" userId="baf72463-252b-4d5f-a6ca-5a6327a9888d" providerId="ADAL" clId="{C81F71A6-D9A8-4A53-B7D0-1F9A8D12FD7E}" dt="2021-12-13T15:16:18.012" v="2840"/>
          <ac:spMkLst>
            <pc:docMk/>
            <pc:sldMk cId="3955113687" sldId="328"/>
            <ac:spMk id="61" creationId="{25FA31C9-7779-4B1C-B791-D4929DDF2654}"/>
          </ac:spMkLst>
        </pc:spChg>
        <pc:spChg chg="add mod">
          <ac:chgData name="NGUYEN PHAM ANH THU" userId="baf72463-252b-4d5f-a6ca-5a6327a9888d" providerId="ADAL" clId="{C81F71A6-D9A8-4A53-B7D0-1F9A8D12FD7E}" dt="2021-12-13T15:16:18.012" v="2840"/>
          <ac:spMkLst>
            <pc:docMk/>
            <pc:sldMk cId="3955113687" sldId="328"/>
            <ac:spMk id="62" creationId="{8DC12402-0616-45CF-A06E-ED43F83FD5B1}"/>
          </ac:spMkLst>
        </pc:spChg>
        <pc:spChg chg="mod">
          <ac:chgData name="NGUYEN PHAM ANH THU" userId="baf72463-252b-4d5f-a6ca-5a6327a9888d" providerId="ADAL" clId="{C81F71A6-D9A8-4A53-B7D0-1F9A8D12FD7E}" dt="2021-12-13T15:16:18.012" v="2840"/>
          <ac:spMkLst>
            <pc:docMk/>
            <pc:sldMk cId="3955113687" sldId="328"/>
            <ac:spMk id="64" creationId="{47034D7B-1992-44F5-ABA1-BD23DD7DBDA7}"/>
          </ac:spMkLst>
        </pc:spChg>
        <pc:spChg chg="mod">
          <ac:chgData name="NGUYEN PHAM ANH THU" userId="baf72463-252b-4d5f-a6ca-5a6327a9888d" providerId="ADAL" clId="{C81F71A6-D9A8-4A53-B7D0-1F9A8D12FD7E}" dt="2021-12-14T00:54:33.949" v="3572" actId="3626"/>
          <ac:spMkLst>
            <pc:docMk/>
            <pc:sldMk cId="3955113687" sldId="328"/>
            <ac:spMk id="65" creationId="{4947A02A-A868-4961-9130-8A5955FF46F7}"/>
          </ac:spMkLst>
        </pc:spChg>
        <pc:spChg chg="mod">
          <ac:chgData name="NGUYEN PHAM ANH THU" userId="baf72463-252b-4d5f-a6ca-5a6327a9888d" providerId="ADAL" clId="{C81F71A6-D9A8-4A53-B7D0-1F9A8D12FD7E}" dt="2021-12-13T15:16:18.012" v="2840"/>
          <ac:spMkLst>
            <pc:docMk/>
            <pc:sldMk cId="3955113687" sldId="328"/>
            <ac:spMk id="67" creationId="{0FF58325-2739-48F9-96AD-B749BC9257EE}"/>
          </ac:spMkLst>
        </pc:spChg>
        <pc:spChg chg="mod">
          <ac:chgData name="NGUYEN PHAM ANH THU" userId="baf72463-252b-4d5f-a6ca-5a6327a9888d" providerId="ADAL" clId="{C81F71A6-D9A8-4A53-B7D0-1F9A8D12FD7E}" dt="2021-12-13T15:16:18.012" v="2840"/>
          <ac:spMkLst>
            <pc:docMk/>
            <pc:sldMk cId="3955113687" sldId="328"/>
            <ac:spMk id="68" creationId="{BAD0A984-FDF7-4D3C-B77B-DFB03FC1CFAC}"/>
          </ac:spMkLst>
        </pc:spChg>
        <pc:spChg chg="add mod">
          <ac:chgData name="NGUYEN PHAM ANH THU" userId="baf72463-252b-4d5f-a6ca-5a6327a9888d" providerId="ADAL" clId="{C81F71A6-D9A8-4A53-B7D0-1F9A8D12FD7E}" dt="2021-12-13T15:16:18.012" v="2840"/>
          <ac:spMkLst>
            <pc:docMk/>
            <pc:sldMk cId="3955113687" sldId="328"/>
            <ac:spMk id="69" creationId="{F10468D7-1C0C-47F1-8392-492BAA2F42EE}"/>
          </ac:spMkLst>
        </pc:spChg>
        <pc:spChg chg="mod">
          <ac:chgData name="NGUYEN PHAM ANH THU" userId="baf72463-252b-4d5f-a6ca-5a6327a9888d" providerId="ADAL" clId="{C81F71A6-D9A8-4A53-B7D0-1F9A8D12FD7E}" dt="2021-12-13T15:16:18.012" v="2840"/>
          <ac:spMkLst>
            <pc:docMk/>
            <pc:sldMk cId="3955113687" sldId="328"/>
            <ac:spMk id="71" creationId="{EAC9006C-658A-4222-A1B0-309A51AE8AA0}"/>
          </ac:spMkLst>
        </pc:spChg>
        <pc:spChg chg="mod">
          <ac:chgData name="NGUYEN PHAM ANH THU" userId="baf72463-252b-4d5f-a6ca-5a6327a9888d" providerId="ADAL" clId="{C81F71A6-D9A8-4A53-B7D0-1F9A8D12FD7E}" dt="2021-12-14T00:54:37.871" v="3573" actId="3626"/>
          <ac:spMkLst>
            <pc:docMk/>
            <pc:sldMk cId="3955113687" sldId="328"/>
            <ac:spMk id="72" creationId="{6CFAD5D2-A077-458B-8793-D1BB994CAF5B}"/>
          </ac:spMkLst>
        </pc:spChg>
        <pc:spChg chg="mod">
          <ac:chgData name="NGUYEN PHAM ANH THU" userId="baf72463-252b-4d5f-a6ca-5a6327a9888d" providerId="ADAL" clId="{C81F71A6-D9A8-4A53-B7D0-1F9A8D12FD7E}" dt="2021-12-14T00:16:00.757" v="3468" actId="20577"/>
          <ac:spMkLst>
            <pc:docMk/>
            <pc:sldMk cId="3955113687" sldId="328"/>
            <ac:spMk id="75" creationId="{8AF71B25-34F7-4520-A81B-2E113DAD991C}"/>
          </ac:spMkLst>
        </pc:spChg>
        <pc:spChg chg="mod">
          <ac:chgData name="NGUYEN PHAM ANH THU" userId="baf72463-252b-4d5f-a6ca-5a6327a9888d" providerId="ADAL" clId="{C81F71A6-D9A8-4A53-B7D0-1F9A8D12FD7E}" dt="2021-12-14T00:15:20.828" v="3440"/>
          <ac:spMkLst>
            <pc:docMk/>
            <pc:sldMk cId="3955113687" sldId="328"/>
            <ac:spMk id="78" creationId="{FF4318D1-18AF-4795-8E29-B55D370EF762}"/>
          </ac:spMkLst>
        </pc:spChg>
        <pc:spChg chg="mod">
          <ac:chgData name="NGUYEN PHAM ANH THU" userId="baf72463-252b-4d5f-a6ca-5a6327a9888d" providerId="ADAL" clId="{C81F71A6-D9A8-4A53-B7D0-1F9A8D12FD7E}" dt="2021-12-14T00:15:20.828" v="3440"/>
          <ac:spMkLst>
            <pc:docMk/>
            <pc:sldMk cId="3955113687" sldId="328"/>
            <ac:spMk id="79" creationId="{8DFE6767-A6D7-484C-B403-A6E37FC5515B}"/>
          </ac:spMkLst>
        </pc:spChg>
        <pc:spChg chg="add del mod">
          <ac:chgData name="NGUYEN PHAM ANH THU" userId="baf72463-252b-4d5f-a6ca-5a6327a9888d" providerId="ADAL" clId="{C81F71A6-D9A8-4A53-B7D0-1F9A8D12FD7E}" dt="2021-12-14T00:16:01" v="3469"/>
          <ac:spMkLst>
            <pc:docMk/>
            <pc:sldMk cId="3955113687" sldId="328"/>
            <ac:spMk id="80" creationId="{F1B0C0A7-7DED-4B29-8B43-89C268642F94}"/>
          </ac:spMkLst>
        </pc:spChg>
        <pc:spChg chg="mod">
          <ac:chgData name="NGUYEN PHAM ANH THU" userId="baf72463-252b-4d5f-a6ca-5a6327a9888d" providerId="ADAL" clId="{C81F71A6-D9A8-4A53-B7D0-1F9A8D12FD7E}" dt="2021-12-14T00:16:19.754" v="3471"/>
          <ac:spMkLst>
            <pc:docMk/>
            <pc:sldMk cId="3955113687" sldId="328"/>
            <ac:spMk id="83" creationId="{C1BF3B2D-DC70-4AC1-ADAA-2814A3E6EE75}"/>
          </ac:spMkLst>
        </pc:spChg>
        <pc:spChg chg="mod">
          <ac:chgData name="NGUYEN PHAM ANH THU" userId="baf72463-252b-4d5f-a6ca-5a6327a9888d" providerId="ADAL" clId="{C81F71A6-D9A8-4A53-B7D0-1F9A8D12FD7E}" dt="2021-12-14T00:16:19.754" v="3471"/>
          <ac:spMkLst>
            <pc:docMk/>
            <pc:sldMk cId="3955113687" sldId="328"/>
            <ac:spMk id="84" creationId="{D90EEB26-A716-47AC-A5AF-86EDF0DDC4C6}"/>
          </ac:spMkLst>
        </pc:spChg>
        <pc:spChg chg="mod">
          <ac:chgData name="NGUYEN PHAM ANH THU" userId="baf72463-252b-4d5f-a6ca-5a6327a9888d" providerId="ADAL" clId="{C81F71A6-D9A8-4A53-B7D0-1F9A8D12FD7E}" dt="2021-12-14T00:16:59.082" v="3481"/>
          <ac:spMkLst>
            <pc:docMk/>
            <pc:sldMk cId="3955113687" sldId="328"/>
            <ac:spMk id="87" creationId="{2FE614D8-B0A7-49FC-9209-2144B253AAAC}"/>
          </ac:spMkLst>
        </pc:spChg>
        <pc:spChg chg="mod">
          <ac:chgData name="NGUYEN PHAM ANH THU" userId="baf72463-252b-4d5f-a6ca-5a6327a9888d" providerId="ADAL" clId="{C81F71A6-D9A8-4A53-B7D0-1F9A8D12FD7E}" dt="2021-12-14T00:16:59.082" v="3481"/>
          <ac:spMkLst>
            <pc:docMk/>
            <pc:sldMk cId="3955113687" sldId="328"/>
            <ac:spMk id="88" creationId="{A18EE314-A7DE-406F-9AFE-1477191C6574}"/>
          </ac:spMkLst>
        </pc:spChg>
        <pc:spChg chg="add del mod">
          <ac:chgData name="NGUYEN PHAM ANH THU" userId="baf72463-252b-4d5f-a6ca-5a6327a9888d" providerId="ADAL" clId="{C81F71A6-D9A8-4A53-B7D0-1F9A8D12FD7E}" dt="2021-12-14T00:21:56.423" v="3513" actId="478"/>
          <ac:spMkLst>
            <pc:docMk/>
            <pc:sldMk cId="3955113687" sldId="328"/>
            <ac:spMk id="89" creationId="{CBCF5F3B-EB83-45CE-8999-68C309199253}"/>
          </ac:spMkLst>
        </pc:spChg>
        <pc:spChg chg="mod">
          <ac:chgData name="NGUYEN PHAM ANH THU" userId="baf72463-252b-4d5f-a6ca-5a6327a9888d" providerId="ADAL" clId="{C81F71A6-D9A8-4A53-B7D0-1F9A8D12FD7E}" dt="2021-12-14T00:21:57.338" v="3514"/>
          <ac:spMkLst>
            <pc:docMk/>
            <pc:sldMk cId="3955113687" sldId="328"/>
            <ac:spMk id="92" creationId="{B2509B2F-8E72-4999-AF42-2C9D0F8E3AF4}"/>
          </ac:spMkLst>
        </pc:spChg>
        <pc:spChg chg="mod">
          <ac:chgData name="NGUYEN PHAM ANH THU" userId="baf72463-252b-4d5f-a6ca-5a6327a9888d" providerId="ADAL" clId="{C81F71A6-D9A8-4A53-B7D0-1F9A8D12FD7E}" dt="2021-12-14T00:21:57.338" v="3514"/>
          <ac:spMkLst>
            <pc:docMk/>
            <pc:sldMk cId="3955113687" sldId="328"/>
            <ac:spMk id="95" creationId="{4EB8586F-9A9E-4A32-827A-AC76A58BBB4D}"/>
          </ac:spMkLst>
        </pc:spChg>
        <pc:spChg chg="mod">
          <ac:chgData name="NGUYEN PHAM ANH THU" userId="baf72463-252b-4d5f-a6ca-5a6327a9888d" providerId="ADAL" clId="{C81F71A6-D9A8-4A53-B7D0-1F9A8D12FD7E}" dt="2021-12-14T06:08:35.379" v="7824" actId="13926"/>
          <ac:spMkLst>
            <pc:docMk/>
            <pc:sldMk cId="3955113687" sldId="328"/>
            <ac:spMk id="96" creationId="{DBEB9676-85C4-4328-B391-F2F3A952FDA2}"/>
          </ac:spMkLst>
        </pc:spChg>
        <pc:spChg chg="add mod">
          <ac:chgData name="NGUYEN PHAM ANH THU" userId="baf72463-252b-4d5f-a6ca-5a6327a9888d" providerId="ADAL" clId="{C81F71A6-D9A8-4A53-B7D0-1F9A8D12FD7E}" dt="2021-12-14T00:22:01.756" v="3515" actId="1076"/>
          <ac:spMkLst>
            <pc:docMk/>
            <pc:sldMk cId="3955113687" sldId="328"/>
            <ac:spMk id="97" creationId="{86732DA1-26CB-4A00-BB96-07CF3BF52DFC}"/>
          </ac:spMkLst>
        </pc:spChg>
        <pc:grpChg chg="add mod">
          <ac:chgData name="NGUYEN PHAM ANH THU" userId="baf72463-252b-4d5f-a6ca-5a6327a9888d" providerId="ADAL" clId="{C81F71A6-D9A8-4A53-B7D0-1F9A8D12FD7E}" dt="2021-12-13T15:49:54.569" v="2972" actId="164"/>
          <ac:grpSpMkLst>
            <pc:docMk/>
            <pc:sldMk cId="3955113687" sldId="328"/>
            <ac:grpSpMk id="2" creationId="{EB39B630-35A3-4239-941A-7CB057D90890}"/>
          </ac:grpSpMkLst>
        </pc:grpChg>
        <pc:grpChg chg="add del mod">
          <ac:chgData name="NGUYEN PHAM ANH THU" userId="baf72463-252b-4d5f-a6ca-5a6327a9888d" providerId="ADAL" clId="{C81F71A6-D9A8-4A53-B7D0-1F9A8D12FD7E}" dt="2021-12-14T00:21:56.423" v="3513" actId="478"/>
          <ac:grpSpMkLst>
            <pc:docMk/>
            <pc:sldMk cId="3955113687" sldId="328"/>
            <ac:grpSpMk id="5" creationId="{668EC087-E5A3-441D-BF6B-093E508FD5CE}"/>
          </ac:grpSpMkLst>
        </pc:grpChg>
        <pc:grpChg chg="add mod">
          <ac:chgData name="NGUYEN PHAM ANH THU" userId="baf72463-252b-4d5f-a6ca-5a6327a9888d" providerId="ADAL" clId="{C81F71A6-D9A8-4A53-B7D0-1F9A8D12FD7E}" dt="2021-12-13T15:16:18.012" v="2840"/>
          <ac:grpSpMkLst>
            <pc:docMk/>
            <pc:sldMk cId="3955113687" sldId="328"/>
            <ac:grpSpMk id="53" creationId="{510AA2F0-44BC-4FD3-BBEA-CE3F3B2581DD}"/>
          </ac:grpSpMkLst>
        </pc:grpChg>
        <pc:grpChg chg="add mod">
          <ac:chgData name="NGUYEN PHAM ANH THU" userId="baf72463-252b-4d5f-a6ca-5a6327a9888d" providerId="ADAL" clId="{C81F71A6-D9A8-4A53-B7D0-1F9A8D12FD7E}" dt="2021-12-13T15:16:18.012" v="2840"/>
          <ac:grpSpMkLst>
            <pc:docMk/>
            <pc:sldMk cId="3955113687" sldId="328"/>
            <ac:grpSpMk id="56" creationId="{5541607E-54EB-44D0-B23D-7259A9E62F99}"/>
          </ac:grpSpMkLst>
        </pc:grpChg>
        <pc:grpChg chg="add mod">
          <ac:chgData name="NGUYEN PHAM ANH THU" userId="baf72463-252b-4d5f-a6ca-5a6327a9888d" providerId="ADAL" clId="{C81F71A6-D9A8-4A53-B7D0-1F9A8D12FD7E}" dt="2021-12-13T15:16:18.012" v="2840"/>
          <ac:grpSpMkLst>
            <pc:docMk/>
            <pc:sldMk cId="3955113687" sldId="328"/>
            <ac:grpSpMk id="63" creationId="{7EC3A7EB-321D-4AD1-AF99-F28AA689D413}"/>
          </ac:grpSpMkLst>
        </pc:grpChg>
        <pc:grpChg chg="add mod">
          <ac:chgData name="NGUYEN PHAM ANH THU" userId="baf72463-252b-4d5f-a6ca-5a6327a9888d" providerId="ADAL" clId="{C81F71A6-D9A8-4A53-B7D0-1F9A8D12FD7E}" dt="2021-12-13T15:16:18.012" v="2840"/>
          <ac:grpSpMkLst>
            <pc:docMk/>
            <pc:sldMk cId="3955113687" sldId="328"/>
            <ac:grpSpMk id="66" creationId="{743B7270-091C-44E8-8462-E4B18499132C}"/>
          </ac:grpSpMkLst>
        </pc:grpChg>
        <pc:grpChg chg="add mod">
          <ac:chgData name="NGUYEN PHAM ANH THU" userId="baf72463-252b-4d5f-a6ca-5a6327a9888d" providerId="ADAL" clId="{C81F71A6-D9A8-4A53-B7D0-1F9A8D12FD7E}" dt="2021-12-13T15:16:18.012" v="2840"/>
          <ac:grpSpMkLst>
            <pc:docMk/>
            <pc:sldMk cId="3955113687" sldId="328"/>
            <ac:grpSpMk id="70" creationId="{253993A7-BEF7-4B95-B136-683C1C8FF244}"/>
          </ac:grpSpMkLst>
        </pc:grpChg>
        <pc:grpChg chg="add del mod">
          <ac:chgData name="NGUYEN PHAM ANH THU" userId="baf72463-252b-4d5f-a6ca-5a6327a9888d" providerId="ADAL" clId="{C81F71A6-D9A8-4A53-B7D0-1F9A8D12FD7E}" dt="2021-12-14T00:16:01" v="3469"/>
          <ac:grpSpMkLst>
            <pc:docMk/>
            <pc:sldMk cId="3955113687" sldId="328"/>
            <ac:grpSpMk id="73" creationId="{0E03366D-C84E-44C4-92D6-BC1D248F2146}"/>
          </ac:grpSpMkLst>
        </pc:grpChg>
        <pc:grpChg chg="add del mod">
          <ac:chgData name="NGUYEN PHAM ANH THU" userId="baf72463-252b-4d5f-a6ca-5a6327a9888d" providerId="ADAL" clId="{C81F71A6-D9A8-4A53-B7D0-1F9A8D12FD7E}" dt="2021-12-14T00:16:01" v="3469"/>
          <ac:grpSpMkLst>
            <pc:docMk/>
            <pc:sldMk cId="3955113687" sldId="328"/>
            <ac:grpSpMk id="77" creationId="{82B1F94C-DCCB-4FA5-BA6B-0D88BD362BD2}"/>
          </ac:grpSpMkLst>
        </pc:grpChg>
        <pc:grpChg chg="add del mod">
          <ac:chgData name="NGUYEN PHAM ANH THU" userId="baf72463-252b-4d5f-a6ca-5a6327a9888d" providerId="ADAL" clId="{C81F71A6-D9A8-4A53-B7D0-1F9A8D12FD7E}" dt="2021-12-14T00:16:31.780" v="3474"/>
          <ac:grpSpMkLst>
            <pc:docMk/>
            <pc:sldMk cId="3955113687" sldId="328"/>
            <ac:grpSpMk id="82" creationId="{1F408131-68B3-4CC0-86E9-C9D06804B6AF}"/>
          </ac:grpSpMkLst>
        </pc:grpChg>
        <pc:grpChg chg="add del mod">
          <ac:chgData name="NGUYEN PHAM ANH THU" userId="baf72463-252b-4d5f-a6ca-5a6327a9888d" providerId="ADAL" clId="{C81F71A6-D9A8-4A53-B7D0-1F9A8D12FD7E}" dt="2021-12-14T00:21:56.423" v="3513" actId="478"/>
          <ac:grpSpMkLst>
            <pc:docMk/>
            <pc:sldMk cId="3955113687" sldId="328"/>
            <ac:grpSpMk id="86" creationId="{B12CC15C-D507-482B-9299-19A8740FD1D5}"/>
          </ac:grpSpMkLst>
        </pc:grpChg>
        <pc:grpChg chg="add mod">
          <ac:chgData name="NGUYEN PHAM ANH THU" userId="baf72463-252b-4d5f-a6ca-5a6327a9888d" providerId="ADAL" clId="{C81F71A6-D9A8-4A53-B7D0-1F9A8D12FD7E}" dt="2021-12-14T00:22:01.756" v="3515" actId="1076"/>
          <ac:grpSpMkLst>
            <pc:docMk/>
            <pc:sldMk cId="3955113687" sldId="328"/>
            <ac:grpSpMk id="90" creationId="{BA31DB30-F154-4EA2-9958-A5DA7F7E1EBA}"/>
          </ac:grpSpMkLst>
        </pc:grpChg>
        <pc:grpChg chg="add mod">
          <ac:chgData name="NGUYEN PHAM ANH THU" userId="baf72463-252b-4d5f-a6ca-5a6327a9888d" providerId="ADAL" clId="{C81F71A6-D9A8-4A53-B7D0-1F9A8D12FD7E}" dt="2021-12-14T00:22:01.756" v="3515" actId="1076"/>
          <ac:grpSpMkLst>
            <pc:docMk/>
            <pc:sldMk cId="3955113687" sldId="328"/>
            <ac:grpSpMk id="94" creationId="{79DDA277-9CC4-4AE2-8B1C-D1EF3F5ECC4B}"/>
          </ac:grpSpMkLst>
        </pc:grpChg>
        <pc:picChg chg="mod modCrop">
          <ac:chgData name="NGUYEN PHAM ANH THU" userId="baf72463-252b-4d5f-a6ca-5a6327a9888d" providerId="ADAL" clId="{C81F71A6-D9A8-4A53-B7D0-1F9A8D12FD7E}" dt="2021-12-14T00:17:15.179" v="3483" actId="732"/>
          <ac:picMkLst>
            <pc:docMk/>
            <pc:sldMk cId="3955113687" sldId="328"/>
            <ac:picMk id="6" creationId="{47D66548-9B4E-4DAF-B1CC-C06C6A254998}"/>
          </ac:picMkLst>
        </pc:picChg>
        <pc:picChg chg="del mod">
          <ac:chgData name="NGUYEN PHAM ANH THU" userId="baf72463-252b-4d5f-a6ca-5a6327a9888d" providerId="ADAL" clId="{C81F71A6-D9A8-4A53-B7D0-1F9A8D12FD7E}" dt="2021-12-13T15:16:16.969" v="2839" actId="478"/>
          <ac:picMkLst>
            <pc:docMk/>
            <pc:sldMk cId="3955113687" sldId="328"/>
            <ac:picMk id="11" creationId="{40AD64E6-AED3-45A3-8A8D-B1F9177C0E9E}"/>
          </ac:picMkLst>
        </pc:picChg>
        <pc:picChg chg="del">
          <ac:chgData name="NGUYEN PHAM ANH THU" userId="baf72463-252b-4d5f-a6ca-5a6327a9888d" providerId="ADAL" clId="{C81F71A6-D9A8-4A53-B7D0-1F9A8D12FD7E}" dt="2021-12-13T14:45:37.703" v="2583" actId="478"/>
          <ac:picMkLst>
            <pc:docMk/>
            <pc:sldMk cId="3955113687" sldId="328"/>
            <ac:picMk id="13" creationId="{10F7EAC4-EA3A-4746-972C-4A2AA32FDC9A}"/>
          </ac:picMkLst>
        </pc:picChg>
        <pc:picChg chg="del mod">
          <ac:chgData name="NGUYEN PHAM ANH THU" userId="baf72463-252b-4d5f-a6ca-5a6327a9888d" providerId="ADAL" clId="{C81F71A6-D9A8-4A53-B7D0-1F9A8D12FD7E}" dt="2021-12-13T15:16:16.969" v="2839" actId="478"/>
          <ac:picMkLst>
            <pc:docMk/>
            <pc:sldMk cId="3955113687" sldId="328"/>
            <ac:picMk id="14" creationId="{C63ABA95-A029-45E7-B59B-7DBB9FC233EE}"/>
          </ac:picMkLst>
        </pc:picChg>
        <pc:picChg chg="del mod">
          <ac:chgData name="NGUYEN PHAM ANH THU" userId="baf72463-252b-4d5f-a6ca-5a6327a9888d" providerId="ADAL" clId="{C81F71A6-D9A8-4A53-B7D0-1F9A8D12FD7E}" dt="2021-12-13T15:16:16.969" v="2839" actId="478"/>
          <ac:picMkLst>
            <pc:docMk/>
            <pc:sldMk cId="3955113687" sldId="328"/>
            <ac:picMk id="15" creationId="{3775486C-F341-41BD-85D4-2D869B2A9564}"/>
          </ac:picMkLst>
        </pc:picChg>
        <pc:picChg chg="del mod">
          <ac:chgData name="NGUYEN PHAM ANH THU" userId="baf72463-252b-4d5f-a6ca-5a6327a9888d" providerId="ADAL" clId="{C81F71A6-D9A8-4A53-B7D0-1F9A8D12FD7E}" dt="2021-12-13T15:16:16.969" v="2839" actId="478"/>
          <ac:picMkLst>
            <pc:docMk/>
            <pc:sldMk cId="3955113687" sldId="328"/>
            <ac:picMk id="16" creationId="{D00D4E69-3066-4A8D-A626-8A3FF4C3218D}"/>
          </ac:picMkLst>
        </pc:picChg>
        <pc:picChg chg="del">
          <ac:chgData name="NGUYEN PHAM ANH THU" userId="baf72463-252b-4d5f-a6ca-5a6327a9888d" providerId="ADAL" clId="{C81F71A6-D9A8-4A53-B7D0-1F9A8D12FD7E}" dt="2021-12-13T14:48:23.830" v="2624" actId="478"/>
          <ac:picMkLst>
            <pc:docMk/>
            <pc:sldMk cId="3955113687" sldId="328"/>
            <ac:picMk id="17" creationId="{329D2116-9036-4FAB-9456-5C0512DF67FE}"/>
          </ac:picMkLst>
        </pc:picChg>
        <pc:picChg chg="mod">
          <ac:chgData name="NGUYEN PHAM ANH THU" userId="baf72463-252b-4d5f-a6ca-5a6327a9888d" providerId="ADAL" clId="{C81F71A6-D9A8-4A53-B7D0-1F9A8D12FD7E}" dt="2021-12-13T15:16:07.380" v="2838" actId="1076"/>
          <ac:picMkLst>
            <pc:docMk/>
            <pc:sldMk cId="3955113687" sldId="328"/>
            <ac:picMk id="18" creationId="{75046C47-1F4B-41E0-AD6E-6016BBDE2817}"/>
          </ac:picMkLst>
        </pc:picChg>
        <pc:picChg chg="del">
          <ac:chgData name="NGUYEN PHAM ANH THU" userId="baf72463-252b-4d5f-a6ca-5a6327a9888d" providerId="ADAL" clId="{C81F71A6-D9A8-4A53-B7D0-1F9A8D12FD7E}" dt="2021-12-13T14:45:38.207" v="2584" actId="478"/>
          <ac:picMkLst>
            <pc:docMk/>
            <pc:sldMk cId="3955113687" sldId="328"/>
            <ac:picMk id="19" creationId="{86CD5664-F056-47AA-B067-74F09560D58B}"/>
          </ac:picMkLst>
        </pc:picChg>
        <pc:picChg chg="del">
          <ac:chgData name="NGUYEN PHAM ANH THU" userId="baf72463-252b-4d5f-a6ca-5a6327a9888d" providerId="ADAL" clId="{C81F71A6-D9A8-4A53-B7D0-1F9A8D12FD7E}" dt="2021-12-13T14:45:39.345" v="2586" actId="478"/>
          <ac:picMkLst>
            <pc:docMk/>
            <pc:sldMk cId="3955113687" sldId="328"/>
            <ac:picMk id="20" creationId="{B8A56C84-9B4C-42AC-B300-D6E28D22102E}"/>
          </ac:picMkLst>
        </pc:picChg>
        <pc:picChg chg="del">
          <ac:chgData name="NGUYEN PHAM ANH THU" userId="baf72463-252b-4d5f-a6ca-5a6327a9888d" providerId="ADAL" clId="{C81F71A6-D9A8-4A53-B7D0-1F9A8D12FD7E}" dt="2021-12-13T14:45:38.728" v="2585" actId="478"/>
          <ac:picMkLst>
            <pc:docMk/>
            <pc:sldMk cId="3955113687" sldId="328"/>
            <ac:picMk id="21" creationId="{3F1C8447-E574-4DF4-ABB3-8B9B6EBE0505}"/>
          </ac:picMkLst>
        </pc:picChg>
        <pc:picChg chg="del">
          <ac:chgData name="NGUYEN PHAM ANH THU" userId="baf72463-252b-4d5f-a6ca-5a6327a9888d" providerId="ADAL" clId="{C81F71A6-D9A8-4A53-B7D0-1F9A8D12FD7E}" dt="2021-12-13T14:45:39.873" v="2587" actId="478"/>
          <ac:picMkLst>
            <pc:docMk/>
            <pc:sldMk cId="3955113687" sldId="328"/>
            <ac:picMk id="22" creationId="{54E85427-0029-49CD-8D99-F607BF7AE932}"/>
          </ac:picMkLst>
        </pc:picChg>
        <pc:picChg chg="del">
          <ac:chgData name="NGUYEN PHAM ANH THU" userId="baf72463-252b-4d5f-a6ca-5a6327a9888d" providerId="ADAL" clId="{C81F71A6-D9A8-4A53-B7D0-1F9A8D12FD7E}" dt="2021-12-13T14:45:40.457" v="2588" actId="478"/>
          <ac:picMkLst>
            <pc:docMk/>
            <pc:sldMk cId="3955113687" sldId="328"/>
            <ac:picMk id="23" creationId="{F062D8C7-01F9-4C7B-910C-A4AA5A958905}"/>
          </ac:picMkLst>
        </pc:picChg>
        <pc:picChg chg="del">
          <ac:chgData name="NGUYEN PHAM ANH THU" userId="baf72463-252b-4d5f-a6ca-5a6327a9888d" providerId="ADAL" clId="{C81F71A6-D9A8-4A53-B7D0-1F9A8D12FD7E}" dt="2021-12-13T14:45:42.045" v="2591" actId="478"/>
          <ac:picMkLst>
            <pc:docMk/>
            <pc:sldMk cId="3955113687" sldId="328"/>
            <ac:picMk id="24" creationId="{0489524F-D45A-439A-86A9-E0670F9CB04F}"/>
          </ac:picMkLst>
        </pc:picChg>
        <pc:picChg chg="del">
          <ac:chgData name="NGUYEN PHAM ANH THU" userId="baf72463-252b-4d5f-a6ca-5a6327a9888d" providerId="ADAL" clId="{C81F71A6-D9A8-4A53-B7D0-1F9A8D12FD7E}" dt="2021-12-13T14:45:37.010" v="2582" actId="478"/>
          <ac:picMkLst>
            <pc:docMk/>
            <pc:sldMk cId="3955113687" sldId="328"/>
            <ac:picMk id="25" creationId="{BBCC1361-7460-4D44-B819-0D04C3037DBD}"/>
          </ac:picMkLst>
        </pc:picChg>
        <pc:picChg chg="del">
          <ac:chgData name="NGUYEN PHAM ANH THU" userId="baf72463-252b-4d5f-a6ca-5a6327a9888d" providerId="ADAL" clId="{C81F71A6-D9A8-4A53-B7D0-1F9A8D12FD7E}" dt="2021-12-13T14:45:40.945" v="2589" actId="478"/>
          <ac:picMkLst>
            <pc:docMk/>
            <pc:sldMk cId="3955113687" sldId="328"/>
            <ac:picMk id="26" creationId="{29839E87-17C1-4907-8F96-94C8FE67CCB3}"/>
          </ac:picMkLst>
        </pc:picChg>
        <pc:picChg chg="del">
          <ac:chgData name="NGUYEN PHAM ANH THU" userId="baf72463-252b-4d5f-a6ca-5a6327a9888d" providerId="ADAL" clId="{C81F71A6-D9A8-4A53-B7D0-1F9A8D12FD7E}" dt="2021-12-13T14:45:41.460" v="2590" actId="478"/>
          <ac:picMkLst>
            <pc:docMk/>
            <pc:sldMk cId="3955113687" sldId="328"/>
            <ac:picMk id="27" creationId="{FE9CFA14-CE81-4E6E-89F5-0666C34B5257}"/>
          </ac:picMkLst>
        </pc:picChg>
        <pc:picChg chg="add del mod">
          <ac:chgData name="NGUYEN PHAM ANH THU" userId="baf72463-252b-4d5f-a6ca-5a6327a9888d" providerId="ADAL" clId="{C81F71A6-D9A8-4A53-B7D0-1F9A8D12FD7E}" dt="2021-12-13T15:16:16.969" v="2839" actId="478"/>
          <ac:picMkLst>
            <pc:docMk/>
            <pc:sldMk cId="3955113687" sldId="328"/>
            <ac:picMk id="29" creationId="{A38BECA0-1794-435A-8589-ED965E3466AF}"/>
          </ac:picMkLst>
        </pc:picChg>
        <pc:picChg chg="add del mod">
          <ac:chgData name="NGUYEN PHAM ANH THU" userId="baf72463-252b-4d5f-a6ca-5a6327a9888d" providerId="ADAL" clId="{C81F71A6-D9A8-4A53-B7D0-1F9A8D12FD7E}" dt="2021-12-13T15:16:16.969" v="2839" actId="478"/>
          <ac:picMkLst>
            <pc:docMk/>
            <pc:sldMk cId="3955113687" sldId="328"/>
            <ac:picMk id="31" creationId="{4C3427DE-0ADD-418B-803D-F320F7B46522}"/>
          </ac:picMkLst>
        </pc:picChg>
        <pc:picChg chg="add del mod">
          <ac:chgData name="NGUYEN PHAM ANH THU" userId="baf72463-252b-4d5f-a6ca-5a6327a9888d" providerId="ADAL" clId="{C81F71A6-D9A8-4A53-B7D0-1F9A8D12FD7E}" dt="2021-12-13T15:16:16.969" v="2839" actId="478"/>
          <ac:picMkLst>
            <pc:docMk/>
            <pc:sldMk cId="3955113687" sldId="328"/>
            <ac:picMk id="32" creationId="{D649A3E5-6A21-46A8-BA5B-96D1F0822D96}"/>
          </ac:picMkLst>
        </pc:picChg>
        <pc:picChg chg="add del mod">
          <ac:chgData name="NGUYEN PHAM ANH THU" userId="baf72463-252b-4d5f-a6ca-5a6327a9888d" providerId="ADAL" clId="{C81F71A6-D9A8-4A53-B7D0-1F9A8D12FD7E}" dt="2021-12-13T15:16:16.969" v="2839" actId="478"/>
          <ac:picMkLst>
            <pc:docMk/>
            <pc:sldMk cId="3955113687" sldId="328"/>
            <ac:picMk id="33" creationId="{E8CF7F71-E786-454C-AE4A-AF55FC31BC02}"/>
          </ac:picMkLst>
        </pc:picChg>
        <pc:picChg chg="add del mod">
          <ac:chgData name="NGUYEN PHAM ANH THU" userId="baf72463-252b-4d5f-a6ca-5a6327a9888d" providerId="ADAL" clId="{C81F71A6-D9A8-4A53-B7D0-1F9A8D12FD7E}" dt="2021-12-13T15:16:16.969" v="2839" actId="478"/>
          <ac:picMkLst>
            <pc:docMk/>
            <pc:sldMk cId="3955113687" sldId="328"/>
            <ac:picMk id="34" creationId="{5DA4463A-38E4-4AFD-AAC6-EDDD99E209F5}"/>
          </ac:picMkLst>
        </pc:picChg>
        <pc:picChg chg="add del mod">
          <ac:chgData name="NGUYEN PHAM ANH THU" userId="baf72463-252b-4d5f-a6ca-5a6327a9888d" providerId="ADAL" clId="{C81F71A6-D9A8-4A53-B7D0-1F9A8D12FD7E}" dt="2021-12-13T15:16:16.969" v="2839" actId="478"/>
          <ac:picMkLst>
            <pc:docMk/>
            <pc:sldMk cId="3955113687" sldId="328"/>
            <ac:picMk id="35" creationId="{FD87F85D-DAEA-4286-BD0D-032A6BF18354}"/>
          </ac:picMkLst>
        </pc:picChg>
        <pc:picChg chg="add del mod">
          <ac:chgData name="NGUYEN PHAM ANH THU" userId="baf72463-252b-4d5f-a6ca-5a6327a9888d" providerId="ADAL" clId="{C81F71A6-D9A8-4A53-B7D0-1F9A8D12FD7E}" dt="2021-12-13T15:16:16.969" v="2839" actId="478"/>
          <ac:picMkLst>
            <pc:docMk/>
            <pc:sldMk cId="3955113687" sldId="328"/>
            <ac:picMk id="36" creationId="{4577BAB0-3A9B-42AB-97B7-1A1A31D5AE35}"/>
          </ac:picMkLst>
        </pc:picChg>
        <pc:picChg chg="add mod">
          <ac:chgData name="NGUYEN PHAM ANH THU" userId="baf72463-252b-4d5f-a6ca-5a6327a9888d" providerId="ADAL" clId="{C81F71A6-D9A8-4A53-B7D0-1F9A8D12FD7E}" dt="2021-12-13T15:30:39.431" v="2878" actId="1076"/>
          <ac:picMkLst>
            <pc:docMk/>
            <pc:sldMk cId="3955113687" sldId="328"/>
            <ac:picMk id="37" creationId="{EC2E1E4A-B6EB-472E-A784-19C004FD7483}"/>
          </ac:picMkLst>
        </pc:picChg>
        <pc:picChg chg="add mod ord">
          <ac:chgData name="NGUYEN PHAM ANH THU" userId="baf72463-252b-4d5f-a6ca-5a6327a9888d" providerId="ADAL" clId="{C81F71A6-D9A8-4A53-B7D0-1F9A8D12FD7E}" dt="2021-12-13T15:19:52.755" v="2850"/>
          <ac:picMkLst>
            <pc:docMk/>
            <pc:sldMk cId="3955113687" sldId="328"/>
            <ac:picMk id="38" creationId="{3D07D2BA-121B-4434-8D32-A3E8E30390F3}"/>
          </ac:picMkLst>
        </pc:picChg>
        <pc:picChg chg="add mod">
          <ac:chgData name="NGUYEN PHAM ANH THU" userId="baf72463-252b-4d5f-a6ca-5a6327a9888d" providerId="ADAL" clId="{C81F71A6-D9A8-4A53-B7D0-1F9A8D12FD7E}" dt="2021-12-13T15:16:18.012" v="2840"/>
          <ac:picMkLst>
            <pc:docMk/>
            <pc:sldMk cId="3955113687" sldId="328"/>
            <ac:picMk id="39" creationId="{E4D9BEE5-FED4-4E0E-B574-7854727DE093}"/>
          </ac:picMkLst>
        </pc:picChg>
        <pc:picChg chg="add mod">
          <ac:chgData name="NGUYEN PHAM ANH THU" userId="baf72463-252b-4d5f-a6ca-5a6327a9888d" providerId="ADAL" clId="{C81F71A6-D9A8-4A53-B7D0-1F9A8D12FD7E}" dt="2021-12-13T15:16:18.012" v="2840"/>
          <ac:picMkLst>
            <pc:docMk/>
            <pc:sldMk cId="3955113687" sldId="328"/>
            <ac:picMk id="40" creationId="{6DDBFAAE-D929-416C-BB76-6ABEB4A835DA}"/>
          </ac:picMkLst>
        </pc:picChg>
        <pc:picChg chg="add mod ord">
          <ac:chgData name="NGUYEN PHAM ANH THU" userId="baf72463-252b-4d5f-a6ca-5a6327a9888d" providerId="ADAL" clId="{C81F71A6-D9A8-4A53-B7D0-1F9A8D12FD7E}" dt="2021-12-13T15:33:23.740" v="2897" actId="13244"/>
          <ac:picMkLst>
            <pc:docMk/>
            <pc:sldMk cId="3955113687" sldId="328"/>
            <ac:picMk id="41" creationId="{6A43FD47-E2A5-4AC0-A435-D9B173E723EB}"/>
          </ac:picMkLst>
        </pc:picChg>
        <pc:picChg chg="add mod">
          <ac:chgData name="NGUYEN PHAM ANH THU" userId="baf72463-252b-4d5f-a6ca-5a6327a9888d" providerId="ADAL" clId="{C81F71A6-D9A8-4A53-B7D0-1F9A8D12FD7E}" dt="2021-12-13T15:16:18.012" v="2840"/>
          <ac:picMkLst>
            <pc:docMk/>
            <pc:sldMk cId="3955113687" sldId="328"/>
            <ac:picMk id="42" creationId="{BFE6D9FB-77C4-4537-8ED1-4C73B9B26AD9}"/>
          </ac:picMkLst>
        </pc:picChg>
        <pc:picChg chg="add mod">
          <ac:chgData name="NGUYEN PHAM ANH THU" userId="baf72463-252b-4d5f-a6ca-5a6327a9888d" providerId="ADAL" clId="{C81F71A6-D9A8-4A53-B7D0-1F9A8D12FD7E}" dt="2021-12-13T15:16:18.012" v="2840"/>
          <ac:picMkLst>
            <pc:docMk/>
            <pc:sldMk cId="3955113687" sldId="328"/>
            <ac:picMk id="43" creationId="{34149AA8-8966-45FA-AA8A-5EAF9E0E7C98}"/>
          </ac:picMkLst>
        </pc:picChg>
        <pc:picChg chg="add mod ord">
          <ac:chgData name="NGUYEN PHAM ANH THU" userId="baf72463-252b-4d5f-a6ca-5a6327a9888d" providerId="ADAL" clId="{C81F71A6-D9A8-4A53-B7D0-1F9A8D12FD7E}" dt="2021-12-13T15:33:03.491" v="2896" actId="13244"/>
          <ac:picMkLst>
            <pc:docMk/>
            <pc:sldMk cId="3955113687" sldId="328"/>
            <ac:picMk id="44" creationId="{7F07CD44-F1A3-467E-865C-819D5CA924AF}"/>
          </ac:picMkLst>
        </pc:picChg>
        <pc:picChg chg="add mod ord">
          <ac:chgData name="NGUYEN PHAM ANH THU" userId="baf72463-252b-4d5f-a6ca-5a6327a9888d" providerId="ADAL" clId="{C81F71A6-D9A8-4A53-B7D0-1F9A8D12FD7E}" dt="2021-12-13T15:33:03.491" v="2896" actId="13244"/>
          <ac:picMkLst>
            <pc:docMk/>
            <pc:sldMk cId="3955113687" sldId="328"/>
            <ac:picMk id="45" creationId="{9FE6F222-3A02-438E-A815-9DA4A123599D}"/>
          </ac:picMkLst>
        </pc:picChg>
        <pc:picChg chg="add mod ord">
          <ac:chgData name="NGUYEN PHAM ANH THU" userId="baf72463-252b-4d5f-a6ca-5a6327a9888d" providerId="ADAL" clId="{C81F71A6-D9A8-4A53-B7D0-1F9A8D12FD7E}" dt="2021-12-13T15:33:03.491" v="2896" actId="13244"/>
          <ac:picMkLst>
            <pc:docMk/>
            <pc:sldMk cId="3955113687" sldId="328"/>
            <ac:picMk id="46" creationId="{B6253EC8-3137-458A-A436-F436693E9257}"/>
          </ac:picMkLst>
        </pc:picChg>
        <pc:picChg chg="add mod ord">
          <ac:chgData name="NGUYEN PHAM ANH THU" userId="baf72463-252b-4d5f-a6ca-5a6327a9888d" providerId="ADAL" clId="{C81F71A6-D9A8-4A53-B7D0-1F9A8D12FD7E}" dt="2021-12-13T15:33:03.491" v="2896" actId="13244"/>
          <ac:picMkLst>
            <pc:docMk/>
            <pc:sldMk cId="3955113687" sldId="328"/>
            <ac:picMk id="47" creationId="{84049C41-442E-4AC0-8B6D-BDAFED59733A}"/>
          </ac:picMkLst>
        </pc:picChg>
        <pc:picChg chg="add mod">
          <ac:chgData name="NGUYEN PHAM ANH THU" userId="baf72463-252b-4d5f-a6ca-5a6327a9888d" providerId="ADAL" clId="{C81F71A6-D9A8-4A53-B7D0-1F9A8D12FD7E}" dt="2021-12-13T15:16:18.012" v="2840"/>
          <ac:picMkLst>
            <pc:docMk/>
            <pc:sldMk cId="3955113687" sldId="328"/>
            <ac:picMk id="48" creationId="{DEC825A8-F45A-4615-85D2-9D3E92FA301E}"/>
          </ac:picMkLst>
        </pc:picChg>
        <pc:picChg chg="add mod">
          <ac:chgData name="NGUYEN PHAM ANH THU" userId="baf72463-252b-4d5f-a6ca-5a6327a9888d" providerId="ADAL" clId="{C81F71A6-D9A8-4A53-B7D0-1F9A8D12FD7E}" dt="2021-12-13T15:16:18.012" v="2840"/>
          <ac:picMkLst>
            <pc:docMk/>
            <pc:sldMk cId="3955113687" sldId="328"/>
            <ac:picMk id="49" creationId="{E96A4828-2192-42C9-9181-FDCB22FC996C}"/>
          </ac:picMkLst>
        </pc:picChg>
        <pc:picChg chg="add del mod ord">
          <ac:chgData name="NGUYEN PHAM ANH THU" userId="baf72463-252b-4d5f-a6ca-5a6327a9888d" providerId="ADAL" clId="{C81F71A6-D9A8-4A53-B7D0-1F9A8D12FD7E}" dt="2021-12-13T15:22:42.520" v="2860" actId="478"/>
          <ac:picMkLst>
            <pc:docMk/>
            <pc:sldMk cId="3955113687" sldId="328"/>
            <ac:picMk id="73" creationId="{83D5525B-7721-4587-AD8E-44270BD39FF9}"/>
          </ac:picMkLst>
        </pc:picChg>
        <pc:picChg chg="add mod">
          <ac:chgData name="NGUYEN PHAM ANH THU" userId="baf72463-252b-4d5f-a6ca-5a6327a9888d" providerId="ADAL" clId="{C81F71A6-D9A8-4A53-B7D0-1F9A8D12FD7E}" dt="2021-12-13T15:32:06.722" v="2891" actId="571"/>
          <ac:picMkLst>
            <pc:docMk/>
            <pc:sldMk cId="3955113687" sldId="328"/>
            <ac:picMk id="74" creationId="{14D994FF-CA4D-45ED-9CB7-EBAA469CA845}"/>
          </ac:picMkLst>
        </pc:picChg>
        <pc:picChg chg="mod">
          <ac:chgData name="NGUYEN PHAM ANH THU" userId="baf72463-252b-4d5f-a6ca-5a6327a9888d" providerId="ADAL" clId="{C81F71A6-D9A8-4A53-B7D0-1F9A8D12FD7E}" dt="2021-12-14T00:15:20.828" v="3440"/>
          <ac:picMkLst>
            <pc:docMk/>
            <pc:sldMk cId="3955113687" sldId="328"/>
            <ac:picMk id="74" creationId="{4402ACC5-8C59-4E5C-B44B-F5CC61247139}"/>
          </ac:picMkLst>
        </pc:picChg>
        <pc:picChg chg="add del mod">
          <ac:chgData name="NGUYEN PHAM ANH THU" userId="baf72463-252b-4d5f-a6ca-5a6327a9888d" providerId="ADAL" clId="{C81F71A6-D9A8-4A53-B7D0-1F9A8D12FD7E}" dt="2021-12-14T00:16:01" v="3469"/>
          <ac:picMkLst>
            <pc:docMk/>
            <pc:sldMk cId="3955113687" sldId="328"/>
            <ac:picMk id="76" creationId="{05287B7B-9A78-4677-8351-08CEB24C57E9}"/>
          </ac:picMkLst>
        </pc:picChg>
        <pc:picChg chg="add del mod">
          <ac:chgData name="NGUYEN PHAM ANH THU" userId="baf72463-252b-4d5f-a6ca-5a6327a9888d" providerId="ADAL" clId="{C81F71A6-D9A8-4A53-B7D0-1F9A8D12FD7E}" dt="2021-12-14T00:16:31.780" v="3474"/>
          <ac:picMkLst>
            <pc:docMk/>
            <pc:sldMk cId="3955113687" sldId="328"/>
            <ac:picMk id="81" creationId="{8FC69CC9-54B1-405C-94A7-D04F6D692B84}"/>
          </ac:picMkLst>
        </pc:picChg>
        <pc:picChg chg="add del mod">
          <ac:chgData name="NGUYEN PHAM ANH THU" userId="baf72463-252b-4d5f-a6ca-5a6327a9888d" providerId="ADAL" clId="{C81F71A6-D9A8-4A53-B7D0-1F9A8D12FD7E}" dt="2021-12-14T00:21:56.423" v="3513" actId="478"/>
          <ac:picMkLst>
            <pc:docMk/>
            <pc:sldMk cId="3955113687" sldId="328"/>
            <ac:picMk id="85" creationId="{80540FDF-7508-4FC9-8C4A-0D75CD4A9D94}"/>
          </ac:picMkLst>
        </pc:picChg>
        <pc:picChg chg="mod">
          <ac:chgData name="NGUYEN PHAM ANH THU" userId="baf72463-252b-4d5f-a6ca-5a6327a9888d" providerId="ADAL" clId="{C81F71A6-D9A8-4A53-B7D0-1F9A8D12FD7E}" dt="2021-12-14T00:21:57.338" v="3514"/>
          <ac:picMkLst>
            <pc:docMk/>
            <pc:sldMk cId="3955113687" sldId="328"/>
            <ac:picMk id="91" creationId="{24CB5920-446D-4800-B2E7-3E5F1B35DD4D}"/>
          </ac:picMkLst>
        </pc:picChg>
        <pc:picChg chg="add mod">
          <ac:chgData name="NGUYEN PHAM ANH THU" userId="baf72463-252b-4d5f-a6ca-5a6327a9888d" providerId="ADAL" clId="{C81F71A6-D9A8-4A53-B7D0-1F9A8D12FD7E}" dt="2021-12-14T00:22:01.756" v="3515" actId="1076"/>
          <ac:picMkLst>
            <pc:docMk/>
            <pc:sldMk cId="3955113687" sldId="328"/>
            <ac:picMk id="93" creationId="{93727C59-CDFF-4DA7-A1B2-101B48F7F3EA}"/>
          </ac:picMkLst>
        </pc:picChg>
      </pc:sldChg>
      <pc:sldChg chg="addSp delSp modSp add mod ord modTransition delAnim modAnim">
        <pc:chgData name="NGUYEN PHAM ANH THU" userId="baf72463-252b-4d5f-a6ca-5a6327a9888d" providerId="ADAL" clId="{C81F71A6-D9A8-4A53-B7D0-1F9A8D12FD7E}" dt="2021-12-14T10:00:41.831" v="13298"/>
        <pc:sldMkLst>
          <pc:docMk/>
          <pc:sldMk cId="3794935692" sldId="329"/>
        </pc:sldMkLst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4" creationId="{056E1D5D-CC33-48F3-8CF3-F03D40D1ABCB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5" creationId="{B7216E8E-85EE-40AB-950B-4E935EFFE50D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6" creationId="{DBC9BD89-4037-4E4E-BAA2-1089065926EB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7" creationId="{771A7758-B557-4C81-89A2-D17715A82747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8" creationId="{CFBB03FA-F368-486F-A40D-7196DF362913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9" creationId="{F3D922BC-5F31-4C22-9255-9EF7A4F1AA27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10" creationId="{8029B02E-DACE-4755-A378-1CEE50CC5DE3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11" creationId="{874AD12D-7C6A-4E56-B4AA-29EE0B25D681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13" creationId="{6DFF476E-0112-4FD0-AF50-007BD0B7CB2F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14" creationId="{FC9C7E9B-9EE7-4D36-983D-0F70D4F81625}"/>
          </ac:spMkLst>
        </pc:spChg>
        <pc:spChg chg="mod">
          <ac:chgData name="NGUYEN PHAM ANH THU" userId="baf72463-252b-4d5f-a6ca-5a6327a9888d" providerId="ADAL" clId="{C81F71A6-D9A8-4A53-B7D0-1F9A8D12FD7E}" dt="2021-12-14T00:18:07.071" v="3493"/>
          <ac:spMkLst>
            <pc:docMk/>
            <pc:sldMk cId="3794935692" sldId="329"/>
            <ac:spMk id="15" creationId="{8BF9FE0A-CA21-43CB-82A6-13DA4BB15B32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15" creationId="{F6E3E678-2038-4A50-9CFB-F89723FD2A20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16" creationId="{18116F3E-7C6D-4B78-AAA2-47EFD00F895F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17" creationId="{C07FC5FE-1B36-41AF-84CA-D7867329AEBB}"/>
          </ac:spMkLst>
        </pc:spChg>
        <pc:spChg chg="mod">
          <ac:chgData name="NGUYEN PHAM ANH THU" userId="baf72463-252b-4d5f-a6ca-5a6327a9888d" providerId="ADAL" clId="{C81F71A6-D9A8-4A53-B7D0-1F9A8D12FD7E}" dt="2021-12-14T00:18:07.071" v="3493"/>
          <ac:spMkLst>
            <pc:docMk/>
            <pc:sldMk cId="3794935692" sldId="329"/>
            <ac:spMk id="18" creationId="{3B567AB0-2EDA-4378-9768-CD95985B6094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18" creationId="{9744921B-7EC4-40CB-9735-7484BF8386C8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19" creationId="{64B0FAE4-0A59-41C2-ABA9-8122C8F0EAF7}"/>
          </ac:spMkLst>
        </pc:spChg>
        <pc:spChg chg="mod">
          <ac:chgData name="NGUYEN PHAM ANH THU" userId="baf72463-252b-4d5f-a6ca-5a6327a9888d" providerId="ADAL" clId="{C81F71A6-D9A8-4A53-B7D0-1F9A8D12FD7E}" dt="2021-12-14T06:08:39.371" v="7825" actId="13926"/>
          <ac:spMkLst>
            <pc:docMk/>
            <pc:sldMk cId="3794935692" sldId="329"/>
            <ac:spMk id="19" creationId="{71FAE6E9-5A51-4334-9A5B-4312D45B3EC5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20" creationId="{27A258C4-6457-4807-BB9E-BF14CB6C7D94}"/>
          </ac:spMkLst>
        </pc:spChg>
        <pc:spChg chg="add mod">
          <ac:chgData name="NGUYEN PHAM ANH THU" userId="baf72463-252b-4d5f-a6ca-5a6327a9888d" providerId="ADAL" clId="{C81F71A6-D9A8-4A53-B7D0-1F9A8D12FD7E}" dt="2021-12-14T00:18:20.076" v="3494" actId="1076"/>
          <ac:spMkLst>
            <pc:docMk/>
            <pc:sldMk cId="3794935692" sldId="329"/>
            <ac:spMk id="20" creationId="{735E8F95-6B78-4D93-A60B-CE634ED5ECAC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21" creationId="{75308816-648B-4D0A-8CEB-A22231C00731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22" creationId="{D52E4D0D-11C6-4DEE-8AFC-B78EAB05033D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23" creationId="{56FFA212-7264-4041-B61A-135947531D41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24" creationId="{3BB495EF-92BA-447A-A52A-123FC6390130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25" creationId="{C70FF6DC-C391-46F0-A7F2-513AC878B995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26" creationId="{BB24F1D3-9838-45B8-AACE-3F67102853D9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27" creationId="{BD4F28F5-C1E4-46D7-BFDA-8601DD350E8F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28" creationId="{334A09C6-4647-439B-AE2B-CC1EEAB9154E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29" creationId="{E030A7E7-499E-43CB-8961-0F732DAD6FAB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30" creationId="{031B7E6D-13DC-478A-A630-43C3929D85A6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31" creationId="{7471735A-3166-4C10-AF4E-C3B114736F84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32" creationId="{8C0C5387-C0E5-4CC7-B972-49C022107E2B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33" creationId="{5D845295-D908-460F-926D-2D7D1EDD84CD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34" creationId="{63A20485-11B3-4A66-91FA-23EBF59361CC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35" creationId="{CD624F40-0C0A-42B5-894E-4CF943853D19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36" creationId="{128D9B70-FE2D-4DF3-BC97-30E8C2E655E0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37" creationId="{C287CF90-5443-4C23-AE49-5748CE0F6330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38" creationId="{C89B2CC1-6A65-40A3-9B74-F06C92B99AD3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39" creationId="{BE7DBB3D-9E03-493B-A6AA-A4C534399465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40" creationId="{2A7C26FD-E2D1-4264-82AF-2C4C370A6374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41" creationId="{A8975AA6-B8B9-470F-97CC-052ECA9F923E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42" creationId="{6E1280EA-8521-4306-BD5D-17143F8E5025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43" creationId="{73B2A5E8-88CE-4C29-A208-026579F7D749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44" creationId="{7555CA77-95EE-46A3-82C5-55CA9195E9CB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45" creationId="{9591AFCD-3E76-4C56-927A-EFAB6B064C7A}"/>
          </ac:spMkLst>
        </pc:spChg>
        <pc:spChg chg="mod">
          <ac:chgData name="NGUYEN PHAM ANH THU" userId="baf72463-252b-4d5f-a6ca-5a6327a9888d" providerId="ADAL" clId="{C81F71A6-D9A8-4A53-B7D0-1F9A8D12FD7E}" dt="2021-12-13T15:51:23.501" v="3012" actId="20577"/>
          <ac:spMkLst>
            <pc:docMk/>
            <pc:sldMk cId="3794935692" sldId="329"/>
            <ac:spMk id="49" creationId="{5F70A525-4E66-4A22-8DB7-47292A6107F2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50" creationId="{42DC108D-50AF-4136-8586-60C6209A2F7D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51" creationId="{142B7D9F-3D85-4DC3-BAD8-4C6D4BF15541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52" creationId="{E58711BD-BE61-4940-B573-995780FCBC60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53" creationId="{92253ED8-D54A-4C21-A7FE-FF9FE4CCB37A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56" creationId="{6FC3582F-2DF3-4DFF-80CF-E8A9446EA613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57" creationId="{AEF2B692-5136-43B2-8389-BE4F2B12663C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58" creationId="{5D1C2AAC-5550-4FDA-86A6-BF7B9C749205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59" creationId="{07816525-2F16-45E5-97AC-05D4E4E016E8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60" creationId="{F78D5171-5900-482B-953C-7F34D531CE04}"/>
          </ac:spMkLst>
        </pc:spChg>
        <pc:spChg chg="mod">
          <ac:chgData name="NGUYEN PHAM ANH THU" userId="baf72463-252b-4d5f-a6ca-5a6327a9888d" providerId="ADAL" clId="{C81F71A6-D9A8-4A53-B7D0-1F9A8D12FD7E}" dt="2021-12-13T15:55:16.917" v="3181" actId="20577"/>
          <ac:spMkLst>
            <pc:docMk/>
            <pc:sldMk cId="3794935692" sldId="329"/>
            <ac:spMk id="63" creationId="{C14FEB92-9B59-44D9-AF47-20B0E942E08D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64" creationId="{09CA17FC-1127-432E-89E4-FB59D3EA6C1F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65" creationId="{6A5FEB7D-20E5-4679-BCD0-EFCF4328EF9D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66" creationId="{19C90451-C7F1-4C09-BAE6-6EB84953AC5C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67" creationId="{B8AB7454-4851-4728-AD3D-BB7508A1D87C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68" creationId="{C8247CB0-2631-4121-9333-18789D1B9273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69" creationId="{A76CD17C-F217-4BF2-8625-EA0B3595B9D2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70" creationId="{0C79EF8C-1548-4311-BBB1-D37A48FD3421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71" creationId="{D517EAFD-CD6F-4F74-A2A1-B2B72E1FA507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72" creationId="{63CCE46D-E6E7-498B-B449-66CE0393292A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73" creationId="{62005960-965B-478C-86FF-DB472AE6369F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74" creationId="{EDECEBF7-C8F7-4652-8024-84D645509F51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75" creationId="{D9556B08-45FA-4DAB-BB94-9F7752DD01E5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76" creationId="{38314B0D-E8A8-40FE-9303-B50A146F339F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77" creationId="{C3DD0DDC-8B2B-41AF-9C3B-179DD9BEF314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78" creationId="{BC409CB5-1CBB-4D9B-BF84-581EC85CA643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79" creationId="{E700CE9A-793D-43EF-91AA-292A031F7EBC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80" creationId="{8A40E714-500C-4D7C-8C2A-43D13DB8FAA4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81" creationId="{CC6B84EA-6C84-421C-9E23-D94A0915EBD0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82" creationId="{ABE0A6AB-6BE8-47E9-A791-5B9B649C0C1E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83" creationId="{8412322D-5D2D-48E0-A769-19DE8C45437D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84" creationId="{E6738B98-8B36-4F10-99CB-9374C9B1C302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85" creationId="{C3E983A9-CE65-417D-B545-E2DC898A2EE7}"/>
          </ac:spMkLst>
        </pc:spChg>
        <pc:spChg chg="mod">
          <ac:chgData name="NGUYEN PHAM ANH THU" userId="baf72463-252b-4d5f-a6ca-5a6327a9888d" providerId="ADAL" clId="{C81F71A6-D9A8-4A53-B7D0-1F9A8D12FD7E}" dt="2021-12-13T15:53:19.525" v="3151" actId="27803"/>
          <ac:spMkLst>
            <pc:docMk/>
            <pc:sldMk cId="3794935692" sldId="329"/>
            <ac:spMk id="86" creationId="{CF6F98CD-1FA9-4A5F-BB63-1FB737398EE5}"/>
          </ac:spMkLst>
        </pc:spChg>
        <pc:grpChg chg="mod">
          <ac:chgData name="NGUYEN PHAM ANH THU" userId="baf72463-252b-4d5f-a6ca-5a6327a9888d" providerId="ADAL" clId="{C81F71A6-D9A8-4A53-B7D0-1F9A8D12FD7E}" dt="2021-12-13T15:53:19.525" v="3151" actId="27803"/>
          <ac:grpSpMkLst>
            <pc:docMk/>
            <pc:sldMk cId="3794935692" sldId="329"/>
            <ac:grpSpMk id="3" creationId="{23488156-9E09-47B7-9FB7-F6AD4EB5AFDF}"/>
          </ac:grpSpMkLst>
        </pc:grpChg>
        <pc:grpChg chg="add mod">
          <ac:chgData name="NGUYEN PHAM ANH THU" userId="baf72463-252b-4d5f-a6ca-5a6327a9888d" providerId="ADAL" clId="{C81F71A6-D9A8-4A53-B7D0-1F9A8D12FD7E}" dt="2021-12-14T00:18:20.076" v="3494" actId="1076"/>
          <ac:grpSpMkLst>
            <pc:docMk/>
            <pc:sldMk cId="3794935692" sldId="329"/>
            <ac:grpSpMk id="13" creationId="{C7D3CF81-817C-4B91-ADB9-339FD5EADE92}"/>
          </ac:grpSpMkLst>
        </pc:grpChg>
        <pc:grpChg chg="add mod">
          <ac:chgData name="NGUYEN PHAM ANH THU" userId="baf72463-252b-4d5f-a6ca-5a6327a9888d" providerId="ADAL" clId="{C81F71A6-D9A8-4A53-B7D0-1F9A8D12FD7E}" dt="2021-12-14T00:18:20.076" v="3494" actId="1076"/>
          <ac:grpSpMkLst>
            <pc:docMk/>
            <pc:sldMk cId="3794935692" sldId="329"/>
            <ac:grpSpMk id="17" creationId="{98018C10-1A3D-49C2-BFFB-224497D10375}"/>
          </ac:grpSpMkLst>
        </pc:grpChg>
        <pc:grpChg chg="del">
          <ac:chgData name="NGUYEN PHAM ANH THU" userId="baf72463-252b-4d5f-a6ca-5a6327a9888d" providerId="ADAL" clId="{C81F71A6-D9A8-4A53-B7D0-1F9A8D12FD7E}" dt="2021-12-14T00:18:06.076" v="3492" actId="478"/>
          <ac:grpSpMkLst>
            <pc:docMk/>
            <pc:sldMk cId="3794935692" sldId="329"/>
            <ac:grpSpMk id="47" creationId="{1DA973AF-FA07-40AB-BCDE-AF4D05AC0908}"/>
          </ac:grpSpMkLst>
        </pc:grpChg>
        <pc:picChg chg="add del mod ord modCrop">
          <ac:chgData name="NGUYEN PHAM ANH THU" userId="baf72463-252b-4d5f-a6ca-5a6327a9888d" providerId="ADAL" clId="{C81F71A6-D9A8-4A53-B7D0-1F9A8D12FD7E}" dt="2021-12-13T15:54:40.654" v="3173" actId="1076"/>
          <ac:picMkLst>
            <pc:docMk/>
            <pc:sldMk cId="3794935692" sldId="329"/>
            <ac:picMk id="12" creationId="{CCEC1B11-423F-43F9-98D0-0F13278930EB}"/>
          </ac:picMkLst>
        </pc:picChg>
        <pc:picChg chg="mod">
          <ac:chgData name="NGUYEN PHAM ANH THU" userId="baf72463-252b-4d5f-a6ca-5a6327a9888d" providerId="ADAL" clId="{C81F71A6-D9A8-4A53-B7D0-1F9A8D12FD7E}" dt="2021-12-14T00:18:07.071" v="3493"/>
          <ac:picMkLst>
            <pc:docMk/>
            <pc:sldMk cId="3794935692" sldId="329"/>
            <ac:picMk id="14" creationId="{CF92824D-A1E3-45BE-9A96-64021F4095AA}"/>
          </ac:picMkLst>
        </pc:picChg>
        <pc:picChg chg="add mod">
          <ac:chgData name="NGUYEN PHAM ANH THU" userId="baf72463-252b-4d5f-a6ca-5a6327a9888d" providerId="ADAL" clId="{C81F71A6-D9A8-4A53-B7D0-1F9A8D12FD7E}" dt="2021-12-14T00:21:41.753" v="3512" actId="1076"/>
          <ac:picMkLst>
            <pc:docMk/>
            <pc:sldMk cId="3794935692" sldId="329"/>
            <ac:picMk id="16" creationId="{D222A197-9BCB-456F-AC6A-63A1957479AE}"/>
          </ac:picMkLst>
        </pc:picChg>
        <pc:picChg chg="del">
          <ac:chgData name="NGUYEN PHAM ANH THU" userId="baf72463-252b-4d5f-a6ca-5a6327a9888d" providerId="ADAL" clId="{C81F71A6-D9A8-4A53-B7D0-1F9A8D12FD7E}" dt="2021-12-13T15:52:48.516" v="3148" actId="478"/>
          <ac:picMkLst>
            <pc:docMk/>
            <pc:sldMk cId="3794935692" sldId="329"/>
            <ac:picMk id="54" creationId="{0BEA1AC3-1FAC-483E-89DB-DE8378C3457B}"/>
          </ac:picMkLst>
        </pc:picChg>
        <pc:picChg chg="del">
          <ac:chgData name="NGUYEN PHAM ANH THU" userId="baf72463-252b-4d5f-a6ca-5a6327a9888d" providerId="ADAL" clId="{C81F71A6-D9A8-4A53-B7D0-1F9A8D12FD7E}" dt="2021-12-13T15:54:17.870" v="3167" actId="478"/>
          <ac:picMkLst>
            <pc:docMk/>
            <pc:sldMk cId="3794935692" sldId="329"/>
            <ac:picMk id="61" creationId="{B0233DFD-1D69-4B9C-982D-AA0475DD814C}"/>
          </ac:picMkLst>
        </pc:picChg>
        <pc:picChg chg="add mod">
          <ac:chgData name="NGUYEN PHAM ANH THU" userId="baf72463-252b-4d5f-a6ca-5a6327a9888d" providerId="ADAL" clId="{C81F71A6-D9A8-4A53-B7D0-1F9A8D12FD7E}" dt="2021-12-13T15:54:52.642" v="3174" actId="1076"/>
          <ac:picMkLst>
            <pc:docMk/>
            <pc:sldMk cId="3794935692" sldId="329"/>
            <ac:picMk id="87" creationId="{74834CEB-1C1B-4365-92EC-0F90C7C24525}"/>
          </ac:picMkLst>
        </pc:picChg>
      </pc:sldChg>
      <pc:sldChg chg="addSp delSp modSp add del mod ord delAnim modAnim">
        <pc:chgData name="NGUYEN PHAM ANH THU" userId="baf72463-252b-4d5f-a6ca-5a6327a9888d" providerId="ADAL" clId="{C81F71A6-D9A8-4A53-B7D0-1F9A8D12FD7E}" dt="2021-12-13T15:33:55.354" v="2898" actId="47"/>
        <pc:sldMkLst>
          <pc:docMk/>
          <pc:sldMk cId="3988780928" sldId="329"/>
        </pc:sldMkLst>
        <pc:spChg chg="mod">
          <ac:chgData name="NGUYEN PHAM ANH THU" userId="baf72463-252b-4d5f-a6ca-5a6327a9888d" providerId="ADAL" clId="{C81F71A6-D9A8-4A53-B7D0-1F9A8D12FD7E}" dt="2021-12-13T14:59:58.387" v="2651" actId="20577"/>
          <ac:spMkLst>
            <pc:docMk/>
            <pc:sldMk cId="3988780928" sldId="329"/>
            <ac:spMk id="7" creationId="{ED1A21BD-0FFA-4193-8A33-43AEFF0E6574}"/>
          </ac:spMkLst>
        </pc:spChg>
        <pc:spChg chg="del">
          <ac:chgData name="NGUYEN PHAM ANH THU" userId="baf72463-252b-4d5f-a6ca-5a6327a9888d" providerId="ADAL" clId="{C81F71A6-D9A8-4A53-B7D0-1F9A8D12FD7E}" dt="2021-12-13T15:05:09.564" v="2739" actId="478"/>
          <ac:spMkLst>
            <pc:docMk/>
            <pc:sldMk cId="3988780928" sldId="329"/>
            <ac:spMk id="31" creationId="{3EA6703F-689D-4694-A8ED-8D67621F776A}"/>
          </ac:spMkLst>
        </pc:spChg>
        <pc:spChg chg="del">
          <ac:chgData name="NGUYEN PHAM ANH THU" userId="baf72463-252b-4d5f-a6ca-5a6327a9888d" providerId="ADAL" clId="{C81F71A6-D9A8-4A53-B7D0-1F9A8D12FD7E}" dt="2021-12-13T15:05:09.564" v="2739" actId="478"/>
          <ac:spMkLst>
            <pc:docMk/>
            <pc:sldMk cId="3988780928" sldId="329"/>
            <ac:spMk id="32" creationId="{382C4CC8-3E2F-4DC3-8349-69BA5D39E1A0}"/>
          </ac:spMkLst>
        </pc:spChg>
        <pc:spChg chg="del">
          <ac:chgData name="NGUYEN PHAM ANH THU" userId="baf72463-252b-4d5f-a6ca-5a6327a9888d" providerId="ADAL" clId="{C81F71A6-D9A8-4A53-B7D0-1F9A8D12FD7E}" dt="2021-12-13T15:05:09.564" v="2739" actId="478"/>
          <ac:spMkLst>
            <pc:docMk/>
            <pc:sldMk cId="3988780928" sldId="329"/>
            <ac:spMk id="33" creationId="{A6335840-8F1F-4DA6-814F-AACD347B2818}"/>
          </ac:spMkLst>
        </pc:spChg>
        <pc:spChg chg="del">
          <ac:chgData name="NGUYEN PHAM ANH THU" userId="baf72463-252b-4d5f-a6ca-5a6327a9888d" providerId="ADAL" clId="{C81F71A6-D9A8-4A53-B7D0-1F9A8D12FD7E}" dt="2021-12-13T15:05:09.564" v="2739" actId="478"/>
          <ac:spMkLst>
            <pc:docMk/>
            <pc:sldMk cId="3988780928" sldId="329"/>
            <ac:spMk id="39" creationId="{F87654E9-4CD9-4BD3-AE35-C831BB50A955}"/>
          </ac:spMkLst>
        </pc:spChg>
        <pc:spChg chg="del">
          <ac:chgData name="NGUYEN PHAM ANH THU" userId="baf72463-252b-4d5f-a6ca-5a6327a9888d" providerId="ADAL" clId="{C81F71A6-D9A8-4A53-B7D0-1F9A8D12FD7E}" dt="2021-12-13T15:05:09.564" v="2739" actId="478"/>
          <ac:spMkLst>
            <pc:docMk/>
            <pc:sldMk cId="3988780928" sldId="329"/>
            <ac:spMk id="40" creationId="{B95C615E-49B8-4D2C-B760-863CCD04DEFD}"/>
          </ac:spMkLst>
        </pc:spChg>
        <pc:spChg chg="del">
          <ac:chgData name="NGUYEN PHAM ANH THU" userId="baf72463-252b-4d5f-a6ca-5a6327a9888d" providerId="ADAL" clId="{C81F71A6-D9A8-4A53-B7D0-1F9A8D12FD7E}" dt="2021-12-13T15:05:09.564" v="2739" actId="478"/>
          <ac:spMkLst>
            <pc:docMk/>
            <pc:sldMk cId="3988780928" sldId="329"/>
            <ac:spMk id="43" creationId="{FBA171A7-1E56-4B7B-90F2-6F56F29113AF}"/>
          </ac:spMkLst>
        </pc:spChg>
        <pc:spChg chg="del">
          <ac:chgData name="NGUYEN PHAM ANH THU" userId="baf72463-252b-4d5f-a6ca-5a6327a9888d" providerId="ADAL" clId="{C81F71A6-D9A8-4A53-B7D0-1F9A8D12FD7E}" dt="2021-12-13T15:05:09.564" v="2739" actId="478"/>
          <ac:spMkLst>
            <pc:docMk/>
            <pc:sldMk cId="3988780928" sldId="329"/>
            <ac:spMk id="44" creationId="{AABE2F60-ED4F-40BE-B3BE-A755D30CDAA7}"/>
          </ac:spMkLst>
        </pc:spChg>
        <pc:spChg chg="del">
          <ac:chgData name="NGUYEN PHAM ANH THU" userId="baf72463-252b-4d5f-a6ca-5a6327a9888d" providerId="ADAL" clId="{C81F71A6-D9A8-4A53-B7D0-1F9A8D12FD7E}" dt="2021-12-13T15:05:09.564" v="2739" actId="478"/>
          <ac:spMkLst>
            <pc:docMk/>
            <pc:sldMk cId="3988780928" sldId="329"/>
            <ac:spMk id="45" creationId="{F6A65E52-359C-4CD3-BF04-3B4F97B3BBA5}"/>
          </ac:spMkLst>
        </pc:spChg>
        <pc:spChg chg="del">
          <ac:chgData name="NGUYEN PHAM ANH THU" userId="baf72463-252b-4d5f-a6ca-5a6327a9888d" providerId="ADAL" clId="{C81F71A6-D9A8-4A53-B7D0-1F9A8D12FD7E}" dt="2021-12-13T15:05:09.564" v="2739" actId="478"/>
          <ac:spMkLst>
            <pc:docMk/>
            <pc:sldMk cId="3988780928" sldId="329"/>
            <ac:spMk id="46" creationId="{28FCDA55-1B4D-4A63-AADB-7A94D59E44D2}"/>
          </ac:spMkLst>
        </pc:spChg>
        <pc:spChg chg="del">
          <ac:chgData name="NGUYEN PHAM ANH THU" userId="baf72463-252b-4d5f-a6ca-5a6327a9888d" providerId="ADAL" clId="{C81F71A6-D9A8-4A53-B7D0-1F9A8D12FD7E}" dt="2021-12-13T15:05:09.564" v="2739" actId="478"/>
          <ac:spMkLst>
            <pc:docMk/>
            <pc:sldMk cId="3988780928" sldId="329"/>
            <ac:spMk id="47" creationId="{C1A3EF86-B4B4-49C8-82E3-E72A2FFE0D11}"/>
          </ac:spMkLst>
        </pc:spChg>
        <pc:spChg chg="del">
          <ac:chgData name="NGUYEN PHAM ANH THU" userId="baf72463-252b-4d5f-a6ca-5a6327a9888d" providerId="ADAL" clId="{C81F71A6-D9A8-4A53-B7D0-1F9A8D12FD7E}" dt="2021-12-13T15:05:09.564" v="2739" actId="478"/>
          <ac:spMkLst>
            <pc:docMk/>
            <pc:sldMk cId="3988780928" sldId="329"/>
            <ac:spMk id="48" creationId="{C07DFB9F-1690-4E79-8157-94080D26B8FC}"/>
          </ac:spMkLst>
        </pc:spChg>
        <pc:spChg chg="del">
          <ac:chgData name="NGUYEN PHAM ANH THU" userId="baf72463-252b-4d5f-a6ca-5a6327a9888d" providerId="ADAL" clId="{C81F71A6-D9A8-4A53-B7D0-1F9A8D12FD7E}" dt="2021-12-13T15:05:09.564" v="2739" actId="478"/>
          <ac:spMkLst>
            <pc:docMk/>
            <pc:sldMk cId="3988780928" sldId="329"/>
            <ac:spMk id="49" creationId="{8F17BC99-78FC-4D8A-8958-B0CD2C81D2C9}"/>
          </ac:spMkLst>
        </pc:spChg>
        <pc:spChg chg="add del mod">
          <ac:chgData name="NGUYEN PHAM ANH THU" userId="baf72463-252b-4d5f-a6ca-5a6327a9888d" providerId="ADAL" clId="{C81F71A6-D9A8-4A53-B7D0-1F9A8D12FD7E}" dt="2021-12-13T15:08:42.425" v="2757"/>
          <ac:spMkLst>
            <pc:docMk/>
            <pc:sldMk cId="3988780928" sldId="329"/>
            <ac:spMk id="81" creationId="{0A356C2E-87BD-4A73-ACE5-D33F1373AB0F}"/>
          </ac:spMkLst>
        </pc:spChg>
        <pc:spChg chg="add del mod">
          <ac:chgData name="NGUYEN PHAM ANH THU" userId="baf72463-252b-4d5f-a6ca-5a6327a9888d" providerId="ADAL" clId="{C81F71A6-D9A8-4A53-B7D0-1F9A8D12FD7E}" dt="2021-12-13T15:08:42.425" v="2757"/>
          <ac:spMkLst>
            <pc:docMk/>
            <pc:sldMk cId="3988780928" sldId="329"/>
            <ac:spMk id="82" creationId="{E2427154-5E60-4866-ACF5-270FDCF1BC0E}"/>
          </ac:spMkLst>
        </pc:spChg>
        <pc:spChg chg="add del mod">
          <ac:chgData name="NGUYEN PHAM ANH THU" userId="baf72463-252b-4d5f-a6ca-5a6327a9888d" providerId="ADAL" clId="{C81F71A6-D9A8-4A53-B7D0-1F9A8D12FD7E}" dt="2021-12-13T15:08:42.425" v="2757"/>
          <ac:spMkLst>
            <pc:docMk/>
            <pc:sldMk cId="3988780928" sldId="329"/>
            <ac:spMk id="83" creationId="{1BDC66F3-65E4-437F-B944-E501F2463A75}"/>
          </ac:spMkLst>
        </pc:spChg>
        <pc:spChg chg="mod">
          <ac:chgData name="NGUYEN PHAM ANH THU" userId="baf72463-252b-4d5f-a6ca-5a6327a9888d" providerId="ADAL" clId="{C81F71A6-D9A8-4A53-B7D0-1F9A8D12FD7E}" dt="2021-12-13T15:08:21.220" v="2752"/>
          <ac:spMkLst>
            <pc:docMk/>
            <pc:sldMk cId="3988780928" sldId="329"/>
            <ac:spMk id="85" creationId="{DBF5EBFE-DA3D-4706-B053-C00FAFDB837E}"/>
          </ac:spMkLst>
        </pc:spChg>
        <pc:spChg chg="mod">
          <ac:chgData name="NGUYEN PHAM ANH THU" userId="baf72463-252b-4d5f-a6ca-5a6327a9888d" providerId="ADAL" clId="{C81F71A6-D9A8-4A53-B7D0-1F9A8D12FD7E}" dt="2021-12-13T15:08:21.220" v="2752"/>
          <ac:spMkLst>
            <pc:docMk/>
            <pc:sldMk cId="3988780928" sldId="329"/>
            <ac:spMk id="86" creationId="{A2FA272F-6A86-4A07-B41A-0BDFD0385295}"/>
          </ac:spMkLst>
        </pc:spChg>
        <pc:spChg chg="mod">
          <ac:chgData name="NGUYEN PHAM ANH THU" userId="baf72463-252b-4d5f-a6ca-5a6327a9888d" providerId="ADAL" clId="{C81F71A6-D9A8-4A53-B7D0-1F9A8D12FD7E}" dt="2021-12-13T15:08:21.220" v="2752"/>
          <ac:spMkLst>
            <pc:docMk/>
            <pc:sldMk cId="3988780928" sldId="329"/>
            <ac:spMk id="88" creationId="{E54CE477-AC0E-45C4-AD2F-79FCA5EBAA00}"/>
          </ac:spMkLst>
        </pc:spChg>
        <pc:spChg chg="mod">
          <ac:chgData name="NGUYEN PHAM ANH THU" userId="baf72463-252b-4d5f-a6ca-5a6327a9888d" providerId="ADAL" clId="{C81F71A6-D9A8-4A53-B7D0-1F9A8D12FD7E}" dt="2021-12-13T15:08:21.220" v="2752"/>
          <ac:spMkLst>
            <pc:docMk/>
            <pc:sldMk cId="3988780928" sldId="329"/>
            <ac:spMk id="89" creationId="{FA823D24-2EBD-43F7-BA1C-59A09BB38CEF}"/>
          </ac:spMkLst>
        </pc:spChg>
        <pc:spChg chg="add del mod">
          <ac:chgData name="NGUYEN PHAM ANH THU" userId="baf72463-252b-4d5f-a6ca-5a6327a9888d" providerId="ADAL" clId="{C81F71A6-D9A8-4A53-B7D0-1F9A8D12FD7E}" dt="2021-12-13T15:08:42.425" v="2757"/>
          <ac:spMkLst>
            <pc:docMk/>
            <pc:sldMk cId="3988780928" sldId="329"/>
            <ac:spMk id="90" creationId="{0186D08B-7D64-48A4-B2E1-1D0A538105EB}"/>
          </ac:spMkLst>
        </pc:spChg>
        <pc:spChg chg="add del mod">
          <ac:chgData name="NGUYEN PHAM ANH THU" userId="baf72463-252b-4d5f-a6ca-5a6327a9888d" providerId="ADAL" clId="{C81F71A6-D9A8-4A53-B7D0-1F9A8D12FD7E}" dt="2021-12-13T15:08:42.425" v="2757"/>
          <ac:spMkLst>
            <pc:docMk/>
            <pc:sldMk cId="3988780928" sldId="329"/>
            <ac:spMk id="91" creationId="{803869B1-3AFF-4A89-BD6D-3737971A5A81}"/>
          </ac:spMkLst>
        </pc:spChg>
        <pc:spChg chg="add del mod">
          <ac:chgData name="NGUYEN PHAM ANH THU" userId="baf72463-252b-4d5f-a6ca-5a6327a9888d" providerId="ADAL" clId="{C81F71A6-D9A8-4A53-B7D0-1F9A8D12FD7E}" dt="2021-12-13T15:08:42.425" v="2757"/>
          <ac:spMkLst>
            <pc:docMk/>
            <pc:sldMk cId="3988780928" sldId="329"/>
            <ac:spMk id="92" creationId="{F37465AF-3F6D-4CBE-B643-E16CD0B8458C}"/>
          </ac:spMkLst>
        </pc:spChg>
        <pc:spChg chg="add del mod">
          <ac:chgData name="NGUYEN PHAM ANH THU" userId="baf72463-252b-4d5f-a6ca-5a6327a9888d" providerId="ADAL" clId="{C81F71A6-D9A8-4A53-B7D0-1F9A8D12FD7E}" dt="2021-12-13T15:08:42.425" v="2757"/>
          <ac:spMkLst>
            <pc:docMk/>
            <pc:sldMk cId="3988780928" sldId="329"/>
            <ac:spMk id="93" creationId="{891DFA20-1172-4CBA-87E6-53858BED2320}"/>
          </ac:spMkLst>
        </pc:spChg>
        <pc:spChg chg="add del mod">
          <ac:chgData name="NGUYEN PHAM ANH THU" userId="baf72463-252b-4d5f-a6ca-5a6327a9888d" providerId="ADAL" clId="{C81F71A6-D9A8-4A53-B7D0-1F9A8D12FD7E}" dt="2021-12-13T15:08:42.425" v="2757"/>
          <ac:spMkLst>
            <pc:docMk/>
            <pc:sldMk cId="3988780928" sldId="329"/>
            <ac:spMk id="94" creationId="{985FA993-AC68-4702-AF6C-008D220F213F}"/>
          </ac:spMkLst>
        </pc:spChg>
        <pc:spChg chg="add del mod">
          <ac:chgData name="NGUYEN PHAM ANH THU" userId="baf72463-252b-4d5f-a6ca-5a6327a9888d" providerId="ADAL" clId="{C81F71A6-D9A8-4A53-B7D0-1F9A8D12FD7E}" dt="2021-12-13T15:08:42.425" v="2757"/>
          <ac:spMkLst>
            <pc:docMk/>
            <pc:sldMk cId="3988780928" sldId="329"/>
            <ac:spMk id="95" creationId="{BA511749-4C91-48E9-9C3E-531B87112F72}"/>
          </ac:spMkLst>
        </pc:spChg>
        <pc:spChg chg="mod">
          <ac:chgData name="NGUYEN PHAM ANH THU" userId="baf72463-252b-4d5f-a6ca-5a6327a9888d" providerId="ADAL" clId="{C81F71A6-D9A8-4A53-B7D0-1F9A8D12FD7E}" dt="2021-12-13T15:08:21.220" v="2752"/>
          <ac:spMkLst>
            <pc:docMk/>
            <pc:sldMk cId="3988780928" sldId="329"/>
            <ac:spMk id="97" creationId="{8BDB4871-FE18-4288-988E-16CF88832959}"/>
          </ac:spMkLst>
        </pc:spChg>
        <pc:spChg chg="mod">
          <ac:chgData name="NGUYEN PHAM ANH THU" userId="baf72463-252b-4d5f-a6ca-5a6327a9888d" providerId="ADAL" clId="{C81F71A6-D9A8-4A53-B7D0-1F9A8D12FD7E}" dt="2021-12-13T15:08:21.220" v="2752"/>
          <ac:spMkLst>
            <pc:docMk/>
            <pc:sldMk cId="3988780928" sldId="329"/>
            <ac:spMk id="98" creationId="{94B68FD7-9A77-4364-BCDF-61385E45AE09}"/>
          </ac:spMkLst>
        </pc:spChg>
        <pc:spChg chg="mod">
          <ac:chgData name="NGUYEN PHAM ANH THU" userId="baf72463-252b-4d5f-a6ca-5a6327a9888d" providerId="ADAL" clId="{C81F71A6-D9A8-4A53-B7D0-1F9A8D12FD7E}" dt="2021-12-13T15:08:21.220" v="2752"/>
          <ac:spMkLst>
            <pc:docMk/>
            <pc:sldMk cId="3988780928" sldId="329"/>
            <ac:spMk id="100" creationId="{1F0F3C4D-FBF7-40B9-B1E0-DB665CCCD7D4}"/>
          </ac:spMkLst>
        </pc:spChg>
        <pc:spChg chg="mod">
          <ac:chgData name="NGUYEN PHAM ANH THU" userId="baf72463-252b-4d5f-a6ca-5a6327a9888d" providerId="ADAL" clId="{C81F71A6-D9A8-4A53-B7D0-1F9A8D12FD7E}" dt="2021-12-13T15:08:21.220" v="2752"/>
          <ac:spMkLst>
            <pc:docMk/>
            <pc:sldMk cId="3988780928" sldId="329"/>
            <ac:spMk id="101" creationId="{1E3B3FEB-F754-460C-8523-EFFC60CCAECA}"/>
          </ac:spMkLst>
        </pc:spChg>
        <pc:spChg chg="add mod">
          <ac:chgData name="NGUYEN PHAM ANH THU" userId="baf72463-252b-4d5f-a6ca-5a6327a9888d" providerId="ADAL" clId="{C81F71A6-D9A8-4A53-B7D0-1F9A8D12FD7E}" dt="2021-12-13T15:12:58.636" v="2814" actId="1076"/>
          <ac:spMkLst>
            <pc:docMk/>
            <pc:sldMk cId="3988780928" sldId="329"/>
            <ac:spMk id="105" creationId="{F4A29BB3-7121-4565-B554-402A83E1CC7C}"/>
          </ac:spMkLst>
        </pc:spChg>
        <pc:spChg chg="add mod">
          <ac:chgData name="NGUYEN PHAM ANH THU" userId="baf72463-252b-4d5f-a6ca-5a6327a9888d" providerId="ADAL" clId="{C81F71A6-D9A8-4A53-B7D0-1F9A8D12FD7E}" dt="2021-12-13T15:13:38.289" v="2821" actId="1076"/>
          <ac:spMkLst>
            <pc:docMk/>
            <pc:sldMk cId="3988780928" sldId="329"/>
            <ac:spMk id="106" creationId="{A27ED157-C1A3-4E95-9B88-D81552A18555}"/>
          </ac:spMkLst>
        </pc:spChg>
        <pc:spChg chg="add mod">
          <ac:chgData name="NGUYEN PHAM ANH THU" userId="baf72463-252b-4d5f-a6ca-5a6327a9888d" providerId="ADAL" clId="{C81F71A6-D9A8-4A53-B7D0-1F9A8D12FD7E}" dt="2021-12-13T15:13:05.806" v="2815" actId="1076"/>
          <ac:spMkLst>
            <pc:docMk/>
            <pc:sldMk cId="3988780928" sldId="329"/>
            <ac:spMk id="107" creationId="{2B310996-9475-4046-9C1E-B84046031A7B}"/>
          </ac:spMkLst>
        </pc:spChg>
        <pc:spChg chg="mod">
          <ac:chgData name="NGUYEN PHAM ANH THU" userId="baf72463-252b-4d5f-a6ca-5a6327a9888d" providerId="ADAL" clId="{C81F71A6-D9A8-4A53-B7D0-1F9A8D12FD7E}" dt="2021-12-13T15:08:45.377" v="2758"/>
          <ac:spMkLst>
            <pc:docMk/>
            <pc:sldMk cId="3988780928" sldId="329"/>
            <ac:spMk id="109" creationId="{F33BFDBC-5DB4-4D33-B9EC-AAB9CBF04D26}"/>
          </ac:spMkLst>
        </pc:spChg>
        <pc:spChg chg="mod">
          <ac:chgData name="NGUYEN PHAM ANH THU" userId="baf72463-252b-4d5f-a6ca-5a6327a9888d" providerId="ADAL" clId="{C81F71A6-D9A8-4A53-B7D0-1F9A8D12FD7E}" dt="2021-12-13T15:11:50.859" v="2798" actId="20577"/>
          <ac:spMkLst>
            <pc:docMk/>
            <pc:sldMk cId="3988780928" sldId="329"/>
            <ac:spMk id="110" creationId="{F826A2CD-05F3-4DB0-8736-8D31CE788106}"/>
          </ac:spMkLst>
        </pc:spChg>
        <pc:spChg chg="mod">
          <ac:chgData name="NGUYEN PHAM ANH THU" userId="baf72463-252b-4d5f-a6ca-5a6327a9888d" providerId="ADAL" clId="{C81F71A6-D9A8-4A53-B7D0-1F9A8D12FD7E}" dt="2021-12-13T15:08:45.377" v="2758"/>
          <ac:spMkLst>
            <pc:docMk/>
            <pc:sldMk cId="3988780928" sldId="329"/>
            <ac:spMk id="112" creationId="{B4CE83E9-790F-44D2-A949-F6F9A5DF6DCF}"/>
          </ac:spMkLst>
        </pc:spChg>
        <pc:spChg chg="mod">
          <ac:chgData name="NGUYEN PHAM ANH THU" userId="baf72463-252b-4d5f-a6ca-5a6327a9888d" providerId="ADAL" clId="{C81F71A6-D9A8-4A53-B7D0-1F9A8D12FD7E}" dt="2021-12-13T15:12:06.002" v="2801" actId="122"/>
          <ac:spMkLst>
            <pc:docMk/>
            <pc:sldMk cId="3988780928" sldId="329"/>
            <ac:spMk id="113" creationId="{B0F40FFA-6017-4846-8F2C-F77B7DCE3DB1}"/>
          </ac:spMkLst>
        </pc:spChg>
        <pc:spChg chg="add mod">
          <ac:chgData name="NGUYEN PHAM ANH THU" userId="baf72463-252b-4d5f-a6ca-5a6327a9888d" providerId="ADAL" clId="{C81F71A6-D9A8-4A53-B7D0-1F9A8D12FD7E}" dt="2021-12-13T15:12:58.636" v="2814" actId="1076"/>
          <ac:spMkLst>
            <pc:docMk/>
            <pc:sldMk cId="3988780928" sldId="329"/>
            <ac:spMk id="114" creationId="{952DE863-89DF-4D41-A8A2-5F40FA56F532}"/>
          </ac:spMkLst>
        </pc:spChg>
        <pc:spChg chg="add mod">
          <ac:chgData name="NGUYEN PHAM ANH THU" userId="baf72463-252b-4d5f-a6ca-5a6327a9888d" providerId="ADAL" clId="{C81F71A6-D9A8-4A53-B7D0-1F9A8D12FD7E}" dt="2021-12-13T15:13:38.289" v="2821" actId="1076"/>
          <ac:spMkLst>
            <pc:docMk/>
            <pc:sldMk cId="3988780928" sldId="329"/>
            <ac:spMk id="115" creationId="{39249275-2221-433F-93C5-573DEFF4C84F}"/>
          </ac:spMkLst>
        </pc:spChg>
        <pc:spChg chg="add del mod">
          <ac:chgData name="NGUYEN PHAM ANH THU" userId="baf72463-252b-4d5f-a6ca-5a6327a9888d" providerId="ADAL" clId="{C81F71A6-D9A8-4A53-B7D0-1F9A8D12FD7E}" dt="2021-12-13T15:12:28.410" v="2804" actId="478"/>
          <ac:spMkLst>
            <pc:docMk/>
            <pc:sldMk cId="3988780928" sldId="329"/>
            <ac:spMk id="116" creationId="{C499A81E-53C3-415B-AF6C-8F9FB5E666DE}"/>
          </ac:spMkLst>
        </pc:spChg>
        <pc:spChg chg="add mod">
          <ac:chgData name="NGUYEN PHAM ANH THU" userId="baf72463-252b-4d5f-a6ca-5a6327a9888d" providerId="ADAL" clId="{C81F71A6-D9A8-4A53-B7D0-1F9A8D12FD7E}" dt="2021-12-13T15:13:18.867" v="2817" actId="1076"/>
          <ac:spMkLst>
            <pc:docMk/>
            <pc:sldMk cId="3988780928" sldId="329"/>
            <ac:spMk id="117" creationId="{405410AB-44E6-41C9-80E9-FBC2240B3B3E}"/>
          </ac:spMkLst>
        </pc:spChg>
        <pc:spChg chg="add mod">
          <ac:chgData name="NGUYEN PHAM ANH THU" userId="baf72463-252b-4d5f-a6ca-5a6327a9888d" providerId="ADAL" clId="{C81F71A6-D9A8-4A53-B7D0-1F9A8D12FD7E}" dt="2021-12-13T15:13:12.461" v="2816" actId="1076"/>
          <ac:spMkLst>
            <pc:docMk/>
            <pc:sldMk cId="3988780928" sldId="329"/>
            <ac:spMk id="118" creationId="{79B2E2AB-88E8-400E-BE0E-9FEC3C1FB7B6}"/>
          </ac:spMkLst>
        </pc:spChg>
        <pc:spChg chg="add del mod">
          <ac:chgData name="NGUYEN PHAM ANH THU" userId="baf72463-252b-4d5f-a6ca-5a6327a9888d" providerId="ADAL" clId="{C81F71A6-D9A8-4A53-B7D0-1F9A8D12FD7E}" dt="2021-12-13T15:12:26.155" v="2803" actId="478"/>
          <ac:spMkLst>
            <pc:docMk/>
            <pc:sldMk cId="3988780928" sldId="329"/>
            <ac:spMk id="119" creationId="{0269860F-A008-49C9-863C-A67BAE740690}"/>
          </ac:spMkLst>
        </pc:spChg>
        <pc:spChg chg="mod">
          <ac:chgData name="NGUYEN PHAM ANH THU" userId="baf72463-252b-4d5f-a6ca-5a6327a9888d" providerId="ADAL" clId="{C81F71A6-D9A8-4A53-B7D0-1F9A8D12FD7E}" dt="2021-12-13T15:08:45.377" v="2758"/>
          <ac:spMkLst>
            <pc:docMk/>
            <pc:sldMk cId="3988780928" sldId="329"/>
            <ac:spMk id="121" creationId="{32DCD575-452A-47D2-BF5A-C98F0DEB2F9C}"/>
          </ac:spMkLst>
        </pc:spChg>
        <pc:spChg chg="mod">
          <ac:chgData name="NGUYEN PHAM ANH THU" userId="baf72463-252b-4d5f-a6ca-5a6327a9888d" providerId="ADAL" clId="{C81F71A6-D9A8-4A53-B7D0-1F9A8D12FD7E}" dt="2021-12-13T15:11:35.486" v="2796" actId="20577"/>
          <ac:spMkLst>
            <pc:docMk/>
            <pc:sldMk cId="3988780928" sldId="329"/>
            <ac:spMk id="122" creationId="{CD58E1D3-9388-48E5-83F4-56EF9601C751}"/>
          </ac:spMkLst>
        </pc:spChg>
        <pc:spChg chg="mod">
          <ac:chgData name="NGUYEN PHAM ANH THU" userId="baf72463-252b-4d5f-a6ca-5a6327a9888d" providerId="ADAL" clId="{C81F71A6-D9A8-4A53-B7D0-1F9A8D12FD7E}" dt="2021-12-13T15:08:45.377" v="2758"/>
          <ac:spMkLst>
            <pc:docMk/>
            <pc:sldMk cId="3988780928" sldId="329"/>
            <ac:spMk id="124" creationId="{1BDEF4B0-BD4B-4B1A-9560-542A22678F3A}"/>
          </ac:spMkLst>
        </pc:spChg>
        <pc:spChg chg="mod">
          <ac:chgData name="NGUYEN PHAM ANH THU" userId="baf72463-252b-4d5f-a6ca-5a6327a9888d" providerId="ADAL" clId="{C81F71A6-D9A8-4A53-B7D0-1F9A8D12FD7E}" dt="2021-12-13T15:08:45.377" v="2758"/>
          <ac:spMkLst>
            <pc:docMk/>
            <pc:sldMk cId="3988780928" sldId="329"/>
            <ac:spMk id="125" creationId="{C1393AFD-62C9-48F8-8525-108A18F8FD04}"/>
          </ac:spMkLst>
        </pc:spChg>
        <pc:spChg chg="add mod">
          <ac:chgData name="NGUYEN PHAM ANH THU" userId="baf72463-252b-4d5f-a6ca-5a6327a9888d" providerId="ADAL" clId="{C81F71A6-D9A8-4A53-B7D0-1F9A8D12FD7E}" dt="2021-12-13T15:13:26.822" v="2818" actId="1076"/>
          <ac:spMkLst>
            <pc:docMk/>
            <pc:sldMk cId="3988780928" sldId="329"/>
            <ac:spMk id="126" creationId="{2F7658B0-2CFF-456C-8874-9D9E306DA9B7}"/>
          </ac:spMkLst>
        </pc:spChg>
        <pc:spChg chg="mod">
          <ac:chgData name="NGUYEN PHAM ANH THU" userId="baf72463-252b-4d5f-a6ca-5a6327a9888d" providerId="ADAL" clId="{C81F71A6-D9A8-4A53-B7D0-1F9A8D12FD7E}" dt="2021-12-13T15:12:30.991" v="2805"/>
          <ac:spMkLst>
            <pc:docMk/>
            <pc:sldMk cId="3988780928" sldId="329"/>
            <ac:spMk id="128" creationId="{50D23CDA-C429-48C5-A6DC-E3193AD1B010}"/>
          </ac:spMkLst>
        </pc:spChg>
        <pc:spChg chg="mod">
          <ac:chgData name="NGUYEN PHAM ANH THU" userId="baf72463-252b-4d5f-a6ca-5a6327a9888d" providerId="ADAL" clId="{C81F71A6-D9A8-4A53-B7D0-1F9A8D12FD7E}" dt="2021-12-13T15:12:39.901" v="2808" actId="20577"/>
          <ac:spMkLst>
            <pc:docMk/>
            <pc:sldMk cId="3988780928" sldId="329"/>
            <ac:spMk id="129" creationId="{48E85C0A-2240-420E-A15F-36994B502295}"/>
          </ac:spMkLst>
        </pc:spChg>
        <pc:grpChg chg="add mod">
          <ac:chgData name="NGUYEN PHAM ANH THU" userId="baf72463-252b-4d5f-a6ca-5a6327a9888d" providerId="ADAL" clId="{C81F71A6-D9A8-4A53-B7D0-1F9A8D12FD7E}" dt="2021-12-13T15:10:52.655" v="2787" actId="164"/>
          <ac:grpSpMkLst>
            <pc:docMk/>
            <pc:sldMk cId="3988780928" sldId="329"/>
            <ac:grpSpMk id="2" creationId="{6F319F3C-4F74-4054-8947-F543C66C774D}"/>
          </ac:grpSpMkLst>
        </pc:grpChg>
        <pc:grpChg chg="add mod">
          <ac:chgData name="NGUYEN PHAM ANH THU" userId="baf72463-252b-4d5f-a6ca-5a6327a9888d" providerId="ADAL" clId="{C81F71A6-D9A8-4A53-B7D0-1F9A8D12FD7E}" dt="2021-12-13T15:10:51.624" v="2784" actId="164"/>
          <ac:grpSpMkLst>
            <pc:docMk/>
            <pc:sldMk cId="3988780928" sldId="329"/>
            <ac:grpSpMk id="3" creationId="{AF35D2D3-4435-412C-A445-17ACC1D41F4E}"/>
          </ac:grpSpMkLst>
        </pc:grpChg>
        <pc:grpChg chg="del">
          <ac:chgData name="NGUYEN PHAM ANH THU" userId="baf72463-252b-4d5f-a6ca-5a6327a9888d" providerId="ADAL" clId="{C81F71A6-D9A8-4A53-B7D0-1F9A8D12FD7E}" dt="2021-12-13T15:05:09.564" v="2739" actId="478"/>
          <ac:grpSpMkLst>
            <pc:docMk/>
            <pc:sldMk cId="3988780928" sldId="329"/>
            <ac:grpSpMk id="12" creationId="{82A85087-C427-416B-95C2-C809842C760F}"/>
          </ac:grpSpMkLst>
        </pc:grpChg>
        <pc:grpChg chg="del">
          <ac:chgData name="NGUYEN PHAM ANH THU" userId="baf72463-252b-4d5f-a6ca-5a6327a9888d" providerId="ADAL" clId="{C81F71A6-D9A8-4A53-B7D0-1F9A8D12FD7E}" dt="2021-12-13T15:05:09.564" v="2739" actId="478"/>
          <ac:grpSpMkLst>
            <pc:docMk/>
            <pc:sldMk cId="3988780928" sldId="329"/>
            <ac:grpSpMk id="51" creationId="{26709DBA-86CD-4FA0-AC5B-8F323FE9F807}"/>
          </ac:grpSpMkLst>
        </pc:grpChg>
        <pc:grpChg chg="del">
          <ac:chgData name="NGUYEN PHAM ANH THU" userId="baf72463-252b-4d5f-a6ca-5a6327a9888d" providerId="ADAL" clId="{C81F71A6-D9A8-4A53-B7D0-1F9A8D12FD7E}" dt="2021-12-13T15:05:09.564" v="2739" actId="478"/>
          <ac:grpSpMkLst>
            <pc:docMk/>
            <pc:sldMk cId="3988780928" sldId="329"/>
            <ac:grpSpMk id="54" creationId="{6A773E57-B8B7-4DEC-9CD6-CF58AEC5DC47}"/>
          </ac:grpSpMkLst>
        </pc:grpChg>
        <pc:grpChg chg="del">
          <ac:chgData name="NGUYEN PHAM ANH THU" userId="baf72463-252b-4d5f-a6ca-5a6327a9888d" providerId="ADAL" clId="{C81F71A6-D9A8-4A53-B7D0-1F9A8D12FD7E}" dt="2021-12-13T15:05:09.564" v="2739" actId="478"/>
          <ac:grpSpMkLst>
            <pc:docMk/>
            <pc:sldMk cId="3988780928" sldId="329"/>
            <ac:grpSpMk id="57" creationId="{FAFCE828-FE5B-4228-84F4-38A5088F5576}"/>
          </ac:grpSpMkLst>
        </pc:grpChg>
        <pc:grpChg chg="add del mod">
          <ac:chgData name="NGUYEN PHAM ANH THU" userId="baf72463-252b-4d5f-a6ca-5a6327a9888d" providerId="ADAL" clId="{C81F71A6-D9A8-4A53-B7D0-1F9A8D12FD7E}" dt="2021-12-13T15:08:42.425" v="2757"/>
          <ac:grpSpMkLst>
            <pc:docMk/>
            <pc:sldMk cId="3988780928" sldId="329"/>
            <ac:grpSpMk id="84" creationId="{EE5CE4E6-4F6A-4ED9-82CD-CD145B9713B9}"/>
          </ac:grpSpMkLst>
        </pc:grpChg>
        <pc:grpChg chg="add del mod">
          <ac:chgData name="NGUYEN PHAM ANH THU" userId="baf72463-252b-4d5f-a6ca-5a6327a9888d" providerId="ADAL" clId="{C81F71A6-D9A8-4A53-B7D0-1F9A8D12FD7E}" dt="2021-12-13T15:08:42.425" v="2757"/>
          <ac:grpSpMkLst>
            <pc:docMk/>
            <pc:sldMk cId="3988780928" sldId="329"/>
            <ac:grpSpMk id="87" creationId="{D558D4A6-EEA8-436B-9F61-FE1FAAF57072}"/>
          </ac:grpSpMkLst>
        </pc:grpChg>
        <pc:grpChg chg="add del mod">
          <ac:chgData name="NGUYEN PHAM ANH THU" userId="baf72463-252b-4d5f-a6ca-5a6327a9888d" providerId="ADAL" clId="{C81F71A6-D9A8-4A53-B7D0-1F9A8D12FD7E}" dt="2021-12-13T15:08:42.425" v="2757"/>
          <ac:grpSpMkLst>
            <pc:docMk/>
            <pc:sldMk cId="3988780928" sldId="329"/>
            <ac:grpSpMk id="96" creationId="{10F4C24A-7914-476E-B62C-619D4EA78A7C}"/>
          </ac:grpSpMkLst>
        </pc:grpChg>
        <pc:grpChg chg="add del mod">
          <ac:chgData name="NGUYEN PHAM ANH THU" userId="baf72463-252b-4d5f-a6ca-5a6327a9888d" providerId="ADAL" clId="{C81F71A6-D9A8-4A53-B7D0-1F9A8D12FD7E}" dt="2021-12-13T15:08:42.425" v="2757"/>
          <ac:grpSpMkLst>
            <pc:docMk/>
            <pc:sldMk cId="3988780928" sldId="329"/>
            <ac:grpSpMk id="99" creationId="{952F1735-3324-4260-B155-9FE3D9F18C19}"/>
          </ac:grpSpMkLst>
        </pc:grpChg>
        <pc:grpChg chg="add mod">
          <ac:chgData name="NGUYEN PHAM ANH THU" userId="baf72463-252b-4d5f-a6ca-5a6327a9888d" providerId="ADAL" clId="{C81F71A6-D9A8-4A53-B7D0-1F9A8D12FD7E}" dt="2021-12-13T15:13:05.806" v="2815" actId="1076"/>
          <ac:grpSpMkLst>
            <pc:docMk/>
            <pc:sldMk cId="3988780928" sldId="329"/>
            <ac:grpSpMk id="108" creationId="{D8D4E9CE-B9FC-4AFA-B916-4482AF1882C1}"/>
          </ac:grpSpMkLst>
        </pc:grpChg>
        <pc:grpChg chg="add mod">
          <ac:chgData name="NGUYEN PHAM ANH THU" userId="baf72463-252b-4d5f-a6ca-5a6327a9888d" providerId="ADAL" clId="{C81F71A6-D9A8-4A53-B7D0-1F9A8D12FD7E}" dt="2021-12-13T15:12:49.036" v="2811" actId="1076"/>
          <ac:grpSpMkLst>
            <pc:docMk/>
            <pc:sldMk cId="3988780928" sldId="329"/>
            <ac:grpSpMk id="111" creationId="{DF13809E-D740-4814-8FDA-CCEF1C32BF6A}"/>
          </ac:grpSpMkLst>
        </pc:grpChg>
        <pc:grpChg chg="add mod">
          <ac:chgData name="NGUYEN PHAM ANH THU" userId="baf72463-252b-4d5f-a6ca-5a6327a9888d" providerId="ADAL" clId="{C81F71A6-D9A8-4A53-B7D0-1F9A8D12FD7E}" dt="2021-12-13T15:13:18.867" v="2817" actId="1076"/>
          <ac:grpSpMkLst>
            <pc:docMk/>
            <pc:sldMk cId="3988780928" sldId="329"/>
            <ac:grpSpMk id="120" creationId="{E3502F99-3F0D-4893-84D2-5D1EE476624B}"/>
          </ac:grpSpMkLst>
        </pc:grpChg>
        <pc:grpChg chg="add mod">
          <ac:chgData name="NGUYEN PHAM ANH THU" userId="baf72463-252b-4d5f-a6ca-5a6327a9888d" providerId="ADAL" clId="{C81F71A6-D9A8-4A53-B7D0-1F9A8D12FD7E}" dt="2021-12-13T15:13:12.461" v="2816" actId="1076"/>
          <ac:grpSpMkLst>
            <pc:docMk/>
            <pc:sldMk cId="3988780928" sldId="329"/>
            <ac:grpSpMk id="123" creationId="{E1FE02C1-9196-4C83-8C07-197DB18B2408}"/>
          </ac:grpSpMkLst>
        </pc:grpChg>
        <pc:grpChg chg="add mod">
          <ac:chgData name="NGUYEN PHAM ANH THU" userId="baf72463-252b-4d5f-a6ca-5a6327a9888d" providerId="ADAL" clId="{C81F71A6-D9A8-4A53-B7D0-1F9A8D12FD7E}" dt="2021-12-13T15:13:26.822" v="2818" actId="1076"/>
          <ac:grpSpMkLst>
            <pc:docMk/>
            <pc:sldMk cId="3988780928" sldId="329"/>
            <ac:grpSpMk id="127" creationId="{8F0A2134-D478-4FE0-A31D-9907493F8278}"/>
          </ac:grpSpMkLst>
        </pc:grpChg>
        <pc:picChg chg="mod">
          <ac:chgData name="NGUYEN PHAM ANH THU" userId="baf72463-252b-4d5f-a6ca-5a6327a9888d" providerId="ADAL" clId="{C81F71A6-D9A8-4A53-B7D0-1F9A8D12FD7E}" dt="2021-12-13T15:09:41.814" v="2767" actId="1076"/>
          <ac:picMkLst>
            <pc:docMk/>
            <pc:sldMk cId="3988780928" sldId="329"/>
            <ac:picMk id="4" creationId="{BE9CB1FE-4BBB-4B47-B2D8-ABE2473BC763}"/>
          </ac:picMkLst>
        </pc:picChg>
        <pc:picChg chg="del mod">
          <ac:chgData name="NGUYEN PHAM ANH THU" userId="baf72463-252b-4d5f-a6ca-5a6327a9888d" providerId="ADAL" clId="{C81F71A6-D9A8-4A53-B7D0-1F9A8D12FD7E}" dt="2021-12-13T15:13:40.067" v="2822" actId="478"/>
          <ac:picMkLst>
            <pc:docMk/>
            <pc:sldMk cId="3988780928" sldId="329"/>
            <ac:picMk id="9" creationId="{182AC36E-FBD6-43A0-BB55-193F37301540}"/>
          </ac:picMkLst>
        </pc:picChg>
        <pc:picChg chg="del">
          <ac:chgData name="NGUYEN PHAM ANH THU" userId="baf72463-252b-4d5f-a6ca-5a6327a9888d" providerId="ADAL" clId="{C81F71A6-D9A8-4A53-B7D0-1F9A8D12FD7E}" dt="2021-12-13T15:05:09.564" v="2739" actId="478"/>
          <ac:picMkLst>
            <pc:docMk/>
            <pc:sldMk cId="3988780928" sldId="329"/>
            <ac:picMk id="11" creationId="{40AD64E6-AED3-45A3-8A8D-B1F9177C0E9E}"/>
          </ac:picMkLst>
        </pc:picChg>
        <pc:picChg chg="del">
          <ac:chgData name="NGUYEN PHAM ANH THU" userId="baf72463-252b-4d5f-a6ca-5a6327a9888d" providerId="ADAL" clId="{C81F71A6-D9A8-4A53-B7D0-1F9A8D12FD7E}" dt="2021-12-13T15:05:09.564" v="2739" actId="478"/>
          <ac:picMkLst>
            <pc:docMk/>
            <pc:sldMk cId="3988780928" sldId="329"/>
            <ac:picMk id="13" creationId="{10F7EAC4-EA3A-4746-972C-4A2AA32FDC9A}"/>
          </ac:picMkLst>
        </pc:picChg>
        <pc:picChg chg="del">
          <ac:chgData name="NGUYEN PHAM ANH THU" userId="baf72463-252b-4d5f-a6ca-5a6327a9888d" providerId="ADAL" clId="{C81F71A6-D9A8-4A53-B7D0-1F9A8D12FD7E}" dt="2021-12-13T15:05:09.564" v="2739" actId="478"/>
          <ac:picMkLst>
            <pc:docMk/>
            <pc:sldMk cId="3988780928" sldId="329"/>
            <ac:picMk id="14" creationId="{C63ABA95-A029-45E7-B59B-7DBB9FC233EE}"/>
          </ac:picMkLst>
        </pc:picChg>
        <pc:picChg chg="del">
          <ac:chgData name="NGUYEN PHAM ANH THU" userId="baf72463-252b-4d5f-a6ca-5a6327a9888d" providerId="ADAL" clId="{C81F71A6-D9A8-4A53-B7D0-1F9A8D12FD7E}" dt="2021-12-13T15:05:09.564" v="2739" actId="478"/>
          <ac:picMkLst>
            <pc:docMk/>
            <pc:sldMk cId="3988780928" sldId="329"/>
            <ac:picMk id="15" creationId="{3775486C-F341-41BD-85D4-2D869B2A9564}"/>
          </ac:picMkLst>
        </pc:picChg>
        <pc:picChg chg="del">
          <ac:chgData name="NGUYEN PHAM ANH THU" userId="baf72463-252b-4d5f-a6ca-5a6327a9888d" providerId="ADAL" clId="{C81F71A6-D9A8-4A53-B7D0-1F9A8D12FD7E}" dt="2021-12-13T15:05:09.564" v="2739" actId="478"/>
          <ac:picMkLst>
            <pc:docMk/>
            <pc:sldMk cId="3988780928" sldId="329"/>
            <ac:picMk id="16" creationId="{D00D4E69-3066-4A8D-A626-8A3FF4C3218D}"/>
          </ac:picMkLst>
        </pc:picChg>
        <pc:picChg chg="del">
          <ac:chgData name="NGUYEN PHAM ANH THU" userId="baf72463-252b-4d5f-a6ca-5a6327a9888d" providerId="ADAL" clId="{C81F71A6-D9A8-4A53-B7D0-1F9A8D12FD7E}" dt="2021-12-13T15:05:09.564" v="2739" actId="478"/>
          <ac:picMkLst>
            <pc:docMk/>
            <pc:sldMk cId="3988780928" sldId="329"/>
            <ac:picMk id="17" creationId="{329D2116-9036-4FAB-9456-5C0512DF67FE}"/>
          </ac:picMkLst>
        </pc:picChg>
        <pc:picChg chg="del">
          <ac:chgData name="NGUYEN PHAM ANH THU" userId="baf72463-252b-4d5f-a6ca-5a6327a9888d" providerId="ADAL" clId="{C81F71A6-D9A8-4A53-B7D0-1F9A8D12FD7E}" dt="2021-12-13T15:05:09.564" v="2739" actId="478"/>
          <ac:picMkLst>
            <pc:docMk/>
            <pc:sldMk cId="3988780928" sldId="329"/>
            <ac:picMk id="19" creationId="{86CD5664-F056-47AA-B067-74F09560D58B}"/>
          </ac:picMkLst>
        </pc:picChg>
        <pc:picChg chg="del">
          <ac:chgData name="NGUYEN PHAM ANH THU" userId="baf72463-252b-4d5f-a6ca-5a6327a9888d" providerId="ADAL" clId="{C81F71A6-D9A8-4A53-B7D0-1F9A8D12FD7E}" dt="2021-12-13T15:05:09.564" v="2739" actId="478"/>
          <ac:picMkLst>
            <pc:docMk/>
            <pc:sldMk cId="3988780928" sldId="329"/>
            <ac:picMk id="20" creationId="{B8A56C84-9B4C-42AC-B300-D6E28D22102E}"/>
          </ac:picMkLst>
        </pc:picChg>
        <pc:picChg chg="del">
          <ac:chgData name="NGUYEN PHAM ANH THU" userId="baf72463-252b-4d5f-a6ca-5a6327a9888d" providerId="ADAL" clId="{C81F71A6-D9A8-4A53-B7D0-1F9A8D12FD7E}" dt="2021-12-13T15:05:09.564" v="2739" actId="478"/>
          <ac:picMkLst>
            <pc:docMk/>
            <pc:sldMk cId="3988780928" sldId="329"/>
            <ac:picMk id="21" creationId="{3F1C8447-E574-4DF4-ABB3-8B9B6EBE0505}"/>
          </ac:picMkLst>
        </pc:picChg>
        <pc:picChg chg="del">
          <ac:chgData name="NGUYEN PHAM ANH THU" userId="baf72463-252b-4d5f-a6ca-5a6327a9888d" providerId="ADAL" clId="{C81F71A6-D9A8-4A53-B7D0-1F9A8D12FD7E}" dt="2021-12-13T15:05:09.564" v="2739" actId="478"/>
          <ac:picMkLst>
            <pc:docMk/>
            <pc:sldMk cId="3988780928" sldId="329"/>
            <ac:picMk id="22" creationId="{54E85427-0029-49CD-8D99-F607BF7AE932}"/>
          </ac:picMkLst>
        </pc:picChg>
        <pc:picChg chg="del">
          <ac:chgData name="NGUYEN PHAM ANH THU" userId="baf72463-252b-4d5f-a6ca-5a6327a9888d" providerId="ADAL" clId="{C81F71A6-D9A8-4A53-B7D0-1F9A8D12FD7E}" dt="2021-12-13T15:05:09.564" v="2739" actId="478"/>
          <ac:picMkLst>
            <pc:docMk/>
            <pc:sldMk cId="3988780928" sldId="329"/>
            <ac:picMk id="23" creationId="{F062D8C7-01F9-4C7B-910C-A4AA5A958905}"/>
          </ac:picMkLst>
        </pc:picChg>
        <pc:picChg chg="del">
          <ac:chgData name="NGUYEN PHAM ANH THU" userId="baf72463-252b-4d5f-a6ca-5a6327a9888d" providerId="ADAL" clId="{C81F71A6-D9A8-4A53-B7D0-1F9A8D12FD7E}" dt="2021-12-13T15:05:09.564" v="2739" actId="478"/>
          <ac:picMkLst>
            <pc:docMk/>
            <pc:sldMk cId="3988780928" sldId="329"/>
            <ac:picMk id="24" creationId="{0489524F-D45A-439A-86A9-E0670F9CB04F}"/>
          </ac:picMkLst>
        </pc:picChg>
        <pc:picChg chg="del">
          <ac:chgData name="NGUYEN PHAM ANH THU" userId="baf72463-252b-4d5f-a6ca-5a6327a9888d" providerId="ADAL" clId="{C81F71A6-D9A8-4A53-B7D0-1F9A8D12FD7E}" dt="2021-12-13T15:05:09.564" v="2739" actId="478"/>
          <ac:picMkLst>
            <pc:docMk/>
            <pc:sldMk cId="3988780928" sldId="329"/>
            <ac:picMk id="25" creationId="{BBCC1361-7460-4D44-B819-0D04C3037DBD}"/>
          </ac:picMkLst>
        </pc:picChg>
        <pc:picChg chg="del">
          <ac:chgData name="NGUYEN PHAM ANH THU" userId="baf72463-252b-4d5f-a6ca-5a6327a9888d" providerId="ADAL" clId="{C81F71A6-D9A8-4A53-B7D0-1F9A8D12FD7E}" dt="2021-12-13T15:05:09.564" v="2739" actId="478"/>
          <ac:picMkLst>
            <pc:docMk/>
            <pc:sldMk cId="3988780928" sldId="329"/>
            <ac:picMk id="26" creationId="{29839E87-17C1-4907-8F96-94C8FE67CCB3}"/>
          </ac:picMkLst>
        </pc:picChg>
        <pc:picChg chg="del">
          <ac:chgData name="NGUYEN PHAM ANH THU" userId="baf72463-252b-4d5f-a6ca-5a6327a9888d" providerId="ADAL" clId="{C81F71A6-D9A8-4A53-B7D0-1F9A8D12FD7E}" dt="2021-12-13T15:05:09.564" v="2739" actId="478"/>
          <ac:picMkLst>
            <pc:docMk/>
            <pc:sldMk cId="3988780928" sldId="329"/>
            <ac:picMk id="27" creationId="{FE9CFA14-CE81-4E6E-89F5-0666C34B5257}"/>
          </ac:picMkLst>
        </pc:picChg>
        <pc:picChg chg="mod">
          <ac:chgData name="NGUYEN PHAM ANH THU" userId="baf72463-252b-4d5f-a6ca-5a6327a9888d" providerId="ADAL" clId="{C81F71A6-D9A8-4A53-B7D0-1F9A8D12FD7E}" dt="2021-12-13T15:07:51.156" v="2751" actId="1076"/>
          <ac:picMkLst>
            <pc:docMk/>
            <pc:sldMk cId="3988780928" sldId="329"/>
            <ac:picMk id="60" creationId="{D2BCCC69-CDB9-4030-B365-112A1C84F2F1}"/>
          </ac:picMkLst>
        </pc:picChg>
        <pc:picChg chg="mod">
          <ac:chgData name="NGUYEN PHAM ANH THU" userId="baf72463-252b-4d5f-a6ca-5a6327a9888d" providerId="ADAL" clId="{C81F71A6-D9A8-4A53-B7D0-1F9A8D12FD7E}" dt="2021-12-13T15:07:51.156" v="2751" actId="1076"/>
          <ac:picMkLst>
            <pc:docMk/>
            <pc:sldMk cId="3988780928" sldId="329"/>
            <ac:picMk id="61" creationId="{E3FF6D15-2034-4B48-A0F7-220437801460}"/>
          </ac:picMkLst>
        </pc:picChg>
        <pc:picChg chg="add mod">
          <ac:chgData name="NGUYEN PHAM ANH THU" userId="baf72463-252b-4d5f-a6ca-5a6327a9888d" providerId="ADAL" clId="{C81F71A6-D9A8-4A53-B7D0-1F9A8D12FD7E}" dt="2021-12-13T15:08:41.929" v="2756" actId="1076"/>
          <ac:picMkLst>
            <pc:docMk/>
            <pc:sldMk cId="3988780928" sldId="329"/>
            <ac:picMk id="62" creationId="{0300C5D8-321B-465C-9BA8-04C74D67246E}"/>
          </ac:picMkLst>
        </pc:picChg>
        <pc:picChg chg="del">
          <ac:chgData name="NGUYEN PHAM ANH THU" userId="baf72463-252b-4d5f-a6ca-5a6327a9888d" providerId="ADAL" clId="{C81F71A6-D9A8-4A53-B7D0-1F9A8D12FD7E}" dt="2021-12-13T15:06:24.303" v="2742" actId="478"/>
          <ac:picMkLst>
            <pc:docMk/>
            <pc:sldMk cId="3988780928" sldId="329"/>
            <ac:picMk id="63" creationId="{7B5073B4-4C99-4C84-A7B6-1857DC1B0EBB}"/>
          </ac:picMkLst>
        </pc:picChg>
        <pc:picChg chg="del">
          <ac:chgData name="NGUYEN PHAM ANH THU" userId="baf72463-252b-4d5f-a6ca-5a6327a9888d" providerId="ADAL" clId="{C81F71A6-D9A8-4A53-B7D0-1F9A8D12FD7E}" dt="2021-12-13T15:06:24.303" v="2742" actId="478"/>
          <ac:picMkLst>
            <pc:docMk/>
            <pc:sldMk cId="3988780928" sldId="329"/>
            <ac:picMk id="64" creationId="{99CC7EC1-FB83-426E-8455-DF6C664002AD}"/>
          </ac:picMkLst>
        </pc:picChg>
        <pc:picChg chg="del">
          <ac:chgData name="NGUYEN PHAM ANH THU" userId="baf72463-252b-4d5f-a6ca-5a6327a9888d" providerId="ADAL" clId="{C81F71A6-D9A8-4A53-B7D0-1F9A8D12FD7E}" dt="2021-12-13T15:06:24.303" v="2742" actId="478"/>
          <ac:picMkLst>
            <pc:docMk/>
            <pc:sldMk cId="3988780928" sldId="329"/>
            <ac:picMk id="65" creationId="{A96116DE-5672-40B6-8834-3227A48ED3FF}"/>
          </ac:picMkLst>
        </pc:picChg>
        <pc:picChg chg="del">
          <ac:chgData name="NGUYEN PHAM ANH THU" userId="baf72463-252b-4d5f-a6ca-5a6327a9888d" providerId="ADAL" clId="{C81F71A6-D9A8-4A53-B7D0-1F9A8D12FD7E}" dt="2021-12-13T15:06:24.303" v="2742" actId="478"/>
          <ac:picMkLst>
            <pc:docMk/>
            <pc:sldMk cId="3988780928" sldId="329"/>
            <ac:picMk id="66" creationId="{3E0BA4E5-201A-4C11-ABE2-90A9EC96BF51}"/>
          </ac:picMkLst>
        </pc:picChg>
        <pc:picChg chg="add mod">
          <ac:chgData name="NGUYEN PHAM ANH THU" userId="baf72463-252b-4d5f-a6ca-5a6327a9888d" providerId="ADAL" clId="{C81F71A6-D9A8-4A53-B7D0-1F9A8D12FD7E}" dt="2021-12-13T15:08:41.929" v="2756" actId="1076"/>
          <ac:picMkLst>
            <pc:docMk/>
            <pc:sldMk cId="3988780928" sldId="329"/>
            <ac:picMk id="67" creationId="{24296CA1-5592-467A-903E-537CC2523288}"/>
          </ac:picMkLst>
        </pc:picChg>
        <pc:picChg chg="add mod">
          <ac:chgData name="NGUYEN PHAM ANH THU" userId="baf72463-252b-4d5f-a6ca-5a6327a9888d" providerId="ADAL" clId="{C81F71A6-D9A8-4A53-B7D0-1F9A8D12FD7E}" dt="2021-12-13T15:08:41.929" v="2756" actId="1076"/>
          <ac:picMkLst>
            <pc:docMk/>
            <pc:sldMk cId="3988780928" sldId="329"/>
            <ac:picMk id="68" creationId="{F8EAB39C-0C6C-46FA-B251-04F73FAEBA8F}"/>
          </ac:picMkLst>
        </pc:picChg>
        <pc:picChg chg="add mod">
          <ac:chgData name="NGUYEN PHAM ANH THU" userId="baf72463-252b-4d5f-a6ca-5a6327a9888d" providerId="ADAL" clId="{C81F71A6-D9A8-4A53-B7D0-1F9A8D12FD7E}" dt="2021-12-13T15:05:25.582" v="2741" actId="1076"/>
          <ac:picMkLst>
            <pc:docMk/>
            <pc:sldMk cId="3988780928" sldId="329"/>
            <ac:picMk id="69" creationId="{23F6E7CA-9E79-4EFD-A6D6-6781CFF64557}"/>
          </ac:picMkLst>
        </pc:picChg>
        <pc:picChg chg="add mod">
          <ac:chgData name="NGUYEN PHAM ANH THU" userId="baf72463-252b-4d5f-a6ca-5a6327a9888d" providerId="ADAL" clId="{C81F71A6-D9A8-4A53-B7D0-1F9A8D12FD7E}" dt="2021-12-13T15:05:25.582" v="2741" actId="1076"/>
          <ac:picMkLst>
            <pc:docMk/>
            <pc:sldMk cId="3988780928" sldId="329"/>
            <ac:picMk id="70" creationId="{55C26345-E217-4CE9-B90E-F67A04354D0D}"/>
          </ac:picMkLst>
        </pc:picChg>
        <pc:picChg chg="add mod">
          <ac:chgData name="NGUYEN PHAM ANH THU" userId="baf72463-252b-4d5f-a6ca-5a6327a9888d" providerId="ADAL" clId="{C81F71A6-D9A8-4A53-B7D0-1F9A8D12FD7E}" dt="2021-12-13T15:05:25.582" v="2741" actId="1076"/>
          <ac:picMkLst>
            <pc:docMk/>
            <pc:sldMk cId="3988780928" sldId="329"/>
            <ac:picMk id="71" creationId="{334F075B-C021-40E8-A47B-19228617AC1B}"/>
          </ac:picMkLst>
        </pc:picChg>
        <pc:picChg chg="add mod">
          <ac:chgData name="NGUYEN PHAM ANH THU" userId="baf72463-252b-4d5f-a6ca-5a6327a9888d" providerId="ADAL" clId="{C81F71A6-D9A8-4A53-B7D0-1F9A8D12FD7E}" dt="2021-12-13T15:05:25.582" v="2741" actId="1076"/>
          <ac:picMkLst>
            <pc:docMk/>
            <pc:sldMk cId="3988780928" sldId="329"/>
            <ac:picMk id="72" creationId="{40DA1A6B-D057-4BF5-B174-272FF1797EEB}"/>
          </ac:picMkLst>
        </pc:picChg>
        <pc:picChg chg="add mod">
          <ac:chgData name="NGUYEN PHAM ANH THU" userId="baf72463-252b-4d5f-a6ca-5a6327a9888d" providerId="ADAL" clId="{C81F71A6-D9A8-4A53-B7D0-1F9A8D12FD7E}" dt="2021-12-13T15:05:25.582" v="2741" actId="1076"/>
          <ac:picMkLst>
            <pc:docMk/>
            <pc:sldMk cId="3988780928" sldId="329"/>
            <ac:picMk id="73" creationId="{C7188A58-BD4D-4436-B808-EC7F7F39719E}"/>
          </ac:picMkLst>
        </pc:picChg>
        <pc:picChg chg="add mod">
          <ac:chgData name="NGUYEN PHAM ANH THU" userId="baf72463-252b-4d5f-a6ca-5a6327a9888d" providerId="ADAL" clId="{C81F71A6-D9A8-4A53-B7D0-1F9A8D12FD7E}" dt="2021-12-13T15:05:25.582" v="2741" actId="1076"/>
          <ac:picMkLst>
            <pc:docMk/>
            <pc:sldMk cId="3988780928" sldId="329"/>
            <ac:picMk id="74" creationId="{9EE32743-50D8-48A8-862A-35651D228A14}"/>
          </ac:picMkLst>
        </pc:picChg>
        <pc:picChg chg="add mod">
          <ac:chgData name="NGUYEN PHAM ANH THU" userId="baf72463-252b-4d5f-a6ca-5a6327a9888d" providerId="ADAL" clId="{C81F71A6-D9A8-4A53-B7D0-1F9A8D12FD7E}" dt="2021-12-13T15:05:25.582" v="2741" actId="1076"/>
          <ac:picMkLst>
            <pc:docMk/>
            <pc:sldMk cId="3988780928" sldId="329"/>
            <ac:picMk id="75" creationId="{E761C736-F588-4E7D-AD33-0A76AE02E96C}"/>
          </ac:picMkLst>
        </pc:picChg>
        <pc:picChg chg="add mod">
          <ac:chgData name="NGUYEN PHAM ANH THU" userId="baf72463-252b-4d5f-a6ca-5a6327a9888d" providerId="ADAL" clId="{C81F71A6-D9A8-4A53-B7D0-1F9A8D12FD7E}" dt="2021-12-13T15:05:25.582" v="2741" actId="1076"/>
          <ac:picMkLst>
            <pc:docMk/>
            <pc:sldMk cId="3988780928" sldId="329"/>
            <ac:picMk id="76" creationId="{CE5FBF1B-D451-4543-A6D0-F8507FD6D99D}"/>
          </ac:picMkLst>
        </pc:picChg>
        <pc:picChg chg="add del mod">
          <ac:chgData name="NGUYEN PHAM ANH THU" userId="baf72463-252b-4d5f-a6ca-5a6327a9888d" providerId="ADAL" clId="{C81F71A6-D9A8-4A53-B7D0-1F9A8D12FD7E}" dt="2021-12-13T15:07:41.110" v="2749" actId="478"/>
          <ac:picMkLst>
            <pc:docMk/>
            <pc:sldMk cId="3988780928" sldId="329"/>
            <ac:picMk id="77" creationId="{394BF7DE-004E-41A9-B966-50F994E7389B}"/>
          </ac:picMkLst>
        </pc:picChg>
        <pc:picChg chg="add del mod">
          <ac:chgData name="NGUYEN PHAM ANH THU" userId="baf72463-252b-4d5f-a6ca-5a6327a9888d" providerId="ADAL" clId="{C81F71A6-D9A8-4A53-B7D0-1F9A8D12FD7E}" dt="2021-12-13T15:08:42.425" v="2757"/>
          <ac:picMkLst>
            <pc:docMk/>
            <pc:sldMk cId="3988780928" sldId="329"/>
            <ac:picMk id="78" creationId="{1A880847-BC01-436E-93E1-A1B16DFDF5F8}"/>
          </ac:picMkLst>
        </pc:picChg>
        <pc:picChg chg="add del mod">
          <ac:chgData name="NGUYEN PHAM ANH THU" userId="baf72463-252b-4d5f-a6ca-5a6327a9888d" providerId="ADAL" clId="{C81F71A6-D9A8-4A53-B7D0-1F9A8D12FD7E}" dt="2021-12-13T15:08:42.425" v="2757"/>
          <ac:picMkLst>
            <pc:docMk/>
            <pc:sldMk cId="3988780928" sldId="329"/>
            <ac:picMk id="79" creationId="{20B4A2F6-1112-45FC-B703-3E8805D5DB27}"/>
          </ac:picMkLst>
        </pc:picChg>
        <pc:picChg chg="add del mod">
          <ac:chgData name="NGUYEN PHAM ANH THU" userId="baf72463-252b-4d5f-a6ca-5a6327a9888d" providerId="ADAL" clId="{C81F71A6-D9A8-4A53-B7D0-1F9A8D12FD7E}" dt="2021-12-13T15:08:42.425" v="2757"/>
          <ac:picMkLst>
            <pc:docMk/>
            <pc:sldMk cId="3988780928" sldId="329"/>
            <ac:picMk id="80" creationId="{5FAE4F0F-5427-4372-B3D8-563DD0515D26}"/>
          </ac:picMkLst>
        </pc:picChg>
        <pc:picChg chg="add del mod">
          <ac:chgData name="NGUYEN PHAM ANH THU" userId="baf72463-252b-4d5f-a6ca-5a6327a9888d" providerId="ADAL" clId="{C81F71A6-D9A8-4A53-B7D0-1F9A8D12FD7E}" dt="2021-12-13T15:08:50.821" v="2760" actId="478"/>
          <ac:picMkLst>
            <pc:docMk/>
            <pc:sldMk cId="3988780928" sldId="329"/>
            <ac:picMk id="102" creationId="{E565FA11-9017-4FDD-8C99-CCF05C6915E0}"/>
          </ac:picMkLst>
        </pc:picChg>
        <pc:picChg chg="add del mod">
          <ac:chgData name="NGUYEN PHAM ANH THU" userId="baf72463-252b-4d5f-a6ca-5a6327a9888d" providerId="ADAL" clId="{C81F71A6-D9A8-4A53-B7D0-1F9A8D12FD7E}" dt="2021-12-13T15:08:52.236" v="2761" actId="478"/>
          <ac:picMkLst>
            <pc:docMk/>
            <pc:sldMk cId="3988780928" sldId="329"/>
            <ac:picMk id="103" creationId="{1979D05A-DE1D-446B-A731-1741E5D2DA37}"/>
          </ac:picMkLst>
        </pc:picChg>
        <pc:picChg chg="add del mod">
          <ac:chgData name="NGUYEN PHAM ANH THU" userId="baf72463-252b-4d5f-a6ca-5a6327a9888d" providerId="ADAL" clId="{C81F71A6-D9A8-4A53-B7D0-1F9A8D12FD7E}" dt="2021-12-13T15:08:53.187" v="2762" actId="478"/>
          <ac:picMkLst>
            <pc:docMk/>
            <pc:sldMk cId="3988780928" sldId="329"/>
            <ac:picMk id="104" creationId="{D51C9E2C-3C5B-4E3B-95A4-58101C426CC3}"/>
          </ac:picMkLst>
        </pc:picChg>
      </pc:sldChg>
      <pc:sldChg chg="addSp delSp modSp add mod ord modTransition delAnim modAnim modNotesTx">
        <pc:chgData name="NGUYEN PHAM ANH THU" userId="baf72463-252b-4d5f-a6ca-5a6327a9888d" providerId="ADAL" clId="{C81F71A6-D9A8-4A53-B7D0-1F9A8D12FD7E}" dt="2021-12-14T09:54:07.151" v="13279"/>
        <pc:sldMkLst>
          <pc:docMk/>
          <pc:sldMk cId="832725809" sldId="330"/>
        </pc:sldMkLst>
        <pc:spChg chg="mod">
          <ac:chgData name="NGUYEN PHAM ANH THU" userId="baf72463-252b-4d5f-a6ca-5a6327a9888d" providerId="ADAL" clId="{C81F71A6-D9A8-4A53-B7D0-1F9A8D12FD7E}" dt="2021-12-13T15:57:39.352" v="3288" actId="1076"/>
          <ac:spMkLst>
            <pc:docMk/>
            <pc:sldMk cId="832725809" sldId="330"/>
            <ac:spMk id="7" creationId="{ED1A21BD-0FFA-4193-8A33-43AEFF0E6574}"/>
          </ac:spMkLst>
        </pc:spChg>
        <pc:spChg chg="mod">
          <ac:chgData name="NGUYEN PHAM ANH THU" userId="baf72463-252b-4d5f-a6ca-5a6327a9888d" providerId="ADAL" clId="{C81F71A6-D9A8-4A53-B7D0-1F9A8D12FD7E}" dt="2021-12-13T15:57:09.886" v="3281" actId="14100"/>
          <ac:spMkLst>
            <pc:docMk/>
            <pc:sldMk cId="832725809" sldId="330"/>
            <ac:spMk id="28" creationId="{A6DC5FCA-748A-47C1-B280-D5056C0716C5}"/>
          </ac:spMkLst>
        </pc:spChg>
        <pc:spChg chg="mod">
          <ac:chgData name="NGUYEN PHAM ANH THU" userId="baf72463-252b-4d5f-a6ca-5a6327a9888d" providerId="ADAL" clId="{C81F71A6-D9A8-4A53-B7D0-1F9A8D12FD7E}" dt="2021-12-13T15:56:47.018" v="3276" actId="14100"/>
          <ac:spMkLst>
            <pc:docMk/>
            <pc:sldMk cId="832725809" sldId="330"/>
            <ac:spMk id="30" creationId="{9F386AF6-7F25-4BF6-9F7D-19388138F5D8}"/>
          </ac:spMkLst>
        </pc:spChg>
        <pc:spChg chg="del mod ord">
          <ac:chgData name="NGUYEN PHAM ANH THU" userId="baf72463-252b-4d5f-a6ca-5a6327a9888d" providerId="ADAL" clId="{C81F71A6-D9A8-4A53-B7D0-1F9A8D12FD7E}" dt="2021-12-14T01:01:16.495" v="3629" actId="478"/>
          <ac:spMkLst>
            <pc:docMk/>
            <pc:sldMk cId="832725809" sldId="330"/>
            <ac:spMk id="50" creationId="{76E7700F-1C7F-4BAB-8A6E-A2E2862ED5EE}"/>
          </ac:spMkLst>
        </pc:spChg>
        <pc:spChg chg="mod">
          <ac:chgData name="NGUYEN PHAM ANH THU" userId="baf72463-252b-4d5f-a6ca-5a6327a9888d" providerId="ADAL" clId="{C81F71A6-D9A8-4A53-B7D0-1F9A8D12FD7E}" dt="2021-12-14T01:05:32.892" v="3652" actId="208"/>
          <ac:spMkLst>
            <pc:docMk/>
            <pc:sldMk cId="832725809" sldId="330"/>
            <ac:spMk id="51" creationId="{1A75B21E-6534-48BA-9D85-475E6FD7548F}"/>
          </ac:spMkLst>
        </pc:spChg>
        <pc:spChg chg="mod ord">
          <ac:chgData name="NGUYEN PHAM ANH THU" userId="baf72463-252b-4d5f-a6ca-5a6327a9888d" providerId="ADAL" clId="{C81F71A6-D9A8-4A53-B7D0-1F9A8D12FD7E}" dt="2021-12-14T01:07:30.976" v="3691" actId="207"/>
          <ac:spMkLst>
            <pc:docMk/>
            <pc:sldMk cId="832725809" sldId="330"/>
            <ac:spMk id="52" creationId="{7A9228DB-2355-4E25-9664-B7A72D624116}"/>
          </ac:spMkLst>
        </pc:spChg>
        <pc:spChg chg="mod">
          <ac:chgData name="NGUYEN PHAM ANH THU" userId="baf72463-252b-4d5f-a6ca-5a6327a9888d" providerId="ADAL" clId="{C81F71A6-D9A8-4A53-B7D0-1F9A8D12FD7E}" dt="2021-12-14T01:04:29.319" v="3648" actId="208"/>
          <ac:spMkLst>
            <pc:docMk/>
            <pc:sldMk cId="832725809" sldId="330"/>
            <ac:spMk id="54" creationId="{AA71ED93-6E6D-4C21-9E9D-ADF1E6107D02}"/>
          </ac:spMkLst>
        </pc:spChg>
        <pc:spChg chg="mod">
          <ac:chgData name="NGUYEN PHAM ANH THU" userId="baf72463-252b-4d5f-a6ca-5a6327a9888d" providerId="ADAL" clId="{C81F71A6-D9A8-4A53-B7D0-1F9A8D12FD7E}" dt="2021-12-14T01:07:27.858" v="3690" actId="207"/>
          <ac:spMkLst>
            <pc:docMk/>
            <pc:sldMk cId="832725809" sldId="330"/>
            <ac:spMk id="55" creationId="{0B73526E-59EF-43C7-AE35-80E4BC28E550}"/>
          </ac:spMkLst>
        </pc:spChg>
        <pc:spChg chg="mod">
          <ac:chgData name="NGUYEN PHAM ANH THU" userId="baf72463-252b-4d5f-a6ca-5a6327a9888d" providerId="ADAL" clId="{C81F71A6-D9A8-4A53-B7D0-1F9A8D12FD7E}" dt="2021-12-14T01:05:29.814" v="3650" actId="208"/>
          <ac:spMkLst>
            <pc:docMk/>
            <pc:sldMk cId="832725809" sldId="330"/>
            <ac:spMk id="57" creationId="{BEB6F33C-4B7D-461D-9293-F7E83ECE5127}"/>
          </ac:spMkLst>
        </pc:spChg>
        <pc:spChg chg="mod">
          <ac:chgData name="NGUYEN PHAM ANH THU" userId="baf72463-252b-4d5f-a6ca-5a6327a9888d" providerId="ADAL" clId="{C81F71A6-D9A8-4A53-B7D0-1F9A8D12FD7E}" dt="2021-12-14T01:07:24.280" v="3689" actId="207"/>
          <ac:spMkLst>
            <pc:docMk/>
            <pc:sldMk cId="832725809" sldId="330"/>
            <ac:spMk id="58" creationId="{06D7D07D-AEA2-44EA-9739-00C261B7B802}"/>
          </ac:spMkLst>
        </pc:spChg>
        <pc:spChg chg="del mod ord">
          <ac:chgData name="NGUYEN PHAM ANH THU" userId="baf72463-252b-4d5f-a6ca-5a6327a9888d" providerId="ADAL" clId="{C81F71A6-D9A8-4A53-B7D0-1F9A8D12FD7E}" dt="2021-12-14T01:01:15.522" v="3628" actId="478"/>
          <ac:spMkLst>
            <pc:docMk/>
            <pc:sldMk cId="832725809" sldId="330"/>
            <ac:spMk id="59" creationId="{F02DD679-908C-4B4D-B71C-2C92CD439697}"/>
          </ac:spMkLst>
        </pc:spChg>
        <pc:spChg chg="mod">
          <ac:chgData name="NGUYEN PHAM ANH THU" userId="baf72463-252b-4d5f-a6ca-5a6327a9888d" providerId="ADAL" clId="{C81F71A6-D9A8-4A53-B7D0-1F9A8D12FD7E}" dt="2021-12-14T01:07:21.488" v="3688" actId="207"/>
          <ac:spMkLst>
            <pc:docMk/>
            <pc:sldMk cId="832725809" sldId="330"/>
            <ac:spMk id="60" creationId="{08F72247-8DF2-4CEF-8881-85525145A4A7}"/>
          </ac:spMkLst>
        </pc:spChg>
        <pc:spChg chg="mod ord">
          <ac:chgData name="NGUYEN PHAM ANH THU" userId="baf72463-252b-4d5f-a6ca-5a6327a9888d" providerId="ADAL" clId="{C81F71A6-D9A8-4A53-B7D0-1F9A8D12FD7E}" dt="2021-12-14T01:07:17.418" v="3687" actId="207"/>
          <ac:spMkLst>
            <pc:docMk/>
            <pc:sldMk cId="832725809" sldId="330"/>
            <ac:spMk id="61" creationId="{25FA31C9-7779-4B1C-B791-D4929DDF2654}"/>
          </ac:spMkLst>
        </pc:spChg>
        <pc:spChg chg="mod ord">
          <ac:chgData name="NGUYEN PHAM ANH THU" userId="baf72463-252b-4d5f-a6ca-5a6327a9888d" providerId="ADAL" clId="{C81F71A6-D9A8-4A53-B7D0-1F9A8D12FD7E}" dt="2021-12-14T01:07:15.138" v="3686" actId="207"/>
          <ac:spMkLst>
            <pc:docMk/>
            <pc:sldMk cId="832725809" sldId="330"/>
            <ac:spMk id="62" creationId="{8DC12402-0616-45CF-A06E-ED43F83FD5B1}"/>
          </ac:spMkLst>
        </pc:spChg>
        <pc:spChg chg="mod">
          <ac:chgData name="NGUYEN PHAM ANH THU" userId="baf72463-252b-4d5f-a6ca-5a6327a9888d" providerId="ADAL" clId="{C81F71A6-D9A8-4A53-B7D0-1F9A8D12FD7E}" dt="2021-12-14T01:05:42.575" v="3658" actId="208"/>
          <ac:spMkLst>
            <pc:docMk/>
            <pc:sldMk cId="832725809" sldId="330"/>
            <ac:spMk id="64" creationId="{47034D7B-1992-44F5-ABA1-BD23DD7DBDA7}"/>
          </ac:spMkLst>
        </pc:spChg>
        <pc:spChg chg="mod">
          <ac:chgData name="NGUYEN PHAM ANH THU" userId="baf72463-252b-4d5f-a6ca-5a6327a9888d" providerId="ADAL" clId="{C81F71A6-D9A8-4A53-B7D0-1F9A8D12FD7E}" dt="2021-12-14T01:07:12.456" v="3685" actId="207"/>
          <ac:spMkLst>
            <pc:docMk/>
            <pc:sldMk cId="832725809" sldId="330"/>
            <ac:spMk id="65" creationId="{4947A02A-A868-4961-9130-8A5955FF46F7}"/>
          </ac:spMkLst>
        </pc:spChg>
        <pc:spChg chg="mod">
          <ac:chgData name="NGUYEN PHAM ANH THU" userId="baf72463-252b-4d5f-a6ca-5a6327a9888d" providerId="ADAL" clId="{C81F71A6-D9A8-4A53-B7D0-1F9A8D12FD7E}" dt="2021-12-14T01:05:47.129" v="3660" actId="208"/>
          <ac:spMkLst>
            <pc:docMk/>
            <pc:sldMk cId="832725809" sldId="330"/>
            <ac:spMk id="67" creationId="{0FF58325-2739-48F9-96AD-B749BC9257EE}"/>
          </ac:spMkLst>
        </pc:spChg>
        <pc:spChg chg="mod">
          <ac:chgData name="NGUYEN PHAM ANH THU" userId="baf72463-252b-4d5f-a6ca-5a6327a9888d" providerId="ADAL" clId="{C81F71A6-D9A8-4A53-B7D0-1F9A8D12FD7E}" dt="2021-12-14T01:07:05.057" v="3683" actId="207"/>
          <ac:spMkLst>
            <pc:docMk/>
            <pc:sldMk cId="832725809" sldId="330"/>
            <ac:spMk id="68" creationId="{BAD0A984-FDF7-4D3C-B77B-DFB03FC1CFAC}"/>
          </ac:spMkLst>
        </pc:spChg>
        <pc:spChg chg="mod ord">
          <ac:chgData name="NGUYEN PHAM ANH THU" userId="baf72463-252b-4d5f-a6ca-5a6327a9888d" providerId="ADAL" clId="{C81F71A6-D9A8-4A53-B7D0-1F9A8D12FD7E}" dt="2021-12-14T01:07:07.425" v="3684" actId="207"/>
          <ac:spMkLst>
            <pc:docMk/>
            <pc:sldMk cId="832725809" sldId="330"/>
            <ac:spMk id="69" creationId="{F10468D7-1C0C-47F1-8392-492BAA2F42EE}"/>
          </ac:spMkLst>
        </pc:spChg>
        <pc:spChg chg="mod">
          <ac:chgData name="NGUYEN PHAM ANH THU" userId="baf72463-252b-4d5f-a6ca-5a6327a9888d" providerId="ADAL" clId="{C81F71A6-D9A8-4A53-B7D0-1F9A8D12FD7E}" dt="2021-12-14T01:05:55.798" v="3664" actId="208"/>
          <ac:spMkLst>
            <pc:docMk/>
            <pc:sldMk cId="832725809" sldId="330"/>
            <ac:spMk id="71" creationId="{EAC9006C-658A-4222-A1B0-309A51AE8AA0}"/>
          </ac:spMkLst>
        </pc:spChg>
        <pc:spChg chg="mod">
          <ac:chgData name="NGUYEN PHAM ANH THU" userId="baf72463-252b-4d5f-a6ca-5a6327a9888d" providerId="ADAL" clId="{C81F71A6-D9A8-4A53-B7D0-1F9A8D12FD7E}" dt="2021-12-14T01:06:51.889" v="3681" actId="207"/>
          <ac:spMkLst>
            <pc:docMk/>
            <pc:sldMk cId="832725809" sldId="330"/>
            <ac:spMk id="72" creationId="{6CFAD5D2-A077-458B-8793-D1BB994CAF5B}"/>
          </ac:spMkLst>
        </pc:spChg>
        <pc:spChg chg="mod">
          <ac:chgData name="NGUYEN PHAM ANH THU" userId="baf72463-252b-4d5f-a6ca-5a6327a9888d" providerId="ADAL" clId="{C81F71A6-D9A8-4A53-B7D0-1F9A8D12FD7E}" dt="2021-12-14T00:23:01.604" v="3525"/>
          <ac:spMkLst>
            <pc:docMk/>
            <pc:sldMk cId="832725809" sldId="330"/>
            <ac:spMk id="75" creationId="{331724A1-C3D1-4AB6-9D0B-09E9777679B2}"/>
          </ac:spMkLst>
        </pc:spChg>
        <pc:spChg chg="mod">
          <ac:chgData name="NGUYEN PHAM ANH THU" userId="baf72463-252b-4d5f-a6ca-5a6327a9888d" providerId="ADAL" clId="{C81F71A6-D9A8-4A53-B7D0-1F9A8D12FD7E}" dt="2021-12-14T06:08:43.418" v="7826" actId="13926"/>
          <ac:spMkLst>
            <pc:docMk/>
            <pc:sldMk cId="832725809" sldId="330"/>
            <ac:spMk id="76" creationId="{DAE12845-BB13-4A8A-84C0-2C4A4C8774C8}"/>
          </ac:spMkLst>
        </pc:spChg>
        <pc:spChg chg="add mod">
          <ac:chgData name="NGUYEN PHAM ANH THU" userId="baf72463-252b-4d5f-a6ca-5a6327a9888d" providerId="ADAL" clId="{C81F71A6-D9A8-4A53-B7D0-1F9A8D12FD7E}" dt="2021-12-14T00:23:06.483" v="3526" actId="1076"/>
          <ac:spMkLst>
            <pc:docMk/>
            <pc:sldMk cId="832725809" sldId="330"/>
            <ac:spMk id="77" creationId="{F36EFE56-05CA-4EF4-83CB-0971BC515AF8}"/>
          </ac:spMkLst>
        </pc:spChg>
        <pc:spChg chg="mod">
          <ac:chgData name="NGUYEN PHAM ANH THU" userId="baf72463-252b-4d5f-a6ca-5a6327a9888d" providerId="ADAL" clId="{C81F71A6-D9A8-4A53-B7D0-1F9A8D12FD7E}" dt="2021-12-14T00:58:16.639" v="3591"/>
          <ac:spMkLst>
            <pc:docMk/>
            <pc:sldMk cId="832725809" sldId="330"/>
            <ac:spMk id="91" creationId="{5687CF1B-1861-4785-92A2-D3C7F81B81D9}"/>
          </ac:spMkLst>
        </pc:spChg>
        <pc:spChg chg="mod">
          <ac:chgData name="NGUYEN PHAM ANH THU" userId="baf72463-252b-4d5f-a6ca-5a6327a9888d" providerId="ADAL" clId="{C81F71A6-D9A8-4A53-B7D0-1F9A8D12FD7E}" dt="2021-12-14T00:58:16.639" v="3591"/>
          <ac:spMkLst>
            <pc:docMk/>
            <pc:sldMk cId="832725809" sldId="330"/>
            <ac:spMk id="92" creationId="{4365AA23-4C79-4F70-8D0B-3991EB2B808F}"/>
          </ac:spMkLst>
        </pc:spChg>
        <pc:spChg chg="mod">
          <ac:chgData name="NGUYEN PHAM ANH THU" userId="baf72463-252b-4d5f-a6ca-5a6327a9888d" providerId="ADAL" clId="{C81F71A6-D9A8-4A53-B7D0-1F9A8D12FD7E}" dt="2021-12-14T01:05:59.415" v="3666" actId="208"/>
          <ac:spMkLst>
            <pc:docMk/>
            <pc:sldMk cId="832725809" sldId="330"/>
            <ac:spMk id="94" creationId="{9E10EF35-A151-4B37-B7EC-4FD0AA9D8F37}"/>
          </ac:spMkLst>
        </pc:spChg>
        <pc:spChg chg="mod">
          <ac:chgData name="NGUYEN PHAM ANH THU" userId="baf72463-252b-4d5f-a6ca-5a6327a9888d" providerId="ADAL" clId="{C81F71A6-D9A8-4A53-B7D0-1F9A8D12FD7E}" dt="2021-12-14T01:06:49.857" v="3680" actId="207"/>
          <ac:spMkLst>
            <pc:docMk/>
            <pc:sldMk cId="832725809" sldId="330"/>
            <ac:spMk id="95" creationId="{E50C78D8-5976-4D62-91ED-0AA7012ADEA5}"/>
          </ac:spMkLst>
        </pc:spChg>
        <pc:spChg chg="mod">
          <ac:chgData name="NGUYEN PHAM ANH THU" userId="baf72463-252b-4d5f-a6ca-5a6327a9888d" providerId="ADAL" clId="{C81F71A6-D9A8-4A53-B7D0-1F9A8D12FD7E}" dt="2021-12-14T01:06:03.247" v="3668" actId="208"/>
          <ac:spMkLst>
            <pc:docMk/>
            <pc:sldMk cId="832725809" sldId="330"/>
            <ac:spMk id="97" creationId="{BB5E2E15-EBB9-4D9E-B136-4C05E9EB8173}"/>
          </ac:spMkLst>
        </pc:spChg>
        <pc:spChg chg="mod">
          <ac:chgData name="NGUYEN PHAM ANH THU" userId="baf72463-252b-4d5f-a6ca-5a6327a9888d" providerId="ADAL" clId="{C81F71A6-D9A8-4A53-B7D0-1F9A8D12FD7E}" dt="2021-12-14T01:06:47.569" v="3679" actId="207"/>
          <ac:spMkLst>
            <pc:docMk/>
            <pc:sldMk cId="832725809" sldId="330"/>
            <ac:spMk id="98" creationId="{8422FEAA-B255-4E35-B0B6-32E9032EB5F2}"/>
          </ac:spMkLst>
        </pc:spChg>
        <pc:spChg chg="mod">
          <ac:chgData name="NGUYEN PHAM ANH THU" userId="baf72463-252b-4d5f-a6ca-5a6327a9888d" providerId="ADAL" clId="{C81F71A6-D9A8-4A53-B7D0-1F9A8D12FD7E}" dt="2021-12-14T01:06:08.191" v="3670" actId="208"/>
          <ac:spMkLst>
            <pc:docMk/>
            <pc:sldMk cId="832725809" sldId="330"/>
            <ac:spMk id="100" creationId="{BCF681D4-38A8-48A7-B118-071CF7965F7D}"/>
          </ac:spMkLst>
        </pc:spChg>
        <pc:spChg chg="mod">
          <ac:chgData name="NGUYEN PHAM ANH THU" userId="baf72463-252b-4d5f-a6ca-5a6327a9888d" providerId="ADAL" clId="{C81F71A6-D9A8-4A53-B7D0-1F9A8D12FD7E}" dt="2021-12-14T01:06:45.185" v="3678" actId="207"/>
          <ac:spMkLst>
            <pc:docMk/>
            <pc:sldMk cId="832725809" sldId="330"/>
            <ac:spMk id="101" creationId="{8FF49F0E-2CF5-4108-8D53-137200D4FE3D}"/>
          </ac:spMkLst>
        </pc:spChg>
        <pc:spChg chg="add mod">
          <ac:chgData name="NGUYEN PHAM ANH THU" userId="baf72463-252b-4d5f-a6ca-5a6327a9888d" providerId="ADAL" clId="{C81F71A6-D9A8-4A53-B7D0-1F9A8D12FD7E}" dt="2021-12-14T01:06:34.871" v="3677" actId="207"/>
          <ac:spMkLst>
            <pc:docMk/>
            <pc:sldMk cId="832725809" sldId="330"/>
            <ac:spMk id="102" creationId="{C7DA9DBA-D3E9-4659-9965-52E593F61664}"/>
          </ac:spMkLst>
        </pc:spChg>
        <pc:spChg chg="mod">
          <ac:chgData name="NGUYEN PHAM ANH THU" userId="baf72463-252b-4d5f-a6ca-5a6327a9888d" providerId="ADAL" clId="{C81F71A6-D9A8-4A53-B7D0-1F9A8D12FD7E}" dt="2021-12-14T01:06:13.639" v="3674" actId="208"/>
          <ac:spMkLst>
            <pc:docMk/>
            <pc:sldMk cId="832725809" sldId="330"/>
            <ac:spMk id="104" creationId="{315BC393-3FE3-4129-AB88-E1B2ADBEE8BA}"/>
          </ac:spMkLst>
        </pc:spChg>
        <pc:spChg chg="mod">
          <ac:chgData name="NGUYEN PHAM ANH THU" userId="baf72463-252b-4d5f-a6ca-5a6327a9888d" providerId="ADAL" clId="{C81F71A6-D9A8-4A53-B7D0-1F9A8D12FD7E}" dt="2021-12-14T01:06:31.072" v="3676" actId="207"/>
          <ac:spMkLst>
            <pc:docMk/>
            <pc:sldMk cId="832725809" sldId="330"/>
            <ac:spMk id="105" creationId="{1EA11795-C615-42C2-96C4-D840149E7E06}"/>
          </ac:spMkLst>
        </pc:spChg>
        <pc:grpChg chg="mod">
          <ac:chgData name="NGUYEN PHAM ANH THU" userId="baf72463-252b-4d5f-a6ca-5a6327a9888d" providerId="ADAL" clId="{C81F71A6-D9A8-4A53-B7D0-1F9A8D12FD7E}" dt="2021-12-13T15:57:07.759" v="3280" actId="1076"/>
          <ac:grpSpMkLst>
            <pc:docMk/>
            <pc:sldMk cId="832725809" sldId="330"/>
            <ac:grpSpMk id="2" creationId="{EB39B630-35A3-4239-941A-7CB057D90890}"/>
          </ac:grpSpMkLst>
        </pc:grpChg>
        <pc:grpChg chg="add del mod">
          <ac:chgData name="NGUYEN PHAM ANH THU" userId="baf72463-252b-4d5f-a6ca-5a6327a9888d" providerId="ADAL" clId="{C81F71A6-D9A8-4A53-B7D0-1F9A8D12FD7E}" dt="2021-12-14T01:08:31.593" v="3694" actId="165"/>
          <ac:grpSpMkLst>
            <pc:docMk/>
            <pc:sldMk cId="832725809" sldId="330"/>
            <ac:grpSpMk id="3" creationId="{BAA95B0B-E5D8-4FB6-A990-1AE514F85AFA}"/>
          </ac:grpSpMkLst>
        </pc:grpChg>
        <pc:grpChg chg="mod">
          <ac:chgData name="NGUYEN PHAM ANH THU" userId="baf72463-252b-4d5f-a6ca-5a6327a9888d" providerId="ADAL" clId="{C81F71A6-D9A8-4A53-B7D0-1F9A8D12FD7E}" dt="2021-12-14T00:22:51.851" v="3524" actId="1076"/>
          <ac:grpSpMkLst>
            <pc:docMk/>
            <pc:sldMk cId="832725809" sldId="330"/>
            <ac:grpSpMk id="5" creationId="{668EC087-E5A3-441D-BF6B-093E508FD5CE}"/>
          </ac:grpSpMkLst>
        </pc:grpChg>
        <pc:grpChg chg="add mod ord">
          <ac:chgData name="NGUYEN PHAM ANH THU" userId="baf72463-252b-4d5f-a6ca-5a6327a9888d" providerId="ADAL" clId="{C81F71A6-D9A8-4A53-B7D0-1F9A8D12FD7E}" dt="2021-12-14T00:57:27.815" v="3583" actId="1076"/>
          <ac:grpSpMkLst>
            <pc:docMk/>
            <pc:sldMk cId="832725809" sldId="330"/>
            <ac:grpSpMk id="8" creationId="{8ACED95F-8D88-4A35-9D36-E8609BF62375}"/>
          </ac:grpSpMkLst>
        </pc:grpChg>
        <pc:grpChg chg="mod ord">
          <ac:chgData name="NGUYEN PHAM ANH THU" userId="baf72463-252b-4d5f-a6ca-5a6327a9888d" providerId="ADAL" clId="{C81F71A6-D9A8-4A53-B7D0-1F9A8D12FD7E}" dt="2021-12-14T01:00:06.726" v="3613" actId="1076"/>
          <ac:grpSpMkLst>
            <pc:docMk/>
            <pc:sldMk cId="832725809" sldId="330"/>
            <ac:grpSpMk id="53" creationId="{510AA2F0-44BC-4FD3-BBEA-CE3F3B2581DD}"/>
          </ac:grpSpMkLst>
        </pc:grpChg>
        <pc:grpChg chg="mod ord">
          <ac:chgData name="NGUYEN PHAM ANH THU" userId="baf72463-252b-4d5f-a6ca-5a6327a9888d" providerId="ADAL" clId="{C81F71A6-D9A8-4A53-B7D0-1F9A8D12FD7E}" dt="2021-12-14T00:58:39.582" v="3595" actId="1076"/>
          <ac:grpSpMkLst>
            <pc:docMk/>
            <pc:sldMk cId="832725809" sldId="330"/>
            <ac:grpSpMk id="56" creationId="{5541607E-54EB-44D0-B23D-7259A9E62F99}"/>
          </ac:grpSpMkLst>
        </pc:grpChg>
        <pc:grpChg chg="mod ord">
          <ac:chgData name="NGUYEN PHAM ANH THU" userId="baf72463-252b-4d5f-a6ca-5a6327a9888d" providerId="ADAL" clId="{C81F71A6-D9A8-4A53-B7D0-1F9A8D12FD7E}" dt="2021-12-14T01:00:31.951" v="3619" actId="1076"/>
          <ac:grpSpMkLst>
            <pc:docMk/>
            <pc:sldMk cId="832725809" sldId="330"/>
            <ac:grpSpMk id="63" creationId="{7EC3A7EB-321D-4AD1-AF99-F28AA689D413}"/>
          </ac:grpSpMkLst>
        </pc:grpChg>
        <pc:grpChg chg="mod ord">
          <ac:chgData name="NGUYEN PHAM ANH THU" userId="baf72463-252b-4d5f-a6ca-5a6327a9888d" providerId="ADAL" clId="{C81F71A6-D9A8-4A53-B7D0-1F9A8D12FD7E}" dt="2021-12-14T00:59:57.415" v="3612" actId="1076"/>
          <ac:grpSpMkLst>
            <pc:docMk/>
            <pc:sldMk cId="832725809" sldId="330"/>
            <ac:grpSpMk id="66" creationId="{743B7270-091C-44E8-8462-E4B18499132C}"/>
          </ac:grpSpMkLst>
        </pc:grpChg>
        <pc:grpChg chg="mod ord">
          <ac:chgData name="NGUYEN PHAM ANH THU" userId="baf72463-252b-4d5f-a6ca-5a6327a9888d" providerId="ADAL" clId="{C81F71A6-D9A8-4A53-B7D0-1F9A8D12FD7E}" dt="2021-12-14T01:01:03.246" v="3627" actId="1076"/>
          <ac:grpSpMkLst>
            <pc:docMk/>
            <pc:sldMk cId="832725809" sldId="330"/>
            <ac:grpSpMk id="70" creationId="{253993A7-BEF7-4B95-B136-683C1C8FF244}"/>
          </ac:grpSpMkLst>
        </pc:grpChg>
        <pc:grpChg chg="add mod">
          <ac:chgData name="NGUYEN PHAM ANH THU" userId="baf72463-252b-4d5f-a6ca-5a6327a9888d" providerId="ADAL" clId="{C81F71A6-D9A8-4A53-B7D0-1F9A8D12FD7E}" dt="2021-12-14T00:23:06.483" v="3526" actId="1076"/>
          <ac:grpSpMkLst>
            <pc:docMk/>
            <pc:sldMk cId="832725809" sldId="330"/>
            <ac:grpSpMk id="74" creationId="{C1278AF6-1B7B-4BD0-BD06-F4C689A6DA65}"/>
          </ac:grpSpMkLst>
        </pc:grpChg>
        <pc:grpChg chg="add del mod">
          <ac:chgData name="NGUYEN PHAM ANH THU" userId="baf72463-252b-4d5f-a6ca-5a6327a9888d" providerId="ADAL" clId="{C81F71A6-D9A8-4A53-B7D0-1F9A8D12FD7E}" dt="2021-12-14T00:58:28.535" v="3593" actId="478"/>
          <ac:grpSpMkLst>
            <pc:docMk/>
            <pc:sldMk cId="832725809" sldId="330"/>
            <ac:grpSpMk id="90" creationId="{8563AED9-F5D0-48EC-9E7C-B4DDF0BDE319}"/>
          </ac:grpSpMkLst>
        </pc:grpChg>
        <pc:grpChg chg="add mod">
          <ac:chgData name="NGUYEN PHAM ANH THU" userId="baf72463-252b-4d5f-a6ca-5a6327a9888d" providerId="ADAL" clId="{C81F71A6-D9A8-4A53-B7D0-1F9A8D12FD7E}" dt="2021-12-14T01:00:51.821" v="3625" actId="1076"/>
          <ac:grpSpMkLst>
            <pc:docMk/>
            <pc:sldMk cId="832725809" sldId="330"/>
            <ac:grpSpMk id="93" creationId="{CAF0E36C-53F5-47BB-B87D-558D7569A8A7}"/>
          </ac:grpSpMkLst>
        </pc:grpChg>
        <pc:grpChg chg="add mod">
          <ac:chgData name="NGUYEN PHAM ANH THU" userId="baf72463-252b-4d5f-a6ca-5a6327a9888d" providerId="ADAL" clId="{C81F71A6-D9A8-4A53-B7D0-1F9A8D12FD7E}" dt="2021-12-14T00:59:27.918" v="3606" actId="1076"/>
          <ac:grpSpMkLst>
            <pc:docMk/>
            <pc:sldMk cId="832725809" sldId="330"/>
            <ac:grpSpMk id="96" creationId="{7A3D4A40-CEF6-4E02-910A-1B1A44D8EC38}"/>
          </ac:grpSpMkLst>
        </pc:grpChg>
        <pc:grpChg chg="add mod">
          <ac:chgData name="NGUYEN PHAM ANH THU" userId="baf72463-252b-4d5f-a6ca-5a6327a9888d" providerId="ADAL" clId="{C81F71A6-D9A8-4A53-B7D0-1F9A8D12FD7E}" dt="2021-12-14T00:59:42.261" v="3609" actId="1076"/>
          <ac:grpSpMkLst>
            <pc:docMk/>
            <pc:sldMk cId="832725809" sldId="330"/>
            <ac:grpSpMk id="99" creationId="{6A21D4B5-DF6C-4A56-A6B8-33EEFA78EE8C}"/>
          </ac:grpSpMkLst>
        </pc:grpChg>
        <pc:grpChg chg="add mod">
          <ac:chgData name="NGUYEN PHAM ANH THU" userId="baf72463-252b-4d5f-a6ca-5a6327a9888d" providerId="ADAL" clId="{C81F71A6-D9A8-4A53-B7D0-1F9A8D12FD7E}" dt="2021-12-14T01:01:27.479" v="3631" actId="1076"/>
          <ac:grpSpMkLst>
            <pc:docMk/>
            <pc:sldMk cId="832725809" sldId="330"/>
            <ac:grpSpMk id="103" creationId="{5AE15D19-7085-41E3-8320-36EC92F5A9E1}"/>
          </ac:grpSpMkLst>
        </pc:grpChg>
        <pc:picChg chg="mod modCrop">
          <ac:chgData name="NGUYEN PHAM ANH THU" userId="baf72463-252b-4d5f-a6ca-5a6327a9888d" providerId="ADAL" clId="{C81F71A6-D9A8-4A53-B7D0-1F9A8D12FD7E}" dt="2021-12-14T00:20:26.185" v="3496" actId="732"/>
          <ac:picMkLst>
            <pc:docMk/>
            <pc:sldMk cId="832725809" sldId="330"/>
            <ac:picMk id="6" creationId="{47D66548-9B4E-4DAF-B1CC-C06C6A254998}"/>
          </ac:picMkLst>
        </pc:picChg>
        <pc:picChg chg="mod">
          <ac:chgData name="NGUYEN PHAM ANH THU" userId="baf72463-252b-4d5f-a6ca-5a6327a9888d" providerId="ADAL" clId="{C81F71A6-D9A8-4A53-B7D0-1F9A8D12FD7E}" dt="2021-12-14T00:29:26.528" v="3567" actId="1076"/>
          <ac:picMkLst>
            <pc:docMk/>
            <pc:sldMk cId="832725809" sldId="330"/>
            <ac:picMk id="37" creationId="{EC2E1E4A-B6EB-472E-A784-19C004FD7483}"/>
          </ac:picMkLst>
        </pc:picChg>
        <pc:picChg chg="mod">
          <ac:chgData name="NGUYEN PHAM ANH THU" userId="baf72463-252b-4d5f-a6ca-5a6327a9888d" providerId="ADAL" clId="{C81F71A6-D9A8-4A53-B7D0-1F9A8D12FD7E}" dt="2021-12-14T00:29:26.528" v="3567" actId="1076"/>
          <ac:picMkLst>
            <pc:docMk/>
            <pc:sldMk cId="832725809" sldId="330"/>
            <ac:picMk id="38" creationId="{3D07D2BA-121B-4434-8D32-A3E8E30390F3}"/>
          </ac:picMkLst>
        </pc:picChg>
        <pc:picChg chg="mod topLvl">
          <ac:chgData name="NGUYEN PHAM ANH THU" userId="baf72463-252b-4d5f-a6ca-5a6327a9888d" providerId="ADAL" clId="{C81F71A6-D9A8-4A53-B7D0-1F9A8D12FD7E}" dt="2021-12-14T01:08:31.593" v="3694" actId="165"/>
          <ac:picMkLst>
            <pc:docMk/>
            <pc:sldMk cId="832725809" sldId="330"/>
            <ac:picMk id="39" creationId="{E4D9BEE5-FED4-4E0E-B574-7854727DE093}"/>
          </ac:picMkLst>
        </pc:picChg>
        <pc:picChg chg="mod ord topLvl">
          <ac:chgData name="NGUYEN PHAM ANH THU" userId="baf72463-252b-4d5f-a6ca-5a6327a9888d" providerId="ADAL" clId="{C81F71A6-D9A8-4A53-B7D0-1F9A8D12FD7E}" dt="2021-12-14T01:11:33.167" v="3708" actId="13244"/>
          <ac:picMkLst>
            <pc:docMk/>
            <pc:sldMk cId="832725809" sldId="330"/>
            <ac:picMk id="40" creationId="{6DDBFAAE-D929-416C-BB76-6ABEB4A835DA}"/>
          </ac:picMkLst>
        </pc:picChg>
        <pc:picChg chg="mod ord topLvl">
          <ac:chgData name="NGUYEN PHAM ANH THU" userId="baf72463-252b-4d5f-a6ca-5a6327a9888d" providerId="ADAL" clId="{C81F71A6-D9A8-4A53-B7D0-1F9A8D12FD7E}" dt="2021-12-14T01:11:15.559" v="3705" actId="13244"/>
          <ac:picMkLst>
            <pc:docMk/>
            <pc:sldMk cId="832725809" sldId="330"/>
            <ac:picMk id="41" creationId="{6A43FD47-E2A5-4AC0-A435-D9B173E723EB}"/>
          </ac:picMkLst>
        </pc:picChg>
        <pc:picChg chg="mod ord topLvl">
          <ac:chgData name="NGUYEN PHAM ANH THU" userId="baf72463-252b-4d5f-a6ca-5a6327a9888d" providerId="ADAL" clId="{C81F71A6-D9A8-4A53-B7D0-1F9A8D12FD7E}" dt="2021-12-14T01:10:56.039" v="3703" actId="13244"/>
          <ac:picMkLst>
            <pc:docMk/>
            <pc:sldMk cId="832725809" sldId="330"/>
            <ac:picMk id="42" creationId="{BFE6D9FB-77C4-4537-8ED1-4C73B9B26AD9}"/>
          </ac:picMkLst>
        </pc:picChg>
        <pc:picChg chg="del">
          <ac:chgData name="NGUYEN PHAM ANH THU" userId="baf72463-252b-4d5f-a6ca-5a6327a9888d" providerId="ADAL" clId="{C81F71A6-D9A8-4A53-B7D0-1F9A8D12FD7E}" dt="2021-12-14T00:25:02.336" v="3534" actId="478"/>
          <ac:picMkLst>
            <pc:docMk/>
            <pc:sldMk cId="832725809" sldId="330"/>
            <ac:picMk id="43" creationId="{34149AA8-8966-45FA-AA8A-5EAF9E0E7C98}"/>
          </ac:picMkLst>
        </pc:picChg>
        <pc:picChg chg="del">
          <ac:chgData name="NGUYEN PHAM ANH THU" userId="baf72463-252b-4d5f-a6ca-5a6327a9888d" providerId="ADAL" clId="{C81F71A6-D9A8-4A53-B7D0-1F9A8D12FD7E}" dt="2021-12-14T00:25:00.985" v="3532" actId="478"/>
          <ac:picMkLst>
            <pc:docMk/>
            <pc:sldMk cId="832725809" sldId="330"/>
            <ac:picMk id="44" creationId="{7F07CD44-F1A3-467E-865C-819D5CA924AF}"/>
          </ac:picMkLst>
        </pc:picChg>
        <pc:picChg chg="del">
          <ac:chgData name="NGUYEN PHAM ANH THU" userId="baf72463-252b-4d5f-a6ca-5a6327a9888d" providerId="ADAL" clId="{C81F71A6-D9A8-4A53-B7D0-1F9A8D12FD7E}" dt="2021-12-14T00:25:01.552" v="3533" actId="478"/>
          <ac:picMkLst>
            <pc:docMk/>
            <pc:sldMk cId="832725809" sldId="330"/>
            <ac:picMk id="45" creationId="{9FE6F222-3A02-438E-A815-9DA4A123599D}"/>
          </ac:picMkLst>
        </pc:picChg>
        <pc:picChg chg="del">
          <ac:chgData name="NGUYEN PHAM ANH THU" userId="baf72463-252b-4d5f-a6ca-5a6327a9888d" providerId="ADAL" clId="{C81F71A6-D9A8-4A53-B7D0-1F9A8D12FD7E}" dt="2021-12-14T00:24:59.538" v="3530" actId="478"/>
          <ac:picMkLst>
            <pc:docMk/>
            <pc:sldMk cId="832725809" sldId="330"/>
            <ac:picMk id="46" creationId="{B6253EC8-3137-458A-A436-F436693E9257}"/>
          </ac:picMkLst>
        </pc:picChg>
        <pc:picChg chg="del">
          <ac:chgData name="NGUYEN PHAM ANH THU" userId="baf72463-252b-4d5f-a6ca-5a6327a9888d" providerId="ADAL" clId="{C81F71A6-D9A8-4A53-B7D0-1F9A8D12FD7E}" dt="2021-12-14T00:24:58.857" v="3529" actId="478"/>
          <ac:picMkLst>
            <pc:docMk/>
            <pc:sldMk cId="832725809" sldId="330"/>
            <ac:picMk id="47" creationId="{84049C41-442E-4AC0-8B6D-BDAFED59733A}"/>
          </ac:picMkLst>
        </pc:picChg>
        <pc:picChg chg="del">
          <ac:chgData name="NGUYEN PHAM ANH THU" userId="baf72463-252b-4d5f-a6ca-5a6327a9888d" providerId="ADAL" clId="{C81F71A6-D9A8-4A53-B7D0-1F9A8D12FD7E}" dt="2021-12-14T00:24:58.189" v="3528" actId="478"/>
          <ac:picMkLst>
            <pc:docMk/>
            <pc:sldMk cId="832725809" sldId="330"/>
            <ac:picMk id="48" creationId="{DEC825A8-F45A-4615-85D2-9D3E92FA301E}"/>
          </ac:picMkLst>
        </pc:picChg>
        <pc:picChg chg="del">
          <ac:chgData name="NGUYEN PHAM ANH THU" userId="baf72463-252b-4d5f-a6ca-5a6327a9888d" providerId="ADAL" clId="{C81F71A6-D9A8-4A53-B7D0-1F9A8D12FD7E}" dt="2021-12-14T00:24:57.320" v="3527" actId="478"/>
          <ac:picMkLst>
            <pc:docMk/>
            <pc:sldMk cId="832725809" sldId="330"/>
            <ac:picMk id="49" creationId="{E96A4828-2192-42C9-9181-FDCB22FC996C}"/>
          </ac:picMkLst>
        </pc:picChg>
        <pc:picChg chg="add mod modCrop">
          <ac:chgData name="NGUYEN PHAM ANH THU" userId="baf72463-252b-4d5f-a6ca-5a6327a9888d" providerId="ADAL" clId="{C81F71A6-D9A8-4A53-B7D0-1F9A8D12FD7E}" dt="2021-12-14T00:22:40.289" v="3522" actId="1076"/>
          <ac:picMkLst>
            <pc:docMk/>
            <pc:sldMk cId="832725809" sldId="330"/>
            <ac:picMk id="73" creationId="{3802B4D1-EED7-46FC-879C-C6DFADF19CF0}"/>
          </ac:picMkLst>
        </pc:picChg>
        <pc:picChg chg="add mod topLvl">
          <ac:chgData name="NGUYEN PHAM ANH THU" userId="baf72463-252b-4d5f-a6ca-5a6327a9888d" providerId="ADAL" clId="{C81F71A6-D9A8-4A53-B7D0-1F9A8D12FD7E}" dt="2021-12-14T01:08:31.593" v="3694" actId="165"/>
          <ac:picMkLst>
            <pc:docMk/>
            <pc:sldMk cId="832725809" sldId="330"/>
            <ac:picMk id="78" creationId="{7B13AB6F-EC4F-47B8-AB7A-3A2938FFD878}"/>
          </ac:picMkLst>
        </pc:picChg>
        <pc:picChg chg="add del mod">
          <ac:chgData name="NGUYEN PHAM ANH THU" userId="baf72463-252b-4d5f-a6ca-5a6327a9888d" providerId="ADAL" clId="{C81F71A6-D9A8-4A53-B7D0-1F9A8D12FD7E}" dt="2021-12-14T00:26:38.944" v="3546" actId="478"/>
          <ac:picMkLst>
            <pc:docMk/>
            <pc:sldMk cId="832725809" sldId="330"/>
            <ac:picMk id="79" creationId="{A1FBF8DF-C056-473C-8468-B4BD887D2333}"/>
          </ac:picMkLst>
        </pc:picChg>
        <pc:picChg chg="add mod topLvl">
          <ac:chgData name="NGUYEN PHAM ANH THU" userId="baf72463-252b-4d5f-a6ca-5a6327a9888d" providerId="ADAL" clId="{C81F71A6-D9A8-4A53-B7D0-1F9A8D12FD7E}" dt="2021-12-14T01:08:31.593" v="3694" actId="165"/>
          <ac:picMkLst>
            <pc:docMk/>
            <pc:sldMk cId="832725809" sldId="330"/>
            <ac:picMk id="80" creationId="{39985030-BA1C-4D87-A856-1DB57F52F385}"/>
          </ac:picMkLst>
        </pc:picChg>
        <pc:picChg chg="add mod ord topLvl">
          <ac:chgData name="NGUYEN PHAM ANH THU" userId="baf72463-252b-4d5f-a6ca-5a6327a9888d" providerId="ADAL" clId="{C81F71A6-D9A8-4A53-B7D0-1F9A8D12FD7E}" dt="2021-12-14T01:11:47.072" v="3709" actId="13244"/>
          <ac:picMkLst>
            <pc:docMk/>
            <pc:sldMk cId="832725809" sldId="330"/>
            <ac:picMk id="81" creationId="{09B41D03-596F-4CE5-93E8-4FAAB8F11420}"/>
          </ac:picMkLst>
        </pc:picChg>
        <pc:picChg chg="add mod ord topLvl">
          <ac:chgData name="NGUYEN PHAM ANH THU" userId="baf72463-252b-4d5f-a6ca-5a6327a9888d" providerId="ADAL" clId="{C81F71A6-D9A8-4A53-B7D0-1F9A8D12FD7E}" dt="2021-12-14T01:11:27.057" v="3707" actId="13244"/>
          <ac:picMkLst>
            <pc:docMk/>
            <pc:sldMk cId="832725809" sldId="330"/>
            <ac:picMk id="82" creationId="{AD5DF4DF-F7DF-4B18-AD4C-FF0CEF95E386}"/>
          </ac:picMkLst>
        </pc:picChg>
        <pc:picChg chg="add mod ord topLvl">
          <ac:chgData name="NGUYEN PHAM ANH THU" userId="baf72463-252b-4d5f-a6ca-5a6327a9888d" providerId="ADAL" clId="{C81F71A6-D9A8-4A53-B7D0-1F9A8D12FD7E}" dt="2021-12-14T01:11:21.127" v="3706" actId="13244"/>
          <ac:picMkLst>
            <pc:docMk/>
            <pc:sldMk cId="832725809" sldId="330"/>
            <ac:picMk id="83" creationId="{73BEFE3C-37AA-4276-8FA8-D9A54790ED7D}"/>
          </ac:picMkLst>
        </pc:picChg>
        <pc:picChg chg="add mod ord topLvl">
          <ac:chgData name="NGUYEN PHAM ANH THU" userId="baf72463-252b-4d5f-a6ca-5a6327a9888d" providerId="ADAL" clId="{C81F71A6-D9A8-4A53-B7D0-1F9A8D12FD7E}" dt="2021-12-14T01:11:07.120" v="3704" actId="13244"/>
          <ac:picMkLst>
            <pc:docMk/>
            <pc:sldMk cId="832725809" sldId="330"/>
            <ac:picMk id="84" creationId="{5698E4F9-ABD9-4099-B5EE-0C3225E4F15A}"/>
          </ac:picMkLst>
        </pc:picChg>
        <pc:picChg chg="add mod ord topLvl">
          <ac:chgData name="NGUYEN PHAM ANH THU" userId="baf72463-252b-4d5f-a6ca-5a6327a9888d" providerId="ADAL" clId="{C81F71A6-D9A8-4A53-B7D0-1F9A8D12FD7E}" dt="2021-12-14T01:10:15.383" v="3699" actId="13244"/>
          <ac:picMkLst>
            <pc:docMk/>
            <pc:sldMk cId="832725809" sldId="330"/>
            <ac:picMk id="85" creationId="{459E9C0A-F460-4B68-92E6-F30BE9AC9F2A}"/>
          </ac:picMkLst>
        </pc:picChg>
        <pc:picChg chg="add mod topLvl">
          <ac:chgData name="NGUYEN PHAM ANH THU" userId="baf72463-252b-4d5f-a6ca-5a6327a9888d" providerId="ADAL" clId="{C81F71A6-D9A8-4A53-B7D0-1F9A8D12FD7E}" dt="2021-12-14T01:08:31.593" v="3694" actId="165"/>
          <ac:picMkLst>
            <pc:docMk/>
            <pc:sldMk cId="832725809" sldId="330"/>
            <ac:picMk id="86" creationId="{5CF95DC0-A617-4C58-A90F-18FF4188ADEB}"/>
          </ac:picMkLst>
        </pc:picChg>
        <pc:picChg chg="add mod ord topLvl">
          <ac:chgData name="NGUYEN PHAM ANH THU" userId="baf72463-252b-4d5f-a6ca-5a6327a9888d" providerId="ADAL" clId="{C81F71A6-D9A8-4A53-B7D0-1F9A8D12FD7E}" dt="2021-12-14T01:08:31.593" v="3694" actId="165"/>
          <ac:picMkLst>
            <pc:docMk/>
            <pc:sldMk cId="832725809" sldId="330"/>
            <ac:picMk id="87" creationId="{86A1E43F-A518-4230-A3CB-9A2B0CEF8EC0}"/>
          </ac:picMkLst>
        </pc:picChg>
        <pc:picChg chg="add mod topLvl">
          <ac:chgData name="NGUYEN PHAM ANH THU" userId="baf72463-252b-4d5f-a6ca-5a6327a9888d" providerId="ADAL" clId="{C81F71A6-D9A8-4A53-B7D0-1F9A8D12FD7E}" dt="2021-12-14T01:08:31.593" v="3694" actId="165"/>
          <ac:picMkLst>
            <pc:docMk/>
            <pc:sldMk cId="832725809" sldId="330"/>
            <ac:picMk id="88" creationId="{0D64916B-E2DA-4782-BCBE-13843C503847}"/>
          </ac:picMkLst>
        </pc:picChg>
        <pc:picChg chg="add mod topLvl">
          <ac:chgData name="NGUYEN PHAM ANH THU" userId="baf72463-252b-4d5f-a6ca-5a6327a9888d" providerId="ADAL" clId="{C81F71A6-D9A8-4A53-B7D0-1F9A8D12FD7E}" dt="2021-12-14T01:08:31.593" v="3694" actId="165"/>
          <ac:picMkLst>
            <pc:docMk/>
            <pc:sldMk cId="832725809" sldId="330"/>
            <ac:picMk id="89" creationId="{ADD215D5-2409-4D9A-B8BA-B58C01D4896A}"/>
          </ac:picMkLst>
        </pc:picChg>
      </pc:sldChg>
      <pc:sldChg chg="addSp delSp modSp add mod ord modTransition delAnim modAnim">
        <pc:chgData name="NGUYEN PHAM ANH THU" userId="baf72463-252b-4d5f-a6ca-5a6327a9888d" providerId="ADAL" clId="{C81F71A6-D9A8-4A53-B7D0-1F9A8D12FD7E}" dt="2021-12-14T10:01:10.030" v="13300"/>
        <pc:sldMkLst>
          <pc:docMk/>
          <pc:sldMk cId="1690057315" sldId="331"/>
        </pc:sldMkLst>
        <pc:spChg chg="del">
          <ac:chgData name="NGUYEN PHAM ANH THU" userId="baf72463-252b-4d5f-a6ca-5a6327a9888d" providerId="ADAL" clId="{C81F71A6-D9A8-4A53-B7D0-1F9A8D12FD7E}" dt="2021-12-14T01:15:08.197" v="3725" actId="478"/>
          <ac:spMkLst>
            <pc:docMk/>
            <pc:sldMk cId="1690057315" sldId="331"/>
            <ac:spMk id="20" creationId="{735E8F95-6B78-4D93-A60B-CE634ED5ECAC}"/>
          </ac:spMkLst>
        </pc:spChg>
        <pc:spChg chg="mod">
          <ac:chgData name="NGUYEN PHAM ANH THU" userId="baf72463-252b-4d5f-a6ca-5a6327a9888d" providerId="ADAL" clId="{C81F71A6-D9A8-4A53-B7D0-1F9A8D12FD7E}" dt="2021-12-14T01:37:24.226" v="4011" actId="20577"/>
          <ac:spMkLst>
            <pc:docMk/>
            <pc:sldMk cId="1690057315" sldId="331"/>
            <ac:spMk id="23" creationId="{6ACF9635-F34A-42BA-8B7E-41B6DF13F11E}"/>
          </ac:spMkLst>
        </pc:spChg>
        <pc:spChg chg="mod">
          <ac:chgData name="NGUYEN PHAM ANH THU" userId="baf72463-252b-4d5f-a6ca-5a6327a9888d" providerId="ADAL" clId="{C81F71A6-D9A8-4A53-B7D0-1F9A8D12FD7E}" dt="2021-12-14T01:15:12.929" v="3726"/>
          <ac:spMkLst>
            <pc:docMk/>
            <pc:sldMk cId="1690057315" sldId="331"/>
            <ac:spMk id="26" creationId="{BC2D71AD-ED9B-42A1-8CC0-A7727BD45CC4}"/>
          </ac:spMkLst>
        </pc:spChg>
        <pc:spChg chg="mod">
          <ac:chgData name="NGUYEN PHAM ANH THU" userId="baf72463-252b-4d5f-a6ca-5a6327a9888d" providerId="ADAL" clId="{C81F71A6-D9A8-4A53-B7D0-1F9A8D12FD7E}" dt="2021-12-14T06:08:47.034" v="7827" actId="13926"/>
          <ac:spMkLst>
            <pc:docMk/>
            <pc:sldMk cId="1690057315" sldId="331"/>
            <ac:spMk id="27" creationId="{4010127E-4422-45E4-B8AF-98A63DB07A9C}"/>
          </ac:spMkLst>
        </pc:spChg>
        <pc:spChg chg="add mod">
          <ac:chgData name="NGUYEN PHAM ANH THU" userId="baf72463-252b-4d5f-a6ca-5a6327a9888d" providerId="ADAL" clId="{C81F71A6-D9A8-4A53-B7D0-1F9A8D12FD7E}" dt="2021-12-14T01:15:12.929" v="3726"/>
          <ac:spMkLst>
            <pc:docMk/>
            <pc:sldMk cId="1690057315" sldId="331"/>
            <ac:spMk id="28" creationId="{BB518558-C06F-4336-BE1C-82F7B20F42DD}"/>
          </ac:spMkLst>
        </pc:spChg>
        <pc:spChg chg="mod">
          <ac:chgData name="NGUYEN PHAM ANH THU" userId="baf72463-252b-4d5f-a6ca-5a6327a9888d" providerId="ADAL" clId="{C81F71A6-D9A8-4A53-B7D0-1F9A8D12FD7E}" dt="2021-12-14T02:05:31.127" v="4847" actId="20577"/>
          <ac:spMkLst>
            <pc:docMk/>
            <pc:sldMk cId="1690057315" sldId="331"/>
            <ac:spMk id="63" creationId="{C14FEB92-9B59-44D9-AF47-20B0E942E08D}"/>
          </ac:spMkLst>
        </pc:spChg>
        <pc:grpChg chg="del">
          <ac:chgData name="NGUYEN PHAM ANH THU" userId="baf72463-252b-4d5f-a6ca-5a6327a9888d" providerId="ADAL" clId="{C81F71A6-D9A8-4A53-B7D0-1F9A8D12FD7E}" dt="2021-12-14T01:15:08.197" v="3725" actId="478"/>
          <ac:grpSpMkLst>
            <pc:docMk/>
            <pc:sldMk cId="1690057315" sldId="331"/>
            <ac:grpSpMk id="13" creationId="{C7D3CF81-817C-4B91-ADB9-339FD5EADE92}"/>
          </ac:grpSpMkLst>
        </pc:grpChg>
        <pc:grpChg chg="del">
          <ac:chgData name="NGUYEN PHAM ANH THU" userId="baf72463-252b-4d5f-a6ca-5a6327a9888d" providerId="ADAL" clId="{C81F71A6-D9A8-4A53-B7D0-1F9A8D12FD7E}" dt="2021-12-14T01:15:08.197" v="3725" actId="478"/>
          <ac:grpSpMkLst>
            <pc:docMk/>
            <pc:sldMk cId="1690057315" sldId="331"/>
            <ac:grpSpMk id="17" creationId="{98018C10-1A3D-49C2-BFFB-224497D10375}"/>
          </ac:grpSpMkLst>
        </pc:grpChg>
        <pc:grpChg chg="add mod">
          <ac:chgData name="NGUYEN PHAM ANH THU" userId="baf72463-252b-4d5f-a6ca-5a6327a9888d" providerId="ADAL" clId="{C81F71A6-D9A8-4A53-B7D0-1F9A8D12FD7E}" dt="2021-12-14T01:15:12.929" v="3726"/>
          <ac:grpSpMkLst>
            <pc:docMk/>
            <pc:sldMk cId="1690057315" sldId="331"/>
            <ac:grpSpMk id="21" creationId="{606A1448-E896-4B1C-BB99-B94733FAA6EF}"/>
          </ac:grpSpMkLst>
        </pc:grpChg>
        <pc:grpChg chg="add mod">
          <ac:chgData name="NGUYEN PHAM ANH THU" userId="baf72463-252b-4d5f-a6ca-5a6327a9888d" providerId="ADAL" clId="{C81F71A6-D9A8-4A53-B7D0-1F9A8D12FD7E}" dt="2021-12-14T01:15:12.929" v="3726"/>
          <ac:grpSpMkLst>
            <pc:docMk/>
            <pc:sldMk cId="1690057315" sldId="331"/>
            <ac:grpSpMk id="25" creationId="{66BDC162-2AB2-456F-AC06-70A5A2BDE29B}"/>
          </ac:grpSpMkLst>
        </pc:grpChg>
        <pc:picChg chg="del">
          <ac:chgData name="NGUYEN PHAM ANH THU" userId="baf72463-252b-4d5f-a6ca-5a6327a9888d" providerId="ADAL" clId="{C81F71A6-D9A8-4A53-B7D0-1F9A8D12FD7E}" dt="2021-12-14T01:16:28.696" v="3736" actId="478"/>
          <ac:picMkLst>
            <pc:docMk/>
            <pc:sldMk cId="1690057315" sldId="331"/>
            <ac:picMk id="12" creationId="{CCEC1B11-423F-43F9-98D0-0F13278930EB}"/>
          </ac:picMkLst>
        </pc:picChg>
        <pc:picChg chg="del">
          <ac:chgData name="NGUYEN PHAM ANH THU" userId="baf72463-252b-4d5f-a6ca-5a6327a9888d" providerId="ADAL" clId="{C81F71A6-D9A8-4A53-B7D0-1F9A8D12FD7E}" dt="2021-12-14T01:15:08.197" v="3725" actId="478"/>
          <ac:picMkLst>
            <pc:docMk/>
            <pc:sldMk cId="1690057315" sldId="331"/>
            <ac:picMk id="16" creationId="{D222A197-9BCB-456F-AC6A-63A1957479AE}"/>
          </ac:picMkLst>
        </pc:picChg>
        <pc:picChg chg="mod">
          <ac:chgData name="NGUYEN PHAM ANH THU" userId="baf72463-252b-4d5f-a6ca-5a6327a9888d" providerId="ADAL" clId="{C81F71A6-D9A8-4A53-B7D0-1F9A8D12FD7E}" dt="2021-12-14T01:15:12.929" v="3726"/>
          <ac:picMkLst>
            <pc:docMk/>
            <pc:sldMk cId="1690057315" sldId="331"/>
            <ac:picMk id="22" creationId="{F17A9D13-FA9A-4ADF-8E55-A1167ED3413D}"/>
          </ac:picMkLst>
        </pc:picChg>
        <pc:picChg chg="add mod">
          <ac:chgData name="NGUYEN PHAM ANH THU" userId="baf72463-252b-4d5f-a6ca-5a6327a9888d" providerId="ADAL" clId="{C81F71A6-D9A8-4A53-B7D0-1F9A8D12FD7E}" dt="2021-12-14T01:15:12.929" v="3726"/>
          <ac:picMkLst>
            <pc:docMk/>
            <pc:sldMk cId="1690057315" sldId="331"/>
            <ac:picMk id="24" creationId="{278DA857-4D65-43EA-9AD6-08DE842CC093}"/>
          </ac:picMkLst>
        </pc:picChg>
        <pc:picChg chg="add mod">
          <ac:chgData name="NGUYEN PHAM ANH THU" userId="baf72463-252b-4d5f-a6ca-5a6327a9888d" providerId="ADAL" clId="{C81F71A6-D9A8-4A53-B7D0-1F9A8D12FD7E}" dt="2021-12-14T01:33:49.913" v="3745" actId="1076"/>
          <ac:picMkLst>
            <pc:docMk/>
            <pc:sldMk cId="1690057315" sldId="331"/>
            <ac:picMk id="29" creationId="{981578C1-1660-4052-87CF-E537AEEA9F7D}"/>
          </ac:picMkLst>
        </pc:picChg>
        <pc:picChg chg="add del mod ord">
          <ac:chgData name="NGUYEN PHAM ANH THU" userId="baf72463-252b-4d5f-a6ca-5a6327a9888d" providerId="ADAL" clId="{C81F71A6-D9A8-4A53-B7D0-1F9A8D12FD7E}" dt="2021-12-14T01:35:53.562" v="3963" actId="478"/>
          <ac:picMkLst>
            <pc:docMk/>
            <pc:sldMk cId="1690057315" sldId="331"/>
            <ac:picMk id="30" creationId="{10E2B2F5-DC71-4E7C-A275-6EF970A7AC9F}"/>
          </ac:picMkLst>
        </pc:picChg>
        <pc:picChg chg="del">
          <ac:chgData name="NGUYEN PHAM ANH THU" userId="baf72463-252b-4d5f-a6ca-5a6327a9888d" providerId="ADAL" clId="{C81F71A6-D9A8-4A53-B7D0-1F9A8D12FD7E}" dt="2021-12-14T01:16:19.098" v="3729" actId="478"/>
          <ac:picMkLst>
            <pc:docMk/>
            <pc:sldMk cId="1690057315" sldId="331"/>
            <ac:picMk id="87" creationId="{74834CEB-1C1B-4365-92EC-0F90C7C24525}"/>
          </ac:picMkLst>
        </pc:picChg>
      </pc:sldChg>
      <pc:sldChg chg="addSp delSp modSp add mod ord modTransition delAnim modAnim modNotesTx">
        <pc:chgData name="NGUYEN PHAM ANH THU" userId="baf72463-252b-4d5f-a6ca-5a6327a9888d" providerId="ADAL" clId="{C81F71A6-D9A8-4A53-B7D0-1F9A8D12FD7E}" dt="2021-12-14T09:54:07.151" v="13279"/>
        <pc:sldMkLst>
          <pc:docMk/>
          <pc:sldMk cId="665893885" sldId="332"/>
        </pc:sldMkLst>
        <pc:spChg chg="mod">
          <ac:chgData name="NGUYEN PHAM ANH THU" userId="baf72463-252b-4d5f-a6ca-5a6327a9888d" providerId="ADAL" clId="{C81F71A6-D9A8-4A53-B7D0-1F9A8D12FD7E}" dt="2021-12-14T01:37:43.979" v="4043" actId="20577"/>
          <ac:spMkLst>
            <pc:docMk/>
            <pc:sldMk cId="665893885" sldId="332"/>
            <ac:spMk id="7" creationId="{ED1A21BD-0FFA-4193-8A33-43AEFF0E6574}"/>
          </ac:spMkLst>
        </pc:spChg>
        <pc:spChg chg="mod">
          <ac:chgData name="NGUYEN PHAM ANH THU" userId="baf72463-252b-4d5f-a6ca-5a6327a9888d" providerId="ADAL" clId="{C81F71A6-D9A8-4A53-B7D0-1F9A8D12FD7E}" dt="2021-12-14T01:53:49.952" v="4349" actId="14100"/>
          <ac:spMkLst>
            <pc:docMk/>
            <pc:sldMk cId="665893885" sldId="332"/>
            <ac:spMk id="28" creationId="{A6DC5FCA-748A-47C1-B280-D5056C0716C5}"/>
          </ac:spMkLst>
        </pc:spChg>
        <pc:spChg chg="mod">
          <ac:chgData name="NGUYEN PHAM ANH THU" userId="baf72463-252b-4d5f-a6ca-5a6327a9888d" providerId="ADAL" clId="{C81F71A6-D9A8-4A53-B7D0-1F9A8D12FD7E}" dt="2021-12-14T01:53:01.842" v="4345" actId="20577"/>
          <ac:spMkLst>
            <pc:docMk/>
            <pc:sldMk cId="665893885" sldId="332"/>
            <ac:spMk id="30" creationId="{9F386AF6-7F25-4BF6-9F7D-19388138F5D8}"/>
          </ac:spMkLst>
        </pc:spChg>
        <pc:spChg chg="del">
          <ac:chgData name="NGUYEN PHAM ANH THU" userId="baf72463-252b-4d5f-a6ca-5a6327a9888d" providerId="ADAL" clId="{C81F71A6-D9A8-4A53-B7D0-1F9A8D12FD7E}" dt="2021-12-14T01:38:42.956" v="4054" actId="478"/>
          <ac:spMkLst>
            <pc:docMk/>
            <pc:sldMk cId="665893885" sldId="332"/>
            <ac:spMk id="52" creationId="{7A9228DB-2355-4E25-9664-B7A72D624116}"/>
          </ac:spMkLst>
        </pc:spChg>
        <pc:spChg chg="del">
          <ac:chgData name="NGUYEN PHAM ANH THU" userId="baf72463-252b-4d5f-a6ca-5a6327a9888d" providerId="ADAL" clId="{C81F71A6-D9A8-4A53-B7D0-1F9A8D12FD7E}" dt="2021-12-14T01:38:42.956" v="4054" actId="478"/>
          <ac:spMkLst>
            <pc:docMk/>
            <pc:sldMk cId="665893885" sldId="332"/>
            <ac:spMk id="61" creationId="{25FA31C9-7779-4B1C-B791-D4929DDF2654}"/>
          </ac:spMkLst>
        </pc:spChg>
        <pc:spChg chg="del">
          <ac:chgData name="NGUYEN PHAM ANH THU" userId="baf72463-252b-4d5f-a6ca-5a6327a9888d" providerId="ADAL" clId="{C81F71A6-D9A8-4A53-B7D0-1F9A8D12FD7E}" dt="2021-12-14T01:38:42.956" v="4054" actId="478"/>
          <ac:spMkLst>
            <pc:docMk/>
            <pc:sldMk cId="665893885" sldId="332"/>
            <ac:spMk id="62" creationId="{8DC12402-0616-45CF-A06E-ED43F83FD5B1}"/>
          </ac:spMkLst>
        </pc:spChg>
        <pc:spChg chg="del">
          <ac:chgData name="NGUYEN PHAM ANH THU" userId="baf72463-252b-4d5f-a6ca-5a6327a9888d" providerId="ADAL" clId="{C81F71A6-D9A8-4A53-B7D0-1F9A8D12FD7E}" dt="2021-12-14T01:38:42.956" v="4054" actId="478"/>
          <ac:spMkLst>
            <pc:docMk/>
            <pc:sldMk cId="665893885" sldId="332"/>
            <ac:spMk id="69" creationId="{F10468D7-1C0C-47F1-8392-492BAA2F42EE}"/>
          </ac:spMkLst>
        </pc:spChg>
        <pc:spChg chg="mod">
          <ac:chgData name="NGUYEN PHAM ANH THU" userId="baf72463-252b-4d5f-a6ca-5a6327a9888d" providerId="ADAL" clId="{C81F71A6-D9A8-4A53-B7D0-1F9A8D12FD7E}" dt="2021-12-14T06:08:51.090" v="7828" actId="13926"/>
          <ac:spMkLst>
            <pc:docMk/>
            <pc:sldMk cId="665893885" sldId="332"/>
            <ac:spMk id="76" creationId="{DAE12845-BB13-4A8A-84C0-2C4A4C8774C8}"/>
          </ac:spMkLst>
        </pc:spChg>
        <pc:spChg chg="del">
          <ac:chgData name="NGUYEN PHAM ANH THU" userId="baf72463-252b-4d5f-a6ca-5a6327a9888d" providerId="ADAL" clId="{C81F71A6-D9A8-4A53-B7D0-1F9A8D12FD7E}" dt="2021-12-14T01:38:42.956" v="4054" actId="478"/>
          <ac:spMkLst>
            <pc:docMk/>
            <pc:sldMk cId="665893885" sldId="332"/>
            <ac:spMk id="102" creationId="{C7DA9DBA-D3E9-4659-9965-52E593F61664}"/>
          </ac:spMkLst>
        </pc:spChg>
        <pc:spChg chg="add del mod">
          <ac:chgData name="NGUYEN PHAM ANH THU" userId="baf72463-252b-4d5f-a6ca-5a6327a9888d" providerId="ADAL" clId="{C81F71A6-D9A8-4A53-B7D0-1F9A8D12FD7E}" dt="2021-12-14T01:40:21.813" v="4075" actId="478"/>
          <ac:spMkLst>
            <pc:docMk/>
            <pc:sldMk cId="665893885" sldId="332"/>
            <ac:spMk id="113" creationId="{EA9D82B5-7F00-4A18-9517-843E2D355EF4}"/>
          </ac:spMkLst>
        </pc:spChg>
        <pc:spChg chg="add del mod">
          <ac:chgData name="NGUYEN PHAM ANH THU" userId="baf72463-252b-4d5f-a6ca-5a6327a9888d" providerId="ADAL" clId="{C81F71A6-D9A8-4A53-B7D0-1F9A8D12FD7E}" dt="2021-12-14T01:40:10.617" v="4067" actId="478"/>
          <ac:spMkLst>
            <pc:docMk/>
            <pc:sldMk cId="665893885" sldId="332"/>
            <ac:spMk id="114" creationId="{0487F425-E500-40A4-8502-5C329C3419E1}"/>
          </ac:spMkLst>
        </pc:spChg>
        <pc:spChg chg="add del mod">
          <ac:chgData name="NGUYEN PHAM ANH THU" userId="baf72463-252b-4d5f-a6ca-5a6327a9888d" providerId="ADAL" clId="{C81F71A6-D9A8-4A53-B7D0-1F9A8D12FD7E}" dt="2021-12-14T01:40:21.813" v="4075" actId="478"/>
          <ac:spMkLst>
            <pc:docMk/>
            <pc:sldMk cId="665893885" sldId="332"/>
            <ac:spMk id="115" creationId="{353895E0-6F11-44C5-9E7C-F334D20E694D}"/>
          </ac:spMkLst>
        </pc:spChg>
        <pc:spChg chg="mod">
          <ac:chgData name="NGUYEN PHAM ANH THU" userId="baf72463-252b-4d5f-a6ca-5a6327a9888d" providerId="ADAL" clId="{C81F71A6-D9A8-4A53-B7D0-1F9A8D12FD7E}" dt="2021-12-14T01:39:20.779" v="4056"/>
          <ac:spMkLst>
            <pc:docMk/>
            <pc:sldMk cId="665893885" sldId="332"/>
            <ac:spMk id="117" creationId="{9B43C6BD-92B0-4DA6-86AA-AA53B444E944}"/>
          </ac:spMkLst>
        </pc:spChg>
        <pc:spChg chg="mod">
          <ac:chgData name="NGUYEN PHAM ANH THU" userId="baf72463-252b-4d5f-a6ca-5a6327a9888d" providerId="ADAL" clId="{C81F71A6-D9A8-4A53-B7D0-1F9A8D12FD7E}" dt="2021-12-14T01:39:20.779" v="4056"/>
          <ac:spMkLst>
            <pc:docMk/>
            <pc:sldMk cId="665893885" sldId="332"/>
            <ac:spMk id="118" creationId="{A7814633-6553-4AF6-BC4C-E5B2F24AC442}"/>
          </ac:spMkLst>
        </pc:spChg>
        <pc:spChg chg="mod">
          <ac:chgData name="NGUYEN PHAM ANH THU" userId="baf72463-252b-4d5f-a6ca-5a6327a9888d" providerId="ADAL" clId="{C81F71A6-D9A8-4A53-B7D0-1F9A8D12FD7E}" dt="2021-12-14T01:39:20.779" v="4056"/>
          <ac:spMkLst>
            <pc:docMk/>
            <pc:sldMk cId="665893885" sldId="332"/>
            <ac:spMk id="120" creationId="{F72EECCE-0DF1-4A77-931B-839B30DE8D56}"/>
          </ac:spMkLst>
        </pc:spChg>
        <pc:spChg chg="mod">
          <ac:chgData name="NGUYEN PHAM ANH THU" userId="baf72463-252b-4d5f-a6ca-5a6327a9888d" providerId="ADAL" clId="{C81F71A6-D9A8-4A53-B7D0-1F9A8D12FD7E}" dt="2021-12-14T01:39:20.779" v="4056"/>
          <ac:spMkLst>
            <pc:docMk/>
            <pc:sldMk cId="665893885" sldId="332"/>
            <ac:spMk id="121" creationId="{E3B5922C-5E77-405F-972F-2109C31C9C9F}"/>
          </ac:spMkLst>
        </pc:spChg>
        <pc:spChg chg="add del mod">
          <ac:chgData name="NGUYEN PHAM ANH THU" userId="baf72463-252b-4d5f-a6ca-5a6327a9888d" providerId="ADAL" clId="{C81F71A6-D9A8-4A53-B7D0-1F9A8D12FD7E}" dt="2021-12-14T01:40:21.813" v="4075" actId="478"/>
          <ac:spMkLst>
            <pc:docMk/>
            <pc:sldMk cId="665893885" sldId="332"/>
            <ac:spMk id="122" creationId="{6316E369-163A-46C1-B013-CEDEF4AF5A96}"/>
          </ac:spMkLst>
        </pc:spChg>
        <pc:spChg chg="add del mod">
          <ac:chgData name="NGUYEN PHAM ANH THU" userId="baf72463-252b-4d5f-a6ca-5a6327a9888d" providerId="ADAL" clId="{C81F71A6-D9A8-4A53-B7D0-1F9A8D12FD7E}" dt="2021-12-14T01:40:09.843" v="4066" actId="478"/>
          <ac:spMkLst>
            <pc:docMk/>
            <pc:sldMk cId="665893885" sldId="332"/>
            <ac:spMk id="123" creationId="{5A504FAE-0EA5-4413-9188-C45C3B59F43B}"/>
          </ac:spMkLst>
        </pc:spChg>
        <pc:spChg chg="add del mod">
          <ac:chgData name="NGUYEN PHAM ANH THU" userId="baf72463-252b-4d5f-a6ca-5a6327a9888d" providerId="ADAL" clId="{C81F71A6-D9A8-4A53-B7D0-1F9A8D12FD7E}" dt="2021-12-14T01:40:19.380" v="4074" actId="478"/>
          <ac:spMkLst>
            <pc:docMk/>
            <pc:sldMk cId="665893885" sldId="332"/>
            <ac:spMk id="124" creationId="{82620344-7190-428A-9C2B-2A10DBC62DD0}"/>
          </ac:spMkLst>
        </pc:spChg>
        <pc:spChg chg="add del mod">
          <ac:chgData name="NGUYEN PHAM ANH THU" userId="baf72463-252b-4d5f-a6ca-5a6327a9888d" providerId="ADAL" clId="{C81F71A6-D9A8-4A53-B7D0-1F9A8D12FD7E}" dt="2021-12-14T01:40:19.380" v="4074" actId="478"/>
          <ac:spMkLst>
            <pc:docMk/>
            <pc:sldMk cId="665893885" sldId="332"/>
            <ac:spMk id="125" creationId="{69042589-3E6F-41F5-B9EF-F714D8F31734}"/>
          </ac:spMkLst>
        </pc:spChg>
        <pc:spChg chg="del mod topLvl">
          <ac:chgData name="NGUYEN PHAM ANH THU" userId="baf72463-252b-4d5f-a6ca-5a6327a9888d" providerId="ADAL" clId="{C81F71A6-D9A8-4A53-B7D0-1F9A8D12FD7E}" dt="2021-12-14T01:40:17.575" v="4073" actId="478"/>
          <ac:spMkLst>
            <pc:docMk/>
            <pc:sldMk cId="665893885" sldId="332"/>
            <ac:spMk id="127" creationId="{3C6E1CF9-1314-4BC6-AC58-3152DEB8B170}"/>
          </ac:spMkLst>
        </pc:spChg>
        <pc:spChg chg="del mod topLvl">
          <ac:chgData name="NGUYEN PHAM ANH THU" userId="baf72463-252b-4d5f-a6ca-5a6327a9888d" providerId="ADAL" clId="{C81F71A6-D9A8-4A53-B7D0-1F9A8D12FD7E}" dt="2021-12-14T01:40:13.723" v="4070" actId="478"/>
          <ac:spMkLst>
            <pc:docMk/>
            <pc:sldMk cId="665893885" sldId="332"/>
            <ac:spMk id="128" creationId="{04C779E6-8AEA-45F7-A377-96225D26798E}"/>
          </ac:spMkLst>
        </pc:spChg>
        <pc:spChg chg="mod">
          <ac:chgData name="NGUYEN PHAM ANH THU" userId="baf72463-252b-4d5f-a6ca-5a6327a9888d" providerId="ADAL" clId="{C81F71A6-D9A8-4A53-B7D0-1F9A8D12FD7E}" dt="2021-12-14T01:39:20.779" v="4056"/>
          <ac:spMkLst>
            <pc:docMk/>
            <pc:sldMk cId="665893885" sldId="332"/>
            <ac:spMk id="130" creationId="{E9EDD827-F96B-417F-8A46-630AAF54F1BD}"/>
          </ac:spMkLst>
        </pc:spChg>
        <pc:spChg chg="mod">
          <ac:chgData name="NGUYEN PHAM ANH THU" userId="baf72463-252b-4d5f-a6ca-5a6327a9888d" providerId="ADAL" clId="{C81F71A6-D9A8-4A53-B7D0-1F9A8D12FD7E}" dt="2021-12-14T01:39:20.779" v="4056"/>
          <ac:spMkLst>
            <pc:docMk/>
            <pc:sldMk cId="665893885" sldId="332"/>
            <ac:spMk id="131" creationId="{A0DED262-4237-41F1-B969-3AD3526A06F5}"/>
          </ac:spMkLst>
        </pc:spChg>
        <pc:spChg chg="add del mod">
          <ac:chgData name="NGUYEN PHAM ANH THU" userId="baf72463-252b-4d5f-a6ca-5a6327a9888d" providerId="ADAL" clId="{C81F71A6-D9A8-4A53-B7D0-1F9A8D12FD7E}" dt="2021-12-14T01:40:12.169" v="4069" actId="478"/>
          <ac:spMkLst>
            <pc:docMk/>
            <pc:sldMk cId="665893885" sldId="332"/>
            <ac:spMk id="132" creationId="{969A3F92-6825-45B3-B541-FAD86220D418}"/>
          </ac:spMkLst>
        </pc:spChg>
        <pc:spChg chg="mod">
          <ac:chgData name="NGUYEN PHAM ANH THU" userId="baf72463-252b-4d5f-a6ca-5a6327a9888d" providerId="ADAL" clId="{C81F71A6-D9A8-4A53-B7D0-1F9A8D12FD7E}" dt="2021-12-14T01:39:20.779" v="4056"/>
          <ac:spMkLst>
            <pc:docMk/>
            <pc:sldMk cId="665893885" sldId="332"/>
            <ac:spMk id="134" creationId="{FFEE7E0C-0D1A-4EE3-9F44-3EB6C1252347}"/>
          </ac:spMkLst>
        </pc:spChg>
        <pc:spChg chg="mod">
          <ac:chgData name="NGUYEN PHAM ANH THU" userId="baf72463-252b-4d5f-a6ca-5a6327a9888d" providerId="ADAL" clId="{C81F71A6-D9A8-4A53-B7D0-1F9A8D12FD7E}" dt="2021-12-14T01:39:20.779" v="4056"/>
          <ac:spMkLst>
            <pc:docMk/>
            <pc:sldMk cId="665893885" sldId="332"/>
            <ac:spMk id="135" creationId="{DCD2AC0C-0110-4E0B-875E-3D29F5B44C2F}"/>
          </ac:spMkLst>
        </pc:spChg>
        <pc:spChg chg="add mod">
          <ac:chgData name="NGUYEN PHAM ANH THU" userId="baf72463-252b-4d5f-a6ca-5a6327a9888d" providerId="ADAL" clId="{C81F71A6-D9A8-4A53-B7D0-1F9A8D12FD7E}" dt="2021-12-14T01:45:52.223" v="4131" actId="208"/>
          <ac:spMkLst>
            <pc:docMk/>
            <pc:sldMk cId="665893885" sldId="332"/>
            <ac:spMk id="144" creationId="{CE09366C-AFF9-4BE1-B962-110D9FBC48FC}"/>
          </ac:spMkLst>
        </pc:spChg>
        <pc:spChg chg="add del mod">
          <ac:chgData name="NGUYEN PHAM ANH THU" userId="baf72463-252b-4d5f-a6ca-5a6327a9888d" providerId="ADAL" clId="{C81F71A6-D9A8-4A53-B7D0-1F9A8D12FD7E}" dt="2021-12-14T01:48:09.515" v="4156" actId="478"/>
          <ac:spMkLst>
            <pc:docMk/>
            <pc:sldMk cId="665893885" sldId="332"/>
            <ac:spMk id="145" creationId="{F34CF3F1-E7A3-4493-AB19-3A165311920B}"/>
          </ac:spMkLst>
        </pc:spChg>
        <pc:spChg chg="add mod">
          <ac:chgData name="NGUYEN PHAM ANH THU" userId="baf72463-252b-4d5f-a6ca-5a6327a9888d" providerId="ADAL" clId="{C81F71A6-D9A8-4A53-B7D0-1F9A8D12FD7E}" dt="2021-12-14T01:47:32.735" v="4146" actId="1076"/>
          <ac:spMkLst>
            <pc:docMk/>
            <pc:sldMk cId="665893885" sldId="332"/>
            <ac:spMk id="146" creationId="{466A6474-034E-4C31-9BAB-4BCC99DF0B91}"/>
          </ac:spMkLst>
        </pc:spChg>
        <pc:spChg chg="mod">
          <ac:chgData name="NGUYEN PHAM ANH THU" userId="baf72463-252b-4d5f-a6ca-5a6327a9888d" providerId="ADAL" clId="{C81F71A6-D9A8-4A53-B7D0-1F9A8D12FD7E}" dt="2021-12-14T01:47:10.578" v="4143" actId="208"/>
          <ac:spMkLst>
            <pc:docMk/>
            <pc:sldMk cId="665893885" sldId="332"/>
            <ac:spMk id="148" creationId="{FD1C561A-DEAC-42C9-8A85-E8489E572DF4}"/>
          </ac:spMkLst>
        </pc:spChg>
        <pc:spChg chg="mod">
          <ac:chgData name="NGUYEN PHAM ANH THU" userId="baf72463-252b-4d5f-a6ca-5a6327a9888d" providerId="ADAL" clId="{C81F71A6-D9A8-4A53-B7D0-1F9A8D12FD7E}" dt="2021-12-14T01:44:11.871" v="4113"/>
          <ac:spMkLst>
            <pc:docMk/>
            <pc:sldMk cId="665893885" sldId="332"/>
            <ac:spMk id="149" creationId="{E21A9E67-3886-4AF7-9E7A-6833D742F5A6}"/>
          </ac:spMkLst>
        </pc:spChg>
        <pc:spChg chg="mod">
          <ac:chgData name="NGUYEN PHAM ANH THU" userId="baf72463-252b-4d5f-a6ca-5a6327a9888d" providerId="ADAL" clId="{C81F71A6-D9A8-4A53-B7D0-1F9A8D12FD7E}" dt="2021-12-14T01:46:07.827" v="4135" actId="208"/>
          <ac:spMkLst>
            <pc:docMk/>
            <pc:sldMk cId="665893885" sldId="332"/>
            <ac:spMk id="151" creationId="{EE221923-CC8B-42B5-B7B2-3D44A9061BBE}"/>
          </ac:spMkLst>
        </pc:spChg>
        <pc:spChg chg="mod">
          <ac:chgData name="NGUYEN PHAM ANH THU" userId="baf72463-252b-4d5f-a6ca-5a6327a9888d" providerId="ADAL" clId="{C81F71A6-D9A8-4A53-B7D0-1F9A8D12FD7E}" dt="2021-12-14T01:46:04.245" v="4133" actId="207"/>
          <ac:spMkLst>
            <pc:docMk/>
            <pc:sldMk cId="665893885" sldId="332"/>
            <ac:spMk id="152" creationId="{BD42781F-F88C-4B42-8CB2-825C258A982D}"/>
          </ac:spMkLst>
        </pc:spChg>
        <pc:spChg chg="add mod">
          <ac:chgData name="NGUYEN PHAM ANH THU" userId="baf72463-252b-4d5f-a6ca-5a6327a9888d" providerId="ADAL" clId="{C81F71A6-D9A8-4A53-B7D0-1F9A8D12FD7E}" dt="2021-12-14T01:45:11.375" v="4127" actId="164"/>
          <ac:spMkLst>
            <pc:docMk/>
            <pc:sldMk cId="665893885" sldId="332"/>
            <ac:spMk id="153" creationId="{0421CE5A-7E9E-48C1-94A5-8D70CF4150C5}"/>
          </ac:spMkLst>
        </pc:spChg>
        <pc:spChg chg="add del mod">
          <ac:chgData name="NGUYEN PHAM ANH THU" userId="baf72463-252b-4d5f-a6ca-5a6327a9888d" providerId="ADAL" clId="{C81F71A6-D9A8-4A53-B7D0-1F9A8D12FD7E}" dt="2021-12-14T01:48:08.804" v="4155" actId="478"/>
          <ac:spMkLst>
            <pc:docMk/>
            <pc:sldMk cId="665893885" sldId="332"/>
            <ac:spMk id="154" creationId="{60CF2DD2-1C5F-45E2-BF1C-6363238471F2}"/>
          </ac:spMkLst>
        </pc:spChg>
        <pc:spChg chg="add del mod">
          <ac:chgData name="NGUYEN PHAM ANH THU" userId="baf72463-252b-4d5f-a6ca-5a6327a9888d" providerId="ADAL" clId="{C81F71A6-D9A8-4A53-B7D0-1F9A8D12FD7E}" dt="2021-12-14T01:48:07.088" v="4154" actId="478"/>
          <ac:spMkLst>
            <pc:docMk/>
            <pc:sldMk cId="665893885" sldId="332"/>
            <ac:spMk id="155" creationId="{C103FD43-0E5D-49A8-93A1-14BA1700C1CB}"/>
          </ac:spMkLst>
        </pc:spChg>
        <pc:spChg chg="add mod">
          <ac:chgData name="NGUYEN PHAM ANH THU" userId="baf72463-252b-4d5f-a6ca-5a6327a9888d" providerId="ADAL" clId="{C81F71A6-D9A8-4A53-B7D0-1F9A8D12FD7E}" dt="2021-12-14T01:48:37.098" v="4163" actId="208"/>
          <ac:spMkLst>
            <pc:docMk/>
            <pc:sldMk cId="665893885" sldId="332"/>
            <ac:spMk id="156" creationId="{D2967DC4-4A9D-4ABC-8479-42B70796B3D4}"/>
          </ac:spMkLst>
        </pc:spChg>
        <pc:spChg chg="del mod topLvl">
          <ac:chgData name="NGUYEN PHAM ANH THU" userId="baf72463-252b-4d5f-a6ca-5a6327a9888d" providerId="ADAL" clId="{C81F71A6-D9A8-4A53-B7D0-1F9A8D12FD7E}" dt="2021-12-14T01:48:06.194" v="4153" actId="478"/>
          <ac:spMkLst>
            <pc:docMk/>
            <pc:sldMk cId="665893885" sldId="332"/>
            <ac:spMk id="158" creationId="{F8123428-55F0-4016-BE9A-B10D0D9CB1BC}"/>
          </ac:spMkLst>
        </pc:spChg>
        <pc:spChg chg="del mod topLvl">
          <ac:chgData name="NGUYEN PHAM ANH THU" userId="baf72463-252b-4d5f-a6ca-5a6327a9888d" providerId="ADAL" clId="{C81F71A6-D9A8-4A53-B7D0-1F9A8D12FD7E}" dt="2021-12-14T01:48:05.344" v="4152" actId="478"/>
          <ac:spMkLst>
            <pc:docMk/>
            <pc:sldMk cId="665893885" sldId="332"/>
            <ac:spMk id="159" creationId="{3064D7F5-A748-4BF0-9E66-F5F39CE18456}"/>
          </ac:spMkLst>
        </pc:spChg>
        <pc:spChg chg="mod">
          <ac:chgData name="NGUYEN PHAM ANH THU" userId="baf72463-252b-4d5f-a6ca-5a6327a9888d" providerId="ADAL" clId="{C81F71A6-D9A8-4A53-B7D0-1F9A8D12FD7E}" dt="2021-12-14T01:46:55.025" v="4139" actId="208"/>
          <ac:spMkLst>
            <pc:docMk/>
            <pc:sldMk cId="665893885" sldId="332"/>
            <ac:spMk id="161" creationId="{4465F8EE-2DD3-490B-ADBB-6D002D481358}"/>
          </ac:spMkLst>
        </pc:spChg>
        <pc:spChg chg="mod">
          <ac:chgData name="NGUYEN PHAM ANH THU" userId="baf72463-252b-4d5f-a6ca-5a6327a9888d" providerId="ADAL" clId="{C81F71A6-D9A8-4A53-B7D0-1F9A8D12FD7E}" dt="2021-12-14T01:44:11.871" v="4113"/>
          <ac:spMkLst>
            <pc:docMk/>
            <pc:sldMk cId="665893885" sldId="332"/>
            <ac:spMk id="162" creationId="{7A0FF7BD-D892-4B3E-A61F-F3BC65115267}"/>
          </ac:spMkLst>
        </pc:spChg>
        <pc:spChg chg="add mod">
          <ac:chgData name="NGUYEN PHAM ANH THU" userId="baf72463-252b-4d5f-a6ca-5a6327a9888d" providerId="ADAL" clId="{C81F71A6-D9A8-4A53-B7D0-1F9A8D12FD7E}" dt="2021-12-14T01:48:29.945" v="4161" actId="1076"/>
          <ac:spMkLst>
            <pc:docMk/>
            <pc:sldMk cId="665893885" sldId="332"/>
            <ac:spMk id="163" creationId="{C43E6407-E881-4226-9DDB-FCC46155DDBB}"/>
          </ac:spMkLst>
        </pc:spChg>
        <pc:spChg chg="mod">
          <ac:chgData name="NGUYEN PHAM ANH THU" userId="baf72463-252b-4d5f-a6ca-5a6327a9888d" providerId="ADAL" clId="{C81F71A6-D9A8-4A53-B7D0-1F9A8D12FD7E}" dt="2021-12-14T01:48:20.428" v="4158" actId="208"/>
          <ac:spMkLst>
            <pc:docMk/>
            <pc:sldMk cId="665893885" sldId="332"/>
            <ac:spMk id="165" creationId="{4EC1A37F-66F4-4D98-9A20-C2F82B478743}"/>
          </ac:spMkLst>
        </pc:spChg>
        <pc:spChg chg="mod">
          <ac:chgData name="NGUYEN PHAM ANH THU" userId="baf72463-252b-4d5f-a6ca-5a6327a9888d" providerId="ADAL" clId="{C81F71A6-D9A8-4A53-B7D0-1F9A8D12FD7E}" dt="2021-12-14T01:44:11.871" v="4113"/>
          <ac:spMkLst>
            <pc:docMk/>
            <pc:sldMk cId="665893885" sldId="332"/>
            <ac:spMk id="166" creationId="{83A18358-976B-44C0-8E9A-FA39989D55CA}"/>
          </ac:spMkLst>
        </pc:spChg>
        <pc:grpChg chg="mod">
          <ac:chgData name="NGUYEN PHAM ANH THU" userId="baf72463-252b-4d5f-a6ca-5a6327a9888d" providerId="ADAL" clId="{C81F71A6-D9A8-4A53-B7D0-1F9A8D12FD7E}" dt="2021-12-14T01:53:21.079" v="4348" actId="1076"/>
          <ac:grpSpMkLst>
            <pc:docMk/>
            <pc:sldMk cId="665893885" sldId="332"/>
            <ac:grpSpMk id="2" creationId="{EB39B630-35A3-4239-941A-7CB057D90890}"/>
          </ac:grpSpMkLst>
        </pc:grpChg>
        <pc:grpChg chg="add mod">
          <ac:chgData name="NGUYEN PHAM ANH THU" userId="baf72463-252b-4d5f-a6ca-5a6327a9888d" providerId="ADAL" clId="{C81F71A6-D9A8-4A53-B7D0-1F9A8D12FD7E}" dt="2021-12-14T01:45:18.192" v="4128" actId="1076"/>
          <ac:grpSpMkLst>
            <pc:docMk/>
            <pc:sldMk cId="665893885" sldId="332"/>
            <ac:grpSpMk id="3" creationId="{0DC243C2-CDBB-41B6-95C0-4207EFF34D5F}"/>
          </ac:grpSpMkLst>
        </pc:grpChg>
        <pc:grpChg chg="del">
          <ac:chgData name="NGUYEN PHAM ANH THU" userId="baf72463-252b-4d5f-a6ca-5a6327a9888d" providerId="ADAL" clId="{C81F71A6-D9A8-4A53-B7D0-1F9A8D12FD7E}" dt="2021-12-14T01:38:42.956" v="4054" actId="478"/>
          <ac:grpSpMkLst>
            <pc:docMk/>
            <pc:sldMk cId="665893885" sldId="332"/>
            <ac:grpSpMk id="8" creationId="{8ACED95F-8D88-4A35-9D36-E8609BF62375}"/>
          </ac:grpSpMkLst>
        </pc:grpChg>
        <pc:grpChg chg="del">
          <ac:chgData name="NGUYEN PHAM ANH THU" userId="baf72463-252b-4d5f-a6ca-5a6327a9888d" providerId="ADAL" clId="{C81F71A6-D9A8-4A53-B7D0-1F9A8D12FD7E}" dt="2021-12-14T01:38:42.956" v="4054" actId="478"/>
          <ac:grpSpMkLst>
            <pc:docMk/>
            <pc:sldMk cId="665893885" sldId="332"/>
            <ac:grpSpMk id="53" creationId="{510AA2F0-44BC-4FD3-BBEA-CE3F3B2581DD}"/>
          </ac:grpSpMkLst>
        </pc:grpChg>
        <pc:grpChg chg="del">
          <ac:chgData name="NGUYEN PHAM ANH THU" userId="baf72463-252b-4d5f-a6ca-5a6327a9888d" providerId="ADAL" clId="{C81F71A6-D9A8-4A53-B7D0-1F9A8D12FD7E}" dt="2021-12-14T01:38:42.956" v="4054" actId="478"/>
          <ac:grpSpMkLst>
            <pc:docMk/>
            <pc:sldMk cId="665893885" sldId="332"/>
            <ac:grpSpMk id="56" creationId="{5541607E-54EB-44D0-B23D-7259A9E62F99}"/>
          </ac:grpSpMkLst>
        </pc:grpChg>
        <pc:grpChg chg="del">
          <ac:chgData name="NGUYEN PHAM ANH THU" userId="baf72463-252b-4d5f-a6ca-5a6327a9888d" providerId="ADAL" clId="{C81F71A6-D9A8-4A53-B7D0-1F9A8D12FD7E}" dt="2021-12-14T01:38:42.956" v="4054" actId="478"/>
          <ac:grpSpMkLst>
            <pc:docMk/>
            <pc:sldMk cId="665893885" sldId="332"/>
            <ac:grpSpMk id="63" creationId="{7EC3A7EB-321D-4AD1-AF99-F28AA689D413}"/>
          </ac:grpSpMkLst>
        </pc:grpChg>
        <pc:grpChg chg="del">
          <ac:chgData name="NGUYEN PHAM ANH THU" userId="baf72463-252b-4d5f-a6ca-5a6327a9888d" providerId="ADAL" clId="{C81F71A6-D9A8-4A53-B7D0-1F9A8D12FD7E}" dt="2021-12-14T01:38:42.956" v="4054" actId="478"/>
          <ac:grpSpMkLst>
            <pc:docMk/>
            <pc:sldMk cId="665893885" sldId="332"/>
            <ac:grpSpMk id="66" creationId="{743B7270-091C-44E8-8462-E4B18499132C}"/>
          </ac:grpSpMkLst>
        </pc:grpChg>
        <pc:grpChg chg="del">
          <ac:chgData name="NGUYEN PHAM ANH THU" userId="baf72463-252b-4d5f-a6ca-5a6327a9888d" providerId="ADAL" clId="{C81F71A6-D9A8-4A53-B7D0-1F9A8D12FD7E}" dt="2021-12-14T01:38:42.956" v="4054" actId="478"/>
          <ac:grpSpMkLst>
            <pc:docMk/>
            <pc:sldMk cId="665893885" sldId="332"/>
            <ac:grpSpMk id="70" creationId="{253993A7-BEF7-4B95-B136-683C1C8FF244}"/>
          </ac:grpSpMkLst>
        </pc:grpChg>
        <pc:grpChg chg="del">
          <ac:chgData name="NGUYEN PHAM ANH THU" userId="baf72463-252b-4d5f-a6ca-5a6327a9888d" providerId="ADAL" clId="{C81F71A6-D9A8-4A53-B7D0-1F9A8D12FD7E}" dt="2021-12-14T01:38:42.956" v="4054" actId="478"/>
          <ac:grpSpMkLst>
            <pc:docMk/>
            <pc:sldMk cId="665893885" sldId="332"/>
            <ac:grpSpMk id="93" creationId="{CAF0E36C-53F5-47BB-B87D-558D7569A8A7}"/>
          </ac:grpSpMkLst>
        </pc:grpChg>
        <pc:grpChg chg="del">
          <ac:chgData name="NGUYEN PHAM ANH THU" userId="baf72463-252b-4d5f-a6ca-5a6327a9888d" providerId="ADAL" clId="{C81F71A6-D9A8-4A53-B7D0-1F9A8D12FD7E}" dt="2021-12-14T01:38:42.956" v="4054" actId="478"/>
          <ac:grpSpMkLst>
            <pc:docMk/>
            <pc:sldMk cId="665893885" sldId="332"/>
            <ac:grpSpMk id="96" creationId="{7A3D4A40-CEF6-4E02-910A-1B1A44D8EC38}"/>
          </ac:grpSpMkLst>
        </pc:grpChg>
        <pc:grpChg chg="del">
          <ac:chgData name="NGUYEN PHAM ANH THU" userId="baf72463-252b-4d5f-a6ca-5a6327a9888d" providerId="ADAL" clId="{C81F71A6-D9A8-4A53-B7D0-1F9A8D12FD7E}" dt="2021-12-14T01:38:42.956" v="4054" actId="478"/>
          <ac:grpSpMkLst>
            <pc:docMk/>
            <pc:sldMk cId="665893885" sldId="332"/>
            <ac:grpSpMk id="99" creationId="{6A21D4B5-DF6C-4A56-A6B8-33EEFA78EE8C}"/>
          </ac:grpSpMkLst>
        </pc:grpChg>
        <pc:grpChg chg="del">
          <ac:chgData name="NGUYEN PHAM ANH THU" userId="baf72463-252b-4d5f-a6ca-5a6327a9888d" providerId="ADAL" clId="{C81F71A6-D9A8-4A53-B7D0-1F9A8D12FD7E}" dt="2021-12-14T01:38:42.956" v="4054" actId="478"/>
          <ac:grpSpMkLst>
            <pc:docMk/>
            <pc:sldMk cId="665893885" sldId="332"/>
            <ac:grpSpMk id="103" creationId="{5AE15D19-7085-41E3-8320-36EC92F5A9E1}"/>
          </ac:grpSpMkLst>
        </pc:grpChg>
        <pc:grpChg chg="add del mod">
          <ac:chgData name="NGUYEN PHAM ANH THU" userId="baf72463-252b-4d5f-a6ca-5a6327a9888d" providerId="ADAL" clId="{C81F71A6-D9A8-4A53-B7D0-1F9A8D12FD7E}" dt="2021-12-14T01:40:21.813" v="4075" actId="478"/>
          <ac:grpSpMkLst>
            <pc:docMk/>
            <pc:sldMk cId="665893885" sldId="332"/>
            <ac:grpSpMk id="116" creationId="{19ECA31A-ED57-4122-84E0-90A640B13815}"/>
          </ac:grpSpMkLst>
        </pc:grpChg>
        <pc:grpChg chg="add del mod">
          <ac:chgData name="NGUYEN PHAM ANH THU" userId="baf72463-252b-4d5f-a6ca-5a6327a9888d" providerId="ADAL" clId="{C81F71A6-D9A8-4A53-B7D0-1F9A8D12FD7E}" dt="2021-12-14T01:40:23.084" v="4076" actId="478"/>
          <ac:grpSpMkLst>
            <pc:docMk/>
            <pc:sldMk cId="665893885" sldId="332"/>
            <ac:grpSpMk id="119" creationId="{FE6D0F39-1A51-45B2-923E-0076BA6E46A8}"/>
          </ac:grpSpMkLst>
        </pc:grpChg>
        <pc:grpChg chg="add del mod">
          <ac:chgData name="NGUYEN PHAM ANH THU" userId="baf72463-252b-4d5f-a6ca-5a6327a9888d" providerId="ADAL" clId="{C81F71A6-D9A8-4A53-B7D0-1F9A8D12FD7E}" dt="2021-12-14T01:40:13.723" v="4070" actId="478"/>
          <ac:grpSpMkLst>
            <pc:docMk/>
            <pc:sldMk cId="665893885" sldId="332"/>
            <ac:grpSpMk id="126" creationId="{11005D27-2D05-4147-A8A3-5065D17842A1}"/>
          </ac:grpSpMkLst>
        </pc:grpChg>
        <pc:grpChg chg="add del mod">
          <ac:chgData name="NGUYEN PHAM ANH THU" userId="baf72463-252b-4d5f-a6ca-5a6327a9888d" providerId="ADAL" clId="{C81F71A6-D9A8-4A53-B7D0-1F9A8D12FD7E}" dt="2021-12-14T01:40:19.380" v="4074" actId="478"/>
          <ac:grpSpMkLst>
            <pc:docMk/>
            <pc:sldMk cId="665893885" sldId="332"/>
            <ac:grpSpMk id="129" creationId="{242A2407-02BC-40E0-B0DD-7770240028D0}"/>
          </ac:grpSpMkLst>
        </pc:grpChg>
        <pc:grpChg chg="add del mod">
          <ac:chgData name="NGUYEN PHAM ANH THU" userId="baf72463-252b-4d5f-a6ca-5a6327a9888d" providerId="ADAL" clId="{C81F71A6-D9A8-4A53-B7D0-1F9A8D12FD7E}" dt="2021-12-14T01:40:11.588" v="4068" actId="478"/>
          <ac:grpSpMkLst>
            <pc:docMk/>
            <pc:sldMk cId="665893885" sldId="332"/>
            <ac:grpSpMk id="133" creationId="{59DDDA2A-D139-4126-BA4B-0F32445B3D6D}"/>
          </ac:grpSpMkLst>
        </pc:grpChg>
        <pc:grpChg chg="add mod">
          <ac:chgData name="NGUYEN PHAM ANH THU" userId="baf72463-252b-4d5f-a6ca-5a6327a9888d" providerId="ADAL" clId="{C81F71A6-D9A8-4A53-B7D0-1F9A8D12FD7E}" dt="2021-12-14T01:47:32.735" v="4146" actId="1076"/>
          <ac:grpSpMkLst>
            <pc:docMk/>
            <pc:sldMk cId="665893885" sldId="332"/>
            <ac:grpSpMk id="147" creationId="{540B7ECE-E25C-45CA-A2D7-6D27F64193FA}"/>
          </ac:grpSpMkLst>
        </pc:grpChg>
        <pc:grpChg chg="add mod">
          <ac:chgData name="NGUYEN PHAM ANH THU" userId="baf72463-252b-4d5f-a6ca-5a6327a9888d" providerId="ADAL" clId="{C81F71A6-D9A8-4A53-B7D0-1F9A8D12FD7E}" dt="2021-12-14T01:46:35.299" v="4137" actId="1076"/>
          <ac:grpSpMkLst>
            <pc:docMk/>
            <pc:sldMk cId="665893885" sldId="332"/>
            <ac:grpSpMk id="150" creationId="{A14BAE70-1B2D-4027-B2E9-DBD26D326EAA}"/>
          </ac:grpSpMkLst>
        </pc:grpChg>
        <pc:grpChg chg="add del mod">
          <ac:chgData name="NGUYEN PHAM ANH THU" userId="baf72463-252b-4d5f-a6ca-5a6327a9888d" providerId="ADAL" clId="{C81F71A6-D9A8-4A53-B7D0-1F9A8D12FD7E}" dt="2021-12-14T01:48:05.344" v="4152" actId="478"/>
          <ac:grpSpMkLst>
            <pc:docMk/>
            <pc:sldMk cId="665893885" sldId="332"/>
            <ac:grpSpMk id="157" creationId="{FA5E4CD9-BD38-48C6-BE59-3D5F535131D9}"/>
          </ac:grpSpMkLst>
        </pc:grpChg>
        <pc:grpChg chg="add mod">
          <ac:chgData name="NGUYEN PHAM ANH THU" userId="baf72463-252b-4d5f-a6ca-5a6327a9888d" providerId="ADAL" clId="{C81F71A6-D9A8-4A53-B7D0-1F9A8D12FD7E}" dt="2021-12-14T01:47:54.617" v="4150" actId="1076"/>
          <ac:grpSpMkLst>
            <pc:docMk/>
            <pc:sldMk cId="665893885" sldId="332"/>
            <ac:grpSpMk id="160" creationId="{A749D4A7-639A-4F95-AD69-C024E7EE87CA}"/>
          </ac:grpSpMkLst>
        </pc:grpChg>
        <pc:grpChg chg="add mod">
          <ac:chgData name="NGUYEN PHAM ANH THU" userId="baf72463-252b-4d5f-a6ca-5a6327a9888d" providerId="ADAL" clId="{C81F71A6-D9A8-4A53-B7D0-1F9A8D12FD7E}" dt="2021-12-14T01:48:29.945" v="4161" actId="1076"/>
          <ac:grpSpMkLst>
            <pc:docMk/>
            <pc:sldMk cId="665893885" sldId="332"/>
            <ac:grpSpMk id="164" creationId="{899AC501-5716-44FF-96B0-4CCDA25E6976}"/>
          </ac:grpSpMkLst>
        </pc:grpChg>
        <pc:picChg chg="add del mod">
          <ac:chgData name="NGUYEN PHAM ANH THU" userId="baf72463-252b-4d5f-a6ca-5a6327a9888d" providerId="ADAL" clId="{C81F71A6-D9A8-4A53-B7D0-1F9A8D12FD7E}" dt="2021-12-14T01:47:41.071" v="4149" actId="1076"/>
          <ac:picMkLst>
            <pc:docMk/>
            <pc:sldMk cId="665893885" sldId="332"/>
            <ac:picMk id="4" creationId="{BE9CB1FE-4BBB-4B47-B2D8-ABE2473BC763}"/>
          </ac:picMkLst>
        </pc:picChg>
        <pc:picChg chg="mod">
          <ac:chgData name="NGUYEN PHAM ANH THU" userId="baf72463-252b-4d5f-a6ca-5a6327a9888d" providerId="ADAL" clId="{C81F71A6-D9A8-4A53-B7D0-1F9A8D12FD7E}" dt="2021-12-14T01:51:07.576" v="4176" actId="14100"/>
          <ac:picMkLst>
            <pc:docMk/>
            <pc:sldMk cId="665893885" sldId="332"/>
            <ac:picMk id="37" creationId="{EC2E1E4A-B6EB-472E-A784-19C004FD7483}"/>
          </ac:picMkLst>
        </pc:picChg>
        <pc:picChg chg="mod">
          <ac:chgData name="NGUYEN PHAM ANH THU" userId="baf72463-252b-4d5f-a6ca-5a6327a9888d" providerId="ADAL" clId="{C81F71A6-D9A8-4A53-B7D0-1F9A8D12FD7E}" dt="2021-12-14T01:51:07.576" v="4176" actId="14100"/>
          <ac:picMkLst>
            <pc:docMk/>
            <pc:sldMk cId="665893885" sldId="332"/>
            <ac:picMk id="38" creationId="{3D07D2BA-121B-4434-8D32-A3E8E30390F3}"/>
          </ac:picMkLst>
        </pc:picChg>
        <pc:picChg chg="del">
          <ac:chgData name="NGUYEN PHAM ANH THU" userId="baf72463-252b-4d5f-a6ca-5a6327a9888d" providerId="ADAL" clId="{C81F71A6-D9A8-4A53-B7D0-1F9A8D12FD7E}" dt="2021-12-14T01:38:42.956" v="4054" actId="478"/>
          <ac:picMkLst>
            <pc:docMk/>
            <pc:sldMk cId="665893885" sldId="332"/>
            <ac:picMk id="39" creationId="{E4D9BEE5-FED4-4E0E-B574-7854727DE093}"/>
          </ac:picMkLst>
        </pc:picChg>
        <pc:picChg chg="del">
          <ac:chgData name="NGUYEN PHAM ANH THU" userId="baf72463-252b-4d5f-a6ca-5a6327a9888d" providerId="ADAL" clId="{C81F71A6-D9A8-4A53-B7D0-1F9A8D12FD7E}" dt="2021-12-14T01:38:42.956" v="4054" actId="478"/>
          <ac:picMkLst>
            <pc:docMk/>
            <pc:sldMk cId="665893885" sldId="332"/>
            <ac:picMk id="40" creationId="{6DDBFAAE-D929-416C-BB76-6ABEB4A835DA}"/>
          </ac:picMkLst>
        </pc:picChg>
        <pc:picChg chg="del">
          <ac:chgData name="NGUYEN PHAM ANH THU" userId="baf72463-252b-4d5f-a6ca-5a6327a9888d" providerId="ADAL" clId="{C81F71A6-D9A8-4A53-B7D0-1F9A8D12FD7E}" dt="2021-12-14T01:38:42.956" v="4054" actId="478"/>
          <ac:picMkLst>
            <pc:docMk/>
            <pc:sldMk cId="665893885" sldId="332"/>
            <ac:picMk id="41" creationId="{6A43FD47-E2A5-4AC0-A435-D9B173E723EB}"/>
          </ac:picMkLst>
        </pc:picChg>
        <pc:picChg chg="del">
          <ac:chgData name="NGUYEN PHAM ANH THU" userId="baf72463-252b-4d5f-a6ca-5a6327a9888d" providerId="ADAL" clId="{C81F71A6-D9A8-4A53-B7D0-1F9A8D12FD7E}" dt="2021-12-14T01:38:42.956" v="4054" actId="478"/>
          <ac:picMkLst>
            <pc:docMk/>
            <pc:sldMk cId="665893885" sldId="332"/>
            <ac:picMk id="42" creationId="{BFE6D9FB-77C4-4537-8ED1-4C73B9B26AD9}"/>
          </ac:picMkLst>
        </pc:picChg>
        <pc:picChg chg="del">
          <ac:chgData name="NGUYEN PHAM ANH THU" userId="baf72463-252b-4d5f-a6ca-5a6327a9888d" providerId="ADAL" clId="{C81F71A6-D9A8-4A53-B7D0-1F9A8D12FD7E}" dt="2021-12-14T01:38:42.956" v="4054" actId="478"/>
          <ac:picMkLst>
            <pc:docMk/>
            <pc:sldMk cId="665893885" sldId="332"/>
            <ac:picMk id="78" creationId="{7B13AB6F-EC4F-47B8-AB7A-3A2938FFD878}"/>
          </ac:picMkLst>
        </pc:picChg>
        <pc:picChg chg="add mod">
          <ac:chgData name="NGUYEN PHAM ANH THU" userId="baf72463-252b-4d5f-a6ca-5a6327a9888d" providerId="ADAL" clId="{C81F71A6-D9A8-4A53-B7D0-1F9A8D12FD7E}" dt="2021-12-14T01:43:50.438" v="4112" actId="1076"/>
          <ac:picMkLst>
            <pc:docMk/>
            <pc:sldMk cId="665893885" sldId="332"/>
            <ac:picMk id="79" creationId="{E8E6465A-BF4B-4A80-85D5-BC0082220562}"/>
          </ac:picMkLst>
        </pc:picChg>
        <pc:picChg chg="del">
          <ac:chgData name="NGUYEN PHAM ANH THU" userId="baf72463-252b-4d5f-a6ca-5a6327a9888d" providerId="ADAL" clId="{C81F71A6-D9A8-4A53-B7D0-1F9A8D12FD7E}" dt="2021-12-14T01:38:42.956" v="4054" actId="478"/>
          <ac:picMkLst>
            <pc:docMk/>
            <pc:sldMk cId="665893885" sldId="332"/>
            <ac:picMk id="80" creationId="{39985030-BA1C-4D87-A856-1DB57F52F385}"/>
          </ac:picMkLst>
        </pc:picChg>
        <pc:picChg chg="del">
          <ac:chgData name="NGUYEN PHAM ANH THU" userId="baf72463-252b-4d5f-a6ca-5a6327a9888d" providerId="ADAL" clId="{C81F71A6-D9A8-4A53-B7D0-1F9A8D12FD7E}" dt="2021-12-14T01:38:42.956" v="4054" actId="478"/>
          <ac:picMkLst>
            <pc:docMk/>
            <pc:sldMk cId="665893885" sldId="332"/>
            <ac:picMk id="81" creationId="{09B41D03-596F-4CE5-93E8-4FAAB8F11420}"/>
          </ac:picMkLst>
        </pc:picChg>
        <pc:picChg chg="del">
          <ac:chgData name="NGUYEN PHAM ANH THU" userId="baf72463-252b-4d5f-a6ca-5a6327a9888d" providerId="ADAL" clId="{C81F71A6-D9A8-4A53-B7D0-1F9A8D12FD7E}" dt="2021-12-14T01:38:42.956" v="4054" actId="478"/>
          <ac:picMkLst>
            <pc:docMk/>
            <pc:sldMk cId="665893885" sldId="332"/>
            <ac:picMk id="82" creationId="{AD5DF4DF-F7DF-4B18-AD4C-FF0CEF95E386}"/>
          </ac:picMkLst>
        </pc:picChg>
        <pc:picChg chg="del">
          <ac:chgData name="NGUYEN PHAM ANH THU" userId="baf72463-252b-4d5f-a6ca-5a6327a9888d" providerId="ADAL" clId="{C81F71A6-D9A8-4A53-B7D0-1F9A8D12FD7E}" dt="2021-12-14T01:38:42.956" v="4054" actId="478"/>
          <ac:picMkLst>
            <pc:docMk/>
            <pc:sldMk cId="665893885" sldId="332"/>
            <ac:picMk id="83" creationId="{73BEFE3C-37AA-4276-8FA8-D9A54790ED7D}"/>
          </ac:picMkLst>
        </pc:picChg>
        <pc:picChg chg="del">
          <ac:chgData name="NGUYEN PHAM ANH THU" userId="baf72463-252b-4d5f-a6ca-5a6327a9888d" providerId="ADAL" clId="{C81F71A6-D9A8-4A53-B7D0-1F9A8D12FD7E}" dt="2021-12-14T01:38:42.956" v="4054" actId="478"/>
          <ac:picMkLst>
            <pc:docMk/>
            <pc:sldMk cId="665893885" sldId="332"/>
            <ac:picMk id="84" creationId="{5698E4F9-ABD9-4099-B5EE-0C3225E4F15A}"/>
          </ac:picMkLst>
        </pc:picChg>
        <pc:picChg chg="del">
          <ac:chgData name="NGUYEN PHAM ANH THU" userId="baf72463-252b-4d5f-a6ca-5a6327a9888d" providerId="ADAL" clId="{C81F71A6-D9A8-4A53-B7D0-1F9A8D12FD7E}" dt="2021-12-14T01:38:42.956" v="4054" actId="478"/>
          <ac:picMkLst>
            <pc:docMk/>
            <pc:sldMk cId="665893885" sldId="332"/>
            <ac:picMk id="85" creationId="{459E9C0A-F460-4B68-92E6-F30BE9AC9F2A}"/>
          </ac:picMkLst>
        </pc:picChg>
        <pc:picChg chg="del">
          <ac:chgData name="NGUYEN PHAM ANH THU" userId="baf72463-252b-4d5f-a6ca-5a6327a9888d" providerId="ADAL" clId="{C81F71A6-D9A8-4A53-B7D0-1F9A8D12FD7E}" dt="2021-12-14T01:38:42.956" v="4054" actId="478"/>
          <ac:picMkLst>
            <pc:docMk/>
            <pc:sldMk cId="665893885" sldId="332"/>
            <ac:picMk id="86" creationId="{5CF95DC0-A617-4C58-A90F-18FF4188ADEB}"/>
          </ac:picMkLst>
        </pc:picChg>
        <pc:picChg chg="del">
          <ac:chgData name="NGUYEN PHAM ANH THU" userId="baf72463-252b-4d5f-a6ca-5a6327a9888d" providerId="ADAL" clId="{C81F71A6-D9A8-4A53-B7D0-1F9A8D12FD7E}" dt="2021-12-14T01:38:45.107" v="4055" actId="478"/>
          <ac:picMkLst>
            <pc:docMk/>
            <pc:sldMk cId="665893885" sldId="332"/>
            <ac:picMk id="87" creationId="{86A1E43F-A518-4230-A3CB-9A2B0CEF8EC0}"/>
          </ac:picMkLst>
        </pc:picChg>
        <pc:picChg chg="del">
          <ac:chgData name="NGUYEN PHAM ANH THU" userId="baf72463-252b-4d5f-a6ca-5a6327a9888d" providerId="ADAL" clId="{C81F71A6-D9A8-4A53-B7D0-1F9A8D12FD7E}" dt="2021-12-14T01:38:42.956" v="4054" actId="478"/>
          <ac:picMkLst>
            <pc:docMk/>
            <pc:sldMk cId="665893885" sldId="332"/>
            <ac:picMk id="88" creationId="{0D64916B-E2DA-4782-BCBE-13843C503847}"/>
          </ac:picMkLst>
        </pc:picChg>
        <pc:picChg chg="del">
          <ac:chgData name="NGUYEN PHAM ANH THU" userId="baf72463-252b-4d5f-a6ca-5a6327a9888d" providerId="ADAL" clId="{C81F71A6-D9A8-4A53-B7D0-1F9A8D12FD7E}" dt="2021-12-14T01:38:42.956" v="4054" actId="478"/>
          <ac:picMkLst>
            <pc:docMk/>
            <pc:sldMk cId="665893885" sldId="332"/>
            <ac:picMk id="89" creationId="{ADD215D5-2409-4D9A-B8BA-B58C01D4896A}"/>
          </ac:picMkLst>
        </pc:picChg>
        <pc:picChg chg="add mod">
          <ac:chgData name="NGUYEN PHAM ANH THU" userId="baf72463-252b-4d5f-a6ca-5a6327a9888d" providerId="ADAL" clId="{C81F71A6-D9A8-4A53-B7D0-1F9A8D12FD7E}" dt="2021-12-14T01:43:50.438" v="4112" actId="1076"/>
          <ac:picMkLst>
            <pc:docMk/>
            <pc:sldMk cId="665893885" sldId="332"/>
            <ac:picMk id="90" creationId="{DFABD865-3117-4BC8-955E-1A43AB66C0EB}"/>
          </ac:picMkLst>
        </pc:picChg>
        <pc:picChg chg="add mod">
          <ac:chgData name="NGUYEN PHAM ANH THU" userId="baf72463-252b-4d5f-a6ca-5a6327a9888d" providerId="ADAL" clId="{C81F71A6-D9A8-4A53-B7D0-1F9A8D12FD7E}" dt="2021-12-14T01:43:50.438" v="4112" actId="1076"/>
          <ac:picMkLst>
            <pc:docMk/>
            <pc:sldMk cId="665893885" sldId="332"/>
            <ac:picMk id="91" creationId="{B184455C-EDC4-41F9-AFAF-A5901DF6BF46}"/>
          </ac:picMkLst>
        </pc:picChg>
        <pc:picChg chg="add del mod">
          <ac:chgData name="NGUYEN PHAM ANH THU" userId="baf72463-252b-4d5f-a6ca-5a6327a9888d" providerId="ADAL" clId="{C81F71A6-D9A8-4A53-B7D0-1F9A8D12FD7E}" dt="2021-12-14T01:39:26.043" v="4058" actId="478"/>
          <ac:picMkLst>
            <pc:docMk/>
            <pc:sldMk cId="665893885" sldId="332"/>
            <ac:picMk id="92" creationId="{8AFB1445-D6F1-40B8-8E2E-604B3516B0A9}"/>
          </ac:picMkLst>
        </pc:picChg>
        <pc:picChg chg="add del mod">
          <ac:chgData name="NGUYEN PHAM ANH THU" userId="baf72463-252b-4d5f-a6ca-5a6327a9888d" providerId="ADAL" clId="{C81F71A6-D9A8-4A53-B7D0-1F9A8D12FD7E}" dt="2021-12-14T01:39:26.629" v="4059" actId="478"/>
          <ac:picMkLst>
            <pc:docMk/>
            <pc:sldMk cId="665893885" sldId="332"/>
            <ac:picMk id="106" creationId="{1F05E95D-B944-4D80-ACE1-23E48960D8A0}"/>
          </ac:picMkLst>
        </pc:picChg>
        <pc:picChg chg="add del mod">
          <ac:chgData name="NGUYEN PHAM ANH THU" userId="baf72463-252b-4d5f-a6ca-5a6327a9888d" providerId="ADAL" clId="{C81F71A6-D9A8-4A53-B7D0-1F9A8D12FD7E}" dt="2021-12-14T01:39:27.250" v="4060" actId="478"/>
          <ac:picMkLst>
            <pc:docMk/>
            <pc:sldMk cId="665893885" sldId="332"/>
            <ac:picMk id="107" creationId="{95903E9C-3044-4BC4-BE00-555FF67F5201}"/>
          </ac:picMkLst>
        </pc:picChg>
        <pc:picChg chg="add del mod">
          <ac:chgData name="NGUYEN PHAM ANH THU" userId="baf72463-252b-4d5f-a6ca-5a6327a9888d" providerId="ADAL" clId="{C81F71A6-D9A8-4A53-B7D0-1F9A8D12FD7E}" dt="2021-12-14T01:39:27.783" v="4061" actId="478"/>
          <ac:picMkLst>
            <pc:docMk/>
            <pc:sldMk cId="665893885" sldId="332"/>
            <ac:picMk id="108" creationId="{8DC90154-7244-4558-A98B-A252294DDED7}"/>
          </ac:picMkLst>
        </pc:picChg>
        <pc:picChg chg="add del mod">
          <ac:chgData name="NGUYEN PHAM ANH THU" userId="baf72463-252b-4d5f-a6ca-5a6327a9888d" providerId="ADAL" clId="{C81F71A6-D9A8-4A53-B7D0-1F9A8D12FD7E}" dt="2021-12-14T01:43:29.993" v="4108" actId="478"/>
          <ac:picMkLst>
            <pc:docMk/>
            <pc:sldMk cId="665893885" sldId="332"/>
            <ac:picMk id="109" creationId="{9868FE68-A496-47D2-84C3-0A33619C5BAD}"/>
          </ac:picMkLst>
        </pc:picChg>
        <pc:picChg chg="add del mod">
          <ac:chgData name="NGUYEN PHAM ANH THU" userId="baf72463-252b-4d5f-a6ca-5a6327a9888d" providerId="ADAL" clId="{C81F71A6-D9A8-4A53-B7D0-1F9A8D12FD7E}" dt="2021-12-14T01:39:25.174" v="4057" actId="478"/>
          <ac:picMkLst>
            <pc:docMk/>
            <pc:sldMk cId="665893885" sldId="332"/>
            <ac:picMk id="110" creationId="{2E4F0FCF-7E42-42EB-B581-B413221E227F}"/>
          </ac:picMkLst>
        </pc:picChg>
        <pc:picChg chg="add del mod">
          <ac:chgData name="NGUYEN PHAM ANH THU" userId="baf72463-252b-4d5f-a6ca-5a6327a9888d" providerId="ADAL" clId="{C81F71A6-D9A8-4A53-B7D0-1F9A8D12FD7E}" dt="2021-12-14T01:39:28.333" v="4062" actId="478"/>
          <ac:picMkLst>
            <pc:docMk/>
            <pc:sldMk cId="665893885" sldId="332"/>
            <ac:picMk id="111" creationId="{84DBC81F-5B7B-4903-9282-3A1976B2B3DF}"/>
          </ac:picMkLst>
        </pc:picChg>
        <pc:picChg chg="add del mod">
          <ac:chgData name="NGUYEN PHAM ANH THU" userId="baf72463-252b-4d5f-a6ca-5a6327a9888d" providerId="ADAL" clId="{C81F71A6-D9A8-4A53-B7D0-1F9A8D12FD7E}" dt="2021-12-14T01:40:02.543" v="4065" actId="478"/>
          <ac:picMkLst>
            <pc:docMk/>
            <pc:sldMk cId="665893885" sldId="332"/>
            <ac:picMk id="112" creationId="{13D7CFB9-07B6-4446-8D84-EED891B8838B}"/>
          </ac:picMkLst>
        </pc:picChg>
        <pc:picChg chg="add del mod ord">
          <ac:chgData name="NGUYEN PHAM ANH THU" userId="baf72463-252b-4d5f-a6ca-5a6327a9888d" providerId="ADAL" clId="{C81F71A6-D9A8-4A53-B7D0-1F9A8D12FD7E}" dt="2021-12-14T01:41:34.650" v="4086" actId="478"/>
          <ac:picMkLst>
            <pc:docMk/>
            <pc:sldMk cId="665893885" sldId="332"/>
            <ac:picMk id="136" creationId="{FE846567-3E53-476A-91ED-4DA03575D99B}"/>
          </ac:picMkLst>
        </pc:picChg>
        <pc:picChg chg="add mod">
          <ac:chgData name="NGUYEN PHAM ANH THU" userId="baf72463-252b-4d5f-a6ca-5a6327a9888d" providerId="ADAL" clId="{C81F71A6-D9A8-4A53-B7D0-1F9A8D12FD7E}" dt="2021-12-14T01:43:50.438" v="4112" actId="1076"/>
          <ac:picMkLst>
            <pc:docMk/>
            <pc:sldMk cId="665893885" sldId="332"/>
            <ac:picMk id="137" creationId="{8F95DFFF-BCC0-48B1-A780-A25F4C176130}"/>
          </ac:picMkLst>
        </pc:picChg>
        <pc:picChg chg="add mod ord">
          <ac:chgData name="NGUYEN PHAM ANH THU" userId="baf72463-252b-4d5f-a6ca-5a6327a9888d" providerId="ADAL" clId="{C81F71A6-D9A8-4A53-B7D0-1F9A8D12FD7E}" dt="2021-12-14T01:49:45.710" v="4167" actId="13244"/>
          <ac:picMkLst>
            <pc:docMk/>
            <pc:sldMk cId="665893885" sldId="332"/>
            <ac:picMk id="138" creationId="{AE6F826B-B7BF-4135-89E0-FB8AFA83CDEA}"/>
          </ac:picMkLst>
        </pc:picChg>
        <pc:picChg chg="add mod ord">
          <ac:chgData name="NGUYEN PHAM ANH THU" userId="baf72463-252b-4d5f-a6ca-5a6327a9888d" providerId="ADAL" clId="{C81F71A6-D9A8-4A53-B7D0-1F9A8D12FD7E}" dt="2021-12-14T01:49:45.710" v="4167" actId="13244"/>
          <ac:picMkLst>
            <pc:docMk/>
            <pc:sldMk cId="665893885" sldId="332"/>
            <ac:picMk id="139" creationId="{BCE95DC7-1435-4BF0-B4D8-0EE14D61412E}"/>
          </ac:picMkLst>
        </pc:picChg>
        <pc:picChg chg="add mod ord">
          <ac:chgData name="NGUYEN PHAM ANH THU" userId="baf72463-252b-4d5f-a6ca-5a6327a9888d" providerId="ADAL" clId="{C81F71A6-D9A8-4A53-B7D0-1F9A8D12FD7E}" dt="2021-12-14T01:49:45.710" v="4167" actId="13244"/>
          <ac:picMkLst>
            <pc:docMk/>
            <pc:sldMk cId="665893885" sldId="332"/>
            <ac:picMk id="140" creationId="{20747C97-02FE-48A3-AB6B-97B0033903E5}"/>
          </ac:picMkLst>
        </pc:picChg>
        <pc:picChg chg="add mod">
          <ac:chgData name="NGUYEN PHAM ANH THU" userId="baf72463-252b-4d5f-a6ca-5a6327a9888d" providerId="ADAL" clId="{C81F71A6-D9A8-4A53-B7D0-1F9A8D12FD7E}" dt="2021-12-14T01:43:50.438" v="4112" actId="1076"/>
          <ac:picMkLst>
            <pc:docMk/>
            <pc:sldMk cId="665893885" sldId="332"/>
            <ac:picMk id="141" creationId="{8D31A479-A527-499B-BFEE-B632B4301700}"/>
          </ac:picMkLst>
        </pc:picChg>
        <pc:picChg chg="add del mod">
          <ac:chgData name="NGUYEN PHAM ANH THU" userId="baf72463-252b-4d5f-a6ca-5a6327a9888d" providerId="ADAL" clId="{C81F71A6-D9A8-4A53-B7D0-1F9A8D12FD7E}" dt="2021-12-14T01:44:21.481" v="4115" actId="478"/>
          <ac:picMkLst>
            <pc:docMk/>
            <pc:sldMk cId="665893885" sldId="332"/>
            <ac:picMk id="142" creationId="{D29A7DA8-CD74-434A-A444-C49BDD96453B}"/>
          </ac:picMkLst>
        </pc:picChg>
        <pc:picChg chg="add del mod">
          <ac:chgData name="NGUYEN PHAM ANH THU" userId="baf72463-252b-4d5f-a6ca-5a6327a9888d" providerId="ADAL" clId="{C81F71A6-D9A8-4A53-B7D0-1F9A8D12FD7E}" dt="2021-12-14T01:44:22.491" v="4116" actId="478"/>
          <ac:picMkLst>
            <pc:docMk/>
            <pc:sldMk cId="665893885" sldId="332"/>
            <ac:picMk id="143" creationId="{790A4836-DDF7-4F24-B7B5-924C0BE97A1B}"/>
          </ac:picMkLst>
        </pc:picChg>
      </pc:sldChg>
      <pc:sldChg chg="addSp delSp modSp add mod ord modTransition delAnim modAnim">
        <pc:chgData name="NGUYEN PHAM ANH THU" userId="baf72463-252b-4d5f-a6ca-5a6327a9888d" providerId="ADAL" clId="{C81F71A6-D9A8-4A53-B7D0-1F9A8D12FD7E}" dt="2021-12-14T10:20:21.248" v="13623" actId="478"/>
        <pc:sldMkLst>
          <pc:docMk/>
          <pc:sldMk cId="3153792908" sldId="333"/>
        </pc:sldMkLst>
        <pc:spChg chg="mod">
          <ac:chgData name="NGUYEN PHAM ANH THU" userId="baf72463-252b-4d5f-a6ca-5a6327a9888d" providerId="ADAL" clId="{C81F71A6-D9A8-4A53-B7D0-1F9A8D12FD7E}" dt="2021-12-14T01:54:20.951" v="4354"/>
          <ac:spMkLst>
            <pc:docMk/>
            <pc:sldMk cId="3153792908" sldId="333"/>
            <ac:spMk id="19" creationId="{DCFE325E-D440-4CDA-8680-6F767226E5D2}"/>
          </ac:spMkLst>
        </pc:spChg>
        <pc:spChg chg="del">
          <ac:chgData name="NGUYEN PHAM ANH THU" userId="baf72463-252b-4d5f-a6ca-5a6327a9888d" providerId="ADAL" clId="{C81F71A6-D9A8-4A53-B7D0-1F9A8D12FD7E}" dt="2021-12-14T01:54:14.700" v="4353" actId="478"/>
          <ac:spMkLst>
            <pc:docMk/>
            <pc:sldMk cId="3153792908" sldId="333"/>
            <ac:spMk id="28" creationId="{BB518558-C06F-4336-BE1C-82F7B20F42DD}"/>
          </ac:spMkLst>
        </pc:spChg>
        <pc:spChg chg="mod">
          <ac:chgData name="NGUYEN PHAM ANH THU" userId="baf72463-252b-4d5f-a6ca-5a6327a9888d" providerId="ADAL" clId="{C81F71A6-D9A8-4A53-B7D0-1F9A8D12FD7E}" dt="2021-12-14T01:54:20.951" v="4354"/>
          <ac:spMkLst>
            <pc:docMk/>
            <pc:sldMk cId="3153792908" sldId="333"/>
            <ac:spMk id="32" creationId="{05737F8D-DFCC-48EB-AF2C-0829368F6BAA}"/>
          </ac:spMkLst>
        </pc:spChg>
        <pc:spChg chg="mod">
          <ac:chgData name="NGUYEN PHAM ANH THU" userId="baf72463-252b-4d5f-a6ca-5a6327a9888d" providerId="ADAL" clId="{C81F71A6-D9A8-4A53-B7D0-1F9A8D12FD7E}" dt="2021-12-14T06:08:15.697" v="7820" actId="13926"/>
          <ac:spMkLst>
            <pc:docMk/>
            <pc:sldMk cId="3153792908" sldId="333"/>
            <ac:spMk id="33" creationId="{0C72A789-549E-4D6A-960D-BDE85EB712F9}"/>
          </ac:spMkLst>
        </pc:spChg>
        <pc:spChg chg="add mod">
          <ac:chgData name="NGUYEN PHAM ANH THU" userId="baf72463-252b-4d5f-a6ca-5a6327a9888d" providerId="ADAL" clId="{C81F71A6-D9A8-4A53-B7D0-1F9A8D12FD7E}" dt="2021-12-14T04:44:52.851" v="7133" actId="1076"/>
          <ac:spMkLst>
            <pc:docMk/>
            <pc:sldMk cId="3153792908" sldId="333"/>
            <ac:spMk id="34" creationId="{33F0FCBF-F3B7-47CC-B06C-D8B18DA64596}"/>
          </ac:spMkLst>
        </pc:spChg>
        <pc:spChg chg="mod">
          <ac:chgData name="NGUYEN PHAM ANH THU" userId="baf72463-252b-4d5f-a6ca-5a6327a9888d" providerId="ADAL" clId="{C81F71A6-D9A8-4A53-B7D0-1F9A8D12FD7E}" dt="2021-12-14T04:47:42.898" v="7369" actId="14100"/>
          <ac:spMkLst>
            <pc:docMk/>
            <pc:sldMk cId="3153792908" sldId="333"/>
            <ac:spMk id="62" creationId="{DA8A4EED-B1F0-45E3-8707-57134881FE5E}"/>
          </ac:spMkLst>
        </pc:spChg>
        <pc:spChg chg="mod">
          <ac:chgData name="NGUYEN PHAM ANH THU" userId="baf72463-252b-4d5f-a6ca-5a6327a9888d" providerId="ADAL" clId="{C81F71A6-D9A8-4A53-B7D0-1F9A8D12FD7E}" dt="2021-12-14T04:47:59.581" v="7372" actId="14100"/>
          <ac:spMkLst>
            <pc:docMk/>
            <pc:sldMk cId="3153792908" sldId="333"/>
            <ac:spMk id="63" creationId="{C14FEB92-9B59-44D9-AF47-20B0E942E08D}"/>
          </ac:spMkLst>
        </pc:spChg>
        <pc:grpChg chg="mod">
          <ac:chgData name="NGUYEN PHAM ANH THU" userId="baf72463-252b-4d5f-a6ca-5a6327a9888d" providerId="ADAL" clId="{C81F71A6-D9A8-4A53-B7D0-1F9A8D12FD7E}" dt="2021-12-14T04:48:11.220" v="7373" actId="1076"/>
          <ac:grpSpMkLst>
            <pc:docMk/>
            <pc:sldMk cId="3153792908" sldId="333"/>
            <ac:grpSpMk id="2" creationId="{9ED81AD9-2FDD-419B-B80A-B6F8CD2AA44D}"/>
          </ac:grpSpMkLst>
        </pc:grpChg>
        <pc:grpChg chg="add mod">
          <ac:chgData name="NGUYEN PHAM ANH THU" userId="baf72463-252b-4d5f-a6ca-5a6327a9888d" providerId="ADAL" clId="{C81F71A6-D9A8-4A53-B7D0-1F9A8D12FD7E}" dt="2021-12-14T02:07:22.030" v="5044" actId="1076"/>
          <ac:grpSpMkLst>
            <pc:docMk/>
            <pc:sldMk cId="3153792908" sldId="333"/>
            <ac:grpSpMk id="17" creationId="{16CB8360-FB70-463A-81EE-1330AEE9E918}"/>
          </ac:grpSpMkLst>
        </pc:grpChg>
        <pc:grpChg chg="del">
          <ac:chgData name="NGUYEN PHAM ANH THU" userId="baf72463-252b-4d5f-a6ca-5a6327a9888d" providerId="ADAL" clId="{C81F71A6-D9A8-4A53-B7D0-1F9A8D12FD7E}" dt="2021-12-14T01:54:14.700" v="4353" actId="478"/>
          <ac:grpSpMkLst>
            <pc:docMk/>
            <pc:sldMk cId="3153792908" sldId="333"/>
            <ac:grpSpMk id="21" creationId="{606A1448-E896-4B1C-BB99-B94733FAA6EF}"/>
          </ac:grpSpMkLst>
        </pc:grpChg>
        <pc:grpChg chg="del">
          <ac:chgData name="NGUYEN PHAM ANH THU" userId="baf72463-252b-4d5f-a6ca-5a6327a9888d" providerId="ADAL" clId="{C81F71A6-D9A8-4A53-B7D0-1F9A8D12FD7E}" dt="2021-12-14T01:54:14.700" v="4353" actId="478"/>
          <ac:grpSpMkLst>
            <pc:docMk/>
            <pc:sldMk cId="3153792908" sldId="333"/>
            <ac:grpSpMk id="25" creationId="{66BDC162-2AB2-456F-AC06-70A5A2BDE29B}"/>
          </ac:grpSpMkLst>
        </pc:grpChg>
        <pc:grpChg chg="add mod">
          <ac:chgData name="NGUYEN PHAM ANH THU" userId="baf72463-252b-4d5f-a6ca-5a6327a9888d" providerId="ADAL" clId="{C81F71A6-D9A8-4A53-B7D0-1F9A8D12FD7E}" dt="2021-12-14T02:07:22.030" v="5044" actId="1076"/>
          <ac:grpSpMkLst>
            <pc:docMk/>
            <pc:sldMk cId="3153792908" sldId="333"/>
            <ac:grpSpMk id="31" creationId="{7E27DE89-C75C-457C-BF7B-2B3BAE36BFE2}"/>
          </ac:grpSpMkLst>
        </pc:grpChg>
        <pc:graphicFrameChg chg="add del modGraphic">
          <ac:chgData name="NGUYEN PHAM ANH THU" userId="baf72463-252b-4d5f-a6ca-5a6327a9888d" providerId="ADAL" clId="{C81F71A6-D9A8-4A53-B7D0-1F9A8D12FD7E}" dt="2021-12-14T10:20:21.248" v="13623" actId="478"/>
          <ac:graphicFrameMkLst>
            <pc:docMk/>
            <pc:sldMk cId="3153792908" sldId="333"/>
            <ac:graphicFrameMk id="4" creationId="{E87DE5D1-E846-4304-9564-7642C6551B20}"/>
          </ac:graphicFrameMkLst>
        </pc:graphicFrameChg>
        <pc:picChg chg="mod">
          <ac:chgData name="NGUYEN PHAM ANH THU" userId="baf72463-252b-4d5f-a6ca-5a6327a9888d" providerId="ADAL" clId="{C81F71A6-D9A8-4A53-B7D0-1F9A8D12FD7E}" dt="2021-12-14T01:54:20.951" v="4354"/>
          <ac:picMkLst>
            <pc:docMk/>
            <pc:sldMk cId="3153792908" sldId="333"/>
            <ac:picMk id="18" creationId="{142DD859-7DC1-4C94-89C8-E0F75EEEADD6}"/>
          </ac:picMkLst>
        </pc:picChg>
        <pc:picChg chg="add mod">
          <ac:chgData name="NGUYEN PHAM ANH THU" userId="baf72463-252b-4d5f-a6ca-5a6327a9888d" providerId="ADAL" clId="{C81F71A6-D9A8-4A53-B7D0-1F9A8D12FD7E}" dt="2021-12-14T02:07:22.030" v="5044" actId="1076"/>
          <ac:picMkLst>
            <pc:docMk/>
            <pc:sldMk cId="3153792908" sldId="333"/>
            <ac:picMk id="20" creationId="{65271C45-35FD-47BC-BEA1-F7C0E66108EA}"/>
          </ac:picMkLst>
        </pc:picChg>
        <pc:picChg chg="del">
          <ac:chgData name="NGUYEN PHAM ANH THU" userId="baf72463-252b-4d5f-a6ca-5a6327a9888d" providerId="ADAL" clId="{C81F71A6-D9A8-4A53-B7D0-1F9A8D12FD7E}" dt="2021-12-14T01:54:14.700" v="4353" actId="478"/>
          <ac:picMkLst>
            <pc:docMk/>
            <pc:sldMk cId="3153792908" sldId="333"/>
            <ac:picMk id="24" creationId="{278DA857-4D65-43EA-9AD6-08DE842CC093}"/>
          </ac:picMkLst>
        </pc:picChg>
        <pc:picChg chg="del">
          <ac:chgData name="NGUYEN PHAM ANH THU" userId="baf72463-252b-4d5f-a6ca-5a6327a9888d" providerId="ADAL" clId="{C81F71A6-D9A8-4A53-B7D0-1F9A8D12FD7E}" dt="2021-12-14T01:54:29.855" v="4355" actId="478"/>
          <ac:picMkLst>
            <pc:docMk/>
            <pc:sldMk cId="3153792908" sldId="333"/>
            <ac:picMk id="29" creationId="{981578C1-1660-4052-87CF-E537AEEA9F7D}"/>
          </ac:picMkLst>
        </pc:picChg>
        <pc:picChg chg="del">
          <ac:chgData name="NGUYEN PHAM ANH THU" userId="baf72463-252b-4d5f-a6ca-5a6327a9888d" providerId="ADAL" clId="{C81F71A6-D9A8-4A53-B7D0-1F9A8D12FD7E}" dt="2021-12-14T01:54:31.156" v="4356" actId="478"/>
          <ac:picMkLst>
            <pc:docMk/>
            <pc:sldMk cId="3153792908" sldId="333"/>
            <ac:picMk id="30" creationId="{10E2B2F5-DC71-4E7C-A275-6EF970A7AC9F}"/>
          </ac:picMkLst>
        </pc:picChg>
        <pc:picChg chg="add mod ord">
          <ac:chgData name="NGUYEN PHAM ANH THU" userId="baf72463-252b-4d5f-a6ca-5a6327a9888d" providerId="ADAL" clId="{C81F71A6-D9A8-4A53-B7D0-1F9A8D12FD7E}" dt="2021-12-14T02:07:29.181" v="5046" actId="1076"/>
          <ac:picMkLst>
            <pc:docMk/>
            <pc:sldMk cId="3153792908" sldId="333"/>
            <ac:picMk id="35" creationId="{760BFF50-E59E-4413-B300-0ED4DB5053EC}"/>
          </ac:picMkLst>
        </pc:picChg>
        <pc:picChg chg="add mod">
          <ac:chgData name="NGUYEN PHAM ANH THU" userId="baf72463-252b-4d5f-a6ca-5a6327a9888d" providerId="ADAL" clId="{C81F71A6-D9A8-4A53-B7D0-1F9A8D12FD7E}" dt="2021-12-14T02:07:18.978" v="5043" actId="1076"/>
          <ac:picMkLst>
            <pc:docMk/>
            <pc:sldMk cId="3153792908" sldId="333"/>
            <ac:picMk id="36" creationId="{EEFD6519-EB24-4944-963C-FFD7840740BC}"/>
          </ac:picMkLst>
        </pc:picChg>
        <pc:picChg chg="add mod">
          <ac:chgData name="NGUYEN PHAM ANH THU" userId="baf72463-252b-4d5f-a6ca-5a6327a9888d" providerId="ADAL" clId="{C81F71A6-D9A8-4A53-B7D0-1F9A8D12FD7E}" dt="2021-12-14T02:07:18.978" v="5043" actId="1076"/>
          <ac:picMkLst>
            <pc:docMk/>
            <pc:sldMk cId="3153792908" sldId="333"/>
            <ac:picMk id="37" creationId="{6D33ED95-88BA-4F54-B317-6810AA7FD077}"/>
          </ac:picMkLst>
        </pc:picChg>
        <pc:picChg chg="add mod ord">
          <ac:chgData name="NGUYEN PHAM ANH THU" userId="baf72463-252b-4d5f-a6ca-5a6327a9888d" providerId="ADAL" clId="{C81F71A6-D9A8-4A53-B7D0-1F9A8D12FD7E}" dt="2021-12-14T02:07:18.978" v="5043" actId="1076"/>
          <ac:picMkLst>
            <pc:docMk/>
            <pc:sldMk cId="3153792908" sldId="333"/>
            <ac:picMk id="38" creationId="{87DFA816-2E42-48B8-AFE6-0438E918C059}"/>
          </ac:picMkLst>
        </pc:picChg>
        <pc:picChg chg="add mod ord">
          <ac:chgData name="NGUYEN PHAM ANH THU" userId="baf72463-252b-4d5f-a6ca-5a6327a9888d" providerId="ADAL" clId="{C81F71A6-D9A8-4A53-B7D0-1F9A8D12FD7E}" dt="2021-12-14T02:07:18.978" v="5043" actId="1076"/>
          <ac:picMkLst>
            <pc:docMk/>
            <pc:sldMk cId="3153792908" sldId="333"/>
            <ac:picMk id="39" creationId="{9087ECEC-BA33-44BB-A707-71CB3732114E}"/>
          </ac:picMkLst>
        </pc:picChg>
        <pc:picChg chg="add mod ord">
          <ac:chgData name="NGUYEN PHAM ANH THU" userId="baf72463-252b-4d5f-a6ca-5a6327a9888d" providerId="ADAL" clId="{C81F71A6-D9A8-4A53-B7D0-1F9A8D12FD7E}" dt="2021-12-14T02:07:18.978" v="5043" actId="1076"/>
          <ac:picMkLst>
            <pc:docMk/>
            <pc:sldMk cId="3153792908" sldId="333"/>
            <ac:picMk id="40" creationId="{C710748C-4964-4FDD-B8CA-46C97C21D9E1}"/>
          </ac:picMkLst>
        </pc:picChg>
        <pc:picChg chg="add mod ord">
          <ac:chgData name="NGUYEN PHAM ANH THU" userId="baf72463-252b-4d5f-a6ca-5a6327a9888d" providerId="ADAL" clId="{C81F71A6-D9A8-4A53-B7D0-1F9A8D12FD7E}" dt="2021-12-14T02:07:18.978" v="5043" actId="1076"/>
          <ac:picMkLst>
            <pc:docMk/>
            <pc:sldMk cId="3153792908" sldId="333"/>
            <ac:picMk id="41" creationId="{9106E6D8-E499-4CB3-9363-6C89EE35332B}"/>
          </ac:picMkLst>
        </pc:picChg>
        <pc:picChg chg="add mod ord">
          <ac:chgData name="NGUYEN PHAM ANH THU" userId="baf72463-252b-4d5f-a6ca-5a6327a9888d" providerId="ADAL" clId="{C81F71A6-D9A8-4A53-B7D0-1F9A8D12FD7E}" dt="2021-12-14T02:07:18.978" v="5043" actId="1076"/>
          <ac:picMkLst>
            <pc:docMk/>
            <pc:sldMk cId="3153792908" sldId="333"/>
            <ac:picMk id="42" creationId="{BA671863-74CC-439D-AAF8-8E8A48209526}"/>
          </ac:picMkLst>
        </pc:picChg>
        <pc:picChg chg="add mod ord">
          <ac:chgData name="NGUYEN PHAM ANH THU" userId="baf72463-252b-4d5f-a6ca-5a6327a9888d" providerId="ADAL" clId="{C81F71A6-D9A8-4A53-B7D0-1F9A8D12FD7E}" dt="2021-12-14T02:07:18.978" v="5043" actId="1076"/>
          <ac:picMkLst>
            <pc:docMk/>
            <pc:sldMk cId="3153792908" sldId="333"/>
            <ac:picMk id="43" creationId="{72BD2F5E-B281-43A9-B51F-FFC067394E38}"/>
          </ac:picMkLst>
        </pc:picChg>
        <pc:picChg chg="add mod ord">
          <ac:chgData name="NGUYEN PHAM ANH THU" userId="baf72463-252b-4d5f-a6ca-5a6327a9888d" providerId="ADAL" clId="{C81F71A6-D9A8-4A53-B7D0-1F9A8D12FD7E}" dt="2021-12-14T02:07:18.978" v="5043" actId="1076"/>
          <ac:picMkLst>
            <pc:docMk/>
            <pc:sldMk cId="3153792908" sldId="333"/>
            <ac:picMk id="44" creationId="{AD99BD3E-ADAF-49C7-951E-7C0BC4612DDE}"/>
          </ac:picMkLst>
        </pc:picChg>
        <pc:picChg chg="add mod ord">
          <ac:chgData name="NGUYEN PHAM ANH THU" userId="baf72463-252b-4d5f-a6ca-5a6327a9888d" providerId="ADAL" clId="{C81F71A6-D9A8-4A53-B7D0-1F9A8D12FD7E}" dt="2021-12-14T02:07:18.978" v="5043" actId="1076"/>
          <ac:picMkLst>
            <pc:docMk/>
            <pc:sldMk cId="3153792908" sldId="333"/>
            <ac:picMk id="45" creationId="{3F67C6C8-79B4-42A9-8E0E-0E454D9B97B3}"/>
          </ac:picMkLst>
        </pc:picChg>
      </pc:sldChg>
      <pc:sldChg chg="addSp delSp modSp add del mod addAnim delAnim modAnim">
        <pc:chgData name="NGUYEN PHAM ANH THU" userId="baf72463-252b-4d5f-a6ca-5a6327a9888d" providerId="ADAL" clId="{C81F71A6-D9A8-4A53-B7D0-1F9A8D12FD7E}" dt="2021-12-14T05:03:08.841" v="7481" actId="47"/>
        <pc:sldMkLst>
          <pc:docMk/>
          <pc:sldMk cId="2843379339" sldId="334"/>
        </pc:sldMkLst>
        <pc:spChg chg="add mod">
          <ac:chgData name="NGUYEN PHAM ANH THU" userId="baf72463-252b-4d5f-a6ca-5a6327a9888d" providerId="ADAL" clId="{C81F71A6-D9A8-4A53-B7D0-1F9A8D12FD7E}" dt="2021-12-14T03:25:03.724" v="5370" actId="164"/>
          <ac:spMkLst>
            <pc:docMk/>
            <pc:sldMk cId="2843379339" sldId="334"/>
            <ac:spMk id="5" creationId="{A502AFF2-15AE-4668-AD68-055BEA95B3AA}"/>
          </ac:spMkLst>
        </pc:spChg>
        <pc:spChg chg="add mod">
          <ac:chgData name="NGUYEN PHAM ANH THU" userId="baf72463-252b-4d5f-a6ca-5a6327a9888d" providerId="ADAL" clId="{C81F71A6-D9A8-4A53-B7D0-1F9A8D12FD7E}" dt="2021-12-14T03:25:03.724" v="5370" actId="164"/>
          <ac:spMkLst>
            <pc:docMk/>
            <pc:sldMk cId="2843379339" sldId="334"/>
            <ac:spMk id="6" creationId="{63929774-5D1A-4203-9F07-1339FBD075E0}"/>
          </ac:spMkLst>
        </pc:spChg>
        <pc:spChg chg="mod">
          <ac:chgData name="NGUYEN PHAM ANH THU" userId="baf72463-252b-4d5f-a6ca-5a6327a9888d" providerId="ADAL" clId="{C81F71A6-D9A8-4A53-B7D0-1F9A8D12FD7E}" dt="2021-12-14T02:08:33.162" v="5103" actId="20577"/>
          <ac:spMkLst>
            <pc:docMk/>
            <pc:sldMk cId="2843379339" sldId="334"/>
            <ac:spMk id="19" creationId="{DCFE325E-D440-4CDA-8680-6F767226E5D2}"/>
          </ac:spMkLst>
        </pc:spChg>
        <pc:spChg chg="mod topLvl">
          <ac:chgData name="NGUYEN PHAM ANH THU" userId="baf72463-252b-4d5f-a6ca-5a6327a9888d" providerId="ADAL" clId="{C81F71A6-D9A8-4A53-B7D0-1F9A8D12FD7E}" dt="2021-12-14T03:14:35.520" v="5211" actId="20577"/>
          <ac:spMkLst>
            <pc:docMk/>
            <pc:sldMk cId="2843379339" sldId="334"/>
            <ac:spMk id="29" creationId="{6D51D472-C98D-40BA-A4F4-9F2812B57D41}"/>
          </ac:spMkLst>
        </pc:spChg>
        <pc:spChg chg="mod">
          <ac:chgData name="NGUYEN PHAM ANH THU" userId="baf72463-252b-4d5f-a6ca-5a6327a9888d" providerId="ADAL" clId="{C81F71A6-D9A8-4A53-B7D0-1F9A8D12FD7E}" dt="2021-12-14T04:43:18.610" v="7007" actId="20577"/>
          <ac:spMkLst>
            <pc:docMk/>
            <pc:sldMk cId="2843379339" sldId="334"/>
            <ac:spMk id="34" creationId="{33F0FCBF-F3B7-47CC-B06C-D8B18DA64596}"/>
          </ac:spMkLst>
        </pc:spChg>
        <pc:spChg chg="add del mod">
          <ac:chgData name="NGUYEN PHAM ANH THU" userId="baf72463-252b-4d5f-a6ca-5a6327a9888d" providerId="ADAL" clId="{C81F71A6-D9A8-4A53-B7D0-1F9A8D12FD7E}" dt="2021-12-14T02:35:36.428" v="5117" actId="478"/>
          <ac:spMkLst>
            <pc:docMk/>
            <pc:sldMk cId="2843379339" sldId="334"/>
            <ac:spMk id="51" creationId="{3DD28E1D-88F0-4139-869E-D0861A06643E}"/>
          </ac:spMkLst>
        </pc:spChg>
        <pc:spChg chg="add mod">
          <ac:chgData name="NGUYEN PHAM ANH THU" userId="baf72463-252b-4d5f-a6ca-5a6327a9888d" providerId="ADAL" clId="{C81F71A6-D9A8-4A53-B7D0-1F9A8D12FD7E}" dt="2021-12-14T03:13:46.759" v="5194" actId="1076"/>
          <ac:spMkLst>
            <pc:docMk/>
            <pc:sldMk cId="2843379339" sldId="334"/>
            <ac:spMk id="52" creationId="{9B4FAA85-ACDE-4226-AD69-A9D82DEA0E5D}"/>
          </ac:spMkLst>
        </pc:spChg>
        <pc:spChg chg="add mod">
          <ac:chgData name="NGUYEN PHAM ANH THU" userId="baf72463-252b-4d5f-a6ca-5a6327a9888d" providerId="ADAL" clId="{C81F71A6-D9A8-4A53-B7D0-1F9A8D12FD7E}" dt="2021-12-14T03:25:30.173" v="5371" actId="962"/>
          <ac:spMkLst>
            <pc:docMk/>
            <pc:sldMk cId="2843379339" sldId="334"/>
            <ac:spMk id="53" creationId="{D3178830-6AC1-4B63-A1EC-518CF5BABA15}"/>
          </ac:spMkLst>
        </pc:spChg>
        <pc:spChg chg="add mod">
          <ac:chgData name="NGUYEN PHAM ANH THU" userId="baf72463-252b-4d5f-a6ca-5a6327a9888d" providerId="ADAL" clId="{C81F71A6-D9A8-4A53-B7D0-1F9A8D12FD7E}" dt="2021-12-14T03:14:45.860" v="5212" actId="1076"/>
          <ac:spMkLst>
            <pc:docMk/>
            <pc:sldMk cId="2843379339" sldId="334"/>
            <ac:spMk id="54" creationId="{408C789A-7D5E-4E84-9124-C220C5C3009E}"/>
          </ac:spMkLst>
        </pc:spChg>
        <pc:spChg chg="mod">
          <ac:chgData name="NGUYEN PHAM ANH THU" userId="baf72463-252b-4d5f-a6ca-5a6327a9888d" providerId="ADAL" clId="{C81F71A6-D9A8-4A53-B7D0-1F9A8D12FD7E}" dt="2021-12-14T03:35:31.822" v="5443"/>
          <ac:spMkLst>
            <pc:docMk/>
            <pc:sldMk cId="2843379339" sldId="334"/>
            <ac:spMk id="61" creationId="{CB980DA7-37D3-41B5-8BBD-CDF48BDE878C}"/>
          </ac:spMkLst>
        </pc:spChg>
        <pc:spChg chg="mod">
          <ac:chgData name="NGUYEN PHAM ANH THU" userId="baf72463-252b-4d5f-a6ca-5a6327a9888d" providerId="ADAL" clId="{C81F71A6-D9A8-4A53-B7D0-1F9A8D12FD7E}" dt="2021-12-14T03:39:30.482" v="5623" actId="20577"/>
          <ac:spMkLst>
            <pc:docMk/>
            <pc:sldMk cId="2843379339" sldId="334"/>
            <ac:spMk id="64" creationId="{8C7EE92F-C444-4D0D-ACBB-5177230D9211}"/>
          </ac:spMkLst>
        </pc:spChg>
        <pc:grpChg chg="del">
          <ac:chgData name="NGUYEN PHAM ANH THU" userId="baf72463-252b-4d5f-a6ca-5a6327a9888d" providerId="ADAL" clId="{C81F71A6-D9A8-4A53-B7D0-1F9A8D12FD7E}" dt="2021-12-14T02:34:55.488" v="5112" actId="478"/>
          <ac:grpSpMkLst>
            <pc:docMk/>
            <pc:sldMk cId="2843379339" sldId="334"/>
            <ac:grpSpMk id="2" creationId="{9ED81AD9-2FDD-419B-B80A-B6F8CD2AA44D}"/>
          </ac:grpSpMkLst>
        </pc:grpChg>
        <pc:grpChg chg="add mod">
          <ac:chgData name="NGUYEN PHAM ANH THU" userId="baf72463-252b-4d5f-a6ca-5a6327a9888d" providerId="ADAL" clId="{C81F71A6-D9A8-4A53-B7D0-1F9A8D12FD7E}" dt="2021-12-14T02:41:12.235" v="5170" actId="1076"/>
          <ac:grpSpMkLst>
            <pc:docMk/>
            <pc:sldMk cId="2843379339" sldId="334"/>
            <ac:grpSpMk id="3" creationId="{203568B3-3326-4FD5-8CA8-7BDA4B99339E}"/>
          </ac:grpSpMkLst>
        </pc:grpChg>
        <pc:grpChg chg="add mod">
          <ac:chgData name="NGUYEN PHAM ANH THU" userId="baf72463-252b-4d5f-a6ca-5a6327a9888d" providerId="ADAL" clId="{C81F71A6-D9A8-4A53-B7D0-1F9A8D12FD7E}" dt="2021-12-14T03:48:43.643" v="6126" actId="1076"/>
          <ac:grpSpMkLst>
            <pc:docMk/>
            <pc:sldMk cId="2843379339" sldId="334"/>
            <ac:grpSpMk id="7" creationId="{7400D59C-027F-4951-9254-14C788E4521D}"/>
          </ac:grpSpMkLst>
        </pc:grpChg>
        <pc:grpChg chg="add del mod ord">
          <ac:chgData name="NGUYEN PHAM ANH THU" userId="baf72463-252b-4d5f-a6ca-5a6327a9888d" providerId="ADAL" clId="{C81F71A6-D9A8-4A53-B7D0-1F9A8D12FD7E}" dt="2021-12-14T04:58:56.531" v="7462" actId="1076"/>
          <ac:grpSpMkLst>
            <pc:docMk/>
            <pc:sldMk cId="2843379339" sldId="334"/>
            <ac:grpSpMk id="8" creationId="{288D02FA-9C15-4D14-AAAB-E4B1D614A169}"/>
          </ac:grpSpMkLst>
        </pc:grpChg>
        <pc:grpChg chg="add mod">
          <ac:chgData name="NGUYEN PHAM ANH THU" userId="baf72463-252b-4d5f-a6ca-5a6327a9888d" providerId="ADAL" clId="{C81F71A6-D9A8-4A53-B7D0-1F9A8D12FD7E}" dt="2021-12-14T03:31:30.278" v="5421" actId="164"/>
          <ac:grpSpMkLst>
            <pc:docMk/>
            <pc:sldMk cId="2843379339" sldId="334"/>
            <ac:grpSpMk id="9" creationId="{EACAACF3-33A6-4A15-A362-A22CD0CE9CA9}"/>
          </ac:grpSpMkLst>
        </pc:grpChg>
        <pc:grpChg chg="mod">
          <ac:chgData name="NGUYEN PHAM ANH THU" userId="baf72463-252b-4d5f-a6ca-5a6327a9888d" providerId="ADAL" clId="{C81F71A6-D9A8-4A53-B7D0-1F9A8D12FD7E}" dt="2021-12-14T03:48:39.249" v="6125" actId="1076"/>
          <ac:grpSpMkLst>
            <pc:docMk/>
            <pc:sldMk cId="2843379339" sldId="334"/>
            <ac:grpSpMk id="17" creationId="{16CB8360-FB70-463A-81EE-1330AEE9E918}"/>
          </ac:grpSpMkLst>
        </pc:grpChg>
        <pc:grpChg chg="add del mod ord">
          <ac:chgData name="NGUYEN PHAM ANH THU" userId="baf72463-252b-4d5f-a6ca-5a6327a9888d" providerId="ADAL" clId="{C81F71A6-D9A8-4A53-B7D0-1F9A8D12FD7E}" dt="2021-12-14T02:55:54.843" v="5176" actId="165"/>
          <ac:grpSpMkLst>
            <pc:docMk/>
            <pc:sldMk cId="2843379339" sldId="334"/>
            <ac:grpSpMk id="26" creationId="{C05EB344-A18C-4DBF-8D0D-C7A5BC2FAB51}"/>
          </ac:grpSpMkLst>
        </pc:grpChg>
        <pc:grpChg chg="mod topLvl">
          <ac:chgData name="NGUYEN PHAM ANH THU" userId="baf72463-252b-4d5f-a6ca-5a6327a9888d" providerId="ADAL" clId="{C81F71A6-D9A8-4A53-B7D0-1F9A8D12FD7E}" dt="2021-12-14T03:31:30.278" v="5421" actId="164"/>
          <ac:grpSpMkLst>
            <pc:docMk/>
            <pc:sldMk cId="2843379339" sldId="334"/>
            <ac:grpSpMk id="27" creationId="{26080182-E441-43CB-849D-FCD6DC1D4254}"/>
          </ac:grpSpMkLst>
        </pc:grpChg>
        <pc:grpChg chg="mod">
          <ac:chgData name="NGUYEN PHAM ANH THU" userId="baf72463-252b-4d5f-a6ca-5a6327a9888d" providerId="ADAL" clId="{C81F71A6-D9A8-4A53-B7D0-1F9A8D12FD7E}" dt="2021-12-14T02:39:30.216" v="5154" actId="164"/>
          <ac:grpSpMkLst>
            <pc:docMk/>
            <pc:sldMk cId="2843379339" sldId="334"/>
            <ac:grpSpMk id="31" creationId="{7E27DE89-C75C-457C-BF7B-2B3BAE36BFE2}"/>
          </ac:grpSpMkLst>
        </pc:grpChg>
        <pc:grpChg chg="add mod">
          <ac:chgData name="NGUYEN PHAM ANH THU" userId="baf72463-252b-4d5f-a6ca-5a6327a9888d" providerId="ADAL" clId="{C81F71A6-D9A8-4A53-B7D0-1F9A8D12FD7E}" dt="2021-12-14T03:48:43.643" v="6126" actId="1076"/>
          <ac:grpSpMkLst>
            <pc:docMk/>
            <pc:sldMk cId="2843379339" sldId="334"/>
            <ac:grpSpMk id="60" creationId="{18A337C8-5045-468D-B959-36BE7F8202D4}"/>
          </ac:grpSpMkLst>
        </pc:grpChg>
        <pc:picChg chg="mod modCrop">
          <ac:chgData name="NGUYEN PHAM ANH THU" userId="baf72463-252b-4d5f-a6ca-5a6327a9888d" providerId="ADAL" clId="{C81F71A6-D9A8-4A53-B7D0-1F9A8D12FD7E}" dt="2021-12-14T02:40:19.379" v="5164" actId="1076"/>
          <ac:picMkLst>
            <pc:docMk/>
            <pc:sldMk cId="2843379339" sldId="334"/>
            <ac:picMk id="18" creationId="{142DD859-7DC1-4C94-89C8-E0F75EEEADD6}"/>
          </ac:picMkLst>
        </pc:picChg>
        <pc:picChg chg="del">
          <ac:chgData name="NGUYEN PHAM ANH THU" userId="baf72463-252b-4d5f-a6ca-5a6327a9888d" providerId="ADAL" clId="{C81F71A6-D9A8-4A53-B7D0-1F9A8D12FD7E}" dt="2021-12-14T02:40:06.182" v="5161" actId="478"/>
          <ac:picMkLst>
            <pc:docMk/>
            <pc:sldMk cId="2843379339" sldId="334"/>
            <ac:picMk id="20" creationId="{65271C45-35FD-47BC-BEA1-F7C0E66108EA}"/>
          </ac:picMkLst>
        </pc:picChg>
        <pc:picChg chg="mod ord topLvl">
          <ac:chgData name="NGUYEN PHAM ANH THU" userId="baf72463-252b-4d5f-a6ca-5a6327a9888d" providerId="ADAL" clId="{C81F71A6-D9A8-4A53-B7D0-1F9A8D12FD7E}" dt="2021-12-14T03:31:30.278" v="5421" actId="164"/>
          <ac:picMkLst>
            <pc:docMk/>
            <pc:sldMk cId="2843379339" sldId="334"/>
            <ac:picMk id="28" creationId="{6F21EA96-CABC-4B6A-A234-C0F52A49EADF}"/>
          </ac:picMkLst>
        </pc:picChg>
        <pc:picChg chg="mod">
          <ac:chgData name="NGUYEN PHAM ANH THU" userId="baf72463-252b-4d5f-a6ca-5a6327a9888d" providerId="ADAL" clId="{C81F71A6-D9A8-4A53-B7D0-1F9A8D12FD7E}" dt="2021-12-14T02:55:54.843" v="5176" actId="165"/>
          <ac:picMkLst>
            <pc:docMk/>
            <pc:sldMk cId="2843379339" sldId="334"/>
            <ac:picMk id="30" creationId="{6415238F-054B-4EC8-B295-D7E25943150E}"/>
          </ac:picMkLst>
        </pc:picChg>
        <pc:picChg chg="del">
          <ac:chgData name="NGUYEN PHAM ANH THU" userId="baf72463-252b-4d5f-a6ca-5a6327a9888d" providerId="ADAL" clId="{C81F71A6-D9A8-4A53-B7D0-1F9A8D12FD7E}" dt="2021-12-14T02:09:13.397" v="5105" actId="478"/>
          <ac:picMkLst>
            <pc:docMk/>
            <pc:sldMk cId="2843379339" sldId="334"/>
            <ac:picMk id="35" creationId="{760BFF50-E59E-4413-B300-0ED4DB5053EC}"/>
          </ac:picMkLst>
        </pc:picChg>
        <pc:picChg chg="del">
          <ac:chgData name="NGUYEN PHAM ANH THU" userId="baf72463-252b-4d5f-a6ca-5a6327a9888d" providerId="ADAL" clId="{C81F71A6-D9A8-4A53-B7D0-1F9A8D12FD7E}" dt="2021-12-14T02:09:11.802" v="5104" actId="478"/>
          <ac:picMkLst>
            <pc:docMk/>
            <pc:sldMk cId="2843379339" sldId="334"/>
            <ac:picMk id="36" creationId="{EEFD6519-EB24-4944-963C-FFD7840740BC}"/>
          </ac:picMkLst>
        </pc:picChg>
        <pc:picChg chg="del">
          <ac:chgData name="NGUYEN PHAM ANH THU" userId="baf72463-252b-4d5f-a6ca-5a6327a9888d" providerId="ADAL" clId="{C81F71A6-D9A8-4A53-B7D0-1F9A8D12FD7E}" dt="2021-12-14T02:09:11.802" v="5104" actId="478"/>
          <ac:picMkLst>
            <pc:docMk/>
            <pc:sldMk cId="2843379339" sldId="334"/>
            <ac:picMk id="37" creationId="{6D33ED95-88BA-4F54-B317-6810AA7FD077}"/>
          </ac:picMkLst>
        </pc:picChg>
        <pc:picChg chg="del">
          <ac:chgData name="NGUYEN PHAM ANH THU" userId="baf72463-252b-4d5f-a6ca-5a6327a9888d" providerId="ADAL" clId="{C81F71A6-D9A8-4A53-B7D0-1F9A8D12FD7E}" dt="2021-12-14T02:09:11.802" v="5104" actId="478"/>
          <ac:picMkLst>
            <pc:docMk/>
            <pc:sldMk cId="2843379339" sldId="334"/>
            <ac:picMk id="38" creationId="{87DFA816-2E42-48B8-AFE6-0438E918C059}"/>
          </ac:picMkLst>
        </pc:picChg>
        <pc:picChg chg="del">
          <ac:chgData name="NGUYEN PHAM ANH THU" userId="baf72463-252b-4d5f-a6ca-5a6327a9888d" providerId="ADAL" clId="{C81F71A6-D9A8-4A53-B7D0-1F9A8D12FD7E}" dt="2021-12-14T02:09:11.802" v="5104" actId="478"/>
          <ac:picMkLst>
            <pc:docMk/>
            <pc:sldMk cId="2843379339" sldId="334"/>
            <ac:picMk id="39" creationId="{9087ECEC-BA33-44BB-A707-71CB3732114E}"/>
          </ac:picMkLst>
        </pc:picChg>
        <pc:picChg chg="del">
          <ac:chgData name="NGUYEN PHAM ANH THU" userId="baf72463-252b-4d5f-a6ca-5a6327a9888d" providerId="ADAL" clId="{C81F71A6-D9A8-4A53-B7D0-1F9A8D12FD7E}" dt="2021-12-14T02:09:11.802" v="5104" actId="478"/>
          <ac:picMkLst>
            <pc:docMk/>
            <pc:sldMk cId="2843379339" sldId="334"/>
            <ac:picMk id="40" creationId="{C710748C-4964-4FDD-B8CA-46C97C21D9E1}"/>
          </ac:picMkLst>
        </pc:picChg>
        <pc:picChg chg="del">
          <ac:chgData name="NGUYEN PHAM ANH THU" userId="baf72463-252b-4d5f-a6ca-5a6327a9888d" providerId="ADAL" clId="{C81F71A6-D9A8-4A53-B7D0-1F9A8D12FD7E}" dt="2021-12-14T02:09:11.802" v="5104" actId="478"/>
          <ac:picMkLst>
            <pc:docMk/>
            <pc:sldMk cId="2843379339" sldId="334"/>
            <ac:picMk id="41" creationId="{9106E6D8-E499-4CB3-9363-6C89EE35332B}"/>
          </ac:picMkLst>
        </pc:picChg>
        <pc:picChg chg="del">
          <ac:chgData name="NGUYEN PHAM ANH THU" userId="baf72463-252b-4d5f-a6ca-5a6327a9888d" providerId="ADAL" clId="{C81F71A6-D9A8-4A53-B7D0-1F9A8D12FD7E}" dt="2021-12-14T02:09:11.802" v="5104" actId="478"/>
          <ac:picMkLst>
            <pc:docMk/>
            <pc:sldMk cId="2843379339" sldId="334"/>
            <ac:picMk id="42" creationId="{BA671863-74CC-439D-AAF8-8E8A48209526}"/>
          </ac:picMkLst>
        </pc:picChg>
        <pc:picChg chg="del">
          <ac:chgData name="NGUYEN PHAM ANH THU" userId="baf72463-252b-4d5f-a6ca-5a6327a9888d" providerId="ADAL" clId="{C81F71A6-D9A8-4A53-B7D0-1F9A8D12FD7E}" dt="2021-12-14T02:09:11.802" v="5104" actId="478"/>
          <ac:picMkLst>
            <pc:docMk/>
            <pc:sldMk cId="2843379339" sldId="334"/>
            <ac:picMk id="43" creationId="{72BD2F5E-B281-43A9-B51F-FFC067394E38}"/>
          </ac:picMkLst>
        </pc:picChg>
        <pc:picChg chg="del">
          <ac:chgData name="NGUYEN PHAM ANH THU" userId="baf72463-252b-4d5f-a6ca-5a6327a9888d" providerId="ADAL" clId="{C81F71A6-D9A8-4A53-B7D0-1F9A8D12FD7E}" dt="2021-12-14T02:09:11.802" v="5104" actId="478"/>
          <ac:picMkLst>
            <pc:docMk/>
            <pc:sldMk cId="2843379339" sldId="334"/>
            <ac:picMk id="44" creationId="{AD99BD3E-ADAF-49C7-951E-7C0BC4612DDE}"/>
          </ac:picMkLst>
        </pc:picChg>
        <pc:picChg chg="del">
          <ac:chgData name="NGUYEN PHAM ANH THU" userId="baf72463-252b-4d5f-a6ca-5a6327a9888d" providerId="ADAL" clId="{C81F71A6-D9A8-4A53-B7D0-1F9A8D12FD7E}" dt="2021-12-14T02:09:11.802" v="5104" actId="478"/>
          <ac:picMkLst>
            <pc:docMk/>
            <pc:sldMk cId="2843379339" sldId="334"/>
            <ac:picMk id="45" creationId="{3F67C6C8-79B4-42A9-8E0E-0E454D9B97B3}"/>
          </ac:picMkLst>
        </pc:picChg>
        <pc:picChg chg="mod">
          <ac:chgData name="NGUYEN PHAM ANH THU" userId="baf72463-252b-4d5f-a6ca-5a6327a9888d" providerId="ADAL" clId="{C81F71A6-D9A8-4A53-B7D0-1F9A8D12FD7E}" dt="2021-12-14T02:40:59.474" v="5169" actId="1076"/>
          <ac:picMkLst>
            <pc:docMk/>
            <pc:sldMk cId="2843379339" sldId="334"/>
            <ac:picMk id="46" creationId="{4DC7BE15-1021-4312-A748-12DD9F9BFB1E}"/>
          </ac:picMkLst>
        </pc:picChg>
        <pc:picChg chg="mod">
          <ac:chgData name="NGUYEN PHAM ANH THU" userId="baf72463-252b-4d5f-a6ca-5a6327a9888d" providerId="ADAL" clId="{C81F71A6-D9A8-4A53-B7D0-1F9A8D12FD7E}" dt="2021-12-14T02:55:54.843" v="5176" actId="165"/>
          <ac:picMkLst>
            <pc:docMk/>
            <pc:sldMk cId="2843379339" sldId="334"/>
            <ac:picMk id="47" creationId="{9F27C141-4363-490B-8B23-9A26C48CF37F}"/>
          </ac:picMkLst>
        </pc:picChg>
        <pc:picChg chg="mod">
          <ac:chgData name="NGUYEN PHAM ANH THU" userId="baf72463-252b-4d5f-a6ca-5a6327a9888d" providerId="ADAL" clId="{C81F71A6-D9A8-4A53-B7D0-1F9A8D12FD7E}" dt="2021-12-14T02:55:54.843" v="5176" actId="165"/>
          <ac:picMkLst>
            <pc:docMk/>
            <pc:sldMk cId="2843379339" sldId="334"/>
            <ac:picMk id="48" creationId="{7A2C7A98-392A-4E50-AC54-5F80F5754C9F}"/>
          </ac:picMkLst>
        </pc:picChg>
        <pc:picChg chg="mod">
          <ac:chgData name="NGUYEN PHAM ANH THU" userId="baf72463-252b-4d5f-a6ca-5a6327a9888d" providerId="ADAL" clId="{C81F71A6-D9A8-4A53-B7D0-1F9A8D12FD7E}" dt="2021-12-14T02:55:54.843" v="5176" actId="165"/>
          <ac:picMkLst>
            <pc:docMk/>
            <pc:sldMk cId="2843379339" sldId="334"/>
            <ac:picMk id="49" creationId="{F2F83812-1D27-4D66-9633-D805CB07990D}"/>
          </ac:picMkLst>
        </pc:picChg>
        <pc:picChg chg="mod">
          <ac:chgData name="NGUYEN PHAM ANH THU" userId="baf72463-252b-4d5f-a6ca-5a6327a9888d" providerId="ADAL" clId="{C81F71A6-D9A8-4A53-B7D0-1F9A8D12FD7E}" dt="2021-12-14T02:55:54.843" v="5176" actId="165"/>
          <ac:picMkLst>
            <pc:docMk/>
            <pc:sldMk cId="2843379339" sldId="334"/>
            <ac:picMk id="50" creationId="{0718F763-8B06-4DF0-ACE4-5A6168D4D7DF}"/>
          </ac:picMkLst>
        </pc:picChg>
        <pc:picChg chg="add mod">
          <ac:chgData name="NGUYEN PHAM ANH THU" userId="baf72463-252b-4d5f-a6ca-5a6327a9888d" providerId="ADAL" clId="{C81F71A6-D9A8-4A53-B7D0-1F9A8D12FD7E}" dt="2021-12-14T03:48:47.450" v="6127" actId="1076"/>
          <ac:picMkLst>
            <pc:docMk/>
            <pc:sldMk cId="2843379339" sldId="334"/>
            <ac:picMk id="56" creationId="{AE4C33EC-3D4E-4556-A1B1-931E1947F9E0}"/>
          </ac:picMkLst>
        </pc:picChg>
        <pc:picChg chg="add mod">
          <ac:chgData name="NGUYEN PHAM ANH THU" userId="baf72463-252b-4d5f-a6ca-5a6327a9888d" providerId="ADAL" clId="{C81F71A6-D9A8-4A53-B7D0-1F9A8D12FD7E}" dt="2021-12-14T03:21:28.313" v="5229"/>
          <ac:picMkLst>
            <pc:docMk/>
            <pc:sldMk cId="2843379339" sldId="334"/>
            <ac:picMk id="57" creationId="{6149ECFB-7C44-489C-A52F-B64F6555B040}"/>
          </ac:picMkLst>
        </pc:picChg>
        <pc:picChg chg="add mod topLvl">
          <ac:chgData name="NGUYEN PHAM ANH THU" userId="baf72463-252b-4d5f-a6ca-5a6327a9888d" providerId="ADAL" clId="{C81F71A6-D9A8-4A53-B7D0-1F9A8D12FD7E}" dt="2021-12-14T03:30:28.375" v="5416" actId="478"/>
          <ac:picMkLst>
            <pc:docMk/>
            <pc:sldMk cId="2843379339" sldId="334"/>
            <ac:picMk id="58" creationId="{7B1CF244-101E-4A20-B178-EA1B1293ACAC}"/>
          </ac:picMkLst>
        </pc:picChg>
        <pc:picChg chg="add del mod topLvl">
          <ac:chgData name="NGUYEN PHAM ANH THU" userId="baf72463-252b-4d5f-a6ca-5a6327a9888d" providerId="ADAL" clId="{C81F71A6-D9A8-4A53-B7D0-1F9A8D12FD7E}" dt="2021-12-14T03:30:32.574" v="5417" actId="1076"/>
          <ac:picMkLst>
            <pc:docMk/>
            <pc:sldMk cId="2843379339" sldId="334"/>
            <ac:picMk id="59" creationId="{9C68BD26-A6E8-45C6-BE2A-AFCF6DC474CC}"/>
          </ac:picMkLst>
        </pc:picChg>
      </pc:sldChg>
      <pc:sldChg chg="addSp delSp modSp add del mod delAnim modAnim">
        <pc:chgData name="NGUYEN PHAM ANH THU" userId="baf72463-252b-4d5f-a6ca-5a6327a9888d" providerId="ADAL" clId="{C81F71A6-D9A8-4A53-B7D0-1F9A8D12FD7E}" dt="2021-12-14T05:03:06.784" v="7480" actId="47"/>
        <pc:sldMkLst>
          <pc:docMk/>
          <pc:sldMk cId="2183797358" sldId="335"/>
        </pc:sldMkLst>
        <pc:spChg chg="add mod">
          <ac:chgData name="NGUYEN PHAM ANH THU" userId="baf72463-252b-4d5f-a6ca-5a6327a9888d" providerId="ADAL" clId="{C81F71A6-D9A8-4A53-B7D0-1F9A8D12FD7E}" dt="2021-12-14T03:59:00.177" v="6331" actId="14100"/>
          <ac:spMkLst>
            <pc:docMk/>
            <pc:sldMk cId="2183797358" sldId="335"/>
            <ac:spMk id="2" creationId="{64791E56-60FF-4D13-B68B-24ED67E1964D}"/>
          </ac:spMkLst>
        </pc:spChg>
        <pc:spChg chg="add mod">
          <ac:chgData name="NGUYEN PHAM ANH THU" userId="baf72463-252b-4d5f-a6ca-5a6327a9888d" providerId="ADAL" clId="{C81F71A6-D9A8-4A53-B7D0-1F9A8D12FD7E}" dt="2021-12-14T03:57:59.983" v="6299" actId="1076"/>
          <ac:spMkLst>
            <pc:docMk/>
            <pc:sldMk cId="2183797358" sldId="335"/>
            <ac:spMk id="4" creationId="{3B4287B2-97BE-43E6-A274-FDF1DBACE41D}"/>
          </ac:spMkLst>
        </pc:spChg>
        <pc:spChg chg="mod">
          <ac:chgData name="NGUYEN PHAM ANH THU" userId="baf72463-252b-4d5f-a6ca-5a6327a9888d" providerId="ADAL" clId="{C81F71A6-D9A8-4A53-B7D0-1F9A8D12FD7E}" dt="2021-12-14T03:42:04.930" v="5757" actId="14100"/>
          <ac:spMkLst>
            <pc:docMk/>
            <pc:sldMk cId="2183797358" sldId="335"/>
            <ac:spMk id="5" creationId="{A502AFF2-15AE-4668-AD68-055BEA95B3AA}"/>
          </ac:spMkLst>
        </pc:spChg>
        <pc:spChg chg="mod">
          <ac:chgData name="NGUYEN PHAM ANH THU" userId="baf72463-252b-4d5f-a6ca-5a6327a9888d" providerId="ADAL" clId="{C81F71A6-D9A8-4A53-B7D0-1F9A8D12FD7E}" dt="2021-12-14T03:40:37.496" v="5750" actId="20577"/>
          <ac:spMkLst>
            <pc:docMk/>
            <pc:sldMk cId="2183797358" sldId="335"/>
            <ac:spMk id="6" creationId="{63929774-5D1A-4203-9F07-1339FBD075E0}"/>
          </ac:spMkLst>
        </pc:spChg>
        <pc:spChg chg="add del">
          <ac:chgData name="NGUYEN PHAM ANH THU" userId="baf72463-252b-4d5f-a6ca-5a6327a9888d" providerId="ADAL" clId="{C81F71A6-D9A8-4A53-B7D0-1F9A8D12FD7E}" dt="2021-12-14T03:50:08.591" v="6171" actId="11529"/>
          <ac:spMkLst>
            <pc:docMk/>
            <pc:sldMk cId="2183797358" sldId="335"/>
            <ac:spMk id="8" creationId="{AFA2CF23-F933-472B-A7B2-616639235462}"/>
          </ac:spMkLst>
        </pc:spChg>
        <pc:spChg chg="add mod">
          <ac:chgData name="NGUYEN PHAM ANH THU" userId="baf72463-252b-4d5f-a6ca-5a6327a9888d" providerId="ADAL" clId="{C81F71A6-D9A8-4A53-B7D0-1F9A8D12FD7E}" dt="2021-12-14T03:57:59.983" v="6299" actId="1076"/>
          <ac:spMkLst>
            <pc:docMk/>
            <pc:sldMk cId="2183797358" sldId="335"/>
            <ac:spMk id="9" creationId="{7E06E060-439E-439B-B429-289ECC3C28FC}"/>
          </ac:spMkLst>
        </pc:spChg>
        <pc:spChg chg="add mod">
          <ac:chgData name="NGUYEN PHAM ANH THU" userId="baf72463-252b-4d5f-a6ca-5a6327a9888d" providerId="ADAL" clId="{C81F71A6-D9A8-4A53-B7D0-1F9A8D12FD7E}" dt="2021-12-14T03:57:59.983" v="6299" actId="1076"/>
          <ac:spMkLst>
            <pc:docMk/>
            <pc:sldMk cId="2183797358" sldId="335"/>
            <ac:spMk id="10" creationId="{E1961EF1-EAE7-4624-BEA7-88330E8EC644}"/>
          </ac:spMkLst>
        </pc:spChg>
        <pc:spChg chg="add mod">
          <ac:chgData name="NGUYEN PHAM ANH THU" userId="baf72463-252b-4d5f-a6ca-5a6327a9888d" providerId="ADAL" clId="{C81F71A6-D9A8-4A53-B7D0-1F9A8D12FD7E}" dt="2021-12-14T04:19:49.444" v="6367" actId="14100"/>
          <ac:spMkLst>
            <pc:docMk/>
            <pc:sldMk cId="2183797358" sldId="335"/>
            <ac:spMk id="21" creationId="{177D4A74-754B-48F0-B0FA-D3EDB2821721}"/>
          </ac:spMkLst>
        </pc:spChg>
        <pc:spChg chg="mod">
          <ac:chgData name="NGUYEN PHAM ANH THU" userId="baf72463-252b-4d5f-a6ca-5a6327a9888d" providerId="ADAL" clId="{C81F71A6-D9A8-4A53-B7D0-1F9A8D12FD7E}" dt="2021-12-14T03:46:29.081" v="5977" actId="14100"/>
          <ac:spMkLst>
            <pc:docMk/>
            <pc:sldMk cId="2183797358" sldId="335"/>
            <ac:spMk id="23" creationId="{CDA39650-1BF1-4FAA-9149-E8D36E5C5FFE}"/>
          </ac:spMkLst>
        </pc:spChg>
        <pc:spChg chg="mod">
          <ac:chgData name="NGUYEN PHAM ANH THU" userId="baf72463-252b-4d5f-a6ca-5a6327a9888d" providerId="ADAL" clId="{C81F71A6-D9A8-4A53-B7D0-1F9A8D12FD7E}" dt="2021-12-14T03:46:12.322" v="5972" actId="14100"/>
          <ac:spMkLst>
            <pc:docMk/>
            <pc:sldMk cId="2183797358" sldId="335"/>
            <ac:spMk id="24" creationId="{0459B82D-6C40-476B-A3CA-684EFAEA2AC0}"/>
          </ac:spMkLst>
        </pc:spChg>
        <pc:spChg chg="mod">
          <ac:chgData name="NGUYEN PHAM ANH THU" userId="baf72463-252b-4d5f-a6ca-5a6327a9888d" providerId="ADAL" clId="{C81F71A6-D9A8-4A53-B7D0-1F9A8D12FD7E}" dt="2021-12-14T03:57:22.671" v="6294" actId="14100"/>
          <ac:spMkLst>
            <pc:docMk/>
            <pc:sldMk cId="2183797358" sldId="335"/>
            <ac:spMk id="26" creationId="{C5AFC368-F007-4A6D-83DA-FD51B8A73D40}"/>
          </ac:spMkLst>
        </pc:spChg>
        <pc:spChg chg="mod">
          <ac:chgData name="NGUYEN PHAM ANH THU" userId="baf72463-252b-4d5f-a6ca-5a6327a9888d" providerId="ADAL" clId="{C81F71A6-D9A8-4A53-B7D0-1F9A8D12FD7E}" dt="2021-12-14T03:57:16.042" v="6292" actId="14100"/>
          <ac:spMkLst>
            <pc:docMk/>
            <pc:sldMk cId="2183797358" sldId="335"/>
            <ac:spMk id="27" creationId="{6D37BBE0-C99C-4C96-A487-1FA4A71F4346}"/>
          </ac:spMkLst>
        </pc:spChg>
        <pc:spChg chg="del">
          <ac:chgData name="NGUYEN PHAM ANH THU" userId="baf72463-252b-4d5f-a6ca-5a6327a9888d" providerId="ADAL" clId="{C81F71A6-D9A8-4A53-B7D0-1F9A8D12FD7E}" dt="2021-12-14T03:38:56.491" v="5553" actId="478"/>
          <ac:spMkLst>
            <pc:docMk/>
            <pc:sldMk cId="2183797358" sldId="335"/>
            <ac:spMk id="29" creationId="{6D51D472-C98D-40BA-A4F4-9F2812B57D41}"/>
          </ac:spMkLst>
        </pc:spChg>
        <pc:spChg chg="add mod">
          <ac:chgData name="NGUYEN PHAM ANH THU" userId="baf72463-252b-4d5f-a6ca-5a6327a9888d" providerId="ADAL" clId="{C81F71A6-D9A8-4A53-B7D0-1F9A8D12FD7E}" dt="2021-12-14T03:57:59.983" v="6299" actId="1076"/>
          <ac:spMkLst>
            <pc:docMk/>
            <pc:sldMk cId="2183797358" sldId="335"/>
            <ac:spMk id="30" creationId="{3472EF33-D826-4113-9547-15678932E7A6}"/>
          </ac:spMkLst>
        </pc:spChg>
        <pc:spChg chg="mod">
          <ac:chgData name="NGUYEN PHAM ANH THU" userId="baf72463-252b-4d5f-a6ca-5a6327a9888d" providerId="ADAL" clId="{C81F71A6-D9A8-4A53-B7D0-1F9A8D12FD7E}" dt="2021-12-14T04:43:05.530" v="7001" actId="20577"/>
          <ac:spMkLst>
            <pc:docMk/>
            <pc:sldMk cId="2183797358" sldId="335"/>
            <ac:spMk id="34" creationId="{33F0FCBF-F3B7-47CC-B06C-D8B18DA64596}"/>
          </ac:spMkLst>
        </pc:spChg>
        <pc:spChg chg="add mod">
          <ac:chgData name="NGUYEN PHAM ANH THU" userId="baf72463-252b-4d5f-a6ca-5a6327a9888d" providerId="ADAL" clId="{C81F71A6-D9A8-4A53-B7D0-1F9A8D12FD7E}" dt="2021-12-14T03:58:39.648" v="6325" actId="20577"/>
          <ac:spMkLst>
            <pc:docMk/>
            <pc:sldMk cId="2183797358" sldId="335"/>
            <ac:spMk id="35" creationId="{9D518AA2-A4EA-47BC-8709-F6DEFBC603CA}"/>
          </ac:spMkLst>
        </pc:spChg>
        <pc:spChg chg="add mod">
          <ac:chgData name="NGUYEN PHAM ANH THU" userId="baf72463-252b-4d5f-a6ca-5a6327a9888d" providerId="ADAL" clId="{C81F71A6-D9A8-4A53-B7D0-1F9A8D12FD7E}" dt="2021-12-14T03:57:44.961" v="6298" actId="14100"/>
          <ac:spMkLst>
            <pc:docMk/>
            <pc:sldMk cId="2183797358" sldId="335"/>
            <ac:spMk id="37" creationId="{DB7FB887-4F25-40B0-A8D5-1BC1727089F8}"/>
          </ac:spMkLst>
        </pc:spChg>
        <pc:spChg chg="add mod">
          <ac:chgData name="NGUYEN PHAM ANH THU" userId="baf72463-252b-4d5f-a6ca-5a6327a9888d" providerId="ADAL" clId="{C81F71A6-D9A8-4A53-B7D0-1F9A8D12FD7E}" dt="2021-12-14T03:58:15.191" v="6303" actId="14100"/>
          <ac:spMkLst>
            <pc:docMk/>
            <pc:sldMk cId="2183797358" sldId="335"/>
            <ac:spMk id="38" creationId="{0023DB2C-42B0-4760-95E8-9FA70C22235E}"/>
          </ac:spMkLst>
        </pc:spChg>
        <pc:spChg chg="add mod">
          <ac:chgData name="NGUYEN PHAM ANH THU" userId="baf72463-252b-4d5f-a6ca-5a6327a9888d" providerId="ADAL" clId="{C81F71A6-D9A8-4A53-B7D0-1F9A8D12FD7E}" dt="2021-12-14T03:58:23.776" v="6308" actId="1076"/>
          <ac:spMkLst>
            <pc:docMk/>
            <pc:sldMk cId="2183797358" sldId="335"/>
            <ac:spMk id="39" creationId="{EF679AE5-27EA-4754-9FBF-B6BA3FB01105}"/>
          </ac:spMkLst>
        </pc:spChg>
        <pc:spChg chg="add mod">
          <ac:chgData name="NGUYEN PHAM ANH THU" userId="baf72463-252b-4d5f-a6ca-5a6327a9888d" providerId="ADAL" clId="{C81F71A6-D9A8-4A53-B7D0-1F9A8D12FD7E}" dt="2021-12-14T03:59:21.599" v="6335" actId="1076"/>
          <ac:spMkLst>
            <pc:docMk/>
            <pc:sldMk cId="2183797358" sldId="335"/>
            <ac:spMk id="40" creationId="{BC633FD3-B940-4042-B12B-8F5C2412EE1D}"/>
          </ac:spMkLst>
        </pc:spChg>
        <pc:spChg chg="add mod">
          <ac:chgData name="NGUYEN PHAM ANH THU" userId="baf72463-252b-4d5f-a6ca-5a6327a9888d" providerId="ADAL" clId="{C81F71A6-D9A8-4A53-B7D0-1F9A8D12FD7E}" dt="2021-12-14T03:59:44.520" v="6342" actId="1076"/>
          <ac:spMkLst>
            <pc:docMk/>
            <pc:sldMk cId="2183797358" sldId="335"/>
            <ac:spMk id="41" creationId="{F9F62961-3B51-4DA8-96D7-E5496F2C5FE0}"/>
          </ac:spMkLst>
        </pc:spChg>
        <pc:spChg chg="add mod">
          <ac:chgData name="NGUYEN PHAM ANH THU" userId="baf72463-252b-4d5f-a6ca-5a6327a9888d" providerId="ADAL" clId="{C81F71A6-D9A8-4A53-B7D0-1F9A8D12FD7E}" dt="2021-12-14T04:20:43.113" v="6376" actId="1076"/>
          <ac:spMkLst>
            <pc:docMk/>
            <pc:sldMk cId="2183797358" sldId="335"/>
            <ac:spMk id="43" creationId="{A4291EF3-B2F5-4607-A5D1-18D2D2627094}"/>
          </ac:spMkLst>
        </pc:spChg>
        <pc:spChg chg="del">
          <ac:chgData name="NGUYEN PHAM ANH THU" userId="baf72463-252b-4d5f-a6ca-5a6327a9888d" providerId="ADAL" clId="{C81F71A6-D9A8-4A53-B7D0-1F9A8D12FD7E}" dt="2021-12-14T03:38:56.491" v="5553" actId="478"/>
          <ac:spMkLst>
            <pc:docMk/>
            <pc:sldMk cId="2183797358" sldId="335"/>
            <ac:spMk id="52" creationId="{9B4FAA85-ACDE-4226-AD69-A9D82DEA0E5D}"/>
          </ac:spMkLst>
        </pc:spChg>
        <pc:spChg chg="del">
          <ac:chgData name="NGUYEN PHAM ANH THU" userId="baf72463-252b-4d5f-a6ca-5a6327a9888d" providerId="ADAL" clId="{C81F71A6-D9A8-4A53-B7D0-1F9A8D12FD7E}" dt="2021-12-14T03:38:56.491" v="5553" actId="478"/>
          <ac:spMkLst>
            <pc:docMk/>
            <pc:sldMk cId="2183797358" sldId="335"/>
            <ac:spMk id="53" creationId="{D3178830-6AC1-4B63-A1EC-518CF5BABA15}"/>
          </ac:spMkLst>
        </pc:spChg>
        <pc:spChg chg="del">
          <ac:chgData name="NGUYEN PHAM ANH THU" userId="baf72463-252b-4d5f-a6ca-5a6327a9888d" providerId="ADAL" clId="{C81F71A6-D9A8-4A53-B7D0-1F9A8D12FD7E}" dt="2021-12-14T03:38:56.491" v="5553" actId="478"/>
          <ac:spMkLst>
            <pc:docMk/>
            <pc:sldMk cId="2183797358" sldId="335"/>
            <ac:spMk id="54" creationId="{408C789A-7D5E-4E84-9124-C220C5C3009E}"/>
          </ac:spMkLst>
        </pc:spChg>
        <pc:grpChg chg="mod">
          <ac:chgData name="NGUYEN PHAM ANH THU" userId="baf72463-252b-4d5f-a6ca-5a6327a9888d" providerId="ADAL" clId="{C81F71A6-D9A8-4A53-B7D0-1F9A8D12FD7E}" dt="2021-12-14T03:41:59.554" v="5756" actId="1076"/>
          <ac:grpSpMkLst>
            <pc:docMk/>
            <pc:sldMk cId="2183797358" sldId="335"/>
            <ac:grpSpMk id="7" creationId="{7400D59C-027F-4951-9254-14C788E4521D}"/>
          </ac:grpSpMkLst>
        </pc:grpChg>
        <pc:grpChg chg="del">
          <ac:chgData name="NGUYEN PHAM ANH THU" userId="baf72463-252b-4d5f-a6ca-5a6327a9888d" providerId="ADAL" clId="{C81F71A6-D9A8-4A53-B7D0-1F9A8D12FD7E}" dt="2021-12-14T03:38:56.491" v="5553" actId="478"/>
          <ac:grpSpMkLst>
            <pc:docMk/>
            <pc:sldMk cId="2183797358" sldId="335"/>
            <ac:grpSpMk id="8" creationId="{288D02FA-9C15-4D14-AAAB-E4B1D614A169}"/>
          </ac:grpSpMkLst>
        </pc:grpChg>
        <pc:grpChg chg="del">
          <ac:chgData name="NGUYEN PHAM ANH THU" userId="baf72463-252b-4d5f-a6ca-5a6327a9888d" providerId="ADAL" clId="{C81F71A6-D9A8-4A53-B7D0-1F9A8D12FD7E}" dt="2021-12-14T03:38:56.491" v="5553" actId="478"/>
          <ac:grpSpMkLst>
            <pc:docMk/>
            <pc:sldMk cId="2183797358" sldId="335"/>
            <ac:grpSpMk id="9" creationId="{EACAACF3-33A6-4A15-A362-A22CD0CE9CA9}"/>
          </ac:grpSpMkLst>
        </pc:grpChg>
        <pc:grpChg chg="mod">
          <ac:chgData name="NGUYEN PHAM ANH THU" userId="baf72463-252b-4d5f-a6ca-5a6327a9888d" providerId="ADAL" clId="{C81F71A6-D9A8-4A53-B7D0-1F9A8D12FD7E}" dt="2021-12-14T03:48:30.955" v="6123" actId="1076"/>
          <ac:grpSpMkLst>
            <pc:docMk/>
            <pc:sldMk cId="2183797358" sldId="335"/>
            <ac:grpSpMk id="17" creationId="{16CB8360-FB70-463A-81EE-1330AEE9E918}"/>
          </ac:grpSpMkLst>
        </pc:grpChg>
        <pc:grpChg chg="add mod">
          <ac:chgData name="NGUYEN PHAM ANH THU" userId="baf72463-252b-4d5f-a6ca-5a6327a9888d" providerId="ADAL" clId="{C81F71A6-D9A8-4A53-B7D0-1F9A8D12FD7E}" dt="2021-12-14T03:46:26.387" v="5976" actId="1076"/>
          <ac:grpSpMkLst>
            <pc:docMk/>
            <pc:sldMk cId="2183797358" sldId="335"/>
            <ac:grpSpMk id="22" creationId="{11316C4C-015B-4E1A-9EF3-05BCE744AD53}"/>
          </ac:grpSpMkLst>
        </pc:grpChg>
        <pc:grpChg chg="add mod">
          <ac:chgData name="NGUYEN PHAM ANH THU" userId="baf72463-252b-4d5f-a6ca-5a6327a9888d" providerId="ADAL" clId="{C81F71A6-D9A8-4A53-B7D0-1F9A8D12FD7E}" dt="2021-12-14T03:46:40.154" v="5979" actId="1076"/>
          <ac:grpSpMkLst>
            <pc:docMk/>
            <pc:sldMk cId="2183797358" sldId="335"/>
            <ac:grpSpMk id="25" creationId="{930060E8-634D-434D-A79F-AB39BCAC34BC}"/>
          </ac:grpSpMkLst>
        </pc:grpChg>
        <pc:grpChg chg="del">
          <ac:chgData name="NGUYEN PHAM ANH THU" userId="baf72463-252b-4d5f-a6ca-5a6327a9888d" providerId="ADAL" clId="{C81F71A6-D9A8-4A53-B7D0-1F9A8D12FD7E}" dt="2021-12-14T03:39:01.510" v="5554" actId="478"/>
          <ac:grpSpMkLst>
            <pc:docMk/>
            <pc:sldMk cId="2183797358" sldId="335"/>
            <ac:grpSpMk id="60" creationId="{18A337C8-5045-468D-B959-36BE7F8202D4}"/>
          </ac:grpSpMkLst>
        </pc:grpChg>
        <pc:picChg chg="add mod">
          <ac:chgData name="NGUYEN PHAM ANH THU" userId="baf72463-252b-4d5f-a6ca-5a6327a9888d" providerId="ADAL" clId="{C81F71A6-D9A8-4A53-B7D0-1F9A8D12FD7E}" dt="2021-12-14T03:56:28.817" v="6284" actId="1076"/>
          <ac:picMkLst>
            <pc:docMk/>
            <pc:sldMk cId="2183797358" sldId="335"/>
            <ac:picMk id="20" creationId="{E159750C-AC18-44E9-B65F-C48A59F7B1A5}"/>
          </ac:picMkLst>
        </pc:picChg>
        <pc:picChg chg="add del mod modCrop">
          <ac:chgData name="NGUYEN PHAM ANH THU" userId="baf72463-252b-4d5f-a6ca-5a6327a9888d" providerId="ADAL" clId="{C81F71A6-D9A8-4A53-B7D0-1F9A8D12FD7E}" dt="2021-12-14T03:54:45.634" v="6240" actId="478"/>
          <ac:picMkLst>
            <pc:docMk/>
            <pc:sldMk cId="2183797358" sldId="335"/>
            <ac:picMk id="36" creationId="{5ABE6420-E4D6-4CA6-B415-3D5A6945C725}"/>
          </ac:picMkLst>
        </pc:picChg>
        <pc:picChg chg="add mod">
          <ac:chgData name="NGUYEN PHAM ANH THU" userId="baf72463-252b-4d5f-a6ca-5a6327a9888d" providerId="ADAL" clId="{C81F71A6-D9A8-4A53-B7D0-1F9A8D12FD7E}" dt="2021-12-14T04:03:01.233" v="6363" actId="1076"/>
          <ac:picMkLst>
            <pc:docMk/>
            <pc:sldMk cId="2183797358" sldId="335"/>
            <ac:picMk id="42" creationId="{3FA0A96A-0A01-4831-A494-9C0F792D4631}"/>
          </ac:picMkLst>
        </pc:picChg>
        <pc:picChg chg="mod ord">
          <ac:chgData name="NGUYEN PHAM ANH THU" userId="baf72463-252b-4d5f-a6ca-5a6327a9888d" providerId="ADAL" clId="{C81F71A6-D9A8-4A53-B7D0-1F9A8D12FD7E}" dt="2021-12-14T03:41:40.613" v="5753" actId="13244"/>
          <ac:picMkLst>
            <pc:docMk/>
            <pc:sldMk cId="2183797358" sldId="335"/>
            <ac:picMk id="56" creationId="{AE4C33EC-3D4E-4556-A1B1-931E1947F9E0}"/>
          </ac:picMkLst>
        </pc:picChg>
        <pc:picChg chg="del">
          <ac:chgData name="NGUYEN PHAM ANH THU" userId="baf72463-252b-4d5f-a6ca-5a6327a9888d" providerId="ADAL" clId="{C81F71A6-D9A8-4A53-B7D0-1F9A8D12FD7E}" dt="2021-12-14T03:53:47.147" v="6227" actId="478"/>
          <ac:picMkLst>
            <pc:docMk/>
            <pc:sldMk cId="2183797358" sldId="335"/>
            <ac:picMk id="57" creationId="{6149ECFB-7C44-489C-A52F-B64F6555B040}"/>
          </ac:picMkLst>
        </pc:picChg>
      </pc:sldChg>
      <pc:sldChg chg="addSp delSp modSp add mod modTransition addAnim delAnim modAnim modNotesTx">
        <pc:chgData name="NGUYEN PHAM ANH THU" userId="baf72463-252b-4d5f-a6ca-5a6327a9888d" providerId="ADAL" clId="{C81F71A6-D9A8-4A53-B7D0-1F9A8D12FD7E}" dt="2021-12-14T10:23:57.299" v="13636"/>
        <pc:sldMkLst>
          <pc:docMk/>
          <pc:sldMk cId="2172569594" sldId="336"/>
        </pc:sldMkLst>
        <pc:spChg chg="mod ord topLvl">
          <ac:chgData name="NGUYEN PHAM ANH THU" userId="baf72463-252b-4d5f-a6ca-5a6327a9888d" providerId="ADAL" clId="{C81F71A6-D9A8-4A53-B7D0-1F9A8D12FD7E}" dt="2021-12-14T10:20:39.573" v="13624" actId="165"/>
          <ac:spMkLst>
            <pc:docMk/>
            <pc:sldMk cId="2172569594" sldId="336"/>
            <ac:spMk id="2" creationId="{64791E56-60FF-4D13-B68B-24ED67E1964D}"/>
          </ac:spMkLst>
        </pc:spChg>
        <pc:spChg chg="mod ord topLvl">
          <ac:chgData name="NGUYEN PHAM ANH THU" userId="baf72463-252b-4d5f-a6ca-5a6327a9888d" providerId="ADAL" clId="{C81F71A6-D9A8-4A53-B7D0-1F9A8D12FD7E}" dt="2021-12-14T10:20:39.573" v="13624" actId="165"/>
          <ac:spMkLst>
            <pc:docMk/>
            <pc:sldMk cId="2172569594" sldId="336"/>
            <ac:spMk id="4" creationId="{3B4287B2-97BE-43E6-A274-FDF1DBACE41D}"/>
          </ac:spMkLst>
        </pc:spChg>
        <pc:spChg chg="mod">
          <ac:chgData name="NGUYEN PHAM ANH THU" userId="baf72463-252b-4d5f-a6ca-5a6327a9888d" providerId="ADAL" clId="{C81F71A6-D9A8-4A53-B7D0-1F9A8D12FD7E}" dt="2021-12-14T04:29:35.466" v="6828" actId="14100"/>
          <ac:spMkLst>
            <pc:docMk/>
            <pc:sldMk cId="2172569594" sldId="336"/>
            <ac:spMk id="5" creationId="{A502AFF2-15AE-4668-AD68-055BEA95B3AA}"/>
          </ac:spMkLst>
        </pc:spChg>
        <pc:spChg chg="mod">
          <ac:chgData name="NGUYEN PHAM ANH THU" userId="baf72463-252b-4d5f-a6ca-5a6327a9888d" providerId="ADAL" clId="{C81F71A6-D9A8-4A53-B7D0-1F9A8D12FD7E}" dt="2021-12-14T05:04:17.670" v="7593" actId="20577"/>
          <ac:spMkLst>
            <pc:docMk/>
            <pc:sldMk cId="2172569594" sldId="336"/>
            <ac:spMk id="6" creationId="{63929774-5D1A-4203-9F07-1339FBD075E0}"/>
          </ac:spMkLst>
        </pc:spChg>
        <pc:spChg chg="mod ord topLvl">
          <ac:chgData name="NGUYEN PHAM ANH THU" userId="baf72463-252b-4d5f-a6ca-5a6327a9888d" providerId="ADAL" clId="{C81F71A6-D9A8-4A53-B7D0-1F9A8D12FD7E}" dt="2021-12-14T10:20:39.573" v="13624" actId="165"/>
          <ac:spMkLst>
            <pc:docMk/>
            <pc:sldMk cId="2172569594" sldId="336"/>
            <ac:spMk id="9" creationId="{7E06E060-439E-439B-B429-289ECC3C28FC}"/>
          </ac:spMkLst>
        </pc:spChg>
        <pc:spChg chg="mod ord topLvl">
          <ac:chgData name="NGUYEN PHAM ANH THU" userId="baf72463-252b-4d5f-a6ca-5a6327a9888d" providerId="ADAL" clId="{C81F71A6-D9A8-4A53-B7D0-1F9A8D12FD7E}" dt="2021-12-14T10:20:39.573" v="13624" actId="165"/>
          <ac:spMkLst>
            <pc:docMk/>
            <pc:sldMk cId="2172569594" sldId="336"/>
            <ac:spMk id="10" creationId="{E1961EF1-EAE7-4624-BEA7-88330E8EC644}"/>
          </ac:spMkLst>
        </pc:spChg>
        <pc:spChg chg="add del mod ord">
          <ac:chgData name="NGUYEN PHAM ANH THU" userId="baf72463-252b-4d5f-a6ca-5a6327a9888d" providerId="ADAL" clId="{C81F71A6-D9A8-4A53-B7D0-1F9A8D12FD7E}" dt="2021-12-14T10:19:40.502" v="13616" actId="767"/>
          <ac:spMkLst>
            <pc:docMk/>
            <pc:sldMk cId="2172569594" sldId="336"/>
            <ac:spMk id="11" creationId="{E2A3AAF9-2BA4-4D2D-860C-C9435C447413}"/>
          </ac:spMkLst>
        </pc:spChg>
        <pc:spChg chg="mod">
          <ac:chgData name="NGUYEN PHAM ANH THU" userId="baf72463-252b-4d5f-a6ca-5a6327a9888d" providerId="ADAL" clId="{C81F71A6-D9A8-4A53-B7D0-1F9A8D12FD7E}" dt="2021-12-14T05:04:06.167" v="7555" actId="20577"/>
          <ac:spMkLst>
            <pc:docMk/>
            <pc:sldMk cId="2172569594" sldId="336"/>
            <ac:spMk id="19" creationId="{DCFE325E-D440-4CDA-8680-6F767226E5D2}"/>
          </ac:spMkLst>
        </pc:spChg>
        <pc:spChg chg="mod">
          <ac:chgData name="NGUYEN PHAM ANH THU" userId="baf72463-252b-4d5f-a6ca-5a6327a9888d" providerId="ADAL" clId="{C81F71A6-D9A8-4A53-B7D0-1F9A8D12FD7E}" dt="2021-12-14T06:00:19.202" v="7713" actId="1076"/>
          <ac:spMkLst>
            <pc:docMk/>
            <pc:sldMk cId="2172569594" sldId="336"/>
            <ac:spMk id="21" creationId="{177D4A74-754B-48F0-B0FA-D3EDB2821721}"/>
          </ac:spMkLst>
        </pc:spChg>
        <pc:spChg chg="mod ord topLvl">
          <ac:chgData name="NGUYEN PHAM ANH THU" userId="baf72463-252b-4d5f-a6ca-5a6327a9888d" providerId="ADAL" clId="{C81F71A6-D9A8-4A53-B7D0-1F9A8D12FD7E}" dt="2021-12-14T10:20:39.573" v="13624" actId="165"/>
          <ac:spMkLst>
            <pc:docMk/>
            <pc:sldMk cId="2172569594" sldId="336"/>
            <ac:spMk id="30" creationId="{3472EF33-D826-4113-9547-15678932E7A6}"/>
          </ac:spMkLst>
        </pc:spChg>
        <pc:spChg chg="mod">
          <ac:chgData name="NGUYEN PHAM ANH THU" userId="baf72463-252b-4d5f-a6ca-5a6327a9888d" providerId="ADAL" clId="{C81F71A6-D9A8-4A53-B7D0-1F9A8D12FD7E}" dt="2021-12-14T06:09:00.191" v="7830" actId="13926"/>
          <ac:spMkLst>
            <pc:docMk/>
            <pc:sldMk cId="2172569594" sldId="336"/>
            <ac:spMk id="33" creationId="{0C72A789-549E-4D6A-960D-BDE85EB712F9}"/>
          </ac:spMkLst>
        </pc:spChg>
        <pc:spChg chg="mod">
          <ac:chgData name="NGUYEN PHAM ANH THU" userId="baf72463-252b-4d5f-a6ca-5a6327a9888d" providerId="ADAL" clId="{C81F71A6-D9A8-4A53-B7D0-1F9A8D12FD7E}" dt="2021-12-14T04:43:13.938" v="7005" actId="20577"/>
          <ac:spMkLst>
            <pc:docMk/>
            <pc:sldMk cId="2172569594" sldId="336"/>
            <ac:spMk id="34" creationId="{33F0FCBF-F3B7-47CC-B06C-D8B18DA64596}"/>
          </ac:spMkLst>
        </pc:spChg>
        <pc:spChg chg="mod ord topLvl">
          <ac:chgData name="NGUYEN PHAM ANH THU" userId="baf72463-252b-4d5f-a6ca-5a6327a9888d" providerId="ADAL" clId="{C81F71A6-D9A8-4A53-B7D0-1F9A8D12FD7E}" dt="2021-12-14T10:20:39.573" v="13624" actId="165"/>
          <ac:spMkLst>
            <pc:docMk/>
            <pc:sldMk cId="2172569594" sldId="336"/>
            <ac:spMk id="35" creationId="{9D518AA2-A4EA-47BC-8709-F6DEFBC603CA}"/>
          </ac:spMkLst>
        </pc:spChg>
        <pc:spChg chg="mod ord topLvl">
          <ac:chgData name="NGUYEN PHAM ANH THU" userId="baf72463-252b-4d5f-a6ca-5a6327a9888d" providerId="ADAL" clId="{C81F71A6-D9A8-4A53-B7D0-1F9A8D12FD7E}" dt="2021-12-14T10:20:39.573" v="13624" actId="165"/>
          <ac:spMkLst>
            <pc:docMk/>
            <pc:sldMk cId="2172569594" sldId="336"/>
            <ac:spMk id="37" creationId="{DB7FB887-4F25-40B0-A8D5-1BC1727089F8}"/>
          </ac:spMkLst>
        </pc:spChg>
        <pc:spChg chg="mod ord topLvl">
          <ac:chgData name="NGUYEN PHAM ANH THU" userId="baf72463-252b-4d5f-a6ca-5a6327a9888d" providerId="ADAL" clId="{C81F71A6-D9A8-4A53-B7D0-1F9A8D12FD7E}" dt="2021-12-14T10:20:39.573" v="13624" actId="165"/>
          <ac:spMkLst>
            <pc:docMk/>
            <pc:sldMk cId="2172569594" sldId="336"/>
            <ac:spMk id="38" creationId="{0023DB2C-42B0-4760-95E8-9FA70C22235E}"/>
          </ac:spMkLst>
        </pc:spChg>
        <pc:spChg chg="mod ord topLvl">
          <ac:chgData name="NGUYEN PHAM ANH THU" userId="baf72463-252b-4d5f-a6ca-5a6327a9888d" providerId="ADAL" clId="{C81F71A6-D9A8-4A53-B7D0-1F9A8D12FD7E}" dt="2021-12-14T10:20:39.573" v="13624" actId="165"/>
          <ac:spMkLst>
            <pc:docMk/>
            <pc:sldMk cId="2172569594" sldId="336"/>
            <ac:spMk id="39" creationId="{EF679AE5-27EA-4754-9FBF-B6BA3FB01105}"/>
          </ac:spMkLst>
        </pc:spChg>
        <pc:spChg chg="mod ord topLvl">
          <ac:chgData name="NGUYEN PHAM ANH THU" userId="baf72463-252b-4d5f-a6ca-5a6327a9888d" providerId="ADAL" clId="{C81F71A6-D9A8-4A53-B7D0-1F9A8D12FD7E}" dt="2021-12-14T10:20:39.573" v="13624" actId="165"/>
          <ac:spMkLst>
            <pc:docMk/>
            <pc:sldMk cId="2172569594" sldId="336"/>
            <ac:spMk id="40" creationId="{BC633FD3-B940-4042-B12B-8F5C2412EE1D}"/>
          </ac:spMkLst>
        </pc:spChg>
        <pc:spChg chg="mod ord topLvl">
          <ac:chgData name="NGUYEN PHAM ANH THU" userId="baf72463-252b-4d5f-a6ca-5a6327a9888d" providerId="ADAL" clId="{C81F71A6-D9A8-4A53-B7D0-1F9A8D12FD7E}" dt="2021-12-14T10:20:39.573" v="13624" actId="165"/>
          <ac:spMkLst>
            <pc:docMk/>
            <pc:sldMk cId="2172569594" sldId="336"/>
            <ac:spMk id="41" creationId="{F9F62961-3B51-4DA8-96D7-E5496F2C5FE0}"/>
          </ac:spMkLst>
        </pc:spChg>
        <pc:spChg chg="add del mod ord">
          <ac:chgData name="NGUYEN PHAM ANH THU" userId="baf72463-252b-4d5f-a6ca-5a6327a9888d" providerId="ADAL" clId="{C81F71A6-D9A8-4A53-B7D0-1F9A8D12FD7E}" dt="2021-12-14T10:19:42.132" v="13619" actId="478"/>
          <ac:spMkLst>
            <pc:docMk/>
            <pc:sldMk cId="2172569594" sldId="336"/>
            <ac:spMk id="43" creationId="{A4291EF3-B2F5-4607-A5D1-18D2D2627094}"/>
          </ac:spMkLst>
        </pc:spChg>
        <pc:spChg chg="mod">
          <ac:chgData name="NGUYEN PHAM ANH THU" userId="baf72463-252b-4d5f-a6ca-5a6327a9888d" providerId="ADAL" clId="{C81F71A6-D9A8-4A53-B7D0-1F9A8D12FD7E}" dt="2021-12-14T06:05:38.300" v="7806" actId="14100"/>
          <ac:spMkLst>
            <pc:docMk/>
            <pc:sldMk cId="2172569594" sldId="336"/>
            <ac:spMk id="60" creationId="{B28F7AE8-A9B3-4102-AB4F-3DF5235F9B44}"/>
          </ac:spMkLst>
        </pc:spChg>
        <pc:spChg chg="mod">
          <ac:chgData name="NGUYEN PHAM ANH THU" userId="baf72463-252b-4d5f-a6ca-5a6327a9888d" providerId="ADAL" clId="{C81F71A6-D9A8-4A53-B7D0-1F9A8D12FD7E}" dt="2021-12-14T06:05:27.490" v="7802" actId="14100"/>
          <ac:spMkLst>
            <pc:docMk/>
            <pc:sldMk cId="2172569594" sldId="336"/>
            <ac:spMk id="61" creationId="{14CE369B-AB0E-4F44-B1DE-1CCF183A9264}"/>
          </ac:spMkLst>
        </pc:spChg>
        <pc:spChg chg="add del mod">
          <ac:chgData name="NGUYEN PHAM ANH THU" userId="baf72463-252b-4d5f-a6ca-5a6327a9888d" providerId="ADAL" clId="{C81F71A6-D9A8-4A53-B7D0-1F9A8D12FD7E}" dt="2021-12-14T10:19:40.905" v="13618"/>
          <ac:spMkLst>
            <pc:docMk/>
            <pc:sldMk cId="2172569594" sldId="336"/>
            <ac:spMk id="62" creationId="{0DE62310-36E3-45C3-B9C4-0F55517F054B}"/>
          </ac:spMkLst>
        </pc:spChg>
        <pc:grpChg chg="mod">
          <ac:chgData name="NGUYEN PHAM ANH THU" userId="baf72463-252b-4d5f-a6ca-5a6327a9888d" providerId="ADAL" clId="{C81F71A6-D9A8-4A53-B7D0-1F9A8D12FD7E}" dt="2021-12-14T04:23:16.556" v="6539" actId="1076"/>
          <ac:grpSpMkLst>
            <pc:docMk/>
            <pc:sldMk cId="2172569594" sldId="336"/>
            <ac:grpSpMk id="7" creationId="{7400D59C-027F-4951-9254-14C788E4521D}"/>
          </ac:grpSpMkLst>
        </pc:grpChg>
        <pc:grpChg chg="add del mod">
          <ac:chgData name="NGUYEN PHAM ANH THU" userId="baf72463-252b-4d5f-a6ca-5a6327a9888d" providerId="ADAL" clId="{C81F71A6-D9A8-4A53-B7D0-1F9A8D12FD7E}" dt="2021-12-14T10:20:39.573" v="13624" actId="165"/>
          <ac:grpSpMkLst>
            <pc:docMk/>
            <pc:sldMk cId="2172569594" sldId="336"/>
            <ac:grpSpMk id="8" creationId="{60689C9F-FA51-4993-B4D2-1275821ECCEE}"/>
          </ac:grpSpMkLst>
        </pc:grpChg>
        <pc:grpChg chg="del">
          <ac:chgData name="NGUYEN PHAM ANH THU" userId="baf72463-252b-4d5f-a6ca-5a6327a9888d" providerId="ADAL" clId="{C81F71A6-D9A8-4A53-B7D0-1F9A8D12FD7E}" dt="2021-12-14T04:22:15.939" v="6384" actId="478"/>
          <ac:grpSpMkLst>
            <pc:docMk/>
            <pc:sldMk cId="2172569594" sldId="336"/>
            <ac:grpSpMk id="22" creationId="{11316C4C-015B-4E1A-9EF3-05BCE744AD53}"/>
          </ac:grpSpMkLst>
        </pc:grpChg>
        <pc:grpChg chg="del">
          <ac:chgData name="NGUYEN PHAM ANH THU" userId="baf72463-252b-4d5f-a6ca-5a6327a9888d" providerId="ADAL" clId="{C81F71A6-D9A8-4A53-B7D0-1F9A8D12FD7E}" dt="2021-12-14T04:22:13.980" v="6383" actId="478"/>
          <ac:grpSpMkLst>
            <pc:docMk/>
            <pc:sldMk cId="2172569594" sldId="336"/>
            <ac:grpSpMk id="25" creationId="{930060E8-634D-434D-A79F-AB39BCAC34BC}"/>
          </ac:grpSpMkLst>
        </pc:grpChg>
        <pc:grpChg chg="add mod">
          <ac:chgData name="NGUYEN PHAM ANH THU" userId="baf72463-252b-4d5f-a6ca-5a6327a9888d" providerId="ADAL" clId="{C81F71A6-D9A8-4A53-B7D0-1F9A8D12FD7E}" dt="2021-12-14T06:04:51.754" v="7731" actId="1076"/>
          <ac:grpSpMkLst>
            <pc:docMk/>
            <pc:sldMk cId="2172569594" sldId="336"/>
            <ac:grpSpMk id="59" creationId="{8D638085-2785-4A86-AE8E-819FE6A600EF}"/>
          </ac:grpSpMkLst>
        </pc:grpChg>
        <pc:picChg chg="mod">
          <ac:chgData name="NGUYEN PHAM ANH THU" userId="baf72463-252b-4d5f-a6ca-5a6327a9888d" providerId="ADAL" clId="{C81F71A6-D9A8-4A53-B7D0-1F9A8D12FD7E}" dt="2021-12-14T06:00:19.202" v="7713" actId="1076"/>
          <ac:picMkLst>
            <pc:docMk/>
            <pc:sldMk cId="2172569594" sldId="336"/>
            <ac:picMk id="20" creationId="{E159750C-AC18-44E9-B65F-C48A59F7B1A5}"/>
          </ac:picMkLst>
        </pc:picChg>
        <pc:picChg chg="mod ord">
          <ac:chgData name="NGUYEN PHAM ANH THU" userId="baf72463-252b-4d5f-a6ca-5a6327a9888d" providerId="ADAL" clId="{C81F71A6-D9A8-4A53-B7D0-1F9A8D12FD7E}" dt="2021-12-14T06:04:34.771" v="7729" actId="1076"/>
          <ac:picMkLst>
            <pc:docMk/>
            <pc:sldMk cId="2172569594" sldId="336"/>
            <ac:picMk id="42" creationId="{3FA0A96A-0A01-4831-A494-9C0F792D4631}"/>
          </ac:picMkLst>
        </pc:picChg>
        <pc:picChg chg="add del mod">
          <ac:chgData name="NGUYEN PHAM ANH THU" userId="baf72463-252b-4d5f-a6ca-5a6327a9888d" providerId="ADAL" clId="{C81F71A6-D9A8-4A53-B7D0-1F9A8D12FD7E}" dt="2021-12-14T05:06:09.182" v="7673" actId="478"/>
          <ac:picMkLst>
            <pc:docMk/>
            <pc:sldMk cId="2172569594" sldId="336"/>
            <ac:picMk id="44" creationId="{061F1E1A-A5E1-4900-92BE-4352F6FED6D1}"/>
          </ac:picMkLst>
        </pc:picChg>
        <pc:picChg chg="add mod ord">
          <ac:chgData name="NGUYEN PHAM ANH THU" userId="baf72463-252b-4d5f-a6ca-5a6327a9888d" providerId="ADAL" clId="{C81F71A6-D9A8-4A53-B7D0-1F9A8D12FD7E}" dt="2021-12-14T05:56:08.140" v="7697" actId="13244"/>
          <ac:picMkLst>
            <pc:docMk/>
            <pc:sldMk cId="2172569594" sldId="336"/>
            <ac:picMk id="44" creationId="{296CF033-F445-4512-A629-39A2255930C3}"/>
          </ac:picMkLst>
        </pc:picChg>
        <pc:picChg chg="add mod ord">
          <ac:chgData name="NGUYEN PHAM ANH THU" userId="baf72463-252b-4d5f-a6ca-5a6327a9888d" providerId="ADAL" clId="{C81F71A6-D9A8-4A53-B7D0-1F9A8D12FD7E}" dt="2021-12-14T05:54:24.686" v="7692" actId="1076"/>
          <ac:picMkLst>
            <pc:docMk/>
            <pc:sldMk cId="2172569594" sldId="336"/>
            <ac:picMk id="45" creationId="{385A7CAB-030A-4EF0-A5B7-8A6602635C75}"/>
          </ac:picMkLst>
        </pc:picChg>
        <pc:picChg chg="add del mod">
          <ac:chgData name="NGUYEN PHAM ANH THU" userId="baf72463-252b-4d5f-a6ca-5a6327a9888d" providerId="ADAL" clId="{C81F71A6-D9A8-4A53-B7D0-1F9A8D12FD7E}" dt="2021-12-14T05:06:08.537" v="7672" actId="478"/>
          <ac:picMkLst>
            <pc:docMk/>
            <pc:sldMk cId="2172569594" sldId="336"/>
            <ac:picMk id="45" creationId="{C755F232-DFAF-4285-881B-F2CB2622C370}"/>
          </ac:picMkLst>
        </pc:picChg>
        <pc:picChg chg="add mod ord">
          <ac:chgData name="NGUYEN PHAM ANH THU" userId="baf72463-252b-4d5f-a6ca-5a6327a9888d" providerId="ADAL" clId="{C81F71A6-D9A8-4A53-B7D0-1F9A8D12FD7E}" dt="2021-12-14T05:52:15.045" v="7680" actId="1076"/>
          <ac:picMkLst>
            <pc:docMk/>
            <pc:sldMk cId="2172569594" sldId="336"/>
            <ac:picMk id="47" creationId="{B2BEA257-1764-4E99-8880-C98B7F9B806B}"/>
          </ac:picMkLst>
        </pc:picChg>
        <pc:picChg chg="add mod ord">
          <ac:chgData name="NGUYEN PHAM ANH THU" userId="baf72463-252b-4d5f-a6ca-5a6327a9888d" providerId="ADAL" clId="{C81F71A6-D9A8-4A53-B7D0-1F9A8D12FD7E}" dt="2021-12-14T05:52:15.045" v="7680" actId="1076"/>
          <ac:picMkLst>
            <pc:docMk/>
            <pc:sldMk cId="2172569594" sldId="336"/>
            <ac:picMk id="48" creationId="{97779860-8842-494E-8060-410C1C156C00}"/>
          </ac:picMkLst>
        </pc:picChg>
        <pc:picChg chg="add mod ord">
          <ac:chgData name="NGUYEN PHAM ANH THU" userId="baf72463-252b-4d5f-a6ca-5a6327a9888d" providerId="ADAL" clId="{C81F71A6-D9A8-4A53-B7D0-1F9A8D12FD7E}" dt="2021-12-14T05:52:15.045" v="7680" actId="1076"/>
          <ac:picMkLst>
            <pc:docMk/>
            <pc:sldMk cId="2172569594" sldId="336"/>
            <ac:picMk id="49" creationId="{4E71CD14-AAB8-44BA-8044-8C987F8566C2}"/>
          </ac:picMkLst>
        </pc:picChg>
        <pc:picChg chg="add mod ord">
          <ac:chgData name="NGUYEN PHAM ANH THU" userId="baf72463-252b-4d5f-a6ca-5a6327a9888d" providerId="ADAL" clId="{C81F71A6-D9A8-4A53-B7D0-1F9A8D12FD7E}" dt="2021-12-14T05:55:17.258" v="7695" actId="1076"/>
          <ac:picMkLst>
            <pc:docMk/>
            <pc:sldMk cId="2172569594" sldId="336"/>
            <ac:picMk id="50" creationId="{459A6213-A9AA-4A57-979B-344E39AD6ED3}"/>
          </ac:picMkLst>
        </pc:picChg>
        <pc:picChg chg="add mod ord">
          <ac:chgData name="NGUYEN PHAM ANH THU" userId="baf72463-252b-4d5f-a6ca-5a6327a9888d" providerId="ADAL" clId="{C81F71A6-D9A8-4A53-B7D0-1F9A8D12FD7E}" dt="2021-12-14T05:55:10.019" v="7694" actId="1076"/>
          <ac:picMkLst>
            <pc:docMk/>
            <pc:sldMk cId="2172569594" sldId="336"/>
            <ac:picMk id="51" creationId="{D1A929FA-40FB-4A7F-89EA-931E4FE54394}"/>
          </ac:picMkLst>
        </pc:picChg>
        <pc:picChg chg="add mod ord">
          <ac:chgData name="NGUYEN PHAM ANH THU" userId="baf72463-252b-4d5f-a6ca-5a6327a9888d" providerId="ADAL" clId="{C81F71A6-D9A8-4A53-B7D0-1F9A8D12FD7E}" dt="2021-12-14T05:55:10.019" v="7694" actId="1076"/>
          <ac:picMkLst>
            <pc:docMk/>
            <pc:sldMk cId="2172569594" sldId="336"/>
            <ac:picMk id="52" creationId="{C0734348-C14F-4011-ACB4-E2BC2F4BABD3}"/>
          </ac:picMkLst>
        </pc:picChg>
        <pc:picChg chg="add mod ord">
          <ac:chgData name="NGUYEN PHAM ANH THU" userId="baf72463-252b-4d5f-a6ca-5a6327a9888d" providerId="ADAL" clId="{C81F71A6-D9A8-4A53-B7D0-1F9A8D12FD7E}" dt="2021-12-14T05:52:15.045" v="7680" actId="1076"/>
          <ac:picMkLst>
            <pc:docMk/>
            <pc:sldMk cId="2172569594" sldId="336"/>
            <ac:picMk id="53" creationId="{4CB3EB85-06F3-465B-9B41-4AD1C02803BC}"/>
          </ac:picMkLst>
        </pc:picChg>
        <pc:picChg chg="add mod ord">
          <ac:chgData name="NGUYEN PHAM ANH THU" userId="baf72463-252b-4d5f-a6ca-5a6327a9888d" providerId="ADAL" clId="{C81F71A6-D9A8-4A53-B7D0-1F9A8D12FD7E}" dt="2021-12-14T05:52:15.045" v="7680" actId="1076"/>
          <ac:picMkLst>
            <pc:docMk/>
            <pc:sldMk cId="2172569594" sldId="336"/>
            <ac:picMk id="54" creationId="{D5E382D7-C341-4830-BC82-4A49BBB2BA42}"/>
          </ac:picMkLst>
        </pc:picChg>
        <pc:picChg chg="add mod ord">
          <ac:chgData name="NGUYEN PHAM ANH THU" userId="baf72463-252b-4d5f-a6ca-5a6327a9888d" providerId="ADAL" clId="{C81F71A6-D9A8-4A53-B7D0-1F9A8D12FD7E}" dt="2021-12-14T05:52:15.045" v="7680" actId="1076"/>
          <ac:picMkLst>
            <pc:docMk/>
            <pc:sldMk cId="2172569594" sldId="336"/>
            <ac:picMk id="57" creationId="{1086904D-DA54-4351-9CAF-A99E0911D064}"/>
          </ac:picMkLst>
        </pc:picChg>
        <pc:picChg chg="add mod ord">
          <ac:chgData name="NGUYEN PHAM ANH THU" userId="baf72463-252b-4d5f-a6ca-5a6327a9888d" providerId="ADAL" clId="{C81F71A6-D9A8-4A53-B7D0-1F9A8D12FD7E}" dt="2021-12-14T05:52:15.045" v="7680" actId="1076"/>
          <ac:picMkLst>
            <pc:docMk/>
            <pc:sldMk cId="2172569594" sldId="336"/>
            <ac:picMk id="58" creationId="{9746E49E-A219-4446-9B31-78F3614B9E8D}"/>
          </ac:picMkLst>
        </pc:picChg>
      </pc:sldChg>
      <pc:sldChg chg="addSp delSp modSp add mod modTransition delAnim modAnim modNotesTx">
        <pc:chgData name="NGUYEN PHAM ANH THU" userId="baf72463-252b-4d5f-a6ca-5a6327a9888d" providerId="ADAL" clId="{C81F71A6-D9A8-4A53-B7D0-1F9A8D12FD7E}" dt="2021-12-14T10:24:31.444" v="13640"/>
        <pc:sldMkLst>
          <pc:docMk/>
          <pc:sldMk cId="1824888805" sldId="337"/>
        </pc:sldMkLst>
        <pc:spChg chg="mod">
          <ac:chgData name="NGUYEN PHAM ANH THU" userId="baf72463-252b-4d5f-a6ca-5a6327a9888d" providerId="ADAL" clId="{C81F71A6-D9A8-4A53-B7D0-1F9A8D12FD7E}" dt="2021-12-14T06:19:19.512" v="8139" actId="1076"/>
          <ac:spMkLst>
            <pc:docMk/>
            <pc:sldMk cId="1824888805" sldId="337"/>
            <ac:spMk id="2" creationId="{64791E56-60FF-4D13-B68B-24ED67E1964D}"/>
          </ac:spMkLst>
        </pc:spChg>
        <pc:spChg chg="mod">
          <ac:chgData name="NGUYEN PHAM ANH THU" userId="baf72463-252b-4d5f-a6ca-5a6327a9888d" providerId="ADAL" clId="{C81F71A6-D9A8-4A53-B7D0-1F9A8D12FD7E}" dt="2021-12-14T06:19:19.512" v="8139" actId="1076"/>
          <ac:spMkLst>
            <pc:docMk/>
            <pc:sldMk cId="1824888805" sldId="337"/>
            <ac:spMk id="4" creationId="{3B4287B2-97BE-43E6-A274-FDF1DBACE41D}"/>
          </ac:spMkLst>
        </pc:spChg>
        <pc:spChg chg="mod">
          <ac:chgData name="NGUYEN PHAM ANH THU" userId="baf72463-252b-4d5f-a6ca-5a6327a9888d" providerId="ADAL" clId="{C81F71A6-D9A8-4A53-B7D0-1F9A8D12FD7E}" dt="2021-12-14T05:05:23.449" v="7670" actId="14100"/>
          <ac:spMkLst>
            <pc:docMk/>
            <pc:sldMk cId="1824888805" sldId="337"/>
            <ac:spMk id="5" creationId="{A502AFF2-15AE-4668-AD68-055BEA95B3AA}"/>
          </ac:spMkLst>
        </pc:spChg>
        <pc:spChg chg="mod">
          <ac:chgData name="NGUYEN PHAM ANH THU" userId="baf72463-252b-4d5f-a6ca-5a6327a9888d" providerId="ADAL" clId="{C81F71A6-D9A8-4A53-B7D0-1F9A8D12FD7E}" dt="2021-12-14T05:04:49.989" v="7664" actId="20577"/>
          <ac:spMkLst>
            <pc:docMk/>
            <pc:sldMk cId="1824888805" sldId="337"/>
            <ac:spMk id="6" creationId="{63929774-5D1A-4203-9F07-1339FBD075E0}"/>
          </ac:spMkLst>
        </pc:spChg>
        <pc:spChg chg="mod">
          <ac:chgData name="NGUYEN PHAM ANH THU" userId="baf72463-252b-4d5f-a6ca-5a6327a9888d" providerId="ADAL" clId="{C81F71A6-D9A8-4A53-B7D0-1F9A8D12FD7E}" dt="2021-12-14T06:19:19.512" v="8139" actId="1076"/>
          <ac:spMkLst>
            <pc:docMk/>
            <pc:sldMk cId="1824888805" sldId="337"/>
            <ac:spMk id="9" creationId="{7E06E060-439E-439B-B429-289ECC3C28FC}"/>
          </ac:spMkLst>
        </pc:spChg>
        <pc:spChg chg="mod">
          <ac:chgData name="NGUYEN PHAM ANH THU" userId="baf72463-252b-4d5f-a6ca-5a6327a9888d" providerId="ADAL" clId="{C81F71A6-D9A8-4A53-B7D0-1F9A8D12FD7E}" dt="2021-12-14T06:19:19.512" v="8139" actId="1076"/>
          <ac:spMkLst>
            <pc:docMk/>
            <pc:sldMk cId="1824888805" sldId="337"/>
            <ac:spMk id="10" creationId="{E1961EF1-EAE7-4624-BEA7-88330E8EC644}"/>
          </ac:spMkLst>
        </pc:spChg>
        <pc:spChg chg="mod">
          <ac:chgData name="NGUYEN PHAM ANH THU" userId="baf72463-252b-4d5f-a6ca-5a6327a9888d" providerId="ADAL" clId="{C81F71A6-D9A8-4A53-B7D0-1F9A8D12FD7E}" dt="2021-12-14T06:09:28.957" v="7861" actId="20577"/>
          <ac:spMkLst>
            <pc:docMk/>
            <pc:sldMk cId="1824888805" sldId="337"/>
            <ac:spMk id="19" creationId="{DCFE325E-D440-4CDA-8680-6F767226E5D2}"/>
          </ac:spMkLst>
        </pc:spChg>
        <pc:spChg chg="mod">
          <ac:chgData name="NGUYEN PHAM ANH THU" userId="baf72463-252b-4d5f-a6ca-5a6327a9888d" providerId="ADAL" clId="{C81F71A6-D9A8-4A53-B7D0-1F9A8D12FD7E}" dt="2021-12-14T06:19:25.384" v="8140" actId="1076"/>
          <ac:spMkLst>
            <pc:docMk/>
            <pc:sldMk cId="1824888805" sldId="337"/>
            <ac:spMk id="21" creationId="{177D4A74-754B-48F0-B0FA-D3EDB2821721}"/>
          </ac:spMkLst>
        </pc:spChg>
        <pc:spChg chg="mod">
          <ac:chgData name="NGUYEN PHAM ANH THU" userId="baf72463-252b-4d5f-a6ca-5a6327a9888d" providerId="ADAL" clId="{C81F71A6-D9A8-4A53-B7D0-1F9A8D12FD7E}" dt="2021-12-14T06:19:19.512" v="8139" actId="1076"/>
          <ac:spMkLst>
            <pc:docMk/>
            <pc:sldMk cId="1824888805" sldId="337"/>
            <ac:spMk id="30" creationId="{3472EF33-D826-4113-9547-15678932E7A6}"/>
          </ac:spMkLst>
        </pc:spChg>
        <pc:spChg chg="mod">
          <ac:chgData name="NGUYEN PHAM ANH THU" userId="baf72463-252b-4d5f-a6ca-5a6327a9888d" providerId="ADAL" clId="{C81F71A6-D9A8-4A53-B7D0-1F9A8D12FD7E}" dt="2021-12-14T06:09:05.739" v="7831" actId="13926"/>
          <ac:spMkLst>
            <pc:docMk/>
            <pc:sldMk cId="1824888805" sldId="337"/>
            <ac:spMk id="33" creationId="{0C72A789-549E-4D6A-960D-BDE85EB712F9}"/>
          </ac:spMkLst>
        </pc:spChg>
        <pc:spChg chg="mod">
          <ac:chgData name="NGUYEN PHAM ANH THU" userId="baf72463-252b-4d5f-a6ca-5a6327a9888d" providerId="ADAL" clId="{C81F71A6-D9A8-4A53-B7D0-1F9A8D12FD7E}" dt="2021-12-14T04:43:09.046" v="7003" actId="20577"/>
          <ac:spMkLst>
            <pc:docMk/>
            <pc:sldMk cId="1824888805" sldId="337"/>
            <ac:spMk id="34" creationId="{33F0FCBF-F3B7-47CC-B06C-D8B18DA64596}"/>
          </ac:spMkLst>
        </pc:spChg>
        <pc:spChg chg="mod">
          <ac:chgData name="NGUYEN PHAM ANH THU" userId="baf72463-252b-4d5f-a6ca-5a6327a9888d" providerId="ADAL" clId="{C81F71A6-D9A8-4A53-B7D0-1F9A8D12FD7E}" dt="2021-12-14T06:19:19.512" v="8139" actId="1076"/>
          <ac:spMkLst>
            <pc:docMk/>
            <pc:sldMk cId="1824888805" sldId="337"/>
            <ac:spMk id="35" creationId="{9D518AA2-A4EA-47BC-8709-F6DEFBC603CA}"/>
          </ac:spMkLst>
        </pc:spChg>
        <pc:spChg chg="mod">
          <ac:chgData name="NGUYEN PHAM ANH THU" userId="baf72463-252b-4d5f-a6ca-5a6327a9888d" providerId="ADAL" clId="{C81F71A6-D9A8-4A53-B7D0-1F9A8D12FD7E}" dt="2021-12-14T06:19:19.512" v="8139" actId="1076"/>
          <ac:spMkLst>
            <pc:docMk/>
            <pc:sldMk cId="1824888805" sldId="337"/>
            <ac:spMk id="37" creationId="{DB7FB887-4F25-40B0-A8D5-1BC1727089F8}"/>
          </ac:spMkLst>
        </pc:spChg>
        <pc:spChg chg="mod">
          <ac:chgData name="NGUYEN PHAM ANH THU" userId="baf72463-252b-4d5f-a6ca-5a6327a9888d" providerId="ADAL" clId="{C81F71A6-D9A8-4A53-B7D0-1F9A8D12FD7E}" dt="2021-12-14T06:19:19.512" v="8139" actId="1076"/>
          <ac:spMkLst>
            <pc:docMk/>
            <pc:sldMk cId="1824888805" sldId="337"/>
            <ac:spMk id="38" creationId="{0023DB2C-42B0-4760-95E8-9FA70C22235E}"/>
          </ac:spMkLst>
        </pc:spChg>
        <pc:spChg chg="mod">
          <ac:chgData name="NGUYEN PHAM ANH THU" userId="baf72463-252b-4d5f-a6ca-5a6327a9888d" providerId="ADAL" clId="{C81F71A6-D9A8-4A53-B7D0-1F9A8D12FD7E}" dt="2021-12-14T06:19:19.512" v="8139" actId="1076"/>
          <ac:spMkLst>
            <pc:docMk/>
            <pc:sldMk cId="1824888805" sldId="337"/>
            <ac:spMk id="39" creationId="{EF679AE5-27EA-4754-9FBF-B6BA3FB01105}"/>
          </ac:spMkLst>
        </pc:spChg>
        <pc:spChg chg="mod">
          <ac:chgData name="NGUYEN PHAM ANH THU" userId="baf72463-252b-4d5f-a6ca-5a6327a9888d" providerId="ADAL" clId="{C81F71A6-D9A8-4A53-B7D0-1F9A8D12FD7E}" dt="2021-12-14T06:19:19.512" v="8139" actId="1076"/>
          <ac:spMkLst>
            <pc:docMk/>
            <pc:sldMk cId="1824888805" sldId="337"/>
            <ac:spMk id="40" creationId="{BC633FD3-B940-4042-B12B-8F5C2412EE1D}"/>
          </ac:spMkLst>
        </pc:spChg>
        <pc:spChg chg="mod">
          <ac:chgData name="NGUYEN PHAM ANH THU" userId="baf72463-252b-4d5f-a6ca-5a6327a9888d" providerId="ADAL" clId="{C81F71A6-D9A8-4A53-B7D0-1F9A8D12FD7E}" dt="2021-12-14T06:19:19.512" v="8139" actId="1076"/>
          <ac:spMkLst>
            <pc:docMk/>
            <pc:sldMk cId="1824888805" sldId="337"/>
            <ac:spMk id="41" creationId="{F9F62961-3B51-4DA8-96D7-E5496F2C5FE0}"/>
          </ac:spMkLst>
        </pc:spChg>
        <pc:spChg chg="mod ord">
          <ac:chgData name="NGUYEN PHAM ANH THU" userId="baf72463-252b-4d5f-a6ca-5a6327a9888d" providerId="ADAL" clId="{C81F71A6-D9A8-4A53-B7D0-1F9A8D12FD7E}" dt="2021-12-14T06:19:25.384" v="8140" actId="1076"/>
          <ac:spMkLst>
            <pc:docMk/>
            <pc:sldMk cId="1824888805" sldId="337"/>
            <ac:spMk id="43" creationId="{A4291EF3-B2F5-4607-A5D1-18D2D2627094}"/>
          </ac:spMkLst>
        </pc:spChg>
        <pc:spChg chg="mod">
          <ac:chgData name="NGUYEN PHAM ANH THU" userId="baf72463-252b-4d5f-a6ca-5a6327a9888d" providerId="ADAL" clId="{C81F71A6-D9A8-4A53-B7D0-1F9A8D12FD7E}" dt="2021-12-14T06:16:39.792" v="8115" actId="14100"/>
          <ac:spMkLst>
            <pc:docMk/>
            <pc:sldMk cId="1824888805" sldId="337"/>
            <ac:spMk id="66" creationId="{9F6179DC-DE4B-4A5F-A69C-6381E24F811F}"/>
          </ac:spMkLst>
        </pc:spChg>
        <pc:spChg chg="mod">
          <ac:chgData name="NGUYEN PHAM ANH THU" userId="baf72463-252b-4d5f-a6ca-5a6327a9888d" providerId="ADAL" clId="{C81F71A6-D9A8-4A53-B7D0-1F9A8D12FD7E}" dt="2021-12-14T06:16:26.009" v="8111" actId="14100"/>
          <ac:spMkLst>
            <pc:docMk/>
            <pc:sldMk cId="1824888805" sldId="337"/>
            <ac:spMk id="67" creationId="{0D9F7399-CFA4-4E65-9D0F-19E4FEB52445}"/>
          </ac:spMkLst>
        </pc:spChg>
        <pc:grpChg chg="mod">
          <ac:chgData name="NGUYEN PHAM ANH THU" userId="baf72463-252b-4d5f-a6ca-5a6327a9888d" providerId="ADAL" clId="{C81F71A6-D9A8-4A53-B7D0-1F9A8D12FD7E}" dt="2021-12-14T05:05:01.946" v="7665" actId="14100"/>
          <ac:grpSpMkLst>
            <pc:docMk/>
            <pc:sldMk cId="1824888805" sldId="337"/>
            <ac:grpSpMk id="7" creationId="{7400D59C-027F-4951-9254-14C788E4521D}"/>
          </ac:grpSpMkLst>
        </pc:grpChg>
        <pc:grpChg chg="add mod">
          <ac:chgData name="NGUYEN PHAM ANH THU" userId="baf72463-252b-4d5f-a6ca-5a6327a9888d" providerId="ADAL" clId="{C81F71A6-D9A8-4A53-B7D0-1F9A8D12FD7E}" dt="2021-12-14T06:16:36.424" v="8114" actId="1076"/>
          <ac:grpSpMkLst>
            <pc:docMk/>
            <pc:sldMk cId="1824888805" sldId="337"/>
            <ac:grpSpMk id="65" creationId="{770D40AF-5746-4712-AD11-1FDEED53E198}"/>
          </ac:grpSpMkLst>
        </pc:grpChg>
        <pc:picChg chg="mod">
          <ac:chgData name="NGUYEN PHAM ANH THU" userId="baf72463-252b-4d5f-a6ca-5a6327a9888d" providerId="ADAL" clId="{C81F71A6-D9A8-4A53-B7D0-1F9A8D12FD7E}" dt="2021-12-14T06:19:25.384" v="8140" actId="1076"/>
          <ac:picMkLst>
            <pc:docMk/>
            <pc:sldMk cId="1824888805" sldId="337"/>
            <ac:picMk id="20" creationId="{E159750C-AC18-44E9-B65F-C48A59F7B1A5}"/>
          </ac:picMkLst>
        </pc:picChg>
        <pc:picChg chg="add mod ord">
          <ac:chgData name="NGUYEN PHAM ANH THU" userId="baf72463-252b-4d5f-a6ca-5a6327a9888d" providerId="ADAL" clId="{C81F71A6-D9A8-4A53-B7D0-1F9A8D12FD7E}" dt="2021-12-14T06:13:41.187" v="7900" actId="13244"/>
          <ac:picMkLst>
            <pc:docMk/>
            <pc:sldMk cId="1824888805" sldId="337"/>
            <ac:picMk id="36" creationId="{E1EA426F-6A89-4E9D-829C-F175B71C0875}"/>
          </ac:picMkLst>
        </pc:picChg>
        <pc:picChg chg="mod">
          <ac:chgData name="NGUYEN PHAM ANH THU" userId="baf72463-252b-4d5f-a6ca-5a6327a9888d" providerId="ADAL" clId="{C81F71A6-D9A8-4A53-B7D0-1F9A8D12FD7E}" dt="2021-12-14T06:19:25.384" v="8140" actId="1076"/>
          <ac:picMkLst>
            <pc:docMk/>
            <pc:sldMk cId="1824888805" sldId="337"/>
            <ac:picMk id="42" creationId="{3FA0A96A-0A01-4831-A494-9C0F792D4631}"/>
          </ac:picMkLst>
        </pc:picChg>
        <pc:picChg chg="add mod ord">
          <ac:chgData name="NGUYEN PHAM ANH THU" userId="baf72463-252b-4d5f-a6ca-5a6327a9888d" providerId="ADAL" clId="{C81F71A6-D9A8-4A53-B7D0-1F9A8D12FD7E}" dt="2021-12-14T06:11:45.130" v="7888" actId="13244"/>
          <ac:picMkLst>
            <pc:docMk/>
            <pc:sldMk cId="1824888805" sldId="337"/>
            <ac:picMk id="44" creationId="{0961538D-75B1-42AC-821A-BD0EB6DEC42A}"/>
          </ac:picMkLst>
        </pc:picChg>
        <pc:picChg chg="add mod ord">
          <ac:chgData name="NGUYEN PHAM ANH THU" userId="baf72463-252b-4d5f-a6ca-5a6327a9888d" providerId="ADAL" clId="{C81F71A6-D9A8-4A53-B7D0-1F9A8D12FD7E}" dt="2021-12-14T06:11:45.130" v="7888" actId="13244"/>
          <ac:picMkLst>
            <pc:docMk/>
            <pc:sldMk cId="1824888805" sldId="337"/>
            <ac:picMk id="45" creationId="{6104464D-ECA3-4334-97CF-394CFA48102F}"/>
          </ac:picMkLst>
        </pc:picChg>
        <pc:picChg chg="add del mod">
          <ac:chgData name="NGUYEN PHAM ANH THU" userId="baf72463-252b-4d5f-a6ca-5a6327a9888d" providerId="ADAL" clId="{C81F71A6-D9A8-4A53-B7D0-1F9A8D12FD7E}" dt="2021-12-14T06:10:23.202" v="7872" actId="478"/>
          <ac:picMkLst>
            <pc:docMk/>
            <pc:sldMk cId="1824888805" sldId="337"/>
            <ac:picMk id="47" creationId="{F084B844-FADB-48CB-9830-6FDB2A80A0D8}"/>
          </ac:picMkLst>
        </pc:picChg>
        <pc:picChg chg="add del mod">
          <ac:chgData name="NGUYEN PHAM ANH THU" userId="baf72463-252b-4d5f-a6ca-5a6327a9888d" providerId="ADAL" clId="{C81F71A6-D9A8-4A53-B7D0-1F9A8D12FD7E}" dt="2021-12-14T06:10:23.202" v="7872" actId="478"/>
          <ac:picMkLst>
            <pc:docMk/>
            <pc:sldMk cId="1824888805" sldId="337"/>
            <ac:picMk id="48" creationId="{5FFCBAE0-54DB-4C2F-BA92-0D638F5B8694}"/>
          </ac:picMkLst>
        </pc:picChg>
        <pc:picChg chg="add del mod">
          <ac:chgData name="NGUYEN PHAM ANH THU" userId="baf72463-252b-4d5f-a6ca-5a6327a9888d" providerId="ADAL" clId="{C81F71A6-D9A8-4A53-B7D0-1F9A8D12FD7E}" dt="2021-12-14T06:10:23.202" v="7872" actId="478"/>
          <ac:picMkLst>
            <pc:docMk/>
            <pc:sldMk cId="1824888805" sldId="337"/>
            <ac:picMk id="49" creationId="{2E90F81F-F22D-4C27-96AA-B58DACFEC1EB}"/>
          </ac:picMkLst>
        </pc:picChg>
        <pc:picChg chg="add mod ord">
          <ac:chgData name="NGUYEN PHAM ANH THU" userId="baf72463-252b-4d5f-a6ca-5a6327a9888d" providerId="ADAL" clId="{C81F71A6-D9A8-4A53-B7D0-1F9A8D12FD7E}" dt="2021-12-14T06:11:45.130" v="7888" actId="13244"/>
          <ac:picMkLst>
            <pc:docMk/>
            <pc:sldMk cId="1824888805" sldId="337"/>
            <ac:picMk id="50" creationId="{627C6ED1-505D-46A9-A002-8CF3BB26BCEC}"/>
          </ac:picMkLst>
        </pc:picChg>
        <pc:picChg chg="add mod ord">
          <ac:chgData name="NGUYEN PHAM ANH THU" userId="baf72463-252b-4d5f-a6ca-5a6327a9888d" providerId="ADAL" clId="{C81F71A6-D9A8-4A53-B7D0-1F9A8D12FD7E}" dt="2021-12-14T06:11:45.130" v="7888" actId="13244"/>
          <ac:picMkLst>
            <pc:docMk/>
            <pc:sldMk cId="1824888805" sldId="337"/>
            <ac:picMk id="51" creationId="{DE3B71BD-CBDB-4DB3-9F1F-B63F8606DFCA}"/>
          </ac:picMkLst>
        </pc:picChg>
        <pc:picChg chg="add mod ord">
          <ac:chgData name="NGUYEN PHAM ANH THU" userId="baf72463-252b-4d5f-a6ca-5a6327a9888d" providerId="ADAL" clId="{C81F71A6-D9A8-4A53-B7D0-1F9A8D12FD7E}" dt="2021-12-14T06:11:45.130" v="7888" actId="13244"/>
          <ac:picMkLst>
            <pc:docMk/>
            <pc:sldMk cId="1824888805" sldId="337"/>
            <ac:picMk id="52" creationId="{A41DB7FC-C1B5-47E0-A082-D57F128A340C}"/>
          </ac:picMkLst>
        </pc:picChg>
        <pc:picChg chg="add mod ord">
          <ac:chgData name="NGUYEN PHAM ANH THU" userId="baf72463-252b-4d5f-a6ca-5a6327a9888d" providerId="ADAL" clId="{C81F71A6-D9A8-4A53-B7D0-1F9A8D12FD7E}" dt="2021-12-14T06:13:26.632" v="7899" actId="1076"/>
          <ac:picMkLst>
            <pc:docMk/>
            <pc:sldMk cId="1824888805" sldId="337"/>
            <ac:picMk id="53" creationId="{096CB89B-0D46-4004-B34A-CC5D2AEFB14B}"/>
          </ac:picMkLst>
        </pc:picChg>
        <pc:picChg chg="add mod ord">
          <ac:chgData name="NGUYEN PHAM ANH THU" userId="baf72463-252b-4d5f-a6ca-5a6327a9888d" providerId="ADAL" clId="{C81F71A6-D9A8-4A53-B7D0-1F9A8D12FD7E}" dt="2021-12-14T06:13:26.632" v="7899" actId="1076"/>
          <ac:picMkLst>
            <pc:docMk/>
            <pc:sldMk cId="1824888805" sldId="337"/>
            <ac:picMk id="54" creationId="{EA8278E0-8D24-4B78-B152-50B1096968B3}"/>
          </ac:picMkLst>
        </pc:picChg>
        <pc:picChg chg="add del mod">
          <ac:chgData name="NGUYEN PHAM ANH THU" userId="baf72463-252b-4d5f-a6ca-5a6327a9888d" providerId="ADAL" clId="{C81F71A6-D9A8-4A53-B7D0-1F9A8D12FD7E}" dt="2021-12-14T06:13:01.489" v="7893" actId="478"/>
          <ac:picMkLst>
            <pc:docMk/>
            <pc:sldMk cId="1824888805" sldId="337"/>
            <ac:picMk id="57" creationId="{4182D82C-39D1-4C40-829E-579A6FD94272}"/>
          </ac:picMkLst>
        </pc:picChg>
        <pc:picChg chg="add del mod">
          <ac:chgData name="NGUYEN PHAM ANH THU" userId="baf72463-252b-4d5f-a6ca-5a6327a9888d" providerId="ADAL" clId="{C81F71A6-D9A8-4A53-B7D0-1F9A8D12FD7E}" dt="2021-12-14T06:13:02.427" v="7894" actId="478"/>
          <ac:picMkLst>
            <pc:docMk/>
            <pc:sldMk cId="1824888805" sldId="337"/>
            <ac:picMk id="58" creationId="{77E825DE-B854-4362-B9A1-7506FDB1D3BB}"/>
          </ac:picMkLst>
        </pc:picChg>
        <pc:picChg chg="add del mod">
          <ac:chgData name="NGUYEN PHAM ANH THU" userId="baf72463-252b-4d5f-a6ca-5a6327a9888d" providerId="ADAL" clId="{C81F71A6-D9A8-4A53-B7D0-1F9A8D12FD7E}" dt="2021-12-14T06:13:03.519" v="7895" actId="478"/>
          <ac:picMkLst>
            <pc:docMk/>
            <pc:sldMk cId="1824888805" sldId="337"/>
            <ac:picMk id="59" creationId="{6A0D645B-4473-48E8-8C4D-1964FBB48939}"/>
          </ac:picMkLst>
        </pc:picChg>
        <pc:picChg chg="add del mod">
          <ac:chgData name="NGUYEN PHAM ANH THU" userId="baf72463-252b-4d5f-a6ca-5a6327a9888d" providerId="ADAL" clId="{C81F71A6-D9A8-4A53-B7D0-1F9A8D12FD7E}" dt="2021-12-14T06:13:04.727" v="7896" actId="478"/>
          <ac:picMkLst>
            <pc:docMk/>
            <pc:sldMk cId="1824888805" sldId="337"/>
            <ac:picMk id="60" creationId="{DE75689F-10EA-4E83-8714-CC62E5A5FEFA}"/>
          </ac:picMkLst>
        </pc:picChg>
        <pc:picChg chg="add mod ord">
          <ac:chgData name="NGUYEN PHAM ANH THU" userId="baf72463-252b-4d5f-a6ca-5a6327a9888d" providerId="ADAL" clId="{C81F71A6-D9A8-4A53-B7D0-1F9A8D12FD7E}" dt="2021-12-14T06:13:26.632" v="7899" actId="1076"/>
          <ac:picMkLst>
            <pc:docMk/>
            <pc:sldMk cId="1824888805" sldId="337"/>
            <ac:picMk id="61" creationId="{99F81265-D207-403C-BF6B-8D0014727180}"/>
          </ac:picMkLst>
        </pc:picChg>
        <pc:picChg chg="add mod ord">
          <ac:chgData name="NGUYEN PHAM ANH THU" userId="baf72463-252b-4d5f-a6ca-5a6327a9888d" providerId="ADAL" clId="{C81F71A6-D9A8-4A53-B7D0-1F9A8D12FD7E}" dt="2021-12-14T06:13:26.632" v="7899" actId="1076"/>
          <ac:picMkLst>
            <pc:docMk/>
            <pc:sldMk cId="1824888805" sldId="337"/>
            <ac:picMk id="62" creationId="{9A34A707-1EB6-49D3-9ED3-95C9FC0A93D9}"/>
          </ac:picMkLst>
        </pc:picChg>
        <pc:picChg chg="add mod ord">
          <ac:chgData name="NGUYEN PHAM ANH THU" userId="baf72463-252b-4d5f-a6ca-5a6327a9888d" providerId="ADAL" clId="{C81F71A6-D9A8-4A53-B7D0-1F9A8D12FD7E}" dt="2021-12-14T06:13:26.632" v="7899" actId="1076"/>
          <ac:picMkLst>
            <pc:docMk/>
            <pc:sldMk cId="1824888805" sldId="337"/>
            <ac:picMk id="63" creationId="{4A70F5A3-34FA-4935-BCD2-B4D57FDEB25C}"/>
          </ac:picMkLst>
        </pc:picChg>
        <pc:picChg chg="add mod ord">
          <ac:chgData name="NGUYEN PHAM ANH THU" userId="baf72463-252b-4d5f-a6ca-5a6327a9888d" providerId="ADAL" clId="{C81F71A6-D9A8-4A53-B7D0-1F9A8D12FD7E}" dt="2021-12-14T06:13:26.632" v="7899" actId="1076"/>
          <ac:picMkLst>
            <pc:docMk/>
            <pc:sldMk cId="1824888805" sldId="337"/>
            <ac:picMk id="64" creationId="{AE0DCB7A-D3E3-479A-BA1B-C3C1F678AC94}"/>
          </ac:picMkLst>
        </pc:picChg>
      </pc:sldChg>
      <pc:sldChg chg="modSp add del mod">
        <pc:chgData name="NGUYEN PHAM ANH THU" userId="baf72463-252b-4d5f-a6ca-5a6327a9888d" providerId="ADAL" clId="{C81F71A6-D9A8-4A53-B7D0-1F9A8D12FD7E}" dt="2021-12-14T04:29:44.273" v="6829" actId="47"/>
        <pc:sldMkLst>
          <pc:docMk/>
          <pc:sldMk cId="2914763100" sldId="337"/>
        </pc:sldMkLst>
        <pc:spChg chg="mod">
          <ac:chgData name="NGUYEN PHAM ANH THU" userId="baf72463-252b-4d5f-a6ca-5a6327a9888d" providerId="ADAL" clId="{C81F71A6-D9A8-4A53-B7D0-1F9A8D12FD7E}" dt="2021-12-14T04:27:04.831" v="6646" actId="20577"/>
          <ac:spMkLst>
            <pc:docMk/>
            <pc:sldMk cId="2914763100" sldId="337"/>
            <ac:spMk id="6" creationId="{63929774-5D1A-4203-9F07-1339FBD075E0}"/>
          </ac:spMkLst>
        </pc:spChg>
      </pc:sldChg>
      <pc:sldChg chg="addSp delSp modSp add mod modTransition delAnim modAnim">
        <pc:chgData name="NGUYEN PHAM ANH THU" userId="baf72463-252b-4d5f-a6ca-5a6327a9888d" providerId="ADAL" clId="{C81F71A6-D9A8-4A53-B7D0-1F9A8D12FD7E}" dt="2021-12-14T09:54:07.151" v="13279"/>
        <pc:sldMkLst>
          <pc:docMk/>
          <pc:sldMk cId="4022390606" sldId="338"/>
        </pc:sldMkLst>
        <pc:spChg chg="del">
          <ac:chgData name="NGUYEN PHAM ANH THU" userId="baf72463-252b-4d5f-a6ca-5a6327a9888d" providerId="ADAL" clId="{C81F71A6-D9A8-4A53-B7D0-1F9A8D12FD7E}" dt="2021-12-14T04:37:59.881" v="6997" actId="478"/>
          <ac:spMkLst>
            <pc:docMk/>
            <pc:sldMk cId="4022390606" sldId="338"/>
            <ac:spMk id="2" creationId="{64791E56-60FF-4D13-B68B-24ED67E1964D}"/>
          </ac:spMkLst>
        </pc:spChg>
        <pc:spChg chg="add mod ord">
          <ac:chgData name="NGUYEN PHAM ANH THU" userId="baf72463-252b-4d5f-a6ca-5a6327a9888d" providerId="ADAL" clId="{C81F71A6-D9A8-4A53-B7D0-1F9A8D12FD7E}" dt="2021-12-14T06:33:56.494" v="8692" actId="1076"/>
          <ac:spMkLst>
            <pc:docMk/>
            <pc:sldMk cId="4022390606" sldId="338"/>
            <ac:spMk id="2" creationId="{9584437A-A1AC-433E-8360-C9F893CFB377}"/>
          </ac:spMkLst>
        </pc:spChg>
        <pc:spChg chg="del">
          <ac:chgData name="NGUYEN PHAM ANH THU" userId="baf72463-252b-4d5f-a6ca-5a6327a9888d" providerId="ADAL" clId="{C81F71A6-D9A8-4A53-B7D0-1F9A8D12FD7E}" dt="2021-12-14T04:37:59.881" v="6997" actId="478"/>
          <ac:spMkLst>
            <pc:docMk/>
            <pc:sldMk cId="4022390606" sldId="338"/>
            <ac:spMk id="4" creationId="{3B4287B2-97BE-43E6-A274-FDF1DBACE41D}"/>
          </ac:spMkLst>
        </pc:spChg>
        <pc:spChg chg="add mod">
          <ac:chgData name="NGUYEN PHAM ANH THU" userId="baf72463-252b-4d5f-a6ca-5a6327a9888d" providerId="ADAL" clId="{C81F71A6-D9A8-4A53-B7D0-1F9A8D12FD7E}" dt="2021-12-14T06:34:32.774" v="8754" actId="1076"/>
          <ac:spMkLst>
            <pc:docMk/>
            <pc:sldMk cId="4022390606" sldId="338"/>
            <ac:spMk id="4" creationId="{C8613C98-8570-43B6-BD5A-F6367554BAB4}"/>
          </ac:spMkLst>
        </pc:spChg>
        <pc:spChg chg="del">
          <ac:chgData name="NGUYEN PHAM ANH THU" userId="baf72463-252b-4d5f-a6ca-5a6327a9888d" providerId="ADAL" clId="{C81F71A6-D9A8-4A53-B7D0-1F9A8D12FD7E}" dt="2021-12-14T04:37:59.881" v="6997" actId="478"/>
          <ac:spMkLst>
            <pc:docMk/>
            <pc:sldMk cId="4022390606" sldId="338"/>
            <ac:spMk id="9" creationId="{7E06E060-439E-439B-B429-289ECC3C28FC}"/>
          </ac:spMkLst>
        </pc:spChg>
        <pc:spChg chg="del">
          <ac:chgData name="NGUYEN PHAM ANH THU" userId="baf72463-252b-4d5f-a6ca-5a6327a9888d" providerId="ADAL" clId="{C81F71A6-D9A8-4A53-B7D0-1F9A8D12FD7E}" dt="2021-12-14T04:37:59.881" v="6997" actId="478"/>
          <ac:spMkLst>
            <pc:docMk/>
            <pc:sldMk cId="4022390606" sldId="338"/>
            <ac:spMk id="10" creationId="{E1961EF1-EAE7-4624-BEA7-88330E8EC644}"/>
          </ac:spMkLst>
        </pc:spChg>
        <pc:spChg chg="del">
          <ac:chgData name="NGUYEN PHAM ANH THU" userId="baf72463-252b-4d5f-a6ca-5a6327a9888d" providerId="ADAL" clId="{C81F71A6-D9A8-4A53-B7D0-1F9A8D12FD7E}" dt="2021-12-14T04:37:59.881" v="6997" actId="478"/>
          <ac:spMkLst>
            <pc:docMk/>
            <pc:sldMk cId="4022390606" sldId="338"/>
            <ac:spMk id="21" creationId="{177D4A74-754B-48F0-B0FA-D3EDB2821721}"/>
          </ac:spMkLst>
        </pc:spChg>
        <pc:spChg chg="mod">
          <ac:chgData name="NGUYEN PHAM ANH THU" userId="baf72463-252b-4d5f-a6ca-5a6327a9888d" providerId="ADAL" clId="{C81F71A6-D9A8-4A53-B7D0-1F9A8D12FD7E}" dt="2021-12-14T06:34:57.262" v="8756" actId="14100"/>
          <ac:spMkLst>
            <pc:docMk/>
            <pc:sldMk cId="4022390606" sldId="338"/>
            <ac:spMk id="21" creationId="{E748592E-4B00-483E-95DF-9658618B1662}"/>
          </ac:spMkLst>
        </pc:spChg>
        <pc:spChg chg="mod">
          <ac:chgData name="NGUYEN PHAM ANH THU" userId="baf72463-252b-4d5f-a6ca-5a6327a9888d" providerId="ADAL" clId="{C81F71A6-D9A8-4A53-B7D0-1F9A8D12FD7E}" dt="2021-12-14T06:34:49.361" v="8755" actId="113"/>
          <ac:spMkLst>
            <pc:docMk/>
            <pc:sldMk cId="4022390606" sldId="338"/>
            <ac:spMk id="22" creationId="{E450396C-40E7-40E4-A49D-1A63F89EE094}"/>
          </ac:spMkLst>
        </pc:spChg>
        <pc:spChg chg="del">
          <ac:chgData name="NGUYEN PHAM ANH THU" userId="baf72463-252b-4d5f-a6ca-5a6327a9888d" providerId="ADAL" clId="{C81F71A6-D9A8-4A53-B7D0-1F9A8D12FD7E}" dt="2021-12-14T04:37:59.881" v="6997" actId="478"/>
          <ac:spMkLst>
            <pc:docMk/>
            <pc:sldMk cId="4022390606" sldId="338"/>
            <ac:spMk id="30" creationId="{3472EF33-D826-4113-9547-15678932E7A6}"/>
          </ac:spMkLst>
        </pc:spChg>
        <pc:spChg chg="del">
          <ac:chgData name="NGUYEN PHAM ANH THU" userId="baf72463-252b-4d5f-a6ca-5a6327a9888d" providerId="ADAL" clId="{C81F71A6-D9A8-4A53-B7D0-1F9A8D12FD7E}" dt="2021-12-14T04:37:59.881" v="6997" actId="478"/>
          <ac:spMkLst>
            <pc:docMk/>
            <pc:sldMk cId="4022390606" sldId="338"/>
            <ac:spMk id="35" creationId="{9D518AA2-A4EA-47BC-8709-F6DEFBC603CA}"/>
          </ac:spMkLst>
        </pc:spChg>
        <pc:spChg chg="del">
          <ac:chgData name="NGUYEN PHAM ANH THU" userId="baf72463-252b-4d5f-a6ca-5a6327a9888d" providerId="ADAL" clId="{C81F71A6-D9A8-4A53-B7D0-1F9A8D12FD7E}" dt="2021-12-14T04:37:59.881" v="6997" actId="478"/>
          <ac:spMkLst>
            <pc:docMk/>
            <pc:sldMk cId="4022390606" sldId="338"/>
            <ac:spMk id="37" creationId="{DB7FB887-4F25-40B0-A8D5-1BC1727089F8}"/>
          </ac:spMkLst>
        </pc:spChg>
        <pc:spChg chg="del">
          <ac:chgData name="NGUYEN PHAM ANH THU" userId="baf72463-252b-4d5f-a6ca-5a6327a9888d" providerId="ADAL" clId="{C81F71A6-D9A8-4A53-B7D0-1F9A8D12FD7E}" dt="2021-12-14T04:37:59.881" v="6997" actId="478"/>
          <ac:spMkLst>
            <pc:docMk/>
            <pc:sldMk cId="4022390606" sldId="338"/>
            <ac:spMk id="38" creationId="{0023DB2C-42B0-4760-95E8-9FA70C22235E}"/>
          </ac:spMkLst>
        </pc:spChg>
        <pc:spChg chg="del">
          <ac:chgData name="NGUYEN PHAM ANH THU" userId="baf72463-252b-4d5f-a6ca-5a6327a9888d" providerId="ADAL" clId="{C81F71A6-D9A8-4A53-B7D0-1F9A8D12FD7E}" dt="2021-12-14T04:37:59.881" v="6997" actId="478"/>
          <ac:spMkLst>
            <pc:docMk/>
            <pc:sldMk cId="4022390606" sldId="338"/>
            <ac:spMk id="39" creationId="{EF679AE5-27EA-4754-9FBF-B6BA3FB01105}"/>
          </ac:spMkLst>
        </pc:spChg>
        <pc:spChg chg="del">
          <ac:chgData name="NGUYEN PHAM ANH THU" userId="baf72463-252b-4d5f-a6ca-5a6327a9888d" providerId="ADAL" clId="{C81F71A6-D9A8-4A53-B7D0-1F9A8D12FD7E}" dt="2021-12-14T04:37:59.881" v="6997" actId="478"/>
          <ac:spMkLst>
            <pc:docMk/>
            <pc:sldMk cId="4022390606" sldId="338"/>
            <ac:spMk id="40" creationId="{BC633FD3-B940-4042-B12B-8F5C2412EE1D}"/>
          </ac:spMkLst>
        </pc:spChg>
        <pc:spChg chg="del">
          <ac:chgData name="NGUYEN PHAM ANH THU" userId="baf72463-252b-4d5f-a6ca-5a6327a9888d" providerId="ADAL" clId="{C81F71A6-D9A8-4A53-B7D0-1F9A8D12FD7E}" dt="2021-12-14T04:37:59.881" v="6997" actId="478"/>
          <ac:spMkLst>
            <pc:docMk/>
            <pc:sldMk cId="4022390606" sldId="338"/>
            <ac:spMk id="41" creationId="{F9F62961-3B51-4DA8-96D7-E5496F2C5FE0}"/>
          </ac:spMkLst>
        </pc:spChg>
        <pc:spChg chg="del">
          <ac:chgData name="NGUYEN PHAM ANH THU" userId="baf72463-252b-4d5f-a6ca-5a6327a9888d" providerId="ADAL" clId="{C81F71A6-D9A8-4A53-B7D0-1F9A8D12FD7E}" dt="2021-12-14T04:37:59.881" v="6997" actId="478"/>
          <ac:spMkLst>
            <pc:docMk/>
            <pc:sldMk cId="4022390606" sldId="338"/>
            <ac:spMk id="43" creationId="{A4291EF3-B2F5-4607-A5D1-18D2D2627094}"/>
          </ac:spMkLst>
        </pc:spChg>
        <pc:grpChg chg="del">
          <ac:chgData name="NGUYEN PHAM ANH THU" userId="baf72463-252b-4d5f-a6ca-5a6327a9888d" providerId="ADAL" clId="{C81F71A6-D9A8-4A53-B7D0-1F9A8D12FD7E}" dt="2021-12-14T04:38:03.956" v="6998" actId="478"/>
          <ac:grpSpMkLst>
            <pc:docMk/>
            <pc:sldMk cId="4022390606" sldId="338"/>
            <ac:grpSpMk id="7" creationId="{7400D59C-027F-4951-9254-14C788E4521D}"/>
          </ac:grpSpMkLst>
        </pc:grpChg>
        <pc:grpChg chg="add mod">
          <ac:chgData name="NGUYEN PHAM ANH THU" userId="baf72463-252b-4d5f-a6ca-5a6327a9888d" providerId="ADAL" clId="{C81F71A6-D9A8-4A53-B7D0-1F9A8D12FD7E}" dt="2021-12-14T06:31:48.344" v="8415"/>
          <ac:grpSpMkLst>
            <pc:docMk/>
            <pc:sldMk cId="4022390606" sldId="338"/>
            <ac:grpSpMk id="20" creationId="{30DB6277-51C1-40B8-BFEA-90DDDE0966C9}"/>
          </ac:grpSpMkLst>
        </pc:grpChg>
        <pc:picChg chg="add del mod ord">
          <ac:chgData name="NGUYEN PHAM ANH THU" userId="baf72463-252b-4d5f-a6ca-5a6327a9888d" providerId="ADAL" clId="{C81F71A6-D9A8-4A53-B7D0-1F9A8D12FD7E}" dt="2021-12-14T06:26:31.879" v="8388" actId="478"/>
          <ac:picMkLst>
            <pc:docMk/>
            <pc:sldMk cId="4022390606" sldId="338"/>
            <ac:picMk id="12" creationId="{B50B19A1-51D5-44E5-9CBB-FAC43BCB10E6}"/>
          </ac:picMkLst>
        </pc:picChg>
        <pc:picChg chg="add mod ord">
          <ac:chgData name="NGUYEN PHAM ANH THU" userId="baf72463-252b-4d5f-a6ca-5a6327a9888d" providerId="ADAL" clId="{C81F71A6-D9A8-4A53-B7D0-1F9A8D12FD7E}" dt="2021-12-14T06:35:25.246" v="8760" actId="1076"/>
          <ac:picMkLst>
            <pc:docMk/>
            <pc:sldMk cId="4022390606" sldId="338"/>
            <ac:picMk id="13" creationId="{1B537622-283F-414F-8E82-580A9CB58EE6}"/>
          </ac:picMkLst>
        </pc:picChg>
        <pc:picChg chg="add mod">
          <ac:chgData name="NGUYEN PHAM ANH THU" userId="baf72463-252b-4d5f-a6ca-5a6327a9888d" providerId="ADAL" clId="{C81F71A6-D9A8-4A53-B7D0-1F9A8D12FD7E}" dt="2021-12-14T06:33:47.774" v="8690" actId="1076"/>
          <ac:picMkLst>
            <pc:docMk/>
            <pc:sldMk cId="4022390606" sldId="338"/>
            <ac:picMk id="14" creationId="{F3785FB5-7517-4E14-A82B-4E430E50D94A}"/>
          </ac:picMkLst>
        </pc:picChg>
        <pc:picChg chg="add mod">
          <ac:chgData name="NGUYEN PHAM ANH THU" userId="baf72463-252b-4d5f-a6ca-5a6327a9888d" providerId="ADAL" clId="{C81F71A6-D9A8-4A53-B7D0-1F9A8D12FD7E}" dt="2021-12-14T06:33:40.525" v="8689" actId="1076"/>
          <ac:picMkLst>
            <pc:docMk/>
            <pc:sldMk cId="4022390606" sldId="338"/>
            <ac:picMk id="15" creationId="{A4D522D1-1DFB-4463-A5A9-869D1051B917}"/>
          </ac:picMkLst>
        </pc:picChg>
        <pc:picChg chg="add mod">
          <ac:chgData name="NGUYEN PHAM ANH THU" userId="baf72463-252b-4d5f-a6ca-5a6327a9888d" providerId="ADAL" clId="{C81F71A6-D9A8-4A53-B7D0-1F9A8D12FD7E}" dt="2021-12-14T06:31:02.696" v="8411"/>
          <ac:picMkLst>
            <pc:docMk/>
            <pc:sldMk cId="4022390606" sldId="338"/>
            <ac:picMk id="16" creationId="{A967EF9A-5F18-42C7-9E7E-8D4CCEB89E47}"/>
          </ac:picMkLst>
        </pc:picChg>
        <pc:picChg chg="del">
          <ac:chgData name="NGUYEN PHAM ANH THU" userId="baf72463-252b-4d5f-a6ca-5a6327a9888d" providerId="ADAL" clId="{C81F71A6-D9A8-4A53-B7D0-1F9A8D12FD7E}" dt="2021-12-14T04:37:59.881" v="6997" actId="478"/>
          <ac:picMkLst>
            <pc:docMk/>
            <pc:sldMk cId="4022390606" sldId="338"/>
            <ac:picMk id="20" creationId="{E159750C-AC18-44E9-B65F-C48A59F7B1A5}"/>
          </ac:picMkLst>
        </pc:picChg>
        <pc:picChg chg="del">
          <ac:chgData name="NGUYEN PHAM ANH THU" userId="baf72463-252b-4d5f-a6ca-5a6327a9888d" providerId="ADAL" clId="{C81F71A6-D9A8-4A53-B7D0-1F9A8D12FD7E}" dt="2021-12-14T04:37:59.881" v="6997" actId="478"/>
          <ac:picMkLst>
            <pc:docMk/>
            <pc:sldMk cId="4022390606" sldId="338"/>
            <ac:picMk id="42" creationId="{3FA0A96A-0A01-4831-A494-9C0F792D4631}"/>
          </ac:picMkLst>
        </pc:picChg>
        <pc:picChg chg="del">
          <ac:chgData name="NGUYEN PHAM ANH THU" userId="baf72463-252b-4d5f-a6ca-5a6327a9888d" providerId="ADAL" clId="{C81F71A6-D9A8-4A53-B7D0-1F9A8D12FD7E}" dt="2021-12-14T04:38:04.745" v="6999" actId="478"/>
          <ac:picMkLst>
            <pc:docMk/>
            <pc:sldMk cId="4022390606" sldId="338"/>
            <ac:picMk id="56" creationId="{AE4C33EC-3D4E-4556-A1B1-931E1947F9E0}"/>
          </ac:picMkLst>
        </pc:picChg>
      </pc:sldChg>
      <pc:sldChg chg="addSp delSp modSp add mod ord modTransition delAnim modAnim modNotesTx">
        <pc:chgData name="NGUYEN PHAM ANH THU" userId="baf72463-252b-4d5f-a6ca-5a6327a9888d" providerId="ADAL" clId="{C81F71A6-D9A8-4A53-B7D0-1F9A8D12FD7E}" dt="2021-12-14T09:54:07.151" v="13279"/>
        <pc:sldMkLst>
          <pc:docMk/>
          <pc:sldMk cId="361141859" sldId="339"/>
        </pc:sldMkLst>
        <pc:spChg chg="mod">
          <ac:chgData name="NGUYEN PHAM ANH THU" userId="baf72463-252b-4d5f-a6ca-5a6327a9888d" providerId="ADAL" clId="{C81F71A6-D9A8-4A53-B7D0-1F9A8D12FD7E}" dt="2021-12-14T05:03:34.882" v="7485" actId="20577"/>
          <ac:spMkLst>
            <pc:docMk/>
            <pc:sldMk cId="361141859" sldId="339"/>
            <ac:spMk id="19" creationId="{DCFE325E-D440-4CDA-8680-6F767226E5D2}"/>
          </ac:spMkLst>
        </pc:spChg>
        <pc:spChg chg="mod">
          <ac:chgData name="NGUYEN PHAM ANH THU" userId="baf72463-252b-4d5f-a6ca-5a6327a9888d" providerId="ADAL" clId="{C81F71A6-D9A8-4A53-B7D0-1F9A8D12FD7E}" dt="2021-12-14T06:08:09.268" v="7819" actId="13926"/>
          <ac:spMkLst>
            <pc:docMk/>
            <pc:sldMk cId="361141859" sldId="339"/>
            <ac:spMk id="33" creationId="{0C72A789-549E-4D6A-960D-BDE85EB712F9}"/>
          </ac:spMkLst>
        </pc:spChg>
        <pc:spChg chg="add del mod">
          <ac:chgData name="NGUYEN PHAM ANH THU" userId="baf72463-252b-4d5f-a6ca-5a6327a9888d" providerId="ADAL" clId="{C81F71A6-D9A8-4A53-B7D0-1F9A8D12FD7E}" dt="2021-12-14T04:51:07.641" v="7409" actId="478"/>
          <ac:spMkLst>
            <pc:docMk/>
            <pc:sldMk cId="361141859" sldId="339"/>
            <ac:spMk id="43" creationId="{0C334230-56C2-4227-A070-3D93019C1686}"/>
          </ac:spMkLst>
        </pc:spChg>
        <pc:spChg chg="mod">
          <ac:chgData name="NGUYEN PHAM ANH THU" userId="baf72463-252b-4d5f-a6ca-5a6327a9888d" providerId="ADAL" clId="{C81F71A6-D9A8-4A53-B7D0-1F9A8D12FD7E}" dt="2021-12-14T04:50:53.700" v="7405"/>
          <ac:spMkLst>
            <pc:docMk/>
            <pc:sldMk cId="361141859" sldId="339"/>
            <ac:spMk id="45" creationId="{058949D5-0F5B-4310-BF38-D06A109B0381}"/>
          </ac:spMkLst>
        </pc:spChg>
        <pc:spChg chg="mod">
          <ac:chgData name="NGUYEN PHAM ANH THU" userId="baf72463-252b-4d5f-a6ca-5a6327a9888d" providerId="ADAL" clId="{C81F71A6-D9A8-4A53-B7D0-1F9A8D12FD7E}" dt="2021-12-14T04:50:53.700" v="7405"/>
          <ac:spMkLst>
            <pc:docMk/>
            <pc:sldMk cId="361141859" sldId="339"/>
            <ac:spMk id="51" creationId="{40A24F4C-0015-4C58-B766-61CEB4A5E3F3}"/>
          </ac:spMkLst>
        </pc:spChg>
        <pc:spChg chg="mod">
          <ac:chgData name="NGUYEN PHAM ANH THU" userId="baf72463-252b-4d5f-a6ca-5a6327a9888d" providerId="ADAL" clId="{C81F71A6-D9A8-4A53-B7D0-1F9A8D12FD7E}" dt="2021-12-14T04:50:53.700" v="7405"/>
          <ac:spMkLst>
            <pc:docMk/>
            <pc:sldMk cId="361141859" sldId="339"/>
            <ac:spMk id="63" creationId="{EAA94B81-60F3-4A7C-AFAA-332ADA5E1273}"/>
          </ac:spMkLst>
        </pc:spChg>
        <pc:spChg chg="mod">
          <ac:chgData name="NGUYEN PHAM ANH THU" userId="baf72463-252b-4d5f-a6ca-5a6327a9888d" providerId="ADAL" clId="{C81F71A6-D9A8-4A53-B7D0-1F9A8D12FD7E}" dt="2021-12-14T04:50:53.700" v="7405"/>
          <ac:spMkLst>
            <pc:docMk/>
            <pc:sldMk cId="361141859" sldId="339"/>
            <ac:spMk id="65" creationId="{2BCDFFB8-EDE7-4951-862D-27F062275131}"/>
          </ac:spMkLst>
        </pc:spChg>
        <pc:spChg chg="mod">
          <ac:chgData name="NGUYEN PHAM ANH THU" userId="baf72463-252b-4d5f-a6ca-5a6327a9888d" providerId="ADAL" clId="{C81F71A6-D9A8-4A53-B7D0-1F9A8D12FD7E}" dt="2021-12-14T04:50:53.700" v="7405"/>
          <ac:spMkLst>
            <pc:docMk/>
            <pc:sldMk cId="361141859" sldId="339"/>
            <ac:spMk id="67" creationId="{9A85DBFA-E9E4-451C-814E-5BD6BFF77E16}"/>
          </ac:spMkLst>
        </pc:spChg>
        <pc:spChg chg="mod">
          <ac:chgData name="NGUYEN PHAM ANH THU" userId="baf72463-252b-4d5f-a6ca-5a6327a9888d" providerId="ADAL" clId="{C81F71A6-D9A8-4A53-B7D0-1F9A8D12FD7E}" dt="2021-12-14T04:50:53.700" v="7405"/>
          <ac:spMkLst>
            <pc:docMk/>
            <pc:sldMk cId="361141859" sldId="339"/>
            <ac:spMk id="68" creationId="{CF828371-69BB-4B00-A92D-64BB0F2DBB0B}"/>
          </ac:spMkLst>
        </pc:spChg>
        <pc:spChg chg="add del mod">
          <ac:chgData name="NGUYEN PHAM ANH THU" userId="baf72463-252b-4d5f-a6ca-5a6327a9888d" providerId="ADAL" clId="{C81F71A6-D9A8-4A53-B7D0-1F9A8D12FD7E}" dt="2021-12-14T04:51:11.436" v="7410" actId="478"/>
          <ac:spMkLst>
            <pc:docMk/>
            <pc:sldMk cId="361141859" sldId="339"/>
            <ac:spMk id="69" creationId="{4B4B175A-81BE-4B8E-91C4-54DE5F220DB3}"/>
          </ac:spMkLst>
        </pc:spChg>
        <pc:spChg chg="mod">
          <ac:chgData name="NGUYEN PHAM ANH THU" userId="baf72463-252b-4d5f-a6ca-5a6327a9888d" providerId="ADAL" clId="{C81F71A6-D9A8-4A53-B7D0-1F9A8D12FD7E}" dt="2021-12-14T04:50:53.700" v="7405"/>
          <ac:spMkLst>
            <pc:docMk/>
            <pc:sldMk cId="361141859" sldId="339"/>
            <ac:spMk id="71" creationId="{FF7522B2-E618-4558-930A-75061DE872C5}"/>
          </ac:spMkLst>
        </pc:spChg>
        <pc:spChg chg="mod">
          <ac:chgData name="NGUYEN PHAM ANH THU" userId="baf72463-252b-4d5f-a6ca-5a6327a9888d" providerId="ADAL" clId="{C81F71A6-D9A8-4A53-B7D0-1F9A8D12FD7E}" dt="2021-12-14T04:50:53.700" v="7405"/>
          <ac:spMkLst>
            <pc:docMk/>
            <pc:sldMk cId="361141859" sldId="339"/>
            <ac:spMk id="72" creationId="{8E0CF0AC-2FD9-4258-913F-D04C628F89B1}"/>
          </ac:spMkLst>
        </pc:spChg>
        <pc:spChg chg="add del mod">
          <ac:chgData name="NGUYEN PHAM ANH THU" userId="baf72463-252b-4d5f-a6ca-5a6327a9888d" providerId="ADAL" clId="{C81F71A6-D9A8-4A53-B7D0-1F9A8D12FD7E}" dt="2021-12-14T04:51:06.427" v="7408" actId="478"/>
          <ac:spMkLst>
            <pc:docMk/>
            <pc:sldMk cId="361141859" sldId="339"/>
            <ac:spMk id="73" creationId="{4D99C60E-7D32-480B-B092-CB53DDB0554C}"/>
          </ac:spMkLst>
        </pc:spChg>
        <pc:spChg chg="mod">
          <ac:chgData name="NGUYEN PHAM ANH THU" userId="baf72463-252b-4d5f-a6ca-5a6327a9888d" providerId="ADAL" clId="{C81F71A6-D9A8-4A53-B7D0-1F9A8D12FD7E}" dt="2021-12-14T04:50:53.700" v="7405"/>
          <ac:spMkLst>
            <pc:docMk/>
            <pc:sldMk cId="361141859" sldId="339"/>
            <ac:spMk id="75" creationId="{37092235-9B82-4226-B819-8B6BFEB284B1}"/>
          </ac:spMkLst>
        </pc:spChg>
        <pc:spChg chg="mod">
          <ac:chgData name="NGUYEN PHAM ANH THU" userId="baf72463-252b-4d5f-a6ca-5a6327a9888d" providerId="ADAL" clId="{C81F71A6-D9A8-4A53-B7D0-1F9A8D12FD7E}" dt="2021-12-14T04:50:53.700" v="7405"/>
          <ac:spMkLst>
            <pc:docMk/>
            <pc:sldMk cId="361141859" sldId="339"/>
            <ac:spMk id="76" creationId="{65A42EDD-5911-4F68-BB2B-C9265BA4D4EE}"/>
          </ac:spMkLst>
        </pc:spChg>
        <pc:grpChg chg="add del mod">
          <ac:chgData name="NGUYEN PHAM ANH THU" userId="baf72463-252b-4d5f-a6ca-5a6327a9888d" providerId="ADAL" clId="{C81F71A6-D9A8-4A53-B7D0-1F9A8D12FD7E}" dt="2021-12-14T04:51:07.641" v="7409" actId="478"/>
          <ac:grpSpMkLst>
            <pc:docMk/>
            <pc:sldMk cId="361141859" sldId="339"/>
            <ac:grpSpMk id="44" creationId="{A823AB49-68FD-4EB4-8A5C-D3A28B4C4A31}"/>
          </ac:grpSpMkLst>
        </pc:grpChg>
        <pc:grpChg chg="add del mod">
          <ac:chgData name="NGUYEN PHAM ANH THU" userId="baf72463-252b-4d5f-a6ca-5a6327a9888d" providerId="ADAL" clId="{C81F71A6-D9A8-4A53-B7D0-1F9A8D12FD7E}" dt="2021-12-14T04:51:04.760" v="7407" actId="478"/>
          <ac:grpSpMkLst>
            <pc:docMk/>
            <pc:sldMk cId="361141859" sldId="339"/>
            <ac:grpSpMk id="62" creationId="{C28A9BD3-5D73-4844-9FD0-3F1839140FD0}"/>
          </ac:grpSpMkLst>
        </pc:grpChg>
        <pc:grpChg chg="add del mod">
          <ac:chgData name="NGUYEN PHAM ANH THU" userId="baf72463-252b-4d5f-a6ca-5a6327a9888d" providerId="ADAL" clId="{C81F71A6-D9A8-4A53-B7D0-1F9A8D12FD7E}" dt="2021-12-14T04:51:12.675" v="7411" actId="478"/>
          <ac:grpSpMkLst>
            <pc:docMk/>
            <pc:sldMk cId="361141859" sldId="339"/>
            <ac:grpSpMk id="66" creationId="{B732B2B9-50B3-4992-BA43-13D47094CD5C}"/>
          </ac:grpSpMkLst>
        </pc:grpChg>
        <pc:grpChg chg="add del mod">
          <ac:chgData name="NGUYEN PHAM ANH THU" userId="baf72463-252b-4d5f-a6ca-5a6327a9888d" providerId="ADAL" clId="{C81F71A6-D9A8-4A53-B7D0-1F9A8D12FD7E}" dt="2021-12-14T04:51:11.436" v="7410" actId="478"/>
          <ac:grpSpMkLst>
            <pc:docMk/>
            <pc:sldMk cId="361141859" sldId="339"/>
            <ac:grpSpMk id="70" creationId="{66083EAE-35BC-49E8-A772-85DF07AD88EC}"/>
          </ac:grpSpMkLst>
        </pc:grpChg>
        <pc:grpChg chg="add del mod">
          <ac:chgData name="NGUYEN PHAM ANH THU" userId="baf72463-252b-4d5f-a6ca-5a6327a9888d" providerId="ADAL" clId="{C81F71A6-D9A8-4A53-B7D0-1F9A8D12FD7E}" dt="2021-12-14T04:51:06.427" v="7408" actId="478"/>
          <ac:grpSpMkLst>
            <pc:docMk/>
            <pc:sldMk cId="361141859" sldId="339"/>
            <ac:grpSpMk id="74" creationId="{6AAE19FF-B600-4B12-B8DF-1972029C2E84}"/>
          </ac:grpSpMkLst>
        </pc:grpChg>
        <pc:picChg chg="add del mod">
          <ac:chgData name="NGUYEN PHAM ANH THU" userId="baf72463-252b-4d5f-a6ca-5a6327a9888d" providerId="ADAL" clId="{C81F71A6-D9A8-4A53-B7D0-1F9A8D12FD7E}" dt="2021-12-14T04:51:06.427" v="7408" actId="478"/>
          <ac:picMkLst>
            <pc:docMk/>
            <pc:sldMk cId="361141859" sldId="339"/>
            <ac:picMk id="35" creationId="{6CCF3599-3718-488E-9216-FCA58F69E72D}"/>
          </ac:picMkLst>
        </pc:picChg>
        <pc:picChg chg="add del mod">
          <ac:chgData name="NGUYEN PHAM ANH THU" userId="baf72463-252b-4d5f-a6ca-5a6327a9888d" providerId="ADAL" clId="{C81F71A6-D9A8-4A53-B7D0-1F9A8D12FD7E}" dt="2021-12-14T04:51:07.641" v="7409" actId="478"/>
          <ac:picMkLst>
            <pc:docMk/>
            <pc:sldMk cId="361141859" sldId="339"/>
            <ac:picMk id="36" creationId="{E7E21F2B-B976-46A6-987E-97BA6454C6E6}"/>
          </ac:picMkLst>
        </pc:picChg>
        <pc:picChg chg="add del mod">
          <ac:chgData name="NGUYEN PHAM ANH THU" userId="baf72463-252b-4d5f-a6ca-5a6327a9888d" providerId="ADAL" clId="{C81F71A6-D9A8-4A53-B7D0-1F9A8D12FD7E}" dt="2021-12-14T04:51:11.436" v="7410" actId="478"/>
          <ac:picMkLst>
            <pc:docMk/>
            <pc:sldMk cId="361141859" sldId="339"/>
            <ac:picMk id="37" creationId="{07D558C0-C815-42BA-8DBA-C5B9926CF781}"/>
          </ac:picMkLst>
        </pc:picChg>
        <pc:picChg chg="add mod ord">
          <ac:chgData name="NGUYEN PHAM ANH THU" userId="baf72463-252b-4d5f-a6ca-5a6327a9888d" providerId="ADAL" clId="{C81F71A6-D9A8-4A53-B7D0-1F9A8D12FD7E}" dt="2021-12-14T04:59:26.956" v="7463" actId="1076"/>
          <ac:picMkLst>
            <pc:docMk/>
            <pc:sldMk cId="361141859" sldId="339"/>
            <ac:picMk id="38" creationId="{A7EAF641-1B93-482F-BECF-581F7E2E0141}"/>
          </ac:picMkLst>
        </pc:picChg>
        <pc:picChg chg="add mod ord">
          <ac:chgData name="NGUYEN PHAM ANH THU" userId="baf72463-252b-4d5f-a6ca-5a6327a9888d" providerId="ADAL" clId="{C81F71A6-D9A8-4A53-B7D0-1F9A8D12FD7E}" dt="2021-12-14T04:59:26.956" v="7463" actId="1076"/>
          <ac:picMkLst>
            <pc:docMk/>
            <pc:sldMk cId="361141859" sldId="339"/>
            <ac:picMk id="39" creationId="{1E8DFFF0-62E5-4105-971C-B32AD3706A32}"/>
          </ac:picMkLst>
        </pc:picChg>
        <pc:picChg chg="add mod ord">
          <ac:chgData name="NGUYEN PHAM ANH THU" userId="baf72463-252b-4d5f-a6ca-5a6327a9888d" providerId="ADAL" clId="{C81F71A6-D9A8-4A53-B7D0-1F9A8D12FD7E}" dt="2021-12-14T04:59:26.956" v="7463" actId="1076"/>
          <ac:picMkLst>
            <pc:docMk/>
            <pc:sldMk cId="361141859" sldId="339"/>
            <ac:picMk id="40" creationId="{17450CD3-4328-4BF5-A564-14030092FF5A}"/>
          </ac:picMkLst>
        </pc:picChg>
        <pc:picChg chg="add del mod">
          <ac:chgData name="NGUYEN PHAM ANH THU" userId="baf72463-252b-4d5f-a6ca-5a6327a9888d" providerId="ADAL" clId="{C81F71A6-D9A8-4A53-B7D0-1F9A8D12FD7E}" dt="2021-12-14T04:51:04.760" v="7407" actId="478"/>
          <ac:picMkLst>
            <pc:docMk/>
            <pc:sldMk cId="361141859" sldId="339"/>
            <ac:picMk id="41" creationId="{55BACE7D-2FE6-4AC9-AF7E-297F24132546}"/>
          </ac:picMkLst>
        </pc:picChg>
        <pc:picChg chg="add del mod">
          <ac:chgData name="NGUYEN PHAM ANH THU" userId="baf72463-252b-4d5f-a6ca-5a6327a9888d" providerId="ADAL" clId="{C81F71A6-D9A8-4A53-B7D0-1F9A8D12FD7E}" dt="2021-12-14T04:51:12.675" v="7411" actId="478"/>
          <ac:picMkLst>
            <pc:docMk/>
            <pc:sldMk cId="361141859" sldId="339"/>
            <ac:picMk id="42" creationId="{44FC5982-62B8-4650-BF57-0C423C01B720}"/>
          </ac:picMkLst>
        </pc:picChg>
        <pc:picChg chg="add del mod">
          <ac:chgData name="NGUYEN PHAM ANH THU" userId="baf72463-252b-4d5f-a6ca-5a6327a9888d" providerId="ADAL" clId="{C81F71A6-D9A8-4A53-B7D0-1F9A8D12FD7E}" dt="2021-12-14T06:09:56.940" v="7866" actId="478"/>
          <ac:picMkLst>
            <pc:docMk/>
            <pc:sldMk cId="361141859" sldId="339"/>
            <ac:picMk id="51" creationId="{40277C1C-82DB-4058-B6C7-9519DC610637}"/>
          </ac:picMkLst>
        </pc:picChg>
        <pc:picChg chg="mod">
          <ac:chgData name="NGUYEN PHAM ANH THU" userId="baf72463-252b-4d5f-a6ca-5a6327a9888d" providerId="ADAL" clId="{C81F71A6-D9A8-4A53-B7D0-1F9A8D12FD7E}" dt="2021-12-14T04:55:59.131" v="7457" actId="1076"/>
          <ac:picMkLst>
            <pc:docMk/>
            <pc:sldMk cId="361141859" sldId="339"/>
            <ac:picMk id="56" creationId="{AE4C33EC-3D4E-4556-A1B1-931E1947F9E0}"/>
          </ac:picMkLst>
        </pc:picChg>
        <pc:picChg chg="add del mod">
          <ac:chgData name="NGUYEN PHAM ANH THU" userId="baf72463-252b-4d5f-a6ca-5a6327a9888d" providerId="ADAL" clId="{C81F71A6-D9A8-4A53-B7D0-1F9A8D12FD7E}" dt="2021-12-14T06:09:56.940" v="7866" actId="478"/>
          <ac:picMkLst>
            <pc:docMk/>
            <pc:sldMk cId="361141859" sldId="339"/>
            <ac:picMk id="62" creationId="{E943D5D7-3209-4E9A-9DF5-36991294C838}"/>
          </ac:picMkLst>
        </pc:picChg>
        <pc:picChg chg="add del mod">
          <ac:chgData name="NGUYEN PHAM ANH THU" userId="baf72463-252b-4d5f-a6ca-5a6327a9888d" providerId="ADAL" clId="{C81F71A6-D9A8-4A53-B7D0-1F9A8D12FD7E}" dt="2021-12-14T06:09:56.940" v="7866" actId="478"/>
          <ac:picMkLst>
            <pc:docMk/>
            <pc:sldMk cId="361141859" sldId="339"/>
            <ac:picMk id="63" creationId="{37E4E304-EA9A-4913-A9E2-8CD0526F7341}"/>
          </ac:picMkLst>
        </pc:picChg>
        <pc:picChg chg="add mod ord">
          <ac:chgData name="NGUYEN PHAM ANH THU" userId="baf72463-252b-4d5f-a6ca-5a6327a9888d" providerId="ADAL" clId="{C81F71A6-D9A8-4A53-B7D0-1F9A8D12FD7E}" dt="2021-12-14T04:59:26.956" v="7463" actId="1076"/>
          <ac:picMkLst>
            <pc:docMk/>
            <pc:sldMk cId="361141859" sldId="339"/>
            <ac:picMk id="77" creationId="{3B264DB5-EB88-4340-B1C9-071C7F818399}"/>
          </ac:picMkLst>
        </pc:picChg>
        <pc:picChg chg="add del mod">
          <ac:chgData name="NGUYEN PHAM ANH THU" userId="baf72463-252b-4d5f-a6ca-5a6327a9888d" providerId="ADAL" clId="{C81F71A6-D9A8-4A53-B7D0-1F9A8D12FD7E}" dt="2021-12-14T04:52:32.388" v="7424" actId="478"/>
          <ac:picMkLst>
            <pc:docMk/>
            <pc:sldMk cId="361141859" sldId="339"/>
            <ac:picMk id="78" creationId="{924ED34C-907C-4774-B146-2AEA0C7DCD60}"/>
          </ac:picMkLst>
        </pc:picChg>
        <pc:picChg chg="add mod ord">
          <ac:chgData name="NGUYEN PHAM ANH THU" userId="baf72463-252b-4d5f-a6ca-5a6327a9888d" providerId="ADAL" clId="{C81F71A6-D9A8-4A53-B7D0-1F9A8D12FD7E}" dt="2021-12-14T04:59:26.956" v="7463" actId="1076"/>
          <ac:picMkLst>
            <pc:docMk/>
            <pc:sldMk cId="361141859" sldId="339"/>
            <ac:picMk id="79" creationId="{89A917D3-6F54-45FB-A028-B9CC5C1A87C0}"/>
          </ac:picMkLst>
        </pc:picChg>
        <pc:picChg chg="add mod ord">
          <ac:chgData name="NGUYEN PHAM ANH THU" userId="baf72463-252b-4d5f-a6ca-5a6327a9888d" providerId="ADAL" clId="{C81F71A6-D9A8-4A53-B7D0-1F9A8D12FD7E}" dt="2021-12-14T04:59:26.956" v="7463" actId="1076"/>
          <ac:picMkLst>
            <pc:docMk/>
            <pc:sldMk cId="361141859" sldId="339"/>
            <ac:picMk id="80" creationId="{B16FA23E-D5DB-4565-A6D7-67764AE1EFC2}"/>
          </ac:picMkLst>
        </pc:picChg>
        <pc:picChg chg="add mod ord">
          <ac:chgData name="NGUYEN PHAM ANH THU" userId="baf72463-252b-4d5f-a6ca-5a6327a9888d" providerId="ADAL" clId="{C81F71A6-D9A8-4A53-B7D0-1F9A8D12FD7E}" dt="2021-12-14T04:59:26.956" v="7463" actId="1076"/>
          <ac:picMkLst>
            <pc:docMk/>
            <pc:sldMk cId="361141859" sldId="339"/>
            <ac:picMk id="81" creationId="{93316BFB-4FFA-4EFF-B3D6-4806005A9EA9}"/>
          </ac:picMkLst>
        </pc:picChg>
        <pc:picChg chg="add mod ord">
          <ac:chgData name="NGUYEN PHAM ANH THU" userId="baf72463-252b-4d5f-a6ca-5a6327a9888d" providerId="ADAL" clId="{C81F71A6-D9A8-4A53-B7D0-1F9A8D12FD7E}" dt="2021-12-14T04:59:26.956" v="7463" actId="1076"/>
          <ac:picMkLst>
            <pc:docMk/>
            <pc:sldMk cId="361141859" sldId="339"/>
            <ac:picMk id="82" creationId="{E900AFAA-96D8-437B-9A96-30F792C5FE0B}"/>
          </ac:picMkLst>
        </pc:picChg>
        <pc:picChg chg="add mod ord">
          <ac:chgData name="NGUYEN PHAM ANH THU" userId="baf72463-252b-4d5f-a6ca-5a6327a9888d" providerId="ADAL" clId="{C81F71A6-D9A8-4A53-B7D0-1F9A8D12FD7E}" dt="2021-12-14T04:59:26.956" v="7463" actId="1076"/>
          <ac:picMkLst>
            <pc:docMk/>
            <pc:sldMk cId="361141859" sldId="339"/>
            <ac:picMk id="83" creationId="{B94B1E0F-6015-461B-94B2-0284C3B1169E}"/>
          </ac:picMkLst>
        </pc:picChg>
        <pc:picChg chg="add mod ord">
          <ac:chgData name="NGUYEN PHAM ANH THU" userId="baf72463-252b-4d5f-a6ca-5a6327a9888d" providerId="ADAL" clId="{C81F71A6-D9A8-4A53-B7D0-1F9A8D12FD7E}" dt="2021-12-14T04:59:26.956" v="7463" actId="1076"/>
          <ac:picMkLst>
            <pc:docMk/>
            <pc:sldMk cId="361141859" sldId="339"/>
            <ac:picMk id="84" creationId="{B104B53E-A48E-4A53-9DB6-0E5E376EF552}"/>
          </ac:picMkLst>
        </pc:picChg>
        <pc:picChg chg="add mod ord">
          <ac:chgData name="NGUYEN PHAM ANH THU" userId="baf72463-252b-4d5f-a6ca-5a6327a9888d" providerId="ADAL" clId="{C81F71A6-D9A8-4A53-B7D0-1F9A8D12FD7E}" dt="2021-12-14T04:55:49.530" v="7456" actId="13244"/>
          <ac:picMkLst>
            <pc:docMk/>
            <pc:sldMk cId="361141859" sldId="339"/>
            <ac:picMk id="85" creationId="{63018E80-F1E4-4AC1-A092-0B90DC8C4054}"/>
          </ac:picMkLst>
        </pc:picChg>
        <pc:picChg chg="add mod ord">
          <ac:chgData name="NGUYEN PHAM ANH THU" userId="baf72463-252b-4d5f-a6ca-5a6327a9888d" providerId="ADAL" clId="{C81F71A6-D9A8-4A53-B7D0-1F9A8D12FD7E}" dt="2021-12-14T04:55:49.530" v="7456" actId="13244"/>
          <ac:picMkLst>
            <pc:docMk/>
            <pc:sldMk cId="361141859" sldId="339"/>
            <ac:picMk id="86" creationId="{E4C33E54-7F9F-485A-9326-A56BC682593F}"/>
          </ac:picMkLst>
        </pc:picChg>
      </pc:sldChg>
      <pc:sldChg chg="addSp delSp modSp add mod ord modTransition modAnim modNotesTx">
        <pc:chgData name="NGUYEN PHAM ANH THU" userId="baf72463-252b-4d5f-a6ca-5a6327a9888d" providerId="ADAL" clId="{C81F71A6-D9A8-4A53-B7D0-1F9A8D12FD7E}" dt="2021-12-14T10:13:32.400" v="13560" actId="20577"/>
        <pc:sldMkLst>
          <pc:docMk/>
          <pc:sldMk cId="3230693498" sldId="340"/>
        </pc:sldMkLst>
        <pc:spChg chg="mod">
          <ac:chgData name="NGUYEN PHAM ANH THU" userId="baf72463-252b-4d5f-a6ca-5a6327a9888d" providerId="ADAL" clId="{C81F71A6-D9A8-4A53-B7D0-1F9A8D12FD7E}" dt="2021-12-14T05:03:50.323" v="7527" actId="20577"/>
          <ac:spMkLst>
            <pc:docMk/>
            <pc:sldMk cId="3230693498" sldId="340"/>
            <ac:spMk id="19" creationId="{DCFE325E-D440-4CDA-8680-6F767226E5D2}"/>
          </ac:spMkLst>
        </pc:spChg>
        <pc:spChg chg="mod">
          <ac:chgData name="NGUYEN PHAM ANH THU" userId="baf72463-252b-4d5f-a6ca-5a6327a9888d" providerId="ADAL" clId="{C81F71A6-D9A8-4A53-B7D0-1F9A8D12FD7E}" dt="2021-12-14T06:08:56.353" v="7829" actId="13926"/>
          <ac:spMkLst>
            <pc:docMk/>
            <pc:sldMk cId="3230693498" sldId="340"/>
            <ac:spMk id="33" creationId="{0C72A789-549E-4D6A-960D-BDE85EB712F9}"/>
          </ac:spMkLst>
        </pc:spChg>
        <pc:picChg chg="add mod ord">
          <ac:chgData name="NGUYEN PHAM ANH THU" userId="baf72463-252b-4d5f-a6ca-5a6327a9888d" providerId="ADAL" clId="{C81F71A6-D9A8-4A53-B7D0-1F9A8D12FD7E}" dt="2021-12-14T05:00:43.178" v="7470" actId="1076"/>
          <ac:picMkLst>
            <pc:docMk/>
            <pc:sldMk cId="3230693498" sldId="340"/>
            <ac:picMk id="44" creationId="{A9872ADB-69DE-42A1-BD3A-85B9002A9922}"/>
          </ac:picMkLst>
        </pc:picChg>
        <pc:picChg chg="add mod ord">
          <ac:chgData name="NGUYEN PHAM ANH THU" userId="baf72463-252b-4d5f-a6ca-5a6327a9888d" providerId="ADAL" clId="{C81F71A6-D9A8-4A53-B7D0-1F9A8D12FD7E}" dt="2021-12-14T05:00:43.178" v="7470" actId="1076"/>
          <ac:picMkLst>
            <pc:docMk/>
            <pc:sldMk cId="3230693498" sldId="340"/>
            <ac:picMk id="45" creationId="{FB7F6F7A-F30C-422C-A50D-74E588D204DB}"/>
          </ac:picMkLst>
        </pc:picChg>
        <pc:picChg chg="add mod ord">
          <ac:chgData name="NGUYEN PHAM ANH THU" userId="baf72463-252b-4d5f-a6ca-5a6327a9888d" providerId="ADAL" clId="{C81F71A6-D9A8-4A53-B7D0-1F9A8D12FD7E}" dt="2021-12-14T05:00:43.178" v="7470" actId="1076"/>
          <ac:picMkLst>
            <pc:docMk/>
            <pc:sldMk cId="3230693498" sldId="340"/>
            <ac:picMk id="47" creationId="{3AEDC6FD-EA76-4B12-B73B-60F206A27DEB}"/>
          </ac:picMkLst>
        </pc:picChg>
        <pc:picChg chg="add mod ord">
          <ac:chgData name="NGUYEN PHAM ANH THU" userId="baf72463-252b-4d5f-a6ca-5a6327a9888d" providerId="ADAL" clId="{C81F71A6-D9A8-4A53-B7D0-1F9A8D12FD7E}" dt="2021-12-14T05:00:43.178" v="7470" actId="1076"/>
          <ac:picMkLst>
            <pc:docMk/>
            <pc:sldMk cId="3230693498" sldId="340"/>
            <ac:picMk id="48" creationId="{69127EEF-46D4-4A8E-BE88-4DB75B9879F4}"/>
          </ac:picMkLst>
        </pc:picChg>
        <pc:picChg chg="add mod ord">
          <ac:chgData name="NGUYEN PHAM ANH THU" userId="baf72463-252b-4d5f-a6ca-5a6327a9888d" providerId="ADAL" clId="{C81F71A6-D9A8-4A53-B7D0-1F9A8D12FD7E}" dt="2021-12-14T05:00:43.178" v="7470" actId="1076"/>
          <ac:picMkLst>
            <pc:docMk/>
            <pc:sldMk cId="3230693498" sldId="340"/>
            <ac:picMk id="49" creationId="{229732B2-4C76-49DC-911E-56ABE876CC72}"/>
          </ac:picMkLst>
        </pc:picChg>
        <pc:picChg chg="add mod ord">
          <ac:chgData name="NGUYEN PHAM ANH THU" userId="baf72463-252b-4d5f-a6ca-5a6327a9888d" providerId="ADAL" clId="{C81F71A6-D9A8-4A53-B7D0-1F9A8D12FD7E}" dt="2021-12-14T05:00:43.178" v="7470" actId="1076"/>
          <ac:picMkLst>
            <pc:docMk/>
            <pc:sldMk cId="3230693498" sldId="340"/>
            <ac:picMk id="50" creationId="{17F234D2-CF87-4780-B88A-9690BD811D60}"/>
          </ac:picMkLst>
        </pc:picChg>
        <pc:picChg chg="add mod ord">
          <ac:chgData name="NGUYEN PHAM ANH THU" userId="baf72463-252b-4d5f-a6ca-5a6327a9888d" providerId="ADAL" clId="{C81F71A6-D9A8-4A53-B7D0-1F9A8D12FD7E}" dt="2021-12-14T05:00:43.178" v="7470" actId="1076"/>
          <ac:picMkLst>
            <pc:docMk/>
            <pc:sldMk cId="3230693498" sldId="340"/>
            <ac:picMk id="51" creationId="{3D8F9A12-4CC8-4EA5-8A74-ABB66812ADE5}"/>
          </ac:picMkLst>
        </pc:picChg>
        <pc:picChg chg="add mod ord">
          <ac:chgData name="NGUYEN PHAM ANH THU" userId="baf72463-252b-4d5f-a6ca-5a6327a9888d" providerId="ADAL" clId="{C81F71A6-D9A8-4A53-B7D0-1F9A8D12FD7E}" dt="2021-12-14T05:00:43.178" v="7470" actId="1076"/>
          <ac:picMkLst>
            <pc:docMk/>
            <pc:sldMk cId="3230693498" sldId="340"/>
            <ac:picMk id="52" creationId="{0EB37209-6804-4E18-8996-C3BBE2E73319}"/>
          </ac:picMkLst>
        </pc:picChg>
        <pc:picChg chg="add mod ord">
          <ac:chgData name="NGUYEN PHAM ANH THU" userId="baf72463-252b-4d5f-a6ca-5a6327a9888d" providerId="ADAL" clId="{C81F71A6-D9A8-4A53-B7D0-1F9A8D12FD7E}" dt="2021-12-14T05:00:43.178" v="7470" actId="1076"/>
          <ac:picMkLst>
            <pc:docMk/>
            <pc:sldMk cId="3230693498" sldId="340"/>
            <ac:picMk id="53" creationId="{2E82808D-9B5B-4C4C-BF58-6C4FC721A361}"/>
          </ac:picMkLst>
        </pc:picChg>
        <pc:picChg chg="add mod ord">
          <ac:chgData name="NGUYEN PHAM ANH THU" userId="baf72463-252b-4d5f-a6ca-5a6327a9888d" providerId="ADAL" clId="{C81F71A6-D9A8-4A53-B7D0-1F9A8D12FD7E}" dt="2021-12-14T05:00:43.178" v="7470" actId="1076"/>
          <ac:picMkLst>
            <pc:docMk/>
            <pc:sldMk cId="3230693498" sldId="340"/>
            <ac:picMk id="54" creationId="{CA1F5635-3962-493F-B3C7-EDA8F820CCAA}"/>
          </ac:picMkLst>
        </pc:picChg>
        <pc:picChg chg="add mod ord">
          <ac:chgData name="NGUYEN PHAM ANH THU" userId="baf72463-252b-4d5f-a6ca-5a6327a9888d" providerId="ADAL" clId="{C81F71A6-D9A8-4A53-B7D0-1F9A8D12FD7E}" dt="2021-12-14T05:01:08.147" v="7473" actId="13244"/>
          <ac:picMkLst>
            <pc:docMk/>
            <pc:sldMk cId="3230693498" sldId="340"/>
            <ac:picMk id="57" creationId="{E00D8527-3F38-41BB-8AD7-8A96AC82B466}"/>
          </ac:picMkLst>
        </pc:picChg>
        <pc:picChg chg="add mod ord">
          <ac:chgData name="NGUYEN PHAM ANH THU" userId="baf72463-252b-4d5f-a6ca-5a6327a9888d" providerId="ADAL" clId="{C81F71A6-D9A8-4A53-B7D0-1F9A8D12FD7E}" dt="2021-12-14T05:01:08.147" v="7473" actId="13244"/>
          <ac:picMkLst>
            <pc:docMk/>
            <pc:sldMk cId="3230693498" sldId="340"/>
            <ac:picMk id="58" creationId="{96623038-2307-494B-A193-2848DAC77189}"/>
          </ac:picMkLst>
        </pc:picChg>
        <pc:picChg chg="add del mod">
          <ac:chgData name="NGUYEN PHAM ANH THU" userId="baf72463-252b-4d5f-a6ca-5a6327a9888d" providerId="ADAL" clId="{C81F71A6-D9A8-4A53-B7D0-1F9A8D12FD7E}" dt="2021-12-14T05:48:23.079" v="7676" actId="478"/>
          <ac:picMkLst>
            <pc:docMk/>
            <pc:sldMk cId="3230693498" sldId="340"/>
            <ac:picMk id="59" creationId="{7E25F8C6-FE2F-49AB-AA1A-5AB55FD4B893}"/>
          </ac:picMkLst>
        </pc:picChg>
        <pc:picChg chg="add del mod">
          <ac:chgData name="NGUYEN PHAM ANH THU" userId="baf72463-252b-4d5f-a6ca-5a6327a9888d" providerId="ADAL" clId="{C81F71A6-D9A8-4A53-B7D0-1F9A8D12FD7E}" dt="2021-12-14T05:48:23.079" v="7676" actId="478"/>
          <ac:picMkLst>
            <pc:docMk/>
            <pc:sldMk cId="3230693498" sldId="340"/>
            <ac:picMk id="60" creationId="{D641BEE8-BF4F-400A-818C-3D51390B51E0}"/>
          </ac:picMkLst>
        </pc:picChg>
        <pc:picChg chg="add del mod">
          <ac:chgData name="NGUYEN PHAM ANH THU" userId="baf72463-252b-4d5f-a6ca-5a6327a9888d" providerId="ADAL" clId="{C81F71A6-D9A8-4A53-B7D0-1F9A8D12FD7E}" dt="2021-12-14T05:48:23.079" v="7676" actId="478"/>
          <ac:picMkLst>
            <pc:docMk/>
            <pc:sldMk cId="3230693498" sldId="340"/>
            <ac:picMk id="61" creationId="{386E6B4A-A646-48E4-A615-C4F038F80E7B}"/>
          </ac:picMkLst>
        </pc:picChg>
        <pc:picChg chg="add del mod">
          <ac:chgData name="NGUYEN PHAM ANH THU" userId="baf72463-252b-4d5f-a6ca-5a6327a9888d" providerId="ADAL" clId="{C81F71A6-D9A8-4A53-B7D0-1F9A8D12FD7E}" dt="2021-12-14T05:48:23.079" v="7676" actId="478"/>
          <ac:picMkLst>
            <pc:docMk/>
            <pc:sldMk cId="3230693498" sldId="340"/>
            <ac:picMk id="62" creationId="{D1141083-340A-4A6D-A2C2-B4CAC2175279}"/>
          </ac:picMkLst>
        </pc:picChg>
        <pc:picChg chg="add del mod">
          <ac:chgData name="NGUYEN PHAM ANH THU" userId="baf72463-252b-4d5f-a6ca-5a6327a9888d" providerId="ADAL" clId="{C81F71A6-D9A8-4A53-B7D0-1F9A8D12FD7E}" dt="2021-12-14T05:48:23.079" v="7676" actId="478"/>
          <ac:picMkLst>
            <pc:docMk/>
            <pc:sldMk cId="3230693498" sldId="340"/>
            <ac:picMk id="63" creationId="{35FACE1B-FC19-4B47-B43D-6FF8254E7ED8}"/>
          </ac:picMkLst>
        </pc:picChg>
        <pc:picChg chg="add del mod">
          <ac:chgData name="NGUYEN PHAM ANH THU" userId="baf72463-252b-4d5f-a6ca-5a6327a9888d" providerId="ADAL" clId="{C81F71A6-D9A8-4A53-B7D0-1F9A8D12FD7E}" dt="2021-12-14T05:48:23.079" v="7676" actId="478"/>
          <ac:picMkLst>
            <pc:docMk/>
            <pc:sldMk cId="3230693498" sldId="340"/>
            <ac:picMk id="64" creationId="{87603CBA-5EFC-4B30-95C7-36074F4F1A52}"/>
          </ac:picMkLst>
        </pc:picChg>
        <pc:picChg chg="add del mod">
          <ac:chgData name="NGUYEN PHAM ANH THU" userId="baf72463-252b-4d5f-a6ca-5a6327a9888d" providerId="ADAL" clId="{C81F71A6-D9A8-4A53-B7D0-1F9A8D12FD7E}" dt="2021-12-14T05:48:23.079" v="7676" actId="478"/>
          <ac:picMkLst>
            <pc:docMk/>
            <pc:sldMk cId="3230693498" sldId="340"/>
            <ac:picMk id="65" creationId="{10E4CF4E-224A-431F-A84E-59309DB5DB01}"/>
          </ac:picMkLst>
        </pc:picChg>
        <pc:picChg chg="add del mod">
          <ac:chgData name="NGUYEN PHAM ANH THU" userId="baf72463-252b-4d5f-a6ca-5a6327a9888d" providerId="ADAL" clId="{C81F71A6-D9A8-4A53-B7D0-1F9A8D12FD7E}" dt="2021-12-14T05:48:23.079" v="7676" actId="478"/>
          <ac:picMkLst>
            <pc:docMk/>
            <pc:sldMk cId="3230693498" sldId="340"/>
            <ac:picMk id="66" creationId="{B84D7518-CC3B-4EBC-83DA-B31B32BEC9D9}"/>
          </ac:picMkLst>
        </pc:picChg>
        <pc:picChg chg="add del mod">
          <ac:chgData name="NGUYEN PHAM ANH THU" userId="baf72463-252b-4d5f-a6ca-5a6327a9888d" providerId="ADAL" clId="{C81F71A6-D9A8-4A53-B7D0-1F9A8D12FD7E}" dt="2021-12-14T05:48:23.079" v="7676" actId="478"/>
          <ac:picMkLst>
            <pc:docMk/>
            <pc:sldMk cId="3230693498" sldId="340"/>
            <ac:picMk id="67" creationId="{A5ABABB8-298B-48A6-AA5C-307CFC29CA27}"/>
          </ac:picMkLst>
        </pc:picChg>
        <pc:picChg chg="add del mod">
          <ac:chgData name="NGUYEN PHAM ANH THU" userId="baf72463-252b-4d5f-a6ca-5a6327a9888d" providerId="ADAL" clId="{C81F71A6-D9A8-4A53-B7D0-1F9A8D12FD7E}" dt="2021-12-14T05:48:23.079" v="7676" actId="478"/>
          <ac:picMkLst>
            <pc:docMk/>
            <pc:sldMk cId="3230693498" sldId="340"/>
            <ac:picMk id="68" creationId="{63DEA1A1-4B74-48A5-BBE6-3698CC25D78B}"/>
          </ac:picMkLst>
        </pc:picChg>
      </pc:sldChg>
      <pc:sldChg chg="addSp delSp modSp add mod modTransition addAnim delAnim modAnim">
        <pc:chgData name="NGUYEN PHAM ANH THU" userId="baf72463-252b-4d5f-a6ca-5a6327a9888d" providerId="ADAL" clId="{C81F71A6-D9A8-4A53-B7D0-1F9A8D12FD7E}" dt="2021-12-14T10:02:09.610" v="13307"/>
        <pc:sldMkLst>
          <pc:docMk/>
          <pc:sldMk cId="2368082599" sldId="341"/>
        </pc:sldMkLst>
        <pc:spChg chg="del">
          <ac:chgData name="NGUYEN PHAM ANH THU" userId="baf72463-252b-4d5f-a6ca-5a6327a9888d" providerId="ADAL" clId="{C81F71A6-D9A8-4A53-B7D0-1F9A8D12FD7E}" dt="2021-12-14T06:20:03.834" v="8142" actId="478"/>
          <ac:spMkLst>
            <pc:docMk/>
            <pc:sldMk cId="2368082599" sldId="341"/>
            <ac:spMk id="2" creationId="{64791E56-60FF-4D13-B68B-24ED67E1964D}"/>
          </ac:spMkLst>
        </pc:spChg>
        <pc:spChg chg="del">
          <ac:chgData name="NGUYEN PHAM ANH THU" userId="baf72463-252b-4d5f-a6ca-5a6327a9888d" providerId="ADAL" clId="{C81F71A6-D9A8-4A53-B7D0-1F9A8D12FD7E}" dt="2021-12-14T06:20:18.415" v="8148" actId="478"/>
          <ac:spMkLst>
            <pc:docMk/>
            <pc:sldMk cId="2368082599" sldId="341"/>
            <ac:spMk id="4" creationId="{3B4287B2-97BE-43E6-A274-FDF1DBACE41D}"/>
          </ac:spMkLst>
        </pc:spChg>
        <pc:spChg chg="mod">
          <ac:chgData name="NGUYEN PHAM ANH THU" userId="baf72463-252b-4d5f-a6ca-5a6327a9888d" providerId="ADAL" clId="{C81F71A6-D9A8-4A53-B7D0-1F9A8D12FD7E}" dt="2021-12-14T06:21:16.471" v="8167" actId="14100"/>
          <ac:spMkLst>
            <pc:docMk/>
            <pc:sldMk cId="2368082599" sldId="341"/>
            <ac:spMk id="5" creationId="{A502AFF2-15AE-4668-AD68-055BEA95B3AA}"/>
          </ac:spMkLst>
        </pc:spChg>
        <pc:spChg chg="mod">
          <ac:chgData name="NGUYEN PHAM ANH THU" userId="baf72463-252b-4d5f-a6ca-5a6327a9888d" providerId="ADAL" clId="{C81F71A6-D9A8-4A53-B7D0-1F9A8D12FD7E}" dt="2021-12-14T06:23:05.347" v="8382" actId="113"/>
          <ac:spMkLst>
            <pc:docMk/>
            <pc:sldMk cId="2368082599" sldId="341"/>
            <ac:spMk id="6" creationId="{63929774-5D1A-4203-9F07-1339FBD075E0}"/>
          </ac:spMkLst>
        </pc:spChg>
        <pc:spChg chg="del">
          <ac:chgData name="NGUYEN PHAM ANH THU" userId="baf72463-252b-4d5f-a6ca-5a6327a9888d" providerId="ADAL" clId="{C81F71A6-D9A8-4A53-B7D0-1F9A8D12FD7E}" dt="2021-12-14T06:20:13.065" v="8146" actId="478"/>
          <ac:spMkLst>
            <pc:docMk/>
            <pc:sldMk cId="2368082599" sldId="341"/>
            <ac:spMk id="9" creationId="{7E06E060-439E-439B-B429-289ECC3C28FC}"/>
          </ac:spMkLst>
        </pc:spChg>
        <pc:spChg chg="del">
          <ac:chgData name="NGUYEN PHAM ANH THU" userId="baf72463-252b-4d5f-a6ca-5a6327a9888d" providerId="ADAL" clId="{C81F71A6-D9A8-4A53-B7D0-1F9A8D12FD7E}" dt="2021-12-14T06:20:13.065" v="8146" actId="478"/>
          <ac:spMkLst>
            <pc:docMk/>
            <pc:sldMk cId="2368082599" sldId="341"/>
            <ac:spMk id="10" creationId="{E1961EF1-EAE7-4624-BEA7-88330E8EC644}"/>
          </ac:spMkLst>
        </pc:spChg>
        <pc:spChg chg="del">
          <ac:chgData name="NGUYEN PHAM ANH THU" userId="baf72463-252b-4d5f-a6ca-5a6327a9888d" providerId="ADAL" clId="{C81F71A6-D9A8-4A53-B7D0-1F9A8D12FD7E}" dt="2021-12-14T06:20:32.500" v="8156" actId="478"/>
          <ac:spMkLst>
            <pc:docMk/>
            <pc:sldMk cId="2368082599" sldId="341"/>
            <ac:spMk id="21" creationId="{177D4A74-754B-48F0-B0FA-D3EDB2821721}"/>
          </ac:spMkLst>
        </pc:spChg>
        <pc:spChg chg="del">
          <ac:chgData name="NGUYEN PHAM ANH THU" userId="baf72463-252b-4d5f-a6ca-5a6327a9888d" providerId="ADAL" clId="{C81F71A6-D9A8-4A53-B7D0-1F9A8D12FD7E}" dt="2021-12-14T06:20:29.787" v="8154" actId="478"/>
          <ac:spMkLst>
            <pc:docMk/>
            <pc:sldMk cId="2368082599" sldId="341"/>
            <ac:spMk id="30" creationId="{3472EF33-D826-4113-9547-15678932E7A6}"/>
          </ac:spMkLst>
        </pc:spChg>
        <pc:spChg chg="del">
          <ac:chgData name="NGUYEN PHAM ANH THU" userId="baf72463-252b-4d5f-a6ca-5a6327a9888d" providerId="ADAL" clId="{C81F71A6-D9A8-4A53-B7D0-1F9A8D12FD7E}" dt="2021-12-14T06:20:20.359" v="8149" actId="478"/>
          <ac:spMkLst>
            <pc:docMk/>
            <pc:sldMk cId="2368082599" sldId="341"/>
            <ac:spMk id="35" creationId="{9D518AA2-A4EA-47BC-8709-F6DEFBC603CA}"/>
          </ac:spMkLst>
        </pc:spChg>
        <pc:spChg chg="del">
          <ac:chgData name="NGUYEN PHAM ANH THU" userId="baf72463-252b-4d5f-a6ca-5a6327a9888d" providerId="ADAL" clId="{C81F71A6-D9A8-4A53-B7D0-1F9A8D12FD7E}" dt="2021-12-14T06:20:11.239" v="8145" actId="478"/>
          <ac:spMkLst>
            <pc:docMk/>
            <pc:sldMk cId="2368082599" sldId="341"/>
            <ac:spMk id="37" creationId="{DB7FB887-4F25-40B0-A8D5-1BC1727089F8}"/>
          </ac:spMkLst>
        </pc:spChg>
        <pc:spChg chg="del">
          <ac:chgData name="NGUYEN PHAM ANH THU" userId="baf72463-252b-4d5f-a6ca-5a6327a9888d" providerId="ADAL" clId="{C81F71A6-D9A8-4A53-B7D0-1F9A8D12FD7E}" dt="2021-12-14T06:20:13.065" v="8146" actId="478"/>
          <ac:spMkLst>
            <pc:docMk/>
            <pc:sldMk cId="2368082599" sldId="341"/>
            <ac:spMk id="38" creationId="{0023DB2C-42B0-4760-95E8-9FA70C22235E}"/>
          </ac:spMkLst>
        </pc:spChg>
        <pc:spChg chg="del">
          <ac:chgData name="NGUYEN PHAM ANH THU" userId="baf72463-252b-4d5f-a6ca-5a6327a9888d" providerId="ADAL" clId="{C81F71A6-D9A8-4A53-B7D0-1F9A8D12FD7E}" dt="2021-12-14T06:20:10.018" v="8144" actId="478"/>
          <ac:spMkLst>
            <pc:docMk/>
            <pc:sldMk cId="2368082599" sldId="341"/>
            <ac:spMk id="39" creationId="{EF679AE5-27EA-4754-9FBF-B6BA3FB01105}"/>
          </ac:spMkLst>
        </pc:spChg>
        <pc:spChg chg="del">
          <ac:chgData name="NGUYEN PHAM ANH THU" userId="baf72463-252b-4d5f-a6ca-5a6327a9888d" providerId="ADAL" clId="{C81F71A6-D9A8-4A53-B7D0-1F9A8D12FD7E}" dt="2021-12-14T06:20:08.033" v="8143" actId="478"/>
          <ac:spMkLst>
            <pc:docMk/>
            <pc:sldMk cId="2368082599" sldId="341"/>
            <ac:spMk id="40" creationId="{BC633FD3-B940-4042-B12B-8F5C2412EE1D}"/>
          </ac:spMkLst>
        </pc:spChg>
        <pc:spChg chg="del">
          <ac:chgData name="NGUYEN PHAM ANH THU" userId="baf72463-252b-4d5f-a6ca-5a6327a9888d" providerId="ADAL" clId="{C81F71A6-D9A8-4A53-B7D0-1F9A8D12FD7E}" dt="2021-12-14T06:20:08.033" v="8143" actId="478"/>
          <ac:spMkLst>
            <pc:docMk/>
            <pc:sldMk cId="2368082599" sldId="341"/>
            <ac:spMk id="41" creationId="{F9F62961-3B51-4DA8-96D7-E5496F2C5FE0}"/>
          </ac:spMkLst>
        </pc:spChg>
        <pc:spChg chg="del">
          <ac:chgData name="NGUYEN PHAM ANH THU" userId="baf72463-252b-4d5f-a6ca-5a6327a9888d" providerId="ADAL" clId="{C81F71A6-D9A8-4A53-B7D0-1F9A8D12FD7E}" dt="2021-12-14T06:20:15.895" v="8147" actId="478"/>
          <ac:spMkLst>
            <pc:docMk/>
            <pc:sldMk cId="2368082599" sldId="341"/>
            <ac:spMk id="43" creationId="{A4291EF3-B2F5-4607-A5D1-18D2D2627094}"/>
          </ac:spMkLst>
        </pc:spChg>
        <pc:grpChg chg="add del">
          <ac:chgData name="NGUYEN PHAM ANH THU" userId="baf72463-252b-4d5f-a6ca-5a6327a9888d" providerId="ADAL" clId="{C81F71A6-D9A8-4A53-B7D0-1F9A8D12FD7E}" dt="2021-12-14T06:20:36.900" v="8159" actId="478"/>
          <ac:grpSpMkLst>
            <pc:docMk/>
            <pc:sldMk cId="2368082599" sldId="341"/>
            <ac:grpSpMk id="7" creationId="{7400D59C-027F-4951-9254-14C788E4521D}"/>
          </ac:grpSpMkLst>
        </pc:grpChg>
        <pc:grpChg chg="del">
          <ac:chgData name="NGUYEN PHAM ANH THU" userId="baf72463-252b-4d5f-a6ca-5a6327a9888d" providerId="ADAL" clId="{C81F71A6-D9A8-4A53-B7D0-1F9A8D12FD7E}" dt="2021-12-14T06:20:34.184" v="8157" actId="478"/>
          <ac:grpSpMkLst>
            <pc:docMk/>
            <pc:sldMk cId="2368082599" sldId="341"/>
            <ac:grpSpMk id="65" creationId="{770D40AF-5746-4712-AD11-1FDEED53E198}"/>
          </ac:grpSpMkLst>
        </pc:grpChg>
        <pc:picChg chg="del">
          <ac:chgData name="NGUYEN PHAM ANH THU" userId="baf72463-252b-4d5f-a6ca-5a6327a9888d" providerId="ADAL" clId="{C81F71A6-D9A8-4A53-B7D0-1F9A8D12FD7E}" dt="2021-12-14T06:20:30.699" v="8155" actId="478"/>
          <ac:picMkLst>
            <pc:docMk/>
            <pc:sldMk cId="2368082599" sldId="341"/>
            <ac:picMk id="20" creationId="{E159750C-AC18-44E9-B65F-C48A59F7B1A5}"/>
          </ac:picMkLst>
        </pc:picChg>
        <pc:picChg chg="mod">
          <ac:chgData name="NGUYEN PHAM ANH THU" userId="baf72463-252b-4d5f-a6ca-5a6327a9888d" providerId="ADAL" clId="{C81F71A6-D9A8-4A53-B7D0-1F9A8D12FD7E}" dt="2021-12-14T06:21:24.096" v="8170" actId="1076"/>
          <ac:picMkLst>
            <pc:docMk/>
            <pc:sldMk cId="2368082599" sldId="341"/>
            <ac:picMk id="36" creationId="{E1EA426F-6A89-4E9D-829C-F175B71C0875}"/>
          </ac:picMkLst>
        </pc:picChg>
        <pc:picChg chg="del">
          <ac:chgData name="NGUYEN PHAM ANH THU" userId="baf72463-252b-4d5f-a6ca-5a6327a9888d" providerId="ADAL" clId="{C81F71A6-D9A8-4A53-B7D0-1F9A8D12FD7E}" dt="2021-12-14T06:20:15.895" v="8147" actId="478"/>
          <ac:picMkLst>
            <pc:docMk/>
            <pc:sldMk cId="2368082599" sldId="341"/>
            <ac:picMk id="42" creationId="{3FA0A96A-0A01-4831-A494-9C0F792D4631}"/>
          </ac:picMkLst>
        </pc:picChg>
        <pc:picChg chg="mod">
          <ac:chgData name="NGUYEN PHAM ANH THU" userId="baf72463-252b-4d5f-a6ca-5a6327a9888d" providerId="ADAL" clId="{C81F71A6-D9A8-4A53-B7D0-1F9A8D12FD7E}" dt="2021-12-14T06:21:24.096" v="8170" actId="1076"/>
          <ac:picMkLst>
            <pc:docMk/>
            <pc:sldMk cId="2368082599" sldId="341"/>
            <ac:picMk id="44" creationId="{0961538D-75B1-42AC-821A-BD0EB6DEC42A}"/>
          </ac:picMkLst>
        </pc:picChg>
        <pc:picChg chg="mod">
          <ac:chgData name="NGUYEN PHAM ANH THU" userId="baf72463-252b-4d5f-a6ca-5a6327a9888d" providerId="ADAL" clId="{C81F71A6-D9A8-4A53-B7D0-1F9A8D12FD7E}" dt="2021-12-14T06:21:24.096" v="8170" actId="1076"/>
          <ac:picMkLst>
            <pc:docMk/>
            <pc:sldMk cId="2368082599" sldId="341"/>
            <ac:picMk id="45" creationId="{6104464D-ECA3-4334-97CF-394CFA48102F}"/>
          </ac:picMkLst>
        </pc:picChg>
        <pc:picChg chg="add del">
          <ac:chgData name="NGUYEN PHAM ANH THU" userId="baf72463-252b-4d5f-a6ca-5a6327a9888d" providerId="ADAL" clId="{C81F71A6-D9A8-4A53-B7D0-1F9A8D12FD7E}" dt="2021-12-14T06:20:27.824" v="8153" actId="478"/>
          <ac:picMkLst>
            <pc:docMk/>
            <pc:sldMk cId="2368082599" sldId="341"/>
            <ac:picMk id="46" creationId="{4DC7BE15-1021-4312-A748-12DD9F9BFB1E}"/>
          </ac:picMkLst>
        </pc:picChg>
        <pc:picChg chg="add mod ord">
          <ac:chgData name="NGUYEN PHAM ANH THU" userId="baf72463-252b-4d5f-a6ca-5a6327a9888d" providerId="ADAL" clId="{C81F71A6-D9A8-4A53-B7D0-1F9A8D12FD7E}" dt="2021-12-14T06:21:51.801" v="8181" actId="13244"/>
          <ac:picMkLst>
            <pc:docMk/>
            <pc:sldMk cId="2368082599" sldId="341"/>
            <ac:picMk id="47" creationId="{44C293FA-650E-4734-92E1-73D755786323}"/>
          </ac:picMkLst>
        </pc:picChg>
        <pc:picChg chg="add mod ord">
          <ac:chgData name="NGUYEN PHAM ANH THU" userId="baf72463-252b-4d5f-a6ca-5a6327a9888d" providerId="ADAL" clId="{C81F71A6-D9A8-4A53-B7D0-1F9A8D12FD7E}" dt="2021-12-14T06:21:51.801" v="8181" actId="13244"/>
          <ac:picMkLst>
            <pc:docMk/>
            <pc:sldMk cId="2368082599" sldId="341"/>
            <ac:picMk id="48" creationId="{EBBC49AF-3552-46F4-B42C-72E09B30DBD8}"/>
          </ac:picMkLst>
        </pc:picChg>
        <pc:picChg chg="add mod ord">
          <ac:chgData name="NGUYEN PHAM ANH THU" userId="baf72463-252b-4d5f-a6ca-5a6327a9888d" providerId="ADAL" clId="{C81F71A6-D9A8-4A53-B7D0-1F9A8D12FD7E}" dt="2021-12-14T06:21:51.801" v="8181" actId="13244"/>
          <ac:picMkLst>
            <pc:docMk/>
            <pc:sldMk cId="2368082599" sldId="341"/>
            <ac:picMk id="49" creationId="{7AEE799E-AFCD-47A7-9D07-B4FD32019633}"/>
          </ac:picMkLst>
        </pc:picChg>
        <pc:picChg chg="mod">
          <ac:chgData name="NGUYEN PHAM ANH THU" userId="baf72463-252b-4d5f-a6ca-5a6327a9888d" providerId="ADAL" clId="{C81F71A6-D9A8-4A53-B7D0-1F9A8D12FD7E}" dt="2021-12-14T06:21:24.096" v="8170" actId="1076"/>
          <ac:picMkLst>
            <pc:docMk/>
            <pc:sldMk cId="2368082599" sldId="341"/>
            <ac:picMk id="50" creationId="{627C6ED1-505D-46A9-A002-8CF3BB26BCEC}"/>
          </ac:picMkLst>
        </pc:picChg>
        <pc:picChg chg="mod">
          <ac:chgData name="NGUYEN PHAM ANH THU" userId="baf72463-252b-4d5f-a6ca-5a6327a9888d" providerId="ADAL" clId="{C81F71A6-D9A8-4A53-B7D0-1F9A8D12FD7E}" dt="2021-12-14T06:21:24.096" v="8170" actId="1076"/>
          <ac:picMkLst>
            <pc:docMk/>
            <pc:sldMk cId="2368082599" sldId="341"/>
            <ac:picMk id="51" creationId="{DE3B71BD-CBDB-4DB3-9F1F-B63F8606DFCA}"/>
          </ac:picMkLst>
        </pc:picChg>
        <pc:picChg chg="mod">
          <ac:chgData name="NGUYEN PHAM ANH THU" userId="baf72463-252b-4d5f-a6ca-5a6327a9888d" providerId="ADAL" clId="{C81F71A6-D9A8-4A53-B7D0-1F9A8D12FD7E}" dt="2021-12-14T06:21:24.096" v="8170" actId="1076"/>
          <ac:picMkLst>
            <pc:docMk/>
            <pc:sldMk cId="2368082599" sldId="341"/>
            <ac:picMk id="52" creationId="{A41DB7FC-C1B5-47E0-A082-D57F128A340C}"/>
          </ac:picMkLst>
        </pc:picChg>
        <pc:picChg chg="del">
          <ac:chgData name="NGUYEN PHAM ANH THU" userId="baf72463-252b-4d5f-a6ca-5a6327a9888d" providerId="ADAL" clId="{C81F71A6-D9A8-4A53-B7D0-1F9A8D12FD7E}" dt="2021-12-14T06:20:41.620" v="8160" actId="478"/>
          <ac:picMkLst>
            <pc:docMk/>
            <pc:sldMk cId="2368082599" sldId="341"/>
            <ac:picMk id="53" creationId="{096CB89B-0D46-4004-B34A-CC5D2AEFB14B}"/>
          </ac:picMkLst>
        </pc:picChg>
        <pc:picChg chg="del">
          <ac:chgData name="NGUYEN PHAM ANH THU" userId="baf72463-252b-4d5f-a6ca-5a6327a9888d" providerId="ADAL" clId="{C81F71A6-D9A8-4A53-B7D0-1F9A8D12FD7E}" dt="2021-12-14T06:20:15.895" v="8147" actId="478"/>
          <ac:picMkLst>
            <pc:docMk/>
            <pc:sldMk cId="2368082599" sldId="341"/>
            <ac:picMk id="54" creationId="{EA8278E0-8D24-4B78-B152-50B1096968B3}"/>
          </ac:picMkLst>
        </pc:picChg>
        <pc:picChg chg="mod">
          <ac:chgData name="NGUYEN PHAM ANH THU" userId="baf72463-252b-4d5f-a6ca-5a6327a9888d" providerId="ADAL" clId="{C81F71A6-D9A8-4A53-B7D0-1F9A8D12FD7E}" dt="2021-12-14T06:21:18.047" v="8168" actId="14100"/>
          <ac:picMkLst>
            <pc:docMk/>
            <pc:sldMk cId="2368082599" sldId="341"/>
            <ac:picMk id="56" creationId="{AE4C33EC-3D4E-4556-A1B1-931E1947F9E0}"/>
          </ac:picMkLst>
        </pc:picChg>
        <pc:picChg chg="add mod ord">
          <ac:chgData name="NGUYEN PHAM ANH THU" userId="baf72463-252b-4d5f-a6ca-5a6327a9888d" providerId="ADAL" clId="{C81F71A6-D9A8-4A53-B7D0-1F9A8D12FD7E}" dt="2021-12-14T06:21:51.801" v="8181" actId="13244"/>
          <ac:picMkLst>
            <pc:docMk/>
            <pc:sldMk cId="2368082599" sldId="341"/>
            <ac:picMk id="57" creationId="{531F569D-51D8-4C00-A067-DF03FA0BC17E}"/>
          </ac:picMkLst>
        </pc:picChg>
        <pc:picChg chg="add mod ord">
          <ac:chgData name="NGUYEN PHAM ANH THU" userId="baf72463-252b-4d5f-a6ca-5a6327a9888d" providerId="ADAL" clId="{C81F71A6-D9A8-4A53-B7D0-1F9A8D12FD7E}" dt="2021-12-14T06:21:51.801" v="8181" actId="13244"/>
          <ac:picMkLst>
            <pc:docMk/>
            <pc:sldMk cId="2368082599" sldId="341"/>
            <ac:picMk id="58" creationId="{8CD2F90D-8335-4D85-9196-DC8708B3B1E8}"/>
          </ac:picMkLst>
        </pc:picChg>
        <pc:picChg chg="del">
          <ac:chgData name="NGUYEN PHAM ANH THU" userId="baf72463-252b-4d5f-a6ca-5a6327a9888d" providerId="ADAL" clId="{C81F71A6-D9A8-4A53-B7D0-1F9A8D12FD7E}" dt="2021-12-14T06:20:47.898" v="8162" actId="478"/>
          <ac:picMkLst>
            <pc:docMk/>
            <pc:sldMk cId="2368082599" sldId="341"/>
            <ac:picMk id="61" creationId="{99F81265-D207-403C-BF6B-8D0014727180}"/>
          </ac:picMkLst>
        </pc:picChg>
        <pc:picChg chg="del">
          <ac:chgData name="NGUYEN PHAM ANH THU" userId="baf72463-252b-4d5f-a6ca-5a6327a9888d" providerId="ADAL" clId="{C81F71A6-D9A8-4A53-B7D0-1F9A8D12FD7E}" dt="2021-12-14T06:20:15.895" v="8147" actId="478"/>
          <ac:picMkLst>
            <pc:docMk/>
            <pc:sldMk cId="2368082599" sldId="341"/>
            <ac:picMk id="62" creationId="{9A34A707-1EB6-49D3-9ED3-95C9FC0A93D9}"/>
          </ac:picMkLst>
        </pc:picChg>
        <pc:picChg chg="del">
          <ac:chgData name="NGUYEN PHAM ANH THU" userId="baf72463-252b-4d5f-a6ca-5a6327a9888d" providerId="ADAL" clId="{C81F71A6-D9A8-4A53-B7D0-1F9A8D12FD7E}" dt="2021-12-14T06:20:58.913" v="8164" actId="478"/>
          <ac:picMkLst>
            <pc:docMk/>
            <pc:sldMk cId="2368082599" sldId="341"/>
            <ac:picMk id="63" creationId="{4A70F5A3-34FA-4935-BCD2-B4D57FDEB25C}"/>
          </ac:picMkLst>
        </pc:picChg>
        <pc:picChg chg="del">
          <ac:chgData name="NGUYEN PHAM ANH THU" userId="baf72463-252b-4d5f-a6ca-5a6327a9888d" providerId="ADAL" clId="{C81F71A6-D9A8-4A53-B7D0-1F9A8D12FD7E}" dt="2021-12-14T06:20:59.618" v="8165" actId="478"/>
          <ac:picMkLst>
            <pc:docMk/>
            <pc:sldMk cId="2368082599" sldId="341"/>
            <ac:picMk id="64" creationId="{AE0DCB7A-D3E3-479A-BA1B-C3C1F678AC94}"/>
          </ac:picMkLst>
        </pc:picChg>
      </pc:sldChg>
      <pc:sldChg chg="addSp delSp modSp add mod modTransition delAnim modAnim modNotesTx">
        <pc:chgData name="NGUYEN PHAM ANH THU" userId="baf72463-252b-4d5f-a6ca-5a6327a9888d" providerId="ADAL" clId="{C81F71A6-D9A8-4A53-B7D0-1F9A8D12FD7E}" dt="2021-12-14T09:54:07.151" v="13279"/>
        <pc:sldMkLst>
          <pc:docMk/>
          <pc:sldMk cId="2753407397" sldId="342"/>
        </pc:sldMkLst>
        <pc:spChg chg="del">
          <ac:chgData name="NGUYEN PHAM ANH THU" userId="baf72463-252b-4d5f-a6ca-5a6327a9888d" providerId="ADAL" clId="{C81F71A6-D9A8-4A53-B7D0-1F9A8D12FD7E}" dt="2021-12-14T06:37:58.740" v="8765" actId="478"/>
          <ac:spMkLst>
            <pc:docMk/>
            <pc:sldMk cId="2753407397" sldId="342"/>
            <ac:spMk id="2" creationId="{9584437A-A1AC-433E-8360-C9F893CFB377}"/>
          </ac:spMkLst>
        </pc:spChg>
        <pc:spChg chg="del">
          <ac:chgData name="NGUYEN PHAM ANH THU" userId="baf72463-252b-4d5f-a6ca-5a6327a9888d" providerId="ADAL" clId="{C81F71A6-D9A8-4A53-B7D0-1F9A8D12FD7E}" dt="2021-12-14T06:37:58.740" v="8765" actId="478"/>
          <ac:spMkLst>
            <pc:docMk/>
            <pc:sldMk cId="2753407397" sldId="342"/>
            <ac:spMk id="4" creationId="{C8613C98-8570-43B6-BD5A-F6367554BAB4}"/>
          </ac:spMkLst>
        </pc:spChg>
        <pc:spChg chg="add mod ord">
          <ac:chgData name="NGUYEN PHAM ANH THU" userId="baf72463-252b-4d5f-a6ca-5a6327a9888d" providerId="ADAL" clId="{C81F71A6-D9A8-4A53-B7D0-1F9A8D12FD7E}" dt="2021-12-14T07:24:53.871" v="9611" actId="1076"/>
          <ac:spMkLst>
            <pc:docMk/>
            <pc:sldMk cId="2753407397" sldId="342"/>
            <ac:spMk id="8" creationId="{4F3CB629-C8D7-4E9D-A2CA-64F6A14A2CC9}"/>
          </ac:spMkLst>
        </pc:spChg>
        <pc:spChg chg="mod">
          <ac:chgData name="NGUYEN PHAM ANH THU" userId="baf72463-252b-4d5f-a6ca-5a6327a9888d" providerId="ADAL" clId="{C81F71A6-D9A8-4A53-B7D0-1F9A8D12FD7E}" dt="2021-12-14T07:01:55.186" v="9405" actId="14100"/>
          <ac:spMkLst>
            <pc:docMk/>
            <pc:sldMk cId="2753407397" sldId="342"/>
            <ac:spMk id="21" creationId="{E748592E-4B00-483E-95DF-9658618B1662}"/>
          </ac:spMkLst>
        </pc:spChg>
        <pc:spChg chg="mod">
          <ac:chgData name="NGUYEN PHAM ANH THU" userId="baf72463-252b-4d5f-a6ca-5a6327a9888d" providerId="ADAL" clId="{C81F71A6-D9A8-4A53-B7D0-1F9A8D12FD7E}" dt="2021-12-14T06:59:37.792" v="9391" actId="113"/>
          <ac:spMkLst>
            <pc:docMk/>
            <pc:sldMk cId="2753407397" sldId="342"/>
            <ac:spMk id="22" creationId="{E450396C-40E7-40E4-A49D-1A63F89EE094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37" creationId="{0511F442-B63A-4CB5-BAAC-99F047567AAF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38" creationId="{CFFC21F4-E1DD-480B-8461-9410E6B4A48F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39" creationId="{32FF756A-4FE4-4507-BE58-D44C2192DEDA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40" creationId="{3AD3E324-7E7F-4FD4-8089-F2C3CF87AAC8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41" creationId="{BF1DF802-213B-4835-8155-C07DC4CCFA92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42" creationId="{4E6A0811-1A6D-4C3F-B9D3-DC801E69F608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43" creationId="{38F0C8E9-B8C2-4C1D-874C-823370F0A892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44" creationId="{222C8122-6476-490D-A440-21AAC78545DC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45" creationId="{8ACF4543-1056-4CE5-ADA6-1E59F3631145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47" creationId="{CE7FE00D-5327-4AA9-84CF-65D09286413D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48" creationId="{477132E7-1E10-4C64-9D80-055F45D7EF89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49" creationId="{3215F9EA-80FF-4814-8210-8A9679DE8B07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50" creationId="{D6EF8CD1-44DD-4D88-8C40-CD9655DEC346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51" creationId="{C75C88FB-EC7B-4342-AF9F-3F1DC3C071AB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52" creationId="{63EBFA4D-6C29-4732-8368-6BF8B21F4078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53" creationId="{871DBE37-FAAF-4BB2-8516-75BB4303F66C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54" creationId="{1869CFB8-D9E0-405A-8CFD-70EB9C7B93B1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56" creationId="{655C0925-8195-4A72-9F18-D5ED9FA3A717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57" creationId="{9FE1F0DD-7200-4ED1-BD4C-368611C096C0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58" creationId="{5DB6CE8A-35AD-4B8B-8122-462056237EBB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59" creationId="{C61628C2-9C7B-4F8C-8891-3E67A1E162CB}"/>
          </ac:spMkLst>
        </pc:spChg>
        <pc:spChg chg="add mod">
          <ac:chgData name="NGUYEN PHAM ANH THU" userId="baf72463-252b-4d5f-a6ca-5a6327a9888d" providerId="ADAL" clId="{C81F71A6-D9A8-4A53-B7D0-1F9A8D12FD7E}" dt="2021-12-14T06:57:35.027" v="9128" actId="164"/>
          <ac:spMkLst>
            <pc:docMk/>
            <pc:sldMk cId="2753407397" sldId="342"/>
            <ac:spMk id="60" creationId="{E37636C6-45EA-4477-AF71-8F7AAD617502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61" creationId="{92AF8741-58DC-469D-9872-CE94376A15F1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62" creationId="{E9ECA996-69B3-45BA-B614-92F1660839BB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63" creationId="{5B01A7F1-CEC1-4BF7-A2DD-5AFCA1780EF6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64" creationId="{D82AB8EE-8E73-49C4-9D05-089484D07DA9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65" creationId="{9F35BFC1-EF17-43DB-A16C-164F3B61D593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66" creationId="{44F968F1-F97A-4144-8726-DCB286CE141B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67" creationId="{7ADC044C-A263-4B0B-9BE5-ADA9749AE4F4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68" creationId="{44958FCE-F5F5-4DC6-89D6-8B75387B4D33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69" creationId="{98D122CF-60F7-4561-B5F7-F51CA101E342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70" creationId="{D1614FDF-FB78-4E23-916E-CD43C52FD1A4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71" creationId="{BFC8E887-81CC-46BF-A752-44C0488151C2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72" creationId="{52361698-BAC8-4A4C-85C3-8A0C7E7A22AE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73" creationId="{7530F6DF-5DC2-49D9-9C26-C477C84E7975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74" creationId="{DA05320E-2D02-46C5-BEA5-EC2A9E85AD6A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75" creationId="{BC6D0BD0-2661-4EB0-9C09-3DF3466F0939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76" creationId="{4264A536-3F8A-4F9D-B2A3-F4F5B5AD4586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77" creationId="{CF5FACE3-8326-443C-ADF3-7A087E8D2581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78" creationId="{7965EBBB-13E4-43B4-BD26-EBDA5B3DBC28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79" creationId="{DB883BD5-059E-4153-8C3A-39D4DA73DF00}"/>
          </ac:spMkLst>
        </pc:spChg>
        <pc:spChg chg="add mod">
          <ac:chgData name="NGUYEN PHAM ANH THU" userId="baf72463-252b-4d5f-a6ca-5a6327a9888d" providerId="ADAL" clId="{C81F71A6-D9A8-4A53-B7D0-1F9A8D12FD7E}" dt="2021-12-14T06:53:18.278" v="9120"/>
          <ac:spMkLst>
            <pc:docMk/>
            <pc:sldMk cId="2753407397" sldId="342"/>
            <ac:spMk id="80" creationId="{4B595962-989D-41E7-8A63-DAB2D66C3263}"/>
          </ac:spMkLst>
        </pc:spChg>
        <pc:spChg chg="mod">
          <ac:chgData name="NGUYEN PHAM ANH THU" userId="baf72463-252b-4d5f-a6ca-5a6327a9888d" providerId="ADAL" clId="{C81F71A6-D9A8-4A53-B7D0-1F9A8D12FD7E}" dt="2021-12-14T07:13:51.261" v="9476" actId="207"/>
          <ac:spMkLst>
            <pc:docMk/>
            <pc:sldMk cId="2753407397" sldId="342"/>
            <ac:spMk id="84" creationId="{9A6B293E-BC9F-4E27-9EE0-BD7DB9940F77}"/>
          </ac:spMkLst>
        </pc:spChg>
        <pc:spChg chg="add del mod">
          <ac:chgData name="NGUYEN PHAM ANH THU" userId="baf72463-252b-4d5f-a6ca-5a6327a9888d" providerId="ADAL" clId="{C81F71A6-D9A8-4A53-B7D0-1F9A8D12FD7E}" dt="2021-12-14T07:11:06.205" v="9429" actId="478"/>
          <ac:spMkLst>
            <pc:docMk/>
            <pc:sldMk cId="2753407397" sldId="342"/>
            <ac:spMk id="90" creationId="{24F07E35-D9E6-44DE-832E-B6340C30FCAB}"/>
          </ac:spMkLst>
        </pc:spChg>
        <pc:spChg chg="add mod ord">
          <ac:chgData name="NGUYEN PHAM ANH THU" userId="baf72463-252b-4d5f-a6ca-5a6327a9888d" providerId="ADAL" clId="{C81F71A6-D9A8-4A53-B7D0-1F9A8D12FD7E}" dt="2021-12-14T07:25:35.904" v="9615" actId="1076"/>
          <ac:spMkLst>
            <pc:docMk/>
            <pc:sldMk cId="2753407397" sldId="342"/>
            <ac:spMk id="98" creationId="{A978F085-F352-4A83-9FF1-4EDF2DFAA735}"/>
          </ac:spMkLst>
        </pc:spChg>
        <pc:spChg chg="add mod ord">
          <ac:chgData name="NGUYEN PHAM ANH THU" userId="baf72463-252b-4d5f-a6ca-5a6327a9888d" providerId="ADAL" clId="{C81F71A6-D9A8-4A53-B7D0-1F9A8D12FD7E}" dt="2021-12-14T07:25:51.713" v="9618" actId="1076"/>
          <ac:spMkLst>
            <pc:docMk/>
            <pc:sldMk cId="2753407397" sldId="342"/>
            <ac:spMk id="99" creationId="{0D3073EA-06BB-4FA0-83B7-3F35A5329022}"/>
          </ac:spMkLst>
        </pc:spChg>
        <pc:spChg chg="add mod ord">
          <ac:chgData name="NGUYEN PHAM ANH THU" userId="baf72463-252b-4d5f-a6ca-5a6327a9888d" providerId="ADAL" clId="{C81F71A6-D9A8-4A53-B7D0-1F9A8D12FD7E}" dt="2021-12-14T07:26:01.943" v="9619" actId="1076"/>
          <ac:spMkLst>
            <pc:docMk/>
            <pc:sldMk cId="2753407397" sldId="342"/>
            <ac:spMk id="100" creationId="{CFCFCFBB-DC81-48EA-AC01-A6667D6FF8C2}"/>
          </ac:spMkLst>
        </pc:spChg>
        <pc:spChg chg="add mod ord">
          <ac:chgData name="NGUYEN PHAM ANH THU" userId="baf72463-252b-4d5f-a6ca-5a6327a9888d" providerId="ADAL" clId="{C81F71A6-D9A8-4A53-B7D0-1F9A8D12FD7E}" dt="2021-12-14T07:24:42.224" v="9610" actId="1076"/>
          <ac:spMkLst>
            <pc:docMk/>
            <pc:sldMk cId="2753407397" sldId="342"/>
            <ac:spMk id="101" creationId="{C060FA47-8571-49DF-8ECE-CD9AEEBF09B2}"/>
          </ac:spMkLst>
        </pc:spChg>
        <pc:spChg chg="add mod ord">
          <ac:chgData name="NGUYEN PHAM ANH THU" userId="baf72463-252b-4d5f-a6ca-5a6327a9888d" providerId="ADAL" clId="{C81F71A6-D9A8-4A53-B7D0-1F9A8D12FD7E}" dt="2021-12-14T07:25:11.903" v="9612" actId="1076"/>
          <ac:spMkLst>
            <pc:docMk/>
            <pc:sldMk cId="2753407397" sldId="342"/>
            <ac:spMk id="102" creationId="{48C67107-AFBD-4F78-9BCC-9222EF50C010}"/>
          </ac:spMkLst>
        </pc:spChg>
        <pc:grpChg chg="add del mod">
          <ac:chgData name="NGUYEN PHAM ANH THU" userId="baf72463-252b-4d5f-a6ca-5a6327a9888d" providerId="ADAL" clId="{C81F71A6-D9A8-4A53-B7D0-1F9A8D12FD7E}" dt="2021-12-14T06:58:02.155" v="9133" actId="478"/>
          <ac:grpSpMkLst>
            <pc:docMk/>
            <pc:sldMk cId="2753407397" sldId="342"/>
            <ac:grpSpMk id="5" creationId="{EEBF9077-EE52-4CBD-98C9-FAF951E738E7}"/>
          </ac:grpSpMkLst>
        </pc:grpChg>
        <pc:grpChg chg="del">
          <ac:chgData name="NGUYEN PHAM ANH THU" userId="baf72463-252b-4d5f-a6ca-5a6327a9888d" providerId="ADAL" clId="{C81F71A6-D9A8-4A53-B7D0-1F9A8D12FD7E}" dt="2021-12-14T07:01:35.572" v="9402" actId="478"/>
          <ac:grpSpMkLst>
            <pc:docMk/>
            <pc:sldMk cId="2753407397" sldId="342"/>
            <ac:grpSpMk id="17" creationId="{16CB8360-FB70-463A-81EE-1330AEE9E918}"/>
          </ac:grpSpMkLst>
        </pc:grpChg>
        <pc:grpChg chg="mod">
          <ac:chgData name="NGUYEN PHAM ANH THU" userId="baf72463-252b-4d5f-a6ca-5a6327a9888d" providerId="ADAL" clId="{C81F71A6-D9A8-4A53-B7D0-1F9A8D12FD7E}" dt="2021-12-14T07:01:30.283" v="9400" actId="1076"/>
          <ac:grpSpMkLst>
            <pc:docMk/>
            <pc:sldMk cId="2753407397" sldId="342"/>
            <ac:grpSpMk id="20" creationId="{30DB6277-51C1-40B8-BFEA-90DDDE0966C9}"/>
          </ac:grpSpMkLst>
        </pc:grpChg>
        <pc:grpChg chg="add mod">
          <ac:chgData name="NGUYEN PHAM ANH THU" userId="baf72463-252b-4d5f-a6ca-5a6327a9888d" providerId="ADAL" clId="{C81F71A6-D9A8-4A53-B7D0-1F9A8D12FD7E}" dt="2021-12-14T06:57:35.027" v="9128" actId="164"/>
          <ac:grpSpMkLst>
            <pc:docMk/>
            <pc:sldMk cId="2753407397" sldId="342"/>
            <ac:grpSpMk id="23" creationId="{05B10021-0E50-49F9-AC97-83F138B43079}"/>
          </ac:grpSpMkLst>
        </pc:grpChg>
        <pc:grpChg chg="add mod">
          <ac:chgData name="NGUYEN PHAM ANH THU" userId="baf72463-252b-4d5f-a6ca-5a6327a9888d" providerId="ADAL" clId="{C81F71A6-D9A8-4A53-B7D0-1F9A8D12FD7E}" dt="2021-12-14T06:57:35.027" v="9128" actId="164"/>
          <ac:grpSpMkLst>
            <pc:docMk/>
            <pc:sldMk cId="2753407397" sldId="342"/>
            <ac:grpSpMk id="24" creationId="{98EA5F4C-C523-4251-B150-4A8EC51883BD}"/>
          </ac:grpSpMkLst>
        </pc:grpChg>
        <pc:grpChg chg="add mod">
          <ac:chgData name="NGUYEN PHAM ANH THU" userId="baf72463-252b-4d5f-a6ca-5a6327a9888d" providerId="ADAL" clId="{C81F71A6-D9A8-4A53-B7D0-1F9A8D12FD7E}" dt="2021-12-14T06:57:35.027" v="9128" actId="164"/>
          <ac:grpSpMkLst>
            <pc:docMk/>
            <pc:sldMk cId="2753407397" sldId="342"/>
            <ac:grpSpMk id="25" creationId="{73B7B53C-8569-422A-8669-EAE7A5E1D69D}"/>
          </ac:grpSpMkLst>
        </pc:grpChg>
        <pc:grpChg chg="add mod">
          <ac:chgData name="NGUYEN PHAM ANH THU" userId="baf72463-252b-4d5f-a6ca-5a6327a9888d" providerId="ADAL" clId="{C81F71A6-D9A8-4A53-B7D0-1F9A8D12FD7E}" dt="2021-12-14T06:57:35.027" v="9128" actId="164"/>
          <ac:grpSpMkLst>
            <pc:docMk/>
            <pc:sldMk cId="2753407397" sldId="342"/>
            <ac:grpSpMk id="26" creationId="{3512E68A-E3B2-4FD0-B424-479C0705CAED}"/>
          </ac:grpSpMkLst>
        </pc:grpChg>
        <pc:grpChg chg="add mod">
          <ac:chgData name="NGUYEN PHAM ANH THU" userId="baf72463-252b-4d5f-a6ca-5a6327a9888d" providerId="ADAL" clId="{C81F71A6-D9A8-4A53-B7D0-1F9A8D12FD7E}" dt="2021-12-14T06:57:35.027" v="9128" actId="164"/>
          <ac:grpSpMkLst>
            <pc:docMk/>
            <pc:sldMk cId="2753407397" sldId="342"/>
            <ac:grpSpMk id="27" creationId="{7FEAB068-FE66-48BC-90DF-B0511C7626C2}"/>
          </ac:grpSpMkLst>
        </pc:grpChg>
        <pc:grpChg chg="add mod">
          <ac:chgData name="NGUYEN PHAM ANH THU" userId="baf72463-252b-4d5f-a6ca-5a6327a9888d" providerId="ADAL" clId="{C81F71A6-D9A8-4A53-B7D0-1F9A8D12FD7E}" dt="2021-12-14T06:57:35.027" v="9128" actId="164"/>
          <ac:grpSpMkLst>
            <pc:docMk/>
            <pc:sldMk cId="2753407397" sldId="342"/>
            <ac:grpSpMk id="28" creationId="{2C22788B-0D3F-4A56-AA92-F7392C661535}"/>
          </ac:grpSpMkLst>
        </pc:grpChg>
        <pc:grpChg chg="add mod">
          <ac:chgData name="NGUYEN PHAM ANH THU" userId="baf72463-252b-4d5f-a6ca-5a6327a9888d" providerId="ADAL" clId="{C81F71A6-D9A8-4A53-B7D0-1F9A8D12FD7E}" dt="2021-12-14T06:57:35.027" v="9128" actId="164"/>
          <ac:grpSpMkLst>
            <pc:docMk/>
            <pc:sldMk cId="2753407397" sldId="342"/>
            <ac:grpSpMk id="29" creationId="{96F4B57B-B72F-4564-ABEF-460DF88AE5EB}"/>
          </ac:grpSpMkLst>
        </pc:grpChg>
        <pc:grpChg chg="add mod">
          <ac:chgData name="NGUYEN PHAM ANH THU" userId="baf72463-252b-4d5f-a6ca-5a6327a9888d" providerId="ADAL" clId="{C81F71A6-D9A8-4A53-B7D0-1F9A8D12FD7E}" dt="2021-12-14T06:57:35.027" v="9128" actId="164"/>
          <ac:grpSpMkLst>
            <pc:docMk/>
            <pc:sldMk cId="2753407397" sldId="342"/>
            <ac:grpSpMk id="30" creationId="{36CDD2F5-5D3B-4BFB-B000-618A192CEE51}"/>
          </ac:grpSpMkLst>
        </pc:grpChg>
        <pc:grpChg chg="add mod">
          <ac:chgData name="NGUYEN PHAM ANH THU" userId="baf72463-252b-4d5f-a6ca-5a6327a9888d" providerId="ADAL" clId="{C81F71A6-D9A8-4A53-B7D0-1F9A8D12FD7E}" dt="2021-12-14T06:57:35.027" v="9128" actId="164"/>
          <ac:grpSpMkLst>
            <pc:docMk/>
            <pc:sldMk cId="2753407397" sldId="342"/>
            <ac:grpSpMk id="35" creationId="{D687189A-3EBA-4F74-A6B1-B1A4CC9E3258}"/>
          </ac:grpSpMkLst>
        </pc:grpChg>
        <pc:grpChg chg="add mod">
          <ac:chgData name="NGUYEN PHAM ANH THU" userId="baf72463-252b-4d5f-a6ca-5a6327a9888d" providerId="ADAL" clId="{C81F71A6-D9A8-4A53-B7D0-1F9A8D12FD7E}" dt="2021-12-14T06:57:35.027" v="9128" actId="164"/>
          <ac:grpSpMkLst>
            <pc:docMk/>
            <pc:sldMk cId="2753407397" sldId="342"/>
            <ac:grpSpMk id="36" creationId="{66B0F74F-070C-4007-9ABD-AD36A997E87C}"/>
          </ac:grpSpMkLst>
        </pc:grpChg>
        <pc:grpChg chg="add mod">
          <ac:chgData name="NGUYEN PHAM ANH THU" userId="baf72463-252b-4d5f-a6ca-5a6327a9888d" providerId="ADAL" clId="{C81F71A6-D9A8-4A53-B7D0-1F9A8D12FD7E}" dt="2021-12-14T07:01:44.430" v="9403" actId="1076"/>
          <ac:grpSpMkLst>
            <pc:docMk/>
            <pc:sldMk cId="2753407397" sldId="342"/>
            <ac:grpSpMk id="81" creationId="{5D06B7DC-6142-4144-93D7-2EBD10A6B1E6}"/>
          </ac:grpSpMkLst>
        </pc:grpChg>
        <pc:grpChg chg="mod">
          <ac:chgData name="NGUYEN PHAM ANH THU" userId="baf72463-252b-4d5f-a6ca-5a6327a9888d" providerId="ADAL" clId="{C81F71A6-D9A8-4A53-B7D0-1F9A8D12FD7E}" dt="2021-12-14T07:00:27.819" v="9393"/>
          <ac:grpSpMkLst>
            <pc:docMk/>
            <pc:sldMk cId="2753407397" sldId="342"/>
            <ac:grpSpMk id="82" creationId="{2E98C10B-DD33-4B40-BFA5-F0DD1688DB44}"/>
          </ac:grpSpMkLst>
        </pc:grpChg>
        <pc:picChg chg="add mod modCrop">
          <ac:chgData name="NGUYEN PHAM ANH THU" userId="baf72463-252b-4d5f-a6ca-5a6327a9888d" providerId="ADAL" clId="{C81F71A6-D9A8-4A53-B7D0-1F9A8D12FD7E}" dt="2021-12-14T07:08:16.962" v="9427" actId="14861"/>
          <ac:picMkLst>
            <pc:docMk/>
            <pc:sldMk cId="2753407397" sldId="342"/>
            <ac:picMk id="7" creationId="{F92321DF-3CCA-48CC-B3E5-4D7E18F20E93}"/>
          </ac:picMkLst>
        </pc:picChg>
        <pc:picChg chg="mod">
          <ac:chgData name="NGUYEN PHAM ANH THU" userId="baf72463-252b-4d5f-a6ca-5a6327a9888d" providerId="ADAL" clId="{C81F71A6-D9A8-4A53-B7D0-1F9A8D12FD7E}" dt="2021-12-14T07:01:59.435" v="9406" actId="1076"/>
          <ac:picMkLst>
            <pc:docMk/>
            <pc:sldMk cId="2753407397" sldId="342"/>
            <ac:picMk id="13" creationId="{1B537622-283F-414F-8E82-580A9CB58EE6}"/>
          </ac:picMkLst>
        </pc:picChg>
        <pc:picChg chg="del">
          <ac:chgData name="NGUYEN PHAM ANH THU" userId="baf72463-252b-4d5f-a6ca-5a6327a9888d" providerId="ADAL" clId="{C81F71A6-D9A8-4A53-B7D0-1F9A8D12FD7E}" dt="2021-12-14T06:38:03.146" v="8767" actId="478"/>
          <ac:picMkLst>
            <pc:docMk/>
            <pc:sldMk cId="2753407397" sldId="342"/>
            <ac:picMk id="14" creationId="{F3785FB5-7517-4E14-A82B-4E430E50D94A}"/>
          </ac:picMkLst>
        </pc:picChg>
        <pc:picChg chg="del">
          <ac:chgData name="NGUYEN PHAM ANH THU" userId="baf72463-252b-4d5f-a6ca-5a6327a9888d" providerId="ADAL" clId="{C81F71A6-D9A8-4A53-B7D0-1F9A8D12FD7E}" dt="2021-12-14T06:38:02.510" v="8766" actId="478"/>
          <ac:picMkLst>
            <pc:docMk/>
            <pc:sldMk cId="2753407397" sldId="342"/>
            <ac:picMk id="15" creationId="{A4D522D1-1DFB-4463-A5A9-869D1051B917}"/>
          </ac:picMkLst>
        </pc:picChg>
        <pc:picChg chg="del">
          <ac:chgData name="NGUYEN PHAM ANH THU" userId="baf72463-252b-4d5f-a6ca-5a6327a9888d" providerId="ADAL" clId="{C81F71A6-D9A8-4A53-B7D0-1F9A8D12FD7E}" dt="2021-12-14T07:08:20.745" v="9428" actId="478"/>
          <ac:picMkLst>
            <pc:docMk/>
            <pc:sldMk cId="2753407397" sldId="342"/>
            <ac:picMk id="16" creationId="{A967EF9A-5F18-42C7-9E7E-8D4CCEB89E47}"/>
          </ac:picMkLst>
        </pc:picChg>
        <pc:picChg chg="mod">
          <ac:chgData name="NGUYEN PHAM ANH THU" userId="baf72463-252b-4d5f-a6ca-5a6327a9888d" providerId="ADAL" clId="{C81F71A6-D9A8-4A53-B7D0-1F9A8D12FD7E}" dt="2021-12-14T07:00:27.819" v="9393"/>
          <ac:picMkLst>
            <pc:docMk/>
            <pc:sldMk cId="2753407397" sldId="342"/>
            <ac:picMk id="83" creationId="{4831DCDE-8D4E-4FA9-AEBF-6E2A2AEC9E58}"/>
          </ac:picMkLst>
        </pc:picChg>
        <pc:picChg chg="mod">
          <ac:chgData name="NGUYEN PHAM ANH THU" userId="baf72463-252b-4d5f-a6ca-5a6327a9888d" providerId="ADAL" clId="{C81F71A6-D9A8-4A53-B7D0-1F9A8D12FD7E}" dt="2021-12-14T07:00:27.819" v="9393"/>
          <ac:picMkLst>
            <pc:docMk/>
            <pc:sldMk cId="2753407397" sldId="342"/>
            <ac:picMk id="85" creationId="{7FFE0C1E-2EED-47A6-940B-1DE788C76EE6}"/>
          </ac:picMkLst>
        </pc:picChg>
        <pc:picChg chg="mod">
          <ac:chgData name="NGUYEN PHAM ANH THU" userId="baf72463-252b-4d5f-a6ca-5a6327a9888d" providerId="ADAL" clId="{C81F71A6-D9A8-4A53-B7D0-1F9A8D12FD7E}" dt="2021-12-14T07:00:27.819" v="9393"/>
          <ac:picMkLst>
            <pc:docMk/>
            <pc:sldMk cId="2753407397" sldId="342"/>
            <ac:picMk id="86" creationId="{68870E82-8896-4610-8A78-082AFDB60E4A}"/>
          </ac:picMkLst>
        </pc:picChg>
        <pc:picChg chg="mod">
          <ac:chgData name="NGUYEN PHAM ANH THU" userId="baf72463-252b-4d5f-a6ca-5a6327a9888d" providerId="ADAL" clId="{C81F71A6-D9A8-4A53-B7D0-1F9A8D12FD7E}" dt="2021-12-14T07:00:27.819" v="9393"/>
          <ac:picMkLst>
            <pc:docMk/>
            <pc:sldMk cId="2753407397" sldId="342"/>
            <ac:picMk id="87" creationId="{C134DF67-7FE0-4A1A-BA69-2F8BA79F64F5}"/>
          </ac:picMkLst>
        </pc:picChg>
        <pc:picChg chg="mod">
          <ac:chgData name="NGUYEN PHAM ANH THU" userId="baf72463-252b-4d5f-a6ca-5a6327a9888d" providerId="ADAL" clId="{C81F71A6-D9A8-4A53-B7D0-1F9A8D12FD7E}" dt="2021-12-14T07:00:27.819" v="9393"/>
          <ac:picMkLst>
            <pc:docMk/>
            <pc:sldMk cId="2753407397" sldId="342"/>
            <ac:picMk id="88" creationId="{3AE30815-4B87-4C02-9B07-34CE736A6685}"/>
          </ac:picMkLst>
        </pc:picChg>
        <pc:picChg chg="mod">
          <ac:chgData name="NGUYEN PHAM ANH THU" userId="baf72463-252b-4d5f-a6ca-5a6327a9888d" providerId="ADAL" clId="{C81F71A6-D9A8-4A53-B7D0-1F9A8D12FD7E}" dt="2021-12-14T07:00:27.819" v="9393"/>
          <ac:picMkLst>
            <pc:docMk/>
            <pc:sldMk cId="2753407397" sldId="342"/>
            <ac:picMk id="89" creationId="{F4B3AFA3-1313-4097-A530-428EAE47BC2D}"/>
          </ac:picMkLst>
        </pc:picChg>
        <pc:picChg chg="add mod">
          <ac:chgData name="NGUYEN PHAM ANH THU" userId="baf72463-252b-4d5f-a6ca-5a6327a9888d" providerId="ADAL" clId="{C81F71A6-D9A8-4A53-B7D0-1F9A8D12FD7E}" dt="2021-12-14T07:20:42.577" v="9579" actId="962"/>
          <ac:picMkLst>
            <pc:docMk/>
            <pc:sldMk cId="2753407397" sldId="342"/>
            <ac:picMk id="91" creationId="{8B6DF095-0D2E-4014-89E7-A3BE58C5E435}"/>
          </ac:picMkLst>
        </pc:picChg>
        <pc:picChg chg="add mod">
          <ac:chgData name="NGUYEN PHAM ANH THU" userId="baf72463-252b-4d5f-a6ca-5a6327a9888d" providerId="ADAL" clId="{C81F71A6-D9A8-4A53-B7D0-1F9A8D12FD7E}" dt="2021-12-14T07:20:15.861" v="9574" actId="962"/>
          <ac:picMkLst>
            <pc:docMk/>
            <pc:sldMk cId="2753407397" sldId="342"/>
            <ac:picMk id="92" creationId="{20FF55E1-A41D-4963-AAB5-2870CCF16CD5}"/>
          </ac:picMkLst>
        </pc:picChg>
        <pc:picChg chg="add mod">
          <ac:chgData name="NGUYEN PHAM ANH THU" userId="baf72463-252b-4d5f-a6ca-5a6327a9888d" providerId="ADAL" clId="{C81F71A6-D9A8-4A53-B7D0-1F9A8D12FD7E}" dt="2021-12-14T07:20:37.648" v="9578" actId="962"/>
          <ac:picMkLst>
            <pc:docMk/>
            <pc:sldMk cId="2753407397" sldId="342"/>
            <ac:picMk id="93" creationId="{B408EE6E-AB48-480B-976F-6D09B3A6E652}"/>
          </ac:picMkLst>
        </pc:picChg>
        <pc:picChg chg="add mod">
          <ac:chgData name="NGUYEN PHAM ANH THU" userId="baf72463-252b-4d5f-a6ca-5a6327a9888d" providerId="ADAL" clId="{C81F71A6-D9A8-4A53-B7D0-1F9A8D12FD7E}" dt="2021-12-14T07:20:32.518" v="9577" actId="962"/>
          <ac:picMkLst>
            <pc:docMk/>
            <pc:sldMk cId="2753407397" sldId="342"/>
            <ac:picMk id="94" creationId="{53C4F21F-F293-44A4-8B1F-D6AE99402F22}"/>
          </ac:picMkLst>
        </pc:picChg>
        <pc:picChg chg="add mod">
          <ac:chgData name="NGUYEN PHAM ANH THU" userId="baf72463-252b-4d5f-a6ca-5a6327a9888d" providerId="ADAL" clId="{C81F71A6-D9A8-4A53-B7D0-1F9A8D12FD7E}" dt="2021-12-14T07:20:25.348" v="9576" actId="962"/>
          <ac:picMkLst>
            <pc:docMk/>
            <pc:sldMk cId="2753407397" sldId="342"/>
            <ac:picMk id="95" creationId="{75EE3A13-2007-43D7-9D83-C74B4E71ABE9}"/>
          </ac:picMkLst>
        </pc:picChg>
        <pc:picChg chg="add mod">
          <ac:chgData name="NGUYEN PHAM ANH THU" userId="baf72463-252b-4d5f-a6ca-5a6327a9888d" providerId="ADAL" clId="{C81F71A6-D9A8-4A53-B7D0-1F9A8D12FD7E}" dt="2021-12-14T07:20:21.330" v="9575" actId="962"/>
          <ac:picMkLst>
            <pc:docMk/>
            <pc:sldMk cId="2753407397" sldId="342"/>
            <ac:picMk id="96" creationId="{F4A69D90-3902-4A72-B50A-6C609B7817DD}"/>
          </ac:picMkLst>
        </pc:picChg>
        <pc:picChg chg="add mod modCrop">
          <ac:chgData name="NGUYEN PHAM ANH THU" userId="baf72463-252b-4d5f-a6ca-5a6327a9888d" providerId="ADAL" clId="{C81F71A6-D9A8-4A53-B7D0-1F9A8D12FD7E}" dt="2021-12-14T07:24:28.968" v="9609" actId="1076"/>
          <ac:picMkLst>
            <pc:docMk/>
            <pc:sldMk cId="2753407397" sldId="342"/>
            <ac:picMk id="97" creationId="{EA71F176-18ED-4980-AE57-D50E60E7998B}"/>
          </ac:picMkLst>
        </pc:picChg>
      </pc:sldChg>
      <pc:sldChg chg="addSp delSp modSp add mod modTransition addAnim delAnim modAnim">
        <pc:chgData name="NGUYEN PHAM ANH THU" userId="baf72463-252b-4d5f-a6ca-5a6327a9888d" providerId="ADAL" clId="{C81F71A6-D9A8-4A53-B7D0-1F9A8D12FD7E}" dt="2021-12-14T10:02:23.086" v="13309"/>
        <pc:sldMkLst>
          <pc:docMk/>
          <pc:sldMk cId="377786840" sldId="343"/>
        </pc:sldMkLst>
        <pc:spChg chg="del">
          <ac:chgData name="NGUYEN PHAM ANH THU" userId="baf72463-252b-4d5f-a6ca-5a6327a9888d" providerId="ADAL" clId="{C81F71A6-D9A8-4A53-B7D0-1F9A8D12FD7E}" dt="2021-12-14T07:26:49.104" v="9621" actId="478"/>
          <ac:spMkLst>
            <pc:docMk/>
            <pc:sldMk cId="377786840" sldId="343"/>
            <ac:spMk id="8" creationId="{4F3CB629-C8D7-4E9D-A2CA-64F6A14A2CC9}"/>
          </ac:spMkLst>
        </pc:spChg>
        <pc:spChg chg="add del mod topLvl">
          <ac:chgData name="NGUYEN PHAM ANH THU" userId="baf72463-252b-4d5f-a6ca-5a6327a9888d" providerId="ADAL" clId="{C81F71A6-D9A8-4A53-B7D0-1F9A8D12FD7E}" dt="2021-12-14T07:29:37.342" v="10070" actId="14100"/>
          <ac:spMkLst>
            <pc:docMk/>
            <pc:sldMk cId="377786840" sldId="343"/>
            <ac:spMk id="21" creationId="{E748592E-4B00-483E-95DF-9658618B1662}"/>
          </ac:spMkLst>
        </pc:spChg>
        <pc:spChg chg="add del mod topLvl">
          <ac:chgData name="NGUYEN PHAM ANH THU" userId="baf72463-252b-4d5f-a6ca-5a6327a9888d" providerId="ADAL" clId="{C81F71A6-D9A8-4A53-B7D0-1F9A8D12FD7E}" dt="2021-12-14T07:30:03.220" v="10083" actId="20577"/>
          <ac:spMkLst>
            <pc:docMk/>
            <pc:sldMk cId="377786840" sldId="343"/>
            <ac:spMk id="22" creationId="{E450396C-40E7-40E4-A49D-1A63F89EE094}"/>
          </ac:spMkLst>
        </pc:spChg>
        <pc:spChg chg="mod">
          <ac:chgData name="NGUYEN PHAM ANH THU" userId="baf72463-252b-4d5f-a6ca-5a6327a9888d" providerId="ADAL" clId="{C81F71A6-D9A8-4A53-B7D0-1F9A8D12FD7E}" dt="2021-12-14T07:27:56.938" v="9889"/>
          <ac:spMkLst>
            <pc:docMk/>
            <pc:sldMk cId="377786840" sldId="343"/>
            <ac:spMk id="38" creationId="{2C54B542-F74A-44EF-9D7F-C79417CBC03D}"/>
          </ac:spMkLst>
        </pc:spChg>
        <pc:spChg chg="del">
          <ac:chgData name="NGUYEN PHAM ANH THU" userId="baf72463-252b-4d5f-a6ca-5a6327a9888d" providerId="ADAL" clId="{C81F71A6-D9A8-4A53-B7D0-1F9A8D12FD7E}" dt="2021-12-14T07:26:49.104" v="9621" actId="478"/>
          <ac:spMkLst>
            <pc:docMk/>
            <pc:sldMk cId="377786840" sldId="343"/>
            <ac:spMk id="98" creationId="{A978F085-F352-4A83-9FF1-4EDF2DFAA735}"/>
          </ac:spMkLst>
        </pc:spChg>
        <pc:spChg chg="del">
          <ac:chgData name="NGUYEN PHAM ANH THU" userId="baf72463-252b-4d5f-a6ca-5a6327a9888d" providerId="ADAL" clId="{C81F71A6-D9A8-4A53-B7D0-1F9A8D12FD7E}" dt="2021-12-14T07:26:49.104" v="9621" actId="478"/>
          <ac:spMkLst>
            <pc:docMk/>
            <pc:sldMk cId="377786840" sldId="343"/>
            <ac:spMk id="99" creationId="{0D3073EA-06BB-4FA0-83B7-3F35A5329022}"/>
          </ac:spMkLst>
        </pc:spChg>
        <pc:spChg chg="del">
          <ac:chgData name="NGUYEN PHAM ANH THU" userId="baf72463-252b-4d5f-a6ca-5a6327a9888d" providerId="ADAL" clId="{C81F71A6-D9A8-4A53-B7D0-1F9A8D12FD7E}" dt="2021-12-14T07:26:49.104" v="9621" actId="478"/>
          <ac:spMkLst>
            <pc:docMk/>
            <pc:sldMk cId="377786840" sldId="343"/>
            <ac:spMk id="100" creationId="{CFCFCFBB-DC81-48EA-AC01-A6667D6FF8C2}"/>
          </ac:spMkLst>
        </pc:spChg>
        <pc:spChg chg="del">
          <ac:chgData name="NGUYEN PHAM ANH THU" userId="baf72463-252b-4d5f-a6ca-5a6327a9888d" providerId="ADAL" clId="{C81F71A6-D9A8-4A53-B7D0-1F9A8D12FD7E}" dt="2021-12-14T07:26:49.104" v="9621" actId="478"/>
          <ac:spMkLst>
            <pc:docMk/>
            <pc:sldMk cId="377786840" sldId="343"/>
            <ac:spMk id="101" creationId="{C060FA47-8571-49DF-8ECE-CD9AEEBF09B2}"/>
          </ac:spMkLst>
        </pc:spChg>
        <pc:spChg chg="del">
          <ac:chgData name="NGUYEN PHAM ANH THU" userId="baf72463-252b-4d5f-a6ca-5a6327a9888d" providerId="ADAL" clId="{C81F71A6-D9A8-4A53-B7D0-1F9A8D12FD7E}" dt="2021-12-14T07:26:49.104" v="9621" actId="478"/>
          <ac:spMkLst>
            <pc:docMk/>
            <pc:sldMk cId="377786840" sldId="343"/>
            <ac:spMk id="102" creationId="{48C67107-AFBD-4F78-9BCC-9222EF50C010}"/>
          </ac:spMkLst>
        </pc:spChg>
        <pc:grpChg chg="add del mod">
          <ac:chgData name="NGUYEN PHAM ANH THU" userId="baf72463-252b-4d5f-a6ca-5a6327a9888d" providerId="ADAL" clId="{C81F71A6-D9A8-4A53-B7D0-1F9A8D12FD7E}" dt="2021-12-14T07:29:26.281" v="10069" actId="14100"/>
          <ac:grpSpMkLst>
            <pc:docMk/>
            <pc:sldMk cId="377786840" sldId="343"/>
            <ac:grpSpMk id="20" creationId="{30DB6277-51C1-40B8-BFEA-90DDDE0966C9}"/>
          </ac:grpSpMkLst>
        </pc:grpChg>
        <pc:grpChg chg="add mod">
          <ac:chgData name="NGUYEN PHAM ANH THU" userId="baf72463-252b-4d5f-a6ca-5a6327a9888d" providerId="ADAL" clId="{C81F71A6-D9A8-4A53-B7D0-1F9A8D12FD7E}" dt="2021-12-14T07:27:56.938" v="9889"/>
          <ac:grpSpMkLst>
            <pc:docMk/>
            <pc:sldMk cId="377786840" sldId="343"/>
            <ac:grpSpMk id="36" creationId="{FCBAF95D-97F9-4C07-9736-868A0272EFFC}"/>
          </ac:grpSpMkLst>
        </pc:grpChg>
        <pc:grpChg chg="del">
          <ac:chgData name="NGUYEN PHAM ANH THU" userId="baf72463-252b-4d5f-a6ca-5a6327a9888d" providerId="ADAL" clId="{C81F71A6-D9A8-4A53-B7D0-1F9A8D12FD7E}" dt="2021-12-14T07:26:49.104" v="9621" actId="478"/>
          <ac:grpSpMkLst>
            <pc:docMk/>
            <pc:sldMk cId="377786840" sldId="343"/>
            <ac:grpSpMk id="81" creationId="{5D06B7DC-6142-4144-93D7-2EBD10A6B1E6}"/>
          </ac:grpSpMkLst>
        </pc:grpChg>
        <pc:picChg chg="del">
          <ac:chgData name="NGUYEN PHAM ANH THU" userId="baf72463-252b-4d5f-a6ca-5a6327a9888d" providerId="ADAL" clId="{C81F71A6-D9A8-4A53-B7D0-1F9A8D12FD7E}" dt="2021-12-14T07:26:49.104" v="9621" actId="478"/>
          <ac:picMkLst>
            <pc:docMk/>
            <pc:sldMk cId="377786840" sldId="343"/>
            <ac:picMk id="7" creationId="{F92321DF-3CCA-48CC-B3E5-4D7E18F20E93}"/>
          </ac:picMkLst>
        </pc:picChg>
        <pc:picChg chg="del mod">
          <ac:chgData name="NGUYEN PHAM ANH THU" userId="baf72463-252b-4d5f-a6ca-5a6327a9888d" providerId="ADAL" clId="{C81F71A6-D9A8-4A53-B7D0-1F9A8D12FD7E}" dt="2021-12-14T07:33:02" v="10134" actId="478"/>
          <ac:picMkLst>
            <pc:docMk/>
            <pc:sldMk cId="377786840" sldId="343"/>
            <ac:picMk id="13" creationId="{1B537622-283F-414F-8E82-580A9CB58EE6}"/>
          </ac:picMkLst>
        </pc:picChg>
        <pc:picChg chg="mod">
          <ac:chgData name="NGUYEN PHAM ANH THU" userId="baf72463-252b-4d5f-a6ca-5a6327a9888d" providerId="ADAL" clId="{C81F71A6-D9A8-4A53-B7D0-1F9A8D12FD7E}" dt="2021-12-14T07:27:56.938" v="9889"/>
          <ac:picMkLst>
            <pc:docMk/>
            <pc:sldMk cId="377786840" sldId="343"/>
            <ac:picMk id="37" creationId="{3A5C9E6C-DDE5-4339-A7CE-8E4A239D32CE}"/>
          </ac:picMkLst>
        </pc:picChg>
        <pc:picChg chg="add mod ord">
          <ac:chgData name="NGUYEN PHAM ANH THU" userId="baf72463-252b-4d5f-a6ca-5a6327a9888d" providerId="ADAL" clId="{C81F71A6-D9A8-4A53-B7D0-1F9A8D12FD7E}" dt="2021-12-14T07:33:17.986" v="10136" actId="1076"/>
          <ac:picMkLst>
            <pc:docMk/>
            <pc:sldMk cId="377786840" sldId="343"/>
            <ac:picMk id="39" creationId="{B305D4F8-47D0-4FE3-BFFC-B939BFC75FCF}"/>
          </ac:picMkLst>
        </pc:picChg>
        <pc:picChg chg="add del mod">
          <ac:chgData name="NGUYEN PHAM ANH THU" userId="baf72463-252b-4d5f-a6ca-5a6327a9888d" providerId="ADAL" clId="{C81F71A6-D9A8-4A53-B7D0-1F9A8D12FD7E}" dt="2021-12-14T09:44:59.990" v="12705" actId="478"/>
          <ac:picMkLst>
            <pc:docMk/>
            <pc:sldMk cId="377786840" sldId="343"/>
            <ac:picMk id="40" creationId="{63F99703-C5C8-4C93-96F8-7058D2C0B76D}"/>
          </ac:picMkLst>
        </pc:picChg>
        <pc:picChg chg="add mod">
          <ac:chgData name="NGUYEN PHAM ANH THU" userId="baf72463-252b-4d5f-a6ca-5a6327a9888d" providerId="ADAL" clId="{C81F71A6-D9A8-4A53-B7D0-1F9A8D12FD7E}" dt="2021-12-14T07:33:17.986" v="10136" actId="1076"/>
          <ac:picMkLst>
            <pc:docMk/>
            <pc:sldMk cId="377786840" sldId="343"/>
            <ac:picMk id="41" creationId="{269B2D2E-CEED-4AE5-81AD-27B17BFCFB2B}"/>
          </ac:picMkLst>
        </pc:picChg>
        <pc:picChg chg="add mod">
          <ac:chgData name="NGUYEN PHAM ANH THU" userId="baf72463-252b-4d5f-a6ca-5a6327a9888d" providerId="ADAL" clId="{C81F71A6-D9A8-4A53-B7D0-1F9A8D12FD7E}" dt="2021-12-14T07:33:17.986" v="10136" actId="1076"/>
          <ac:picMkLst>
            <pc:docMk/>
            <pc:sldMk cId="377786840" sldId="343"/>
            <ac:picMk id="42" creationId="{43A7B519-8A6A-4DB4-83A0-05F8B11FFDF6}"/>
          </ac:picMkLst>
        </pc:picChg>
        <pc:picChg chg="add mod">
          <ac:chgData name="NGUYEN PHAM ANH THU" userId="baf72463-252b-4d5f-a6ca-5a6327a9888d" providerId="ADAL" clId="{C81F71A6-D9A8-4A53-B7D0-1F9A8D12FD7E}" dt="2021-12-14T07:33:17.986" v="10136" actId="1076"/>
          <ac:picMkLst>
            <pc:docMk/>
            <pc:sldMk cId="377786840" sldId="343"/>
            <ac:picMk id="43" creationId="{6327AC31-0A8F-4D38-8467-4A548CACEF19}"/>
          </ac:picMkLst>
        </pc:picChg>
        <pc:picChg chg="add mod">
          <ac:chgData name="NGUYEN PHAM ANH THU" userId="baf72463-252b-4d5f-a6ca-5a6327a9888d" providerId="ADAL" clId="{C81F71A6-D9A8-4A53-B7D0-1F9A8D12FD7E}" dt="2021-12-14T07:32:13.066" v="10123"/>
          <ac:picMkLst>
            <pc:docMk/>
            <pc:sldMk cId="377786840" sldId="343"/>
            <ac:picMk id="44" creationId="{19263AF2-D153-4C41-BA74-247BBC884C46}"/>
          </ac:picMkLst>
        </pc:picChg>
        <pc:picChg chg="add mod">
          <ac:chgData name="NGUYEN PHAM ANH THU" userId="baf72463-252b-4d5f-a6ca-5a6327a9888d" providerId="ADAL" clId="{C81F71A6-D9A8-4A53-B7D0-1F9A8D12FD7E}" dt="2021-12-14T07:33:32.799" v="10138" actId="1076"/>
          <ac:picMkLst>
            <pc:docMk/>
            <pc:sldMk cId="377786840" sldId="343"/>
            <ac:picMk id="45" creationId="{6A612B82-5836-4020-AD03-19BE6C91379F}"/>
          </ac:picMkLst>
        </pc:picChg>
        <pc:picChg chg="del">
          <ac:chgData name="NGUYEN PHAM ANH THU" userId="baf72463-252b-4d5f-a6ca-5a6327a9888d" providerId="ADAL" clId="{C81F71A6-D9A8-4A53-B7D0-1F9A8D12FD7E}" dt="2021-12-14T07:26:49.104" v="9621" actId="478"/>
          <ac:picMkLst>
            <pc:docMk/>
            <pc:sldMk cId="377786840" sldId="343"/>
            <ac:picMk id="91" creationId="{8B6DF095-0D2E-4014-89E7-A3BE58C5E435}"/>
          </ac:picMkLst>
        </pc:picChg>
        <pc:picChg chg="del">
          <ac:chgData name="NGUYEN PHAM ANH THU" userId="baf72463-252b-4d5f-a6ca-5a6327a9888d" providerId="ADAL" clId="{C81F71A6-D9A8-4A53-B7D0-1F9A8D12FD7E}" dt="2021-12-14T07:26:49.104" v="9621" actId="478"/>
          <ac:picMkLst>
            <pc:docMk/>
            <pc:sldMk cId="377786840" sldId="343"/>
            <ac:picMk id="92" creationId="{20FF55E1-A41D-4963-AAB5-2870CCF16CD5}"/>
          </ac:picMkLst>
        </pc:picChg>
        <pc:picChg chg="del">
          <ac:chgData name="NGUYEN PHAM ANH THU" userId="baf72463-252b-4d5f-a6ca-5a6327a9888d" providerId="ADAL" clId="{C81F71A6-D9A8-4A53-B7D0-1F9A8D12FD7E}" dt="2021-12-14T07:26:49.104" v="9621" actId="478"/>
          <ac:picMkLst>
            <pc:docMk/>
            <pc:sldMk cId="377786840" sldId="343"/>
            <ac:picMk id="93" creationId="{B408EE6E-AB48-480B-976F-6D09B3A6E652}"/>
          </ac:picMkLst>
        </pc:picChg>
        <pc:picChg chg="del">
          <ac:chgData name="NGUYEN PHAM ANH THU" userId="baf72463-252b-4d5f-a6ca-5a6327a9888d" providerId="ADAL" clId="{C81F71A6-D9A8-4A53-B7D0-1F9A8D12FD7E}" dt="2021-12-14T07:26:49.104" v="9621" actId="478"/>
          <ac:picMkLst>
            <pc:docMk/>
            <pc:sldMk cId="377786840" sldId="343"/>
            <ac:picMk id="94" creationId="{53C4F21F-F293-44A4-8B1F-D6AE99402F22}"/>
          </ac:picMkLst>
        </pc:picChg>
        <pc:picChg chg="del">
          <ac:chgData name="NGUYEN PHAM ANH THU" userId="baf72463-252b-4d5f-a6ca-5a6327a9888d" providerId="ADAL" clId="{C81F71A6-D9A8-4A53-B7D0-1F9A8D12FD7E}" dt="2021-12-14T07:26:49.104" v="9621" actId="478"/>
          <ac:picMkLst>
            <pc:docMk/>
            <pc:sldMk cId="377786840" sldId="343"/>
            <ac:picMk id="95" creationId="{75EE3A13-2007-43D7-9D83-C74B4E71ABE9}"/>
          </ac:picMkLst>
        </pc:picChg>
        <pc:picChg chg="del">
          <ac:chgData name="NGUYEN PHAM ANH THU" userId="baf72463-252b-4d5f-a6ca-5a6327a9888d" providerId="ADAL" clId="{C81F71A6-D9A8-4A53-B7D0-1F9A8D12FD7E}" dt="2021-12-14T07:26:49.104" v="9621" actId="478"/>
          <ac:picMkLst>
            <pc:docMk/>
            <pc:sldMk cId="377786840" sldId="343"/>
            <ac:picMk id="96" creationId="{F4A69D90-3902-4A72-B50A-6C609B7817DD}"/>
          </ac:picMkLst>
        </pc:picChg>
        <pc:picChg chg="del">
          <ac:chgData name="NGUYEN PHAM ANH THU" userId="baf72463-252b-4d5f-a6ca-5a6327a9888d" providerId="ADAL" clId="{C81F71A6-D9A8-4A53-B7D0-1F9A8D12FD7E}" dt="2021-12-14T07:26:49.104" v="9621" actId="478"/>
          <ac:picMkLst>
            <pc:docMk/>
            <pc:sldMk cId="377786840" sldId="343"/>
            <ac:picMk id="97" creationId="{EA71F176-18ED-4980-AE57-D50E60E7998B}"/>
          </ac:picMkLst>
        </pc:picChg>
      </pc:sldChg>
      <pc:sldChg chg="addSp delSp modSp add mod ord modTransition">
        <pc:chgData name="NGUYEN PHAM ANH THU" userId="baf72463-252b-4d5f-a6ca-5a6327a9888d" providerId="ADAL" clId="{C81F71A6-D9A8-4A53-B7D0-1F9A8D12FD7E}" dt="2021-12-14T09:54:07.151" v="13279"/>
        <pc:sldMkLst>
          <pc:docMk/>
          <pc:sldMk cId="1011924792" sldId="344"/>
        </pc:sldMkLst>
        <pc:spChg chg="mod">
          <ac:chgData name="NGUYEN PHAM ANH THU" userId="baf72463-252b-4d5f-a6ca-5a6327a9888d" providerId="ADAL" clId="{C81F71A6-D9A8-4A53-B7D0-1F9A8D12FD7E}" dt="2021-12-14T07:35:56.189" v="10296" actId="1076"/>
          <ac:spMkLst>
            <pc:docMk/>
            <pc:sldMk cId="1011924792" sldId="344"/>
            <ac:spMk id="75" creationId="{40682481-EAD8-46AF-96E6-FBF331C9E04E}"/>
          </ac:spMkLst>
        </pc:spChg>
        <pc:spChg chg="mod">
          <ac:chgData name="NGUYEN PHAM ANH THU" userId="baf72463-252b-4d5f-a6ca-5a6327a9888d" providerId="ADAL" clId="{C81F71A6-D9A8-4A53-B7D0-1F9A8D12FD7E}" dt="2021-12-14T07:36:00.607" v="10297" actId="1076"/>
          <ac:spMkLst>
            <pc:docMk/>
            <pc:sldMk cId="1011924792" sldId="344"/>
            <ac:spMk id="76" creationId="{FD0DEEC6-2E2B-4482-8AF2-605F6E31117F}"/>
          </ac:spMkLst>
        </pc:spChg>
        <pc:picChg chg="add mod">
          <ac:chgData name="NGUYEN PHAM ANH THU" userId="baf72463-252b-4d5f-a6ca-5a6327a9888d" providerId="ADAL" clId="{C81F71A6-D9A8-4A53-B7D0-1F9A8D12FD7E}" dt="2021-12-14T07:37:26.784" v="10314" actId="14100"/>
          <ac:picMkLst>
            <pc:docMk/>
            <pc:sldMk cId="1011924792" sldId="344"/>
            <ac:picMk id="7" creationId="{3780A04D-1621-4E3F-89EC-369E149088CD}"/>
          </ac:picMkLst>
        </pc:picChg>
        <pc:picChg chg="add mod">
          <ac:chgData name="NGUYEN PHAM ANH THU" userId="baf72463-252b-4d5f-a6ca-5a6327a9888d" providerId="ADAL" clId="{C81F71A6-D9A8-4A53-B7D0-1F9A8D12FD7E}" dt="2021-12-14T07:37:17.280" v="10313" actId="14100"/>
          <ac:picMkLst>
            <pc:docMk/>
            <pc:sldMk cId="1011924792" sldId="344"/>
            <ac:picMk id="8" creationId="{3CB15F8A-2005-4DCE-A14B-ADD5F4D3C027}"/>
          </ac:picMkLst>
        </pc:picChg>
        <pc:picChg chg="del">
          <ac:chgData name="NGUYEN PHAM ANH THU" userId="baf72463-252b-4d5f-a6ca-5a6327a9888d" providerId="ADAL" clId="{C81F71A6-D9A8-4A53-B7D0-1F9A8D12FD7E}" dt="2021-12-14T07:36:34.730" v="10298" actId="478"/>
          <ac:picMkLst>
            <pc:docMk/>
            <pc:sldMk cId="1011924792" sldId="344"/>
            <ac:picMk id="77" creationId="{1F87FDA6-FE67-484B-B419-1F7F25461C00}"/>
          </ac:picMkLst>
        </pc:picChg>
        <pc:picChg chg="del">
          <ac:chgData name="NGUYEN PHAM ANH THU" userId="baf72463-252b-4d5f-a6ca-5a6327a9888d" providerId="ADAL" clId="{C81F71A6-D9A8-4A53-B7D0-1F9A8D12FD7E}" dt="2021-12-14T07:36:35.460" v="10299" actId="478"/>
          <ac:picMkLst>
            <pc:docMk/>
            <pc:sldMk cId="1011924792" sldId="344"/>
            <ac:picMk id="78" creationId="{E6DA1D3D-BDC6-4DBD-B537-280F10B7DDF4}"/>
          </ac:picMkLst>
        </pc:picChg>
      </pc:sldChg>
      <pc:sldChg chg="addSp delSp modSp add mod ord modTransition delAnim modAnim">
        <pc:chgData name="NGUYEN PHAM ANH THU" userId="baf72463-252b-4d5f-a6ca-5a6327a9888d" providerId="ADAL" clId="{C81F71A6-D9A8-4A53-B7D0-1F9A8D12FD7E}" dt="2021-12-14T09:54:07.151" v="13279"/>
        <pc:sldMkLst>
          <pc:docMk/>
          <pc:sldMk cId="2293985616" sldId="345"/>
        </pc:sldMkLst>
        <pc:spChg chg="add del mod">
          <ac:chgData name="NGUYEN PHAM ANH THU" userId="baf72463-252b-4d5f-a6ca-5a6327a9888d" providerId="ADAL" clId="{C81F71A6-D9A8-4A53-B7D0-1F9A8D12FD7E}" dt="2021-12-14T07:59:47.523" v="10599" actId="478"/>
          <ac:spMkLst>
            <pc:docMk/>
            <pc:sldMk cId="2293985616" sldId="345"/>
            <ac:spMk id="3" creationId="{6E13B34B-6400-4696-9555-2AB209F69E25}"/>
          </ac:spMkLst>
        </pc:spChg>
        <pc:spChg chg="add mod">
          <ac:chgData name="NGUYEN PHAM ANH THU" userId="baf72463-252b-4d5f-a6ca-5a6327a9888d" providerId="ADAL" clId="{C81F71A6-D9A8-4A53-B7D0-1F9A8D12FD7E}" dt="2021-12-14T07:59:48.305" v="10600"/>
          <ac:spMkLst>
            <pc:docMk/>
            <pc:sldMk cId="2293985616" sldId="345"/>
            <ac:spMk id="7" creationId="{69AE7117-76BC-49F0-8461-9BB542D41C96}"/>
          </ac:spMkLst>
        </pc:spChg>
        <pc:spChg chg="add mod">
          <ac:chgData name="NGUYEN PHAM ANH THU" userId="baf72463-252b-4d5f-a6ca-5a6327a9888d" providerId="ADAL" clId="{C81F71A6-D9A8-4A53-B7D0-1F9A8D12FD7E}" dt="2021-12-14T07:59:48.305" v="10600"/>
          <ac:spMkLst>
            <pc:docMk/>
            <pc:sldMk cId="2293985616" sldId="345"/>
            <ac:spMk id="8" creationId="{EBF07E8C-B962-475D-8F52-CDD0EECC7139}"/>
          </ac:spMkLst>
        </pc:spChg>
        <pc:spChg chg="add mod">
          <ac:chgData name="NGUYEN PHAM ANH THU" userId="baf72463-252b-4d5f-a6ca-5a6327a9888d" providerId="ADAL" clId="{C81F71A6-D9A8-4A53-B7D0-1F9A8D12FD7E}" dt="2021-12-14T07:59:48.305" v="10600"/>
          <ac:spMkLst>
            <pc:docMk/>
            <pc:sldMk cId="2293985616" sldId="345"/>
            <ac:spMk id="9" creationId="{C1DA2DAA-5FA8-49CF-9B6D-90E27210EE8A}"/>
          </ac:spMkLst>
        </pc:spChg>
        <pc:spChg chg="add mod">
          <ac:chgData name="NGUYEN PHAM ANH THU" userId="baf72463-252b-4d5f-a6ca-5a6327a9888d" providerId="ADAL" clId="{C81F71A6-D9A8-4A53-B7D0-1F9A8D12FD7E}" dt="2021-12-14T07:59:48.305" v="10600"/>
          <ac:spMkLst>
            <pc:docMk/>
            <pc:sldMk cId="2293985616" sldId="345"/>
            <ac:spMk id="10" creationId="{DFA8A6E0-DE5B-4D13-9169-A15B9E452627}"/>
          </ac:spMkLst>
        </pc:spChg>
        <pc:spChg chg="del">
          <ac:chgData name="NGUYEN PHAM ANH THU" userId="baf72463-252b-4d5f-a6ca-5a6327a9888d" providerId="ADAL" clId="{C81F71A6-D9A8-4A53-B7D0-1F9A8D12FD7E}" dt="2021-12-14T07:59:45.500" v="10598" actId="478"/>
          <ac:spMkLst>
            <pc:docMk/>
            <pc:sldMk cId="2293985616" sldId="345"/>
            <ac:spMk id="1533" creationId="{00000000-0000-0000-0000-000000000000}"/>
          </ac:spMkLst>
        </pc:spChg>
        <pc:picChg chg="add mod">
          <ac:chgData name="NGUYEN PHAM ANH THU" userId="baf72463-252b-4d5f-a6ca-5a6327a9888d" providerId="ADAL" clId="{C81F71A6-D9A8-4A53-B7D0-1F9A8D12FD7E}" dt="2021-12-14T07:59:48.305" v="10600"/>
          <ac:picMkLst>
            <pc:docMk/>
            <pc:sldMk cId="2293985616" sldId="345"/>
            <ac:picMk id="11" creationId="{A5284A57-6A4D-4DDE-885D-A59B18BE19E5}"/>
          </ac:picMkLst>
        </pc:picChg>
        <pc:picChg chg="add mod">
          <ac:chgData name="NGUYEN PHAM ANH THU" userId="baf72463-252b-4d5f-a6ca-5a6327a9888d" providerId="ADAL" clId="{C81F71A6-D9A8-4A53-B7D0-1F9A8D12FD7E}" dt="2021-12-14T07:59:52.853" v="10601" actId="1076"/>
          <ac:picMkLst>
            <pc:docMk/>
            <pc:sldMk cId="2293985616" sldId="345"/>
            <ac:picMk id="12" creationId="{64E8E939-5A26-4AB4-BA60-564B0EFEBFC7}"/>
          </ac:picMkLst>
        </pc:picChg>
        <pc:picChg chg="del">
          <ac:chgData name="NGUYEN PHAM ANH THU" userId="baf72463-252b-4d5f-a6ca-5a6327a9888d" providerId="ADAL" clId="{C81F71A6-D9A8-4A53-B7D0-1F9A8D12FD7E}" dt="2021-12-14T07:59:45.500" v="10598" actId="478"/>
          <ac:picMkLst>
            <pc:docMk/>
            <pc:sldMk cId="2293985616" sldId="345"/>
            <ac:picMk id="259" creationId="{27884D60-CBD9-4353-985D-56E1C68E504B}"/>
          </ac:picMkLst>
        </pc:picChg>
        <pc:picChg chg="del">
          <ac:chgData name="NGUYEN PHAM ANH THU" userId="baf72463-252b-4d5f-a6ca-5a6327a9888d" providerId="ADAL" clId="{C81F71A6-D9A8-4A53-B7D0-1F9A8D12FD7E}" dt="2021-12-14T07:59:45.500" v="10598" actId="478"/>
          <ac:picMkLst>
            <pc:docMk/>
            <pc:sldMk cId="2293985616" sldId="345"/>
            <ac:picMk id="260" creationId="{CDBAD82C-D03E-4E18-B661-4DF4340F85DE}"/>
          </ac:picMkLst>
        </pc:picChg>
      </pc:sldChg>
      <pc:sldChg chg="addSp delSp modSp add mod modTransition modAnim modNotesTx">
        <pc:chgData name="NGUYEN PHAM ANH THU" userId="baf72463-252b-4d5f-a6ca-5a6327a9888d" providerId="ADAL" clId="{C81F71A6-D9A8-4A53-B7D0-1F9A8D12FD7E}" dt="2021-12-14T09:54:07.151" v="13279"/>
        <pc:sldMkLst>
          <pc:docMk/>
          <pc:sldMk cId="620848757" sldId="346"/>
        </pc:sldMkLst>
        <pc:spChg chg="add mod">
          <ac:chgData name="NGUYEN PHAM ANH THU" userId="baf72463-252b-4d5f-a6ca-5a6327a9888d" providerId="ADAL" clId="{C81F71A6-D9A8-4A53-B7D0-1F9A8D12FD7E}" dt="2021-12-14T08:24:05.299" v="11199" actId="164"/>
          <ac:spMkLst>
            <pc:docMk/>
            <pc:sldMk cId="620848757" sldId="346"/>
            <ac:spMk id="2" creationId="{71D4CB85-F509-4792-A67E-2975BC173585}"/>
          </ac:spMkLst>
        </pc:spChg>
        <pc:spChg chg="add mod">
          <ac:chgData name="NGUYEN PHAM ANH THU" userId="baf72463-252b-4d5f-a6ca-5a6327a9888d" providerId="ADAL" clId="{C81F71A6-D9A8-4A53-B7D0-1F9A8D12FD7E}" dt="2021-12-14T08:23:40.642" v="11197" actId="164"/>
          <ac:spMkLst>
            <pc:docMk/>
            <pc:sldMk cId="620848757" sldId="346"/>
            <ac:spMk id="3" creationId="{CF69990C-19F6-4B74-AA53-FF00D5C1A146}"/>
          </ac:spMkLst>
        </pc:spChg>
        <pc:spChg chg="del">
          <ac:chgData name="NGUYEN PHAM ANH THU" userId="baf72463-252b-4d5f-a6ca-5a6327a9888d" providerId="ADAL" clId="{C81F71A6-D9A8-4A53-B7D0-1F9A8D12FD7E}" dt="2021-12-14T08:21:29.252" v="11147" actId="478"/>
          <ac:spMkLst>
            <pc:docMk/>
            <pc:sldMk cId="620848757" sldId="346"/>
            <ac:spMk id="13" creationId="{948DFF40-8477-49BC-A739-E2858DC284C6}"/>
          </ac:spMkLst>
        </pc:spChg>
        <pc:spChg chg="del">
          <ac:chgData name="NGUYEN PHAM ANH THU" userId="baf72463-252b-4d5f-a6ca-5a6327a9888d" providerId="ADAL" clId="{C81F71A6-D9A8-4A53-B7D0-1F9A8D12FD7E}" dt="2021-12-14T08:21:29.252" v="11147" actId="478"/>
          <ac:spMkLst>
            <pc:docMk/>
            <pc:sldMk cId="620848757" sldId="346"/>
            <ac:spMk id="14" creationId="{EECD8B54-0893-4984-9847-CC306028E42B}"/>
          </ac:spMkLst>
        </pc:spChg>
        <pc:grpChg chg="add mod">
          <ac:chgData name="NGUYEN PHAM ANH THU" userId="baf72463-252b-4d5f-a6ca-5a6327a9888d" providerId="ADAL" clId="{C81F71A6-D9A8-4A53-B7D0-1F9A8D12FD7E}" dt="2021-12-14T08:23:52.569" v="11198" actId="1076"/>
          <ac:grpSpMkLst>
            <pc:docMk/>
            <pc:sldMk cId="620848757" sldId="346"/>
            <ac:grpSpMk id="4" creationId="{DC6B3A31-0C9D-4CF5-B17C-4C322CD63DA3}"/>
          </ac:grpSpMkLst>
        </pc:grpChg>
        <pc:grpChg chg="add mod">
          <ac:chgData name="NGUYEN PHAM ANH THU" userId="baf72463-252b-4d5f-a6ca-5a6327a9888d" providerId="ADAL" clId="{C81F71A6-D9A8-4A53-B7D0-1F9A8D12FD7E}" dt="2021-12-14T08:24:05.299" v="11199" actId="164"/>
          <ac:grpSpMkLst>
            <pc:docMk/>
            <pc:sldMk cId="620848757" sldId="346"/>
            <ac:grpSpMk id="5" creationId="{A48A639D-5B79-4A83-9798-1B68F0C4B73B}"/>
          </ac:grpSpMkLst>
        </pc:grpChg>
        <pc:picChg chg="add mod">
          <ac:chgData name="NGUYEN PHAM ANH THU" userId="baf72463-252b-4d5f-a6ca-5a6327a9888d" providerId="ADAL" clId="{C81F71A6-D9A8-4A53-B7D0-1F9A8D12FD7E}" dt="2021-12-14T08:24:05.299" v="11199" actId="164"/>
          <ac:picMkLst>
            <pc:docMk/>
            <pc:sldMk cId="620848757" sldId="346"/>
            <ac:picMk id="10" creationId="{3F7DD2E5-2A05-4876-9767-E91D3A44448D}"/>
          </ac:picMkLst>
        </pc:picChg>
        <pc:picChg chg="add mod">
          <ac:chgData name="NGUYEN PHAM ANH THU" userId="baf72463-252b-4d5f-a6ca-5a6327a9888d" providerId="ADAL" clId="{C81F71A6-D9A8-4A53-B7D0-1F9A8D12FD7E}" dt="2021-12-14T08:23:40.642" v="11197" actId="164"/>
          <ac:picMkLst>
            <pc:docMk/>
            <pc:sldMk cId="620848757" sldId="346"/>
            <ac:picMk id="12" creationId="{D8FF0351-C2E9-4481-922A-66A67AA8EE35}"/>
          </ac:picMkLst>
        </pc:picChg>
        <pc:picChg chg="add mod">
          <ac:chgData name="NGUYEN PHAM ANH THU" userId="baf72463-252b-4d5f-a6ca-5a6327a9888d" providerId="ADAL" clId="{C81F71A6-D9A8-4A53-B7D0-1F9A8D12FD7E}" dt="2021-12-14T08:34:08.511" v="11293"/>
          <ac:picMkLst>
            <pc:docMk/>
            <pc:sldMk cId="620848757" sldId="346"/>
            <ac:picMk id="16" creationId="{FB7A1982-909D-4F78-BD57-B636DE8BC532}"/>
          </ac:picMkLst>
        </pc:picChg>
        <pc:picChg chg="mod">
          <ac:chgData name="NGUYEN PHAM ANH THU" userId="baf72463-252b-4d5f-a6ca-5a6327a9888d" providerId="ADAL" clId="{C81F71A6-D9A8-4A53-B7D0-1F9A8D12FD7E}" dt="2021-12-14T08:25:11.542" v="11204"/>
          <ac:picMkLst>
            <pc:docMk/>
            <pc:sldMk cId="620848757" sldId="346"/>
            <ac:picMk id="29" creationId="{F0A16354-83B0-4D8B-8562-A491251355BD}"/>
          </ac:picMkLst>
        </pc:picChg>
        <pc:picChg chg="del">
          <ac:chgData name="NGUYEN PHAM ANH THU" userId="baf72463-252b-4d5f-a6ca-5a6327a9888d" providerId="ADAL" clId="{C81F71A6-D9A8-4A53-B7D0-1F9A8D12FD7E}" dt="2021-12-14T08:21:27.813" v="11146" actId="478"/>
          <ac:picMkLst>
            <pc:docMk/>
            <pc:sldMk cId="620848757" sldId="346"/>
            <ac:picMk id="30" creationId="{00F97E95-CC3F-4DB6-93BE-91260881A5FF}"/>
          </ac:picMkLst>
        </pc:picChg>
        <pc:picChg chg="del">
          <ac:chgData name="NGUYEN PHAM ANH THU" userId="baf72463-252b-4d5f-a6ca-5a6327a9888d" providerId="ADAL" clId="{C81F71A6-D9A8-4A53-B7D0-1F9A8D12FD7E}" dt="2021-12-14T08:21:27.813" v="11146" actId="478"/>
          <ac:picMkLst>
            <pc:docMk/>
            <pc:sldMk cId="620848757" sldId="346"/>
            <ac:picMk id="36" creationId="{10B53369-06B1-4106-BC76-CA1C6ECAC243}"/>
          </ac:picMkLst>
        </pc:picChg>
        <pc:picChg chg="del">
          <ac:chgData name="NGUYEN PHAM ANH THU" userId="baf72463-252b-4d5f-a6ca-5a6327a9888d" providerId="ADAL" clId="{C81F71A6-D9A8-4A53-B7D0-1F9A8D12FD7E}" dt="2021-12-14T08:21:27.813" v="11146" actId="478"/>
          <ac:picMkLst>
            <pc:docMk/>
            <pc:sldMk cId="620848757" sldId="346"/>
            <ac:picMk id="37" creationId="{80FB8E69-31AA-4018-BBF6-55C827394BA0}"/>
          </ac:picMkLst>
        </pc:picChg>
        <pc:picChg chg="del">
          <ac:chgData name="NGUYEN PHAM ANH THU" userId="baf72463-252b-4d5f-a6ca-5a6327a9888d" providerId="ADAL" clId="{C81F71A6-D9A8-4A53-B7D0-1F9A8D12FD7E}" dt="2021-12-14T08:21:27.813" v="11146" actId="478"/>
          <ac:picMkLst>
            <pc:docMk/>
            <pc:sldMk cId="620848757" sldId="346"/>
            <ac:picMk id="38" creationId="{879CB862-C19B-4481-AE2F-C764F0049200}"/>
          </ac:picMkLst>
        </pc:picChg>
      </pc:sldChg>
      <pc:sldChg chg="addSp modSp add mod modTransition modAnim modNotesTx">
        <pc:chgData name="NGUYEN PHAM ANH THU" userId="baf72463-252b-4d5f-a6ca-5a6327a9888d" providerId="ADAL" clId="{C81F71A6-D9A8-4A53-B7D0-1F9A8D12FD7E}" dt="2021-12-14T09:54:07.151" v="13279"/>
        <pc:sldMkLst>
          <pc:docMk/>
          <pc:sldMk cId="936470790" sldId="347"/>
        </pc:sldMkLst>
        <pc:spChg chg="mod">
          <ac:chgData name="NGUYEN PHAM ANH THU" userId="baf72463-252b-4d5f-a6ca-5a6327a9888d" providerId="ADAL" clId="{C81F71A6-D9A8-4A53-B7D0-1F9A8D12FD7E}" dt="2021-12-14T08:37:49.118" v="11342" actId="20577"/>
          <ac:spMkLst>
            <pc:docMk/>
            <pc:sldMk cId="936470790" sldId="347"/>
            <ac:spMk id="2" creationId="{71D4CB85-F509-4792-A67E-2975BC173585}"/>
          </ac:spMkLst>
        </pc:spChg>
        <pc:spChg chg="mod">
          <ac:chgData name="NGUYEN PHAM ANH THU" userId="baf72463-252b-4d5f-a6ca-5a6327a9888d" providerId="ADAL" clId="{C81F71A6-D9A8-4A53-B7D0-1F9A8D12FD7E}" dt="2021-12-14T08:37:56.661" v="11351" actId="20577"/>
          <ac:spMkLst>
            <pc:docMk/>
            <pc:sldMk cId="936470790" sldId="347"/>
            <ac:spMk id="3" creationId="{CF69990C-19F6-4B74-AA53-FF00D5C1A146}"/>
          </ac:spMkLst>
        </pc:spChg>
        <pc:picChg chg="add mod">
          <ac:chgData name="NGUYEN PHAM ANH THU" userId="baf72463-252b-4d5f-a6ca-5a6327a9888d" providerId="ADAL" clId="{C81F71A6-D9A8-4A53-B7D0-1F9A8D12FD7E}" dt="2021-12-14T08:32:50.271" v="11290" actId="1076"/>
          <ac:picMkLst>
            <pc:docMk/>
            <pc:sldMk cId="936470790" sldId="347"/>
            <ac:picMk id="11" creationId="{7002EC79-6184-4F9F-9303-C5B979F76F5F}"/>
          </ac:picMkLst>
        </pc:picChg>
      </pc:sldChg>
      <pc:sldChg chg="modSp add mod modTransition modNotesTx">
        <pc:chgData name="NGUYEN PHAM ANH THU" userId="baf72463-252b-4d5f-a6ca-5a6327a9888d" providerId="ADAL" clId="{C81F71A6-D9A8-4A53-B7D0-1F9A8D12FD7E}" dt="2021-12-14T09:54:07.151" v="13279"/>
        <pc:sldMkLst>
          <pc:docMk/>
          <pc:sldMk cId="2966883300" sldId="348"/>
        </pc:sldMkLst>
        <pc:spChg chg="mod">
          <ac:chgData name="NGUYEN PHAM ANH THU" userId="baf72463-252b-4d5f-a6ca-5a6327a9888d" providerId="ADAL" clId="{C81F71A6-D9A8-4A53-B7D0-1F9A8D12FD7E}" dt="2021-12-14T08:34:40.321" v="11314" actId="14100"/>
          <ac:spMkLst>
            <pc:docMk/>
            <pc:sldMk cId="2966883300" sldId="348"/>
            <ac:spMk id="2" creationId="{71D4CB85-F509-4792-A67E-2975BC173585}"/>
          </ac:spMkLst>
        </pc:spChg>
        <pc:spChg chg="mod">
          <ac:chgData name="NGUYEN PHAM ANH THU" userId="baf72463-252b-4d5f-a6ca-5a6327a9888d" providerId="ADAL" clId="{C81F71A6-D9A8-4A53-B7D0-1F9A8D12FD7E}" dt="2021-12-14T08:34:46.367" v="11319" actId="20577"/>
          <ac:spMkLst>
            <pc:docMk/>
            <pc:sldMk cId="2966883300" sldId="348"/>
            <ac:spMk id="3" creationId="{CF69990C-19F6-4B74-AA53-FF00D5C1A146}"/>
          </ac:spMkLst>
        </pc:spChg>
      </pc:sldChg>
      <pc:sldChg chg="modSp add mod modTransition modNotesTx">
        <pc:chgData name="NGUYEN PHAM ANH THU" userId="baf72463-252b-4d5f-a6ca-5a6327a9888d" providerId="ADAL" clId="{C81F71A6-D9A8-4A53-B7D0-1F9A8D12FD7E}" dt="2021-12-14T09:54:07.151" v="13279"/>
        <pc:sldMkLst>
          <pc:docMk/>
          <pc:sldMk cId="52243156" sldId="349"/>
        </pc:sldMkLst>
        <pc:spChg chg="mod">
          <ac:chgData name="NGUYEN PHAM ANH THU" userId="baf72463-252b-4d5f-a6ca-5a6327a9888d" providerId="ADAL" clId="{C81F71A6-D9A8-4A53-B7D0-1F9A8D12FD7E}" dt="2021-12-14T08:38:30.564" v="11360" actId="20577"/>
          <ac:spMkLst>
            <pc:docMk/>
            <pc:sldMk cId="52243156" sldId="349"/>
            <ac:spMk id="2" creationId="{71D4CB85-F509-4792-A67E-2975BC173585}"/>
          </ac:spMkLst>
        </pc:spChg>
        <pc:spChg chg="mod">
          <ac:chgData name="NGUYEN PHAM ANH THU" userId="baf72463-252b-4d5f-a6ca-5a6327a9888d" providerId="ADAL" clId="{C81F71A6-D9A8-4A53-B7D0-1F9A8D12FD7E}" dt="2021-12-14T08:38:36.438" v="11369" actId="20577"/>
          <ac:spMkLst>
            <pc:docMk/>
            <pc:sldMk cId="52243156" sldId="349"/>
            <ac:spMk id="3" creationId="{CF69990C-19F6-4B74-AA53-FF00D5C1A146}"/>
          </ac:spMkLst>
        </pc:spChg>
      </pc:sldChg>
      <pc:sldChg chg="addSp delSp modSp add mod ord modTransition modAnim modNotesTx">
        <pc:chgData name="NGUYEN PHAM ANH THU" userId="baf72463-252b-4d5f-a6ca-5a6327a9888d" providerId="ADAL" clId="{C81F71A6-D9A8-4A53-B7D0-1F9A8D12FD7E}" dt="2021-12-14T10:02:35.844" v="13310"/>
        <pc:sldMkLst>
          <pc:docMk/>
          <pc:sldMk cId="759141812" sldId="350"/>
        </pc:sldMkLst>
        <pc:spChg chg="add del mod ord">
          <ac:chgData name="NGUYEN PHAM ANH THU" userId="baf72463-252b-4d5f-a6ca-5a6327a9888d" providerId="ADAL" clId="{C81F71A6-D9A8-4A53-B7D0-1F9A8D12FD7E}" dt="2021-12-14T08:46:30.342" v="11540" actId="478"/>
          <ac:spMkLst>
            <pc:docMk/>
            <pc:sldMk cId="759141812" sldId="350"/>
            <ac:spMk id="2" creationId="{3623F96B-CB37-4017-A66C-A2B2CB8A4B3C}"/>
          </ac:spMkLst>
        </pc:spChg>
        <pc:spChg chg="add mod">
          <ac:chgData name="NGUYEN PHAM ANH THU" userId="baf72463-252b-4d5f-a6ca-5a6327a9888d" providerId="ADAL" clId="{C81F71A6-D9A8-4A53-B7D0-1F9A8D12FD7E}" dt="2021-12-14T08:47:14.693" v="11551" actId="1076"/>
          <ac:spMkLst>
            <pc:docMk/>
            <pc:sldMk cId="759141812" sldId="350"/>
            <ac:spMk id="3" creationId="{62A6A890-1F53-413F-A2E2-E7AD18E89416}"/>
          </ac:spMkLst>
        </pc:spChg>
        <pc:spChg chg="add mod ord">
          <ac:chgData name="NGUYEN PHAM ANH THU" userId="baf72463-252b-4d5f-a6ca-5a6327a9888d" providerId="ADAL" clId="{C81F71A6-D9A8-4A53-B7D0-1F9A8D12FD7E}" dt="2021-12-14T08:47:17.341" v="11552" actId="14100"/>
          <ac:spMkLst>
            <pc:docMk/>
            <pc:sldMk cId="759141812" sldId="350"/>
            <ac:spMk id="4" creationId="{1525ED49-89DA-4025-868E-F45B7F3EFB16}"/>
          </ac:spMkLst>
        </pc:spChg>
        <pc:picChg chg="add mod">
          <ac:chgData name="NGUYEN PHAM ANH THU" userId="baf72463-252b-4d5f-a6ca-5a6327a9888d" providerId="ADAL" clId="{C81F71A6-D9A8-4A53-B7D0-1F9A8D12FD7E}" dt="2021-12-14T08:45:58.176" v="11534" actId="1076"/>
          <ac:picMkLst>
            <pc:docMk/>
            <pc:sldMk cId="759141812" sldId="350"/>
            <ac:picMk id="9" creationId="{E54D145B-E954-4985-82A8-740DDAE69494}"/>
          </ac:picMkLst>
        </pc:picChg>
        <pc:picChg chg="add mod">
          <ac:chgData name="NGUYEN PHAM ANH THU" userId="baf72463-252b-4d5f-a6ca-5a6327a9888d" providerId="ADAL" clId="{C81F71A6-D9A8-4A53-B7D0-1F9A8D12FD7E}" dt="2021-12-14T08:44:11.974" v="11407" actId="1076"/>
          <ac:picMkLst>
            <pc:docMk/>
            <pc:sldMk cId="759141812" sldId="350"/>
            <ac:picMk id="10" creationId="{BD14C8FE-AAD1-4F4D-BA35-F03A564176B6}"/>
          </ac:picMkLst>
        </pc:picChg>
        <pc:picChg chg="del">
          <ac:chgData name="NGUYEN PHAM ANH THU" userId="baf72463-252b-4d5f-a6ca-5a6327a9888d" providerId="ADAL" clId="{C81F71A6-D9A8-4A53-B7D0-1F9A8D12FD7E}" dt="2021-12-14T08:42:55.131" v="11389" actId="478"/>
          <ac:picMkLst>
            <pc:docMk/>
            <pc:sldMk cId="759141812" sldId="350"/>
            <ac:picMk id="82" creationId="{C1002B4B-D3C0-47E8-A69B-86AB23E563BB}"/>
          </ac:picMkLst>
        </pc:picChg>
        <pc:picChg chg="del">
          <ac:chgData name="NGUYEN PHAM ANH THU" userId="baf72463-252b-4d5f-a6ca-5a6327a9888d" providerId="ADAL" clId="{C81F71A6-D9A8-4A53-B7D0-1F9A8D12FD7E}" dt="2021-12-14T08:43:29.145" v="11399" actId="478"/>
          <ac:picMkLst>
            <pc:docMk/>
            <pc:sldMk cId="759141812" sldId="350"/>
            <ac:picMk id="86" creationId="{B6BD0006-9B0B-4D0D-A683-17942635E654}"/>
          </ac:picMkLst>
        </pc:picChg>
        <pc:picChg chg="del">
          <ac:chgData name="NGUYEN PHAM ANH THU" userId="baf72463-252b-4d5f-a6ca-5a6327a9888d" providerId="ADAL" clId="{C81F71A6-D9A8-4A53-B7D0-1F9A8D12FD7E}" dt="2021-12-14T08:43:28.300" v="11398" actId="478"/>
          <ac:picMkLst>
            <pc:docMk/>
            <pc:sldMk cId="759141812" sldId="350"/>
            <ac:picMk id="87" creationId="{FEB566CD-4CDF-48D5-BEC9-41AC300BCFE1}"/>
          </ac:picMkLst>
        </pc:picChg>
      </pc:sldChg>
      <pc:sldChg chg="addSp delSp modSp add mod ord modTransition">
        <pc:chgData name="NGUYEN PHAM ANH THU" userId="baf72463-252b-4d5f-a6ca-5a6327a9888d" providerId="ADAL" clId="{C81F71A6-D9A8-4A53-B7D0-1F9A8D12FD7E}" dt="2021-12-14T09:54:07.151" v="13279"/>
        <pc:sldMkLst>
          <pc:docMk/>
          <pc:sldMk cId="406941168" sldId="351"/>
        </pc:sldMkLst>
        <pc:spChg chg="mod">
          <ac:chgData name="NGUYEN PHAM ANH THU" userId="baf72463-252b-4d5f-a6ca-5a6327a9888d" providerId="ADAL" clId="{C81F71A6-D9A8-4A53-B7D0-1F9A8D12FD7E}" dt="2021-12-14T09:10:44.468" v="11858" actId="1076"/>
          <ac:spMkLst>
            <pc:docMk/>
            <pc:sldMk cId="406941168" sldId="351"/>
            <ac:spMk id="8" creationId="{DF792322-10B0-43FD-B4C7-E339EAB88A24}"/>
          </ac:spMkLst>
        </pc:spChg>
        <pc:spChg chg="mod">
          <ac:chgData name="NGUYEN PHAM ANH THU" userId="baf72463-252b-4d5f-a6ca-5a6327a9888d" providerId="ADAL" clId="{C81F71A6-D9A8-4A53-B7D0-1F9A8D12FD7E}" dt="2021-12-14T09:10:47.530" v="11859" actId="14100"/>
          <ac:spMkLst>
            <pc:docMk/>
            <pc:sldMk cId="406941168" sldId="351"/>
            <ac:spMk id="2277" creationId="{00000000-0000-0000-0000-000000000000}"/>
          </ac:spMkLst>
        </pc:spChg>
        <pc:grpChg chg="mod">
          <ac:chgData name="NGUYEN PHAM ANH THU" userId="baf72463-252b-4d5f-a6ca-5a6327a9888d" providerId="ADAL" clId="{C81F71A6-D9A8-4A53-B7D0-1F9A8D12FD7E}" dt="2021-12-14T09:10:40.249" v="11857" actId="14100"/>
          <ac:grpSpMkLst>
            <pc:docMk/>
            <pc:sldMk cId="406941168" sldId="351"/>
            <ac:grpSpMk id="2" creationId="{3FB00C32-40DD-4AC0-A659-1BF3CEBDEE86}"/>
          </ac:grpSpMkLst>
        </pc:grpChg>
        <pc:picChg chg="add del mod">
          <ac:chgData name="NGUYEN PHAM ANH THU" userId="baf72463-252b-4d5f-a6ca-5a6327a9888d" providerId="ADAL" clId="{C81F71A6-D9A8-4A53-B7D0-1F9A8D12FD7E}" dt="2021-12-14T09:05:48.038" v="11727" actId="478"/>
          <ac:picMkLst>
            <pc:docMk/>
            <pc:sldMk cId="406941168" sldId="351"/>
            <ac:picMk id="7" creationId="{1D3611DF-B4F9-430F-937A-D8BD8C78AAF8}"/>
          </ac:picMkLst>
        </pc:picChg>
        <pc:picChg chg="add del mod">
          <ac:chgData name="NGUYEN PHAM ANH THU" userId="baf72463-252b-4d5f-a6ca-5a6327a9888d" providerId="ADAL" clId="{C81F71A6-D9A8-4A53-B7D0-1F9A8D12FD7E}" dt="2021-12-14T09:05:48.765" v="11728" actId="478"/>
          <ac:picMkLst>
            <pc:docMk/>
            <pc:sldMk cId="406941168" sldId="351"/>
            <ac:picMk id="9" creationId="{357DD37D-081E-46FB-8AD1-BF68A1A4E246}"/>
          </ac:picMkLst>
        </pc:picChg>
        <pc:picChg chg="add mod">
          <ac:chgData name="NGUYEN PHAM ANH THU" userId="baf72463-252b-4d5f-a6ca-5a6327a9888d" providerId="ADAL" clId="{C81F71A6-D9A8-4A53-B7D0-1F9A8D12FD7E}" dt="2021-12-14T09:06:08.523" v="11732" actId="1076"/>
          <ac:picMkLst>
            <pc:docMk/>
            <pc:sldMk cId="406941168" sldId="351"/>
            <ac:picMk id="10" creationId="{453B91B1-CFFC-40C8-8748-1D4347F93C58}"/>
          </ac:picMkLst>
        </pc:picChg>
        <pc:picChg chg="add mod">
          <ac:chgData name="NGUYEN PHAM ANH THU" userId="baf72463-252b-4d5f-a6ca-5a6327a9888d" providerId="ADAL" clId="{C81F71A6-D9A8-4A53-B7D0-1F9A8D12FD7E}" dt="2021-12-14T09:06:10.492" v="11733" actId="1076"/>
          <ac:picMkLst>
            <pc:docMk/>
            <pc:sldMk cId="406941168" sldId="351"/>
            <ac:picMk id="11" creationId="{56420502-B034-435D-8B79-51FFCBAFBA4E}"/>
          </ac:picMkLst>
        </pc:picChg>
        <pc:picChg chg="del">
          <ac:chgData name="NGUYEN PHAM ANH THU" userId="baf72463-252b-4d5f-a6ca-5a6327a9888d" providerId="ADAL" clId="{C81F71A6-D9A8-4A53-B7D0-1F9A8D12FD7E}" dt="2021-12-14T09:05:39.009" v="11720" actId="478"/>
          <ac:picMkLst>
            <pc:docMk/>
            <pc:sldMk cId="406941168" sldId="351"/>
            <ac:picMk id="81" creationId="{98095320-72CD-4DDB-AC81-BFB265942568}"/>
          </ac:picMkLst>
        </pc:picChg>
        <pc:picChg chg="del">
          <ac:chgData name="NGUYEN PHAM ANH THU" userId="baf72463-252b-4d5f-a6ca-5a6327a9888d" providerId="ADAL" clId="{C81F71A6-D9A8-4A53-B7D0-1F9A8D12FD7E}" dt="2021-12-14T09:05:39.679" v="11721" actId="478"/>
          <ac:picMkLst>
            <pc:docMk/>
            <pc:sldMk cId="406941168" sldId="351"/>
            <ac:picMk id="82" creationId="{12AF1F5D-2926-44A3-8D58-49B189A79DD0}"/>
          </ac:picMkLst>
        </pc:picChg>
      </pc:sldChg>
      <pc:sldChg chg="addSp delSp modSp add mod modTransition delAnim modAnim">
        <pc:chgData name="NGUYEN PHAM ANH THU" userId="baf72463-252b-4d5f-a6ca-5a6327a9888d" providerId="ADAL" clId="{C81F71A6-D9A8-4A53-B7D0-1F9A8D12FD7E}" dt="2021-12-14T10:08:36.524" v="13407" actId="14100"/>
        <pc:sldMkLst>
          <pc:docMk/>
          <pc:sldMk cId="3211885744" sldId="352"/>
        </pc:sldMkLst>
        <pc:spChg chg="mod">
          <ac:chgData name="NGUYEN PHAM ANH THU" userId="baf72463-252b-4d5f-a6ca-5a6327a9888d" providerId="ADAL" clId="{C81F71A6-D9A8-4A53-B7D0-1F9A8D12FD7E}" dt="2021-12-14T09:53:23.372" v="13275" actId="164"/>
          <ac:spMkLst>
            <pc:docMk/>
            <pc:sldMk cId="3211885744" sldId="352"/>
            <ac:spMk id="3" creationId="{62A6A890-1F53-413F-A2E2-E7AD18E89416}"/>
          </ac:spMkLst>
        </pc:spChg>
        <pc:spChg chg="mod">
          <ac:chgData name="NGUYEN PHAM ANH THU" userId="baf72463-252b-4d5f-a6ca-5a6327a9888d" providerId="ADAL" clId="{C81F71A6-D9A8-4A53-B7D0-1F9A8D12FD7E}" dt="2021-12-14T09:53:23.372" v="13275" actId="164"/>
          <ac:spMkLst>
            <pc:docMk/>
            <pc:sldMk cId="3211885744" sldId="352"/>
            <ac:spMk id="4" creationId="{1525ED49-89DA-4025-868E-F45B7F3EFB16}"/>
          </ac:spMkLst>
        </pc:spChg>
        <pc:grpChg chg="add mod">
          <ac:chgData name="NGUYEN PHAM ANH THU" userId="baf72463-252b-4d5f-a6ca-5a6327a9888d" providerId="ADAL" clId="{C81F71A6-D9A8-4A53-B7D0-1F9A8D12FD7E}" dt="2021-12-14T10:08:34.636" v="13406" actId="1076"/>
          <ac:grpSpMkLst>
            <pc:docMk/>
            <pc:sldMk cId="3211885744" sldId="352"/>
            <ac:grpSpMk id="2" creationId="{8180654B-547E-44A9-B350-F1D20BC21CFB}"/>
          </ac:grpSpMkLst>
        </pc:grpChg>
        <pc:grpChg chg="del">
          <ac:chgData name="NGUYEN PHAM ANH THU" userId="baf72463-252b-4d5f-a6ca-5a6327a9888d" providerId="ADAL" clId="{C81F71A6-D9A8-4A53-B7D0-1F9A8D12FD7E}" dt="2021-12-14T09:51:00.881" v="13150" actId="478"/>
          <ac:grpSpMkLst>
            <pc:docMk/>
            <pc:sldMk cId="3211885744" sldId="352"/>
            <ac:grpSpMk id="83" creationId="{1471E74E-E73B-48C1-8A6E-5709FBA7FAC8}"/>
          </ac:grpSpMkLst>
        </pc:grpChg>
        <pc:picChg chg="del">
          <ac:chgData name="NGUYEN PHAM ANH THU" userId="baf72463-252b-4d5f-a6ca-5a6327a9888d" providerId="ADAL" clId="{C81F71A6-D9A8-4A53-B7D0-1F9A8D12FD7E}" dt="2021-12-14T09:51:00.881" v="13150" actId="478"/>
          <ac:picMkLst>
            <pc:docMk/>
            <pc:sldMk cId="3211885744" sldId="352"/>
            <ac:picMk id="9" creationId="{E54D145B-E954-4985-82A8-740DDAE69494}"/>
          </ac:picMkLst>
        </pc:picChg>
        <pc:picChg chg="mod">
          <ac:chgData name="NGUYEN PHAM ANH THU" userId="baf72463-252b-4d5f-a6ca-5a6327a9888d" providerId="ADAL" clId="{C81F71A6-D9A8-4A53-B7D0-1F9A8D12FD7E}" dt="2021-12-14T10:08:36.524" v="13407" actId="14100"/>
          <ac:picMkLst>
            <pc:docMk/>
            <pc:sldMk cId="3211885744" sldId="352"/>
            <ac:picMk id="10" creationId="{BD14C8FE-AAD1-4F4D-BA35-F03A564176B6}"/>
          </ac:picMkLst>
        </pc:picChg>
      </pc:sldChg>
      <pc:sldMasterChg chg="modTransition delSldLayout modSldLayout">
        <pc:chgData name="NGUYEN PHAM ANH THU" userId="baf72463-252b-4d5f-a6ca-5a6327a9888d" providerId="ADAL" clId="{C81F71A6-D9A8-4A53-B7D0-1F9A8D12FD7E}" dt="2021-12-14T09:54:07.151" v="13279"/>
        <pc:sldMasterMkLst>
          <pc:docMk/>
          <pc:sldMasterMk cId="0" sldId="2147483687"/>
        </pc:sldMasterMkLst>
        <pc:sldLayoutChg chg="modTransition">
          <pc:chgData name="NGUYEN PHAM ANH THU" userId="baf72463-252b-4d5f-a6ca-5a6327a9888d" providerId="ADAL" clId="{C81F71A6-D9A8-4A53-B7D0-1F9A8D12FD7E}" dt="2021-12-14T09:54:07.151" v="13279"/>
          <pc:sldLayoutMkLst>
            <pc:docMk/>
            <pc:sldMasterMk cId="0" sldId="2147483687"/>
            <pc:sldLayoutMk cId="0" sldId="2147483648"/>
          </pc:sldLayoutMkLst>
        </pc:sldLayoutChg>
        <pc:sldLayoutChg chg="modTransition">
          <pc:chgData name="NGUYEN PHAM ANH THU" userId="baf72463-252b-4d5f-a6ca-5a6327a9888d" providerId="ADAL" clId="{C81F71A6-D9A8-4A53-B7D0-1F9A8D12FD7E}" dt="2021-12-14T09:54:07.151" v="13279"/>
          <pc:sldLayoutMkLst>
            <pc:docMk/>
            <pc:sldMasterMk cId="0" sldId="2147483687"/>
            <pc:sldLayoutMk cId="0" sldId="2147483649"/>
          </pc:sldLayoutMkLst>
        </pc:sldLayoutChg>
        <pc:sldLayoutChg chg="modTransition">
          <pc:chgData name="NGUYEN PHAM ANH THU" userId="baf72463-252b-4d5f-a6ca-5a6327a9888d" providerId="ADAL" clId="{C81F71A6-D9A8-4A53-B7D0-1F9A8D12FD7E}" dt="2021-12-14T09:54:07.151" v="13279"/>
          <pc:sldLayoutMkLst>
            <pc:docMk/>
            <pc:sldMasterMk cId="0" sldId="2147483687"/>
            <pc:sldLayoutMk cId="0" sldId="2147483650"/>
          </pc:sldLayoutMkLst>
        </pc:sldLayoutChg>
        <pc:sldLayoutChg chg="modTransition">
          <pc:chgData name="NGUYEN PHAM ANH THU" userId="baf72463-252b-4d5f-a6ca-5a6327a9888d" providerId="ADAL" clId="{C81F71A6-D9A8-4A53-B7D0-1F9A8D12FD7E}" dt="2021-12-14T09:54:07.151" v="13279"/>
          <pc:sldLayoutMkLst>
            <pc:docMk/>
            <pc:sldMasterMk cId="0" sldId="2147483687"/>
            <pc:sldLayoutMk cId="0" sldId="2147483651"/>
          </pc:sldLayoutMkLst>
        </pc:sldLayoutChg>
        <pc:sldLayoutChg chg="del">
          <pc:chgData name="NGUYEN PHAM ANH THU" userId="baf72463-252b-4d5f-a6ca-5a6327a9888d" providerId="ADAL" clId="{C81F71A6-D9A8-4A53-B7D0-1F9A8D12FD7E}" dt="2021-12-14T08:49:55.870" v="11566" actId="47"/>
          <pc:sldLayoutMkLst>
            <pc:docMk/>
            <pc:sldMasterMk cId="0" sldId="2147483687"/>
            <pc:sldLayoutMk cId="0" sldId="2147483652"/>
          </pc:sldLayoutMkLst>
        </pc:sldLayoutChg>
        <pc:sldLayoutChg chg="modTransition">
          <pc:chgData name="NGUYEN PHAM ANH THU" userId="baf72463-252b-4d5f-a6ca-5a6327a9888d" providerId="ADAL" clId="{C81F71A6-D9A8-4A53-B7D0-1F9A8D12FD7E}" dt="2021-12-14T09:54:07.151" v="13279"/>
          <pc:sldLayoutMkLst>
            <pc:docMk/>
            <pc:sldMasterMk cId="0" sldId="2147483687"/>
            <pc:sldLayoutMk cId="0" sldId="2147483653"/>
          </pc:sldLayoutMkLst>
        </pc:sldLayoutChg>
        <pc:sldLayoutChg chg="del">
          <pc:chgData name="NGUYEN PHAM ANH THU" userId="baf72463-252b-4d5f-a6ca-5a6327a9888d" providerId="ADAL" clId="{C81F71A6-D9A8-4A53-B7D0-1F9A8D12FD7E}" dt="2021-12-14T08:49:54.619" v="11564" actId="47"/>
          <pc:sldLayoutMkLst>
            <pc:docMk/>
            <pc:sldMasterMk cId="0" sldId="2147483687"/>
            <pc:sldLayoutMk cId="0" sldId="2147483654"/>
          </pc:sldLayoutMkLst>
        </pc:sldLayoutChg>
        <pc:sldLayoutChg chg="delSp modSp mod modTransition">
          <pc:chgData name="NGUYEN PHAM ANH THU" userId="baf72463-252b-4d5f-a6ca-5a6327a9888d" providerId="ADAL" clId="{C81F71A6-D9A8-4A53-B7D0-1F9A8D12FD7E}" dt="2021-12-14T09:54:07.151" v="13279"/>
          <pc:sldLayoutMkLst>
            <pc:docMk/>
            <pc:sldMasterMk cId="0" sldId="2147483687"/>
            <pc:sldLayoutMk cId="0" sldId="2147483655"/>
          </pc:sldLayoutMkLst>
          <pc:spChg chg="del">
            <ac:chgData name="NGUYEN PHAM ANH THU" userId="baf72463-252b-4d5f-a6ca-5a6327a9888d" providerId="ADAL" clId="{C81F71A6-D9A8-4A53-B7D0-1F9A8D12FD7E}" dt="2021-12-13T02:52:57.972" v="174" actId="478"/>
            <ac:spMkLst>
              <pc:docMk/>
              <pc:sldMasterMk cId="0" sldId="2147483687"/>
              <pc:sldLayoutMk cId="0" sldId="2147483655"/>
              <ac:spMk id="319" creationId="{00000000-0000-0000-0000-000000000000}"/>
            </ac:spMkLst>
          </pc:spChg>
          <pc:grpChg chg="mod">
            <ac:chgData name="NGUYEN PHAM ANH THU" userId="baf72463-252b-4d5f-a6ca-5a6327a9888d" providerId="ADAL" clId="{C81F71A6-D9A8-4A53-B7D0-1F9A8D12FD7E}" dt="2021-12-13T03:20:26.833" v="243" actId="1076"/>
            <ac:grpSpMkLst>
              <pc:docMk/>
              <pc:sldMasterMk cId="0" sldId="2147483687"/>
              <pc:sldLayoutMk cId="0" sldId="2147483655"/>
              <ac:grpSpMk id="311" creationId="{00000000-0000-0000-0000-000000000000}"/>
            </ac:grpSpMkLst>
          </pc:grpChg>
        </pc:sldLayoutChg>
        <pc:sldLayoutChg chg="del">
          <pc:chgData name="NGUYEN PHAM ANH THU" userId="baf72463-252b-4d5f-a6ca-5a6327a9888d" providerId="ADAL" clId="{C81F71A6-D9A8-4A53-B7D0-1F9A8D12FD7E}" dt="2021-12-14T08:49:52.180" v="11560" actId="47"/>
          <pc:sldLayoutMkLst>
            <pc:docMk/>
            <pc:sldMasterMk cId="0" sldId="2147483687"/>
            <pc:sldLayoutMk cId="0" sldId="2147483656"/>
          </pc:sldLayoutMkLst>
        </pc:sldLayoutChg>
        <pc:sldLayoutChg chg="modSp mod modTransition">
          <pc:chgData name="NGUYEN PHAM ANH THU" userId="baf72463-252b-4d5f-a6ca-5a6327a9888d" providerId="ADAL" clId="{C81F71A6-D9A8-4A53-B7D0-1F9A8D12FD7E}" dt="2021-12-14T09:54:07.151" v="13279"/>
          <pc:sldLayoutMkLst>
            <pc:docMk/>
            <pc:sldMasterMk cId="0" sldId="2147483687"/>
            <pc:sldLayoutMk cId="0" sldId="2147483657"/>
          </pc:sldLayoutMkLst>
          <pc:spChg chg="mod">
            <ac:chgData name="NGUYEN PHAM ANH THU" userId="baf72463-252b-4d5f-a6ca-5a6327a9888d" providerId="ADAL" clId="{C81F71A6-D9A8-4A53-B7D0-1F9A8D12FD7E}" dt="2021-12-13T02:48:31.371" v="135" actId="1076"/>
            <ac:spMkLst>
              <pc:docMk/>
              <pc:sldMasterMk cId="0" sldId="2147483687"/>
              <pc:sldLayoutMk cId="0" sldId="2147483657"/>
              <ac:spMk id="329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30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31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32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33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34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35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36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37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38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39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40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41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42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43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44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45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46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47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48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49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50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51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52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53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54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55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56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57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58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59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60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61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62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63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64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65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66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67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68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69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70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71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72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73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9:12.916" v="144" actId="1076"/>
            <ac:spMkLst>
              <pc:docMk/>
              <pc:sldMasterMk cId="0" sldId="2147483687"/>
              <pc:sldLayoutMk cId="0" sldId="2147483657"/>
              <ac:spMk id="374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75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9:05.075" v="140" actId="1076"/>
            <ac:spMkLst>
              <pc:docMk/>
              <pc:sldMasterMk cId="0" sldId="2147483687"/>
              <pc:sldLayoutMk cId="0" sldId="2147483657"/>
              <ac:spMk id="376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9:13.236" v="145" actId="1076"/>
            <ac:spMkLst>
              <pc:docMk/>
              <pc:sldMasterMk cId="0" sldId="2147483687"/>
              <pc:sldLayoutMk cId="0" sldId="2147483657"/>
              <ac:spMk id="377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9:13.236" v="145" actId="1076"/>
            <ac:spMkLst>
              <pc:docMk/>
              <pc:sldMasterMk cId="0" sldId="2147483687"/>
              <pc:sldLayoutMk cId="0" sldId="2147483657"/>
              <ac:spMk id="378" creationId="{00000000-0000-0000-0000-000000000000}"/>
            </ac:spMkLst>
          </pc:spChg>
          <pc:spChg chg="mod">
            <ac:chgData name="NGUYEN PHAM ANH THU" userId="baf72463-252b-4d5f-a6ca-5a6327a9888d" providerId="ADAL" clId="{C81F71A6-D9A8-4A53-B7D0-1F9A8D12FD7E}" dt="2021-12-13T02:48:51.988" v="137" actId="1076"/>
            <ac:spMkLst>
              <pc:docMk/>
              <pc:sldMasterMk cId="0" sldId="2147483687"/>
              <pc:sldLayoutMk cId="0" sldId="2147483657"/>
              <ac:spMk id="379" creationId="{00000000-0000-0000-0000-000000000000}"/>
            </ac:spMkLst>
          </pc:spChg>
        </pc:sldLayoutChg>
        <pc:sldLayoutChg chg="modTransition">
          <pc:chgData name="NGUYEN PHAM ANH THU" userId="baf72463-252b-4d5f-a6ca-5a6327a9888d" providerId="ADAL" clId="{C81F71A6-D9A8-4A53-B7D0-1F9A8D12FD7E}" dt="2021-12-14T09:54:07.151" v="13279"/>
          <pc:sldLayoutMkLst>
            <pc:docMk/>
            <pc:sldMasterMk cId="0" sldId="2147483687"/>
            <pc:sldLayoutMk cId="0" sldId="2147483658"/>
          </pc:sldLayoutMkLst>
        </pc:sldLayoutChg>
        <pc:sldLayoutChg chg="del">
          <pc:chgData name="NGUYEN PHAM ANH THU" userId="baf72463-252b-4d5f-a6ca-5a6327a9888d" providerId="ADAL" clId="{C81F71A6-D9A8-4A53-B7D0-1F9A8D12FD7E}" dt="2021-12-14T08:49:51.578" v="11559" actId="47"/>
          <pc:sldLayoutMkLst>
            <pc:docMk/>
            <pc:sldMasterMk cId="0" sldId="2147483687"/>
            <pc:sldLayoutMk cId="0" sldId="2147483660"/>
          </pc:sldLayoutMkLst>
        </pc:sldLayoutChg>
        <pc:sldLayoutChg chg="modTransition">
          <pc:chgData name="NGUYEN PHAM ANH THU" userId="baf72463-252b-4d5f-a6ca-5a6327a9888d" providerId="ADAL" clId="{C81F71A6-D9A8-4A53-B7D0-1F9A8D12FD7E}" dt="2021-12-14T09:54:07.151" v="13279"/>
          <pc:sldLayoutMkLst>
            <pc:docMk/>
            <pc:sldMasterMk cId="0" sldId="2147483687"/>
            <pc:sldLayoutMk cId="0" sldId="2147483661"/>
          </pc:sldLayoutMkLst>
        </pc:sldLayoutChg>
        <pc:sldLayoutChg chg="del">
          <pc:chgData name="NGUYEN PHAM ANH THU" userId="baf72463-252b-4d5f-a6ca-5a6327a9888d" providerId="ADAL" clId="{C81F71A6-D9A8-4A53-B7D0-1F9A8D12FD7E}" dt="2021-12-13T11:05:34.361" v="1960" actId="47"/>
          <pc:sldLayoutMkLst>
            <pc:docMk/>
            <pc:sldMasterMk cId="0" sldId="2147483687"/>
            <pc:sldLayoutMk cId="0" sldId="2147483662"/>
          </pc:sldLayoutMkLst>
        </pc:sldLayoutChg>
        <pc:sldLayoutChg chg="del">
          <pc:chgData name="NGUYEN PHAM ANH THU" userId="baf72463-252b-4d5f-a6ca-5a6327a9888d" providerId="ADAL" clId="{C81F71A6-D9A8-4A53-B7D0-1F9A8D12FD7E}" dt="2021-12-14T08:49:55.120" v="11565" actId="47"/>
          <pc:sldLayoutMkLst>
            <pc:docMk/>
            <pc:sldMasterMk cId="0" sldId="2147483687"/>
            <pc:sldLayoutMk cId="0" sldId="2147483663"/>
          </pc:sldLayoutMkLst>
        </pc:sldLayoutChg>
        <pc:sldLayoutChg chg="del">
          <pc:chgData name="NGUYEN PHAM ANH THU" userId="baf72463-252b-4d5f-a6ca-5a6327a9888d" providerId="ADAL" clId="{C81F71A6-D9A8-4A53-B7D0-1F9A8D12FD7E}" dt="2021-12-14T08:49:57.702" v="11572" actId="47"/>
          <pc:sldLayoutMkLst>
            <pc:docMk/>
            <pc:sldMasterMk cId="0" sldId="2147483687"/>
            <pc:sldLayoutMk cId="0" sldId="2147483664"/>
          </pc:sldLayoutMkLst>
        </pc:sldLayoutChg>
        <pc:sldLayoutChg chg="modTransition">
          <pc:chgData name="NGUYEN PHAM ANH THU" userId="baf72463-252b-4d5f-a6ca-5a6327a9888d" providerId="ADAL" clId="{C81F71A6-D9A8-4A53-B7D0-1F9A8D12FD7E}" dt="2021-12-14T09:54:07.151" v="13279"/>
          <pc:sldLayoutMkLst>
            <pc:docMk/>
            <pc:sldMasterMk cId="0" sldId="2147483687"/>
            <pc:sldLayoutMk cId="0" sldId="2147483665"/>
          </pc:sldLayoutMkLst>
        </pc:sldLayoutChg>
        <pc:sldLayoutChg chg="del">
          <pc:chgData name="NGUYEN PHAM ANH THU" userId="baf72463-252b-4d5f-a6ca-5a6327a9888d" providerId="ADAL" clId="{C81F71A6-D9A8-4A53-B7D0-1F9A8D12FD7E}" dt="2021-12-14T08:49:56.189" v="11567" actId="47"/>
          <pc:sldLayoutMkLst>
            <pc:docMk/>
            <pc:sldMasterMk cId="0" sldId="2147483687"/>
            <pc:sldLayoutMk cId="0" sldId="2147483666"/>
          </pc:sldLayoutMkLst>
        </pc:sldLayoutChg>
        <pc:sldLayoutChg chg="del">
          <pc:chgData name="NGUYEN PHAM ANH THU" userId="baf72463-252b-4d5f-a6ca-5a6327a9888d" providerId="ADAL" clId="{C81F71A6-D9A8-4A53-B7D0-1F9A8D12FD7E}" dt="2021-12-14T08:50:01.432" v="11581" actId="47"/>
          <pc:sldLayoutMkLst>
            <pc:docMk/>
            <pc:sldMasterMk cId="0" sldId="2147483687"/>
            <pc:sldLayoutMk cId="0" sldId="2147483667"/>
          </pc:sldLayoutMkLst>
        </pc:sldLayoutChg>
        <pc:sldLayoutChg chg="del">
          <pc:chgData name="NGUYEN PHAM ANH THU" userId="baf72463-252b-4d5f-a6ca-5a6327a9888d" providerId="ADAL" clId="{C81F71A6-D9A8-4A53-B7D0-1F9A8D12FD7E}" dt="2021-12-14T08:02:51.821" v="10625" actId="47"/>
          <pc:sldLayoutMkLst>
            <pc:docMk/>
            <pc:sldMasterMk cId="0" sldId="2147483687"/>
            <pc:sldLayoutMk cId="0" sldId="2147483668"/>
          </pc:sldLayoutMkLst>
        </pc:sldLayoutChg>
        <pc:sldLayoutChg chg="del">
          <pc:chgData name="NGUYEN PHAM ANH THU" userId="baf72463-252b-4d5f-a6ca-5a6327a9888d" providerId="ADAL" clId="{C81F71A6-D9A8-4A53-B7D0-1F9A8D12FD7E}" dt="2021-12-14T08:49:54.092" v="11563" actId="47"/>
          <pc:sldLayoutMkLst>
            <pc:docMk/>
            <pc:sldMasterMk cId="0" sldId="2147483687"/>
            <pc:sldLayoutMk cId="0" sldId="2147483669"/>
          </pc:sldLayoutMkLst>
        </pc:sldLayoutChg>
        <pc:sldLayoutChg chg="del">
          <pc:chgData name="NGUYEN PHAM ANH THU" userId="baf72463-252b-4d5f-a6ca-5a6327a9888d" providerId="ADAL" clId="{C81F71A6-D9A8-4A53-B7D0-1F9A8D12FD7E}" dt="2021-12-14T08:49:57.396" v="11571" actId="47"/>
          <pc:sldLayoutMkLst>
            <pc:docMk/>
            <pc:sldMasterMk cId="0" sldId="2147483687"/>
            <pc:sldLayoutMk cId="0" sldId="2147483670"/>
          </pc:sldLayoutMkLst>
        </pc:sldLayoutChg>
        <pc:sldLayoutChg chg="del">
          <pc:chgData name="NGUYEN PHAM ANH THU" userId="baf72463-252b-4d5f-a6ca-5a6327a9888d" providerId="ADAL" clId="{C81F71A6-D9A8-4A53-B7D0-1F9A8D12FD7E}" dt="2021-12-14T08:49:53.484" v="11562" actId="47"/>
          <pc:sldLayoutMkLst>
            <pc:docMk/>
            <pc:sldMasterMk cId="0" sldId="2147483687"/>
            <pc:sldLayoutMk cId="0" sldId="2147483671"/>
          </pc:sldLayoutMkLst>
        </pc:sldLayoutChg>
        <pc:sldLayoutChg chg="modTransition">
          <pc:chgData name="NGUYEN PHAM ANH THU" userId="baf72463-252b-4d5f-a6ca-5a6327a9888d" providerId="ADAL" clId="{C81F71A6-D9A8-4A53-B7D0-1F9A8D12FD7E}" dt="2021-12-14T09:54:07.151" v="13279"/>
          <pc:sldLayoutMkLst>
            <pc:docMk/>
            <pc:sldMasterMk cId="0" sldId="2147483687"/>
            <pc:sldLayoutMk cId="0" sldId="2147483672"/>
          </pc:sldLayoutMkLst>
        </pc:sldLayoutChg>
        <pc:sldLayoutChg chg="modTransition">
          <pc:chgData name="NGUYEN PHAM ANH THU" userId="baf72463-252b-4d5f-a6ca-5a6327a9888d" providerId="ADAL" clId="{C81F71A6-D9A8-4A53-B7D0-1F9A8D12FD7E}" dt="2021-12-14T09:54:07.151" v="13279"/>
          <pc:sldLayoutMkLst>
            <pc:docMk/>
            <pc:sldMasterMk cId="0" sldId="2147483687"/>
            <pc:sldLayoutMk cId="0" sldId="2147483673"/>
          </pc:sldLayoutMkLst>
        </pc:sldLayoutChg>
        <pc:sldLayoutChg chg="del">
          <pc:chgData name="NGUYEN PHAM ANH THU" userId="baf72463-252b-4d5f-a6ca-5a6327a9888d" providerId="ADAL" clId="{C81F71A6-D9A8-4A53-B7D0-1F9A8D12FD7E}" dt="2021-12-14T08:49:58.010" v="11573" actId="47"/>
          <pc:sldLayoutMkLst>
            <pc:docMk/>
            <pc:sldMasterMk cId="0" sldId="2147483687"/>
            <pc:sldLayoutMk cId="0" sldId="2147483674"/>
          </pc:sldLayoutMkLst>
        </pc:sldLayoutChg>
        <pc:sldLayoutChg chg="del">
          <pc:chgData name="NGUYEN PHAM ANH THU" userId="baf72463-252b-4d5f-a6ca-5a6327a9888d" providerId="ADAL" clId="{C81F71A6-D9A8-4A53-B7D0-1F9A8D12FD7E}" dt="2021-12-14T08:50:00.255" v="11579" actId="47"/>
          <pc:sldLayoutMkLst>
            <pc:docMk/>
            <pc:sldMasterMk cId="0" sldId="2147483687"/>
            <pc:sldLayoutMk cId="0" sldId="2147483675"/>
          </pc:sldLayoutMkLst>
        </pc:sldLayoutChg>
        <pc:sldLayoutChg chg="del">
          <pc:chgData name="NGUYEN PHAM ANH THU" userId="baf72463-252b-4d5f-a6ca-5a6327a9888d" providerId="ADAL" clId="{C81F71A6-D9A8-4A53-B7D0-1F9A8D12FD7E}" dt="2021-12-14T08:49:58.293" v="11574" actId="47"/>
          <pc:sldLayoutMkLst>
            <pc:docMk/>
            <pc:sldMasterMk cId="0" sldId="2147483687"/>
            <pc:sldLayoutMk cId="0" sldId="2147483676"/>
          </pc:sldLayoutMkLst>
        </pc:sldLayoutChg>
        <pc:sldLayoutChg chg="del">
          <pc:chgData name="NGUYEN PHAM ANH THU" userId="baf72463-252b-4d5f-a6ca-5a6327a9888d" providerId="ADAL" clId="{C81F71A6-D9A8-4A53-B7D0-1F9A8D12FD7E}" dt="2021-12-14T08:49:59.356" v="11576" actId="47"/>
          <pc:sldLayoutMkLst>
            <pc:docMk/>
            <pc:sldMasterMk cId="0" sldId="2147483687"/>
            <pc:sldLayoutMk cId="0" sldId="2147483677"/>
          </pc:sldLayoutMkLst>
        </pc:sldLayoutChg>
        <pc:sldLayoutChg chg="del">
          <pc:chgData name="NGUYEN PHAM ANH THU" userId="baf72463-252b-4d5f-a6ca-5a6327a9888d" providerId="ADAL" clId="{C81F71A6-D9A8-4A53-B7D0-1F9A8D12FD7E}" dt="2021-12-14T08:49:58.966" v="11575" actId="47"/>
          <pc:sldLayoutMkLst>
            <pc:docMk/>
            <pc:sldMasterMk cId="0" sldId="2147483687"/>
            <pc:sldLayoutMk cId="0" sldId="2147483678"/>
          </pc:sldLayoutMkLst>
        </pc:sldLayoutChg>
        <pc:sldLayoutChg chg="modTransition">
          <pc:chgData name="NGUYEN PHAM ANH THU" userId="baf72463-252b-4d5f-a6ca-5a6327a9888d" providerId="ADAL" clId="{C81F71A6-D9A8-4A53-B7D0-1F9A8D12FD7E}" dt="2021-12-14T09:54:07.151" v="13279"/>
          <pc:sldLayoutMkLst>
            <pc:docMk/>
            <pc:sldMasterMk cId="0" sldId="2147483687"/>
            <pc:sldLayoutMk cId="0" sldId="2147483679"/>
          </pc:sldLayoutMkLst>
        </pc:sldLayoutChg>
        <pc:sldLayoutChg chg="del">
          <pc:chgData name="NGUYEN PHAM ANH THU" userId="baf72463-252b-4d5f-a6ca-5a6327a9888d" providerId="ADAL" clId="{C81F71A6-D9A8-4A53-B7D0-1F9A8D12FD7E}" dt="2021-12-14T08:49:59.623" v="11577" actId="47"/>
          <pc:sldLayoutMkLst>
            <pc:docMk/>
            <pc:sldMasterMk cId="0" sldId="2147483687"/>
            <pc:sldLayoutMk cId="0" sldId="2147483680"/>
          </pc:sldLayoutMkLst>
        </pc:sldLayoutChg>
        <pc:sldLayoutChg chg="del">
          <pc:chgData name="NGUYEN PHAM ANH THU" userId="baf72463-252b-4d5f-a6ca-5a6327a9888d" providerId="ADAL" clId="{C81F71A6-D9A8-4A53-B7D0-1F9A8D12FD7E}" dt="2021-12-14T08:49:59.891" v="11578" actId="47"/>
          <pc:sldLayoutMkLst>
            <pc:docMk/>
            <pc:sldMasterMk cId="0" sldId="2147483687"/>
            <pc:sldLayoutMk cId="0" sldId="2147483681"/>
          </pc:sldLayoutMkLst>
        </pc:sldLayoutChg>
        <pc:sldLayoutChg chg="del">
          <pc:chgData name="NGUYEN PHAM ANH THU" userId="baf72463-252b-4d5f-a6ca-5a6327a9888d" providerId="ADAL" clId="{C81F71A6-D9A8-4A53-B7D0-1F9A8D12FD7E}" dt="2021-12-14T08:50:00.524" v="11580" actId="47"/>
          <pc:sldLayoutMkLst>
            <pc:docMk/>
            <pc:sldMasterMk cId="0" sldId="2147483687"/>
            <pc:sldLayoutMk cId="0" sldId="2147483682"/>
          </pc:sldLayoutMkLst>
        </pc:sldLayoutChg>
        <pc:sldLayoutChg chg="modTransition">
          <pc:chgData name="NGUYEN PHAM ANH THU" userId="baf72463-252b-4d5f-a6ca-5a6327a9888d" providerId="ADAL" clId="{C81F71A6-D9A8-4A53-B7D0-1F9A8D12FD7E}" dt="2021-12-14T09:54:07.151" v="13279"/>
          <pc:sldLayoutMkLst>
            <pc:docMk/>
            <pc:sldMasterMk cId="0" sldId="2147483687"/>
            <pc:sldLayoutMk cId="0" sldId="2147483683"/>
          </pc:sldLayoutMkLst>
        </pc:sldLayoutChg>
        <pc:sldLayoutChg chg="modTransition">
          <pc:chgData name="NGUYEN PHAM ANH THU" userId="baf72463-252b-4d5f-a6ca-5a6327a9888d" providerId="ADAL" clId="{C81F71A6-D9A8-4A53-B7D0-1F9A8D12FD7E}" dt="2021-12-14T09:54:07.151" v="13279"/>
          <pc:sldLayoutMkLst>
            <pc:docMk/>
            <pc:sldMasterMk cId="0" sldId="2147483687"/>
            <pc:sldLayoutMk cId="0" sldId="2147483684"/>
          </pc:sldLayoutMkLst>
        </pc:sldLayoutChg>
        <pc:sldLayoutChg chg="modTransition">
          <pc:chgData name="NGUYEN PHAM ANH THU" userId="baf72463-252b-4d5f-a6ca-5a6327a9888d" providerId="ADAL" clId="{C81F71A6-D9A8-4A53-B7D0-1F9A8D12FD7E}" dt="2021-12-14T09:54:07.151" v="13279"/>
          <pc:sldLayoutMkLst>
            <pc:docMk/>
            <pc:sldMasterMk cId="0" sldId="2147483687"/>
            <pc:sldLayoutMk cId="0" sldId="2147483685"/>
          </pc:sldLayoutMkLst>
        </pc:sldLayoutChg>
      </pc:sldMasterChg>
      <pc:sldMasterChg chg="del delSldLayout">
        <pc:chgData name="NGUYEN PHAM ANH THU" userId="baf72463-252b-4d5f-a6ca-5a6327a9888d" providerId="ADAL" clId="{C81F71A6-D9A8-4A53-B7D0-1F9A8D12FD7E}" dt="2021-12-14T08:02:50.306" v="10622" actId="47"/>
        <pc:sldMasterMkLst>
          <pc:docMk/>
          <pc:sldMasterMk cId="0" sldId="2147483688"/>
        </pc:sldMasterMkLst>
        <pc:sldLayoutChg chg="del">
          <pc:chgData name="NGUYEN PHAM ANH THU" userId="baf72463-252b-4d5f-a6ca-5a6327a9888d" providerId="ADAL" clId="{C81F71A6-D9A8-4A53-B7D0-1F9A8D12FD7E}" dt="2021-12-14T08:02:50.306" v="10622" actId="47"/>
          <pc:sldLayoutMkLst>
            <pc:docMk/>
            <pc:sldMasterMk cId="0" sldId="2147483688"/>
            <pc:sldLayoutMk cId="0" sldId="2147483686"/>
          </pc:sldLayoutMkLst>
        </pc:sldLayoutChg>
      </pc:sldMasterChg>
    </pc:docChg>
  </pc:docChgLst>
  <pc:docChgLst>
    <pc:chgData name="NGUYEN PHAM ANH THU" userId="baf72463-252b-4d5f-a6ca-5a6327a9888d" providerId="ADAL" clId="{42EB9027-1256-453B-B13C-DB095AC7D2C1}"/>
    <pc:docChg chg="undo redo custSel addSld delSld modSld sldOrd">
      <pc:chgData name="NGUYEN PHAM ANH THU" userId="baf72463-252b-4d5f-a6ca-5a6327a9888d" providerId="ADAL" clId="{42EB9027-1256-453B-B13C-DB095AC7D2C1}" dt="2022-01-17T13:09:35.623" v="353" actId="47"/>
      <pc:docMkLst>
        <pc:docMk/>
      </pc:docMkLst>
      <pc:sldChg chg="modSp mod">
        <pc:chgData name="NGUYEN PHAM ANH THU" userId="baf72463-252b-4d5f-a6ca-5a6327a9888d" providerId="ADAL" clId="{42EB9027-1256-453B-B13C-DB095AC7D2C1}" dt="2022-01-17T13:04:20.330" v="282" actId="207"/>
        <pc:sldMkLst>
          <pc:docMk/>
          <pc:sldMk cId="0" sldId="258"/>
        </pc:sldMkLst>
        <pc:spChg chg="mod">
          <ac:chgData name="NGUYEN PHAM ANH THU" userId="baf72463-252b-4d5f-a6ca-5a6327a9888d" providerId="ADAL" clId="{42EB9027-1256-453B-B13C-DB095AC7D2C1}" dt="2022-01-17T13:04:20.330" v="282" actId="207"/>
          <ac:spMkLst>
            <pc:docMk/>
            <pc:sldMk cId="0" sldId="258"/>
            <ac:spMk id="28" creationId="{A6DC5FCA-748A-47C1-B280-D5056C0716C5}"/>
          </ac:spMkLst>
        </pc:spChg>
      </pc:sldChg>
      <pc:sldChg chg="modSp mod">
        <pc:chgData name="NGUYEN PHAM ANH THU" userId="baf72463-252b-4d5f-a6ca-5a6327a9888d" providerId="ADAL" clId="{42EB9027-1256-453B-B13C-DB095AC7D2C1}" dt="2022-01-17T13:06:48.564" v="314" actId="207"/>
        <pc:sldMkLst>
          <pc:docMk/>
          <pc:sldMk cId="0" sldId="263"/>
        </pc:sldMkLst>
        <pc:spChg chg="mod">
          <ac:chgData name="NGUYEN PHAM ANH THU" userId="baf72463-252b-4d5f-a6ca-5a6327a9888d" providerId="ADAL" clId="{42EB9027-1256-453B-B13C-DB095AC7D2C1}" dt="2022-01-17T13:06:48.564" v="314" actId="207"/>
          <ac:spMkLst>
            <pc:docMk/>
            <pc:sldMk cId="0" sldId="263"/>
            <ac:spMk id="14" creationId="{EECD8B54-0893-4984-9847-CC306028E42B}"/>
          </ac:spMkLst>
        </pc:spChg>
      </pc:sldChg>
      <pc:sldChg chg="modSp mod">
        <pc:chgData name="NGUYEN PHAM ANH THU" userId="baf72463-252b-4d5f-a6ca-5a6327a9888d" providerId="ADAL" clId="{42EB9027-1256-453B-B13C-DB095AC7D2C1}" dt="2022-01-17T12:52:18.652" v="223" actId="339"/>
        <pc:sldMkLst>
          <pc:docMk/>
          <pc:sldMk cId="0" sldId="265"/>
        </pc:sldMkLst>
        <pc:spChg chg="mod">
          <ac:chgData name="NGUYEN PHAM ANH THU" userId="baf72463-252b-4d5f-a6ca-5a6327a9888d" providerId="ADAL" clId="{42EB9027-1256-453B-B13C-DB095AC7D2C1}" dt="2022-01-17T12:51:37.446" v="214" actId="207"/>
          <ac:spMkLst>
            <pc:docMk/>
            <pc:sldMk cId="0" sldId="265"/>
            <ac:spMk id="133" creationId="{59E93F00-D509-4C68-9D49-2983759F49B3}"/>
          </ac:spMkLst>
        </pc:spChg>
        <pc:spChg chg="mod">
          <ac:chgData name="NGUYEN PHAM ANH THU" userId="baf72463-252b-4d5f-a6ca-5a6327a9888d" providerId="ADAL" clId="{42EB9027-1256-453B-B13C-DB095AC7D2C1}" dt="2022-01-17T12:51:32.501" v="213" actId="207"/>
          <ac:spMkLst>
            <pc:docMk/>
            <pc:sldMk cId="0" sldId="265"/>
            <ac:spMk id="143" creationId="{A763E2E6-9699-45CF-8458-233AA63DFAB9}"/>
          </ac:spMkLst>
        </pc:spChg>
        <pc:spChg chg="mod">
          <ac:chgData name="NGUYEN PHAM ANH THU" userId="baf72463-252b-4d5f-a6ca-5a6327a9888d" providerId="ADAL" clId="{42EB9027-1256-453B-B13C-DB095AC7D2C1}" dt="2022-01-17T12:52:18.652" v="223" actId="339"/>
          <ac:spMkLst>
            <pc:docMk/>
            <pc:sldMk cId="0" sldId="265"/>
            <ac:spMk id="148" creationId="{17D3E243-8AEF-4027-8C00-B2DB13647C97}"/>
          </ac:spMkLst>
        </pc:spChg>
        <pc:spChg chg="mod">
          <ac:chgData name="NGUYEN PHAM ANH THU" userId="baf72463-252b-4d5f-a6ca-5a6327a9888d" providerId="ADAL" clId="{42EB9027-1256-453B-B13C-DB095AC7D2C1}" dt="2022-01-17T12:51:26.437" v="212" actId="207"/>
          <ac:spMkLst>
            <pc:docMk/>
            <pc:sldMk cId="0" sldId="265"/>
            <ac:spMk id="151" creationId="{C46A6AB5-EDB9-449B-9B77-0470AD099480}"/>
          </ac:spMkLst>
        </pc:spChg>
        <pc:spChg chg="mod">
          <ac:chgData name="NGUYEN PHAM ANH THU" userId="baf72463-252b-4d5f-a6ca-5a6327a9888d" providerId="ADAL" clId="{42EB9027-1256-453B-B13C-DB095AC7D2C1}" dt="2022-01-17T12:52:10.639" v="220" actId="339"/>
          <ac:spMkLst>
            <pc:docMk/>
            <pc:sldMk cId="0" sldId="265"/>
            <ac:spMk id="155" creationId="{4737ED78-70B7-44F0-9C3A-4A70BFBFB7F8}"/>
          </ac:spMkLst>
        </pc:spChg>
        <pc:spChg chg="mod">
          <ac:chgData name="NGUYEN PHAM ANH THU" userId="baf72463-252b-4d5f-a6ca-5a6327a9888d" providerId="ADAL" clId="{42EB9027-1256-453B-B13C-DB095AC7D2C1}" dt="2022-01-17T12:51:20.621" v="211" actId="207"/>
          <ac:spMkLst>
            <pc:docMk/>
            <pc:sldMk cId="0" sldId="265"/>
            <ac:spMk id="158" creationId="{C0DC784F-05C2-47A5-9BE4-AFB89A9BCA10}"/>
          </ac:spMkLst>
        </pc:spChg>
        <pc:spChg chg="mod">
          <ac:chgData name="NGUYEN PHAM ANH THU" userId="baf72463-252b-4d5f-a6ca-5a6327a9888d" providerId="ADAL" clId="{42EB9027-1256-453B-B13C-DB095AC7D2C1}" dt="2022-01-17T12:51:59.107" v="217" actId="339"/>
          <ac:spMkLst>
            <pc:docMk/>
            <pc:sldMk cId="0" sldId="265"/>
            <ac:spMk id="162" creationId="{465D9FFB-01DE-47AC-BE7A-E211A8E2E3EA}"/>
          </ac:spMkLst>
        </pc:spChg>
      </pc:sldChg>
      <pc:sldChg chg="modSp mod">
        <pc:chgData name="NGUYEN PHAM ANH THU" userId="baf72463-252b-4d5f-a6ca-5a6327a9888d" providerId="ADAL" clId="{42EB9027-1256-453B-B13C-DB095AC7D2C1}" dt="2022-01-17T12:40:24.329" v="186" actId="113"/>
        <pc:sldMkLst>
          <pc:docMk/>
          <pc:sldMk cId="0" sldId="271"/>
        </pc:sldMkLst>
        <pc:spChg chg="mod">
          <ac:chgData name="NGUYEN PHAM ANH THU" userId="baf72463-252b-4d5f-a6ca-5a6327a9888d" providerId="ADAL" clId="{42EB9027-1256-453B-B13C-DB095AC7D2C1}" dt="2022-01-17T12:40:24.329" v="186" actId="113"/>
          <ac:spMkLst>
            <pc:docMk/>
            <pc:sldMk cId="0" sldId="271"/>
            <ac:spMk id="8" creationId="{DF792322-10B0-43FD-B4C7-E339EAB88A24}"/>
          </ac:spMkLst>
        </pc:spChg>
      </pc:sldChg>
      <pc:sldChg chg="modSp mod">
        <pc:chgData name="NGUYEN PHAM ANH THU" userId="baf72463-252b-4d5f-a6ca-5a6327a9888d" providerId="ADAL" clId="{42EB9027-1256-453B-B13C-DB095AC7D2C1}" dt="2022-01-17T12:40:40.160" v="187" actId="207"/>
        <pc:sldMkLst>
          <pc:docMk/>
          <pc:sldMk cId="0" sldId="273"/>
        </pc:sldMkLst>
        <pc:spChg chg="mod">
          <ac:chgData name="NGUYEN PHAM ANH THU" userId="baf72463-252b-4d5f-a6ca-5a6327a9888d" providerId="ADAL" clId="{42EB9027-1256-453B-B13C-DB095AC7D2C1}" dt="2022-01-17T12:40:40.160" v="187" actId="207"/>
          <ac:spMkLst>
            <pc:docMk/>
            <pc:sldMk cId="0" sldId="273"/>
            <ac:spMk id="43" creationId="{C531C8C1-8FAC-44BA-AB3C-5047A1BB6900}"/>
          </ac:spMkLst>
        </pc:spChg>
      </pc:sldChg>
      <pc:sldChg chg="modSp mod">
        <pc:chgData name="NGUYEN PHAM ANH THU" userId="baf72463-252b-4d5f-a6ca-5a6327a9888d" providerId="ADAL" clId="{42EB9027-1256-453B-B13C-DB095AC7D2C1}" dt="2022-01-17T12:41:33.772" v="192" actId="2085"/>
        <pc:sldMkLst>
          <pc:docMk/>
          <pc:sldMk cId="0" sldId="274"/>
        </pc:sldMkLst>
        <pc:spChg chg="mod">
          <ac:chgData name="NGUYEN PHAM ANH THU" userId="baf72463-252b-4d5f-a6ca-5a6327a9888d" providerId="ADAL" clId="{42EB9027-1256-453B-B13C-DB095AC7D2C1}" dt="2022-01-17T12:33:58.279" v="17" actId="207"/>
          <ac:spMkLst>
            <pc:docMk/>
            <pc:sldMk cId="0" sldId="274"/>
            <ac:spMk id="71" creationId="{1DBEBB79-C9D4-4396-922F-A1B7AB7CF8B4}"/>
          </ac:spMkLst>
        </pc:spChg>
        <pc:spChg chg="mod">
          <ac:chgData name="NGUYEN PHAM ANH THU" userId="baf72463-252b-4d5f-a6ca-5a6327a9888d" providerId="ADAL" clId="{42EB9027-1256-453B-B13C-DB095AC7D2C1}" dt="2022-01-17T12:33:58.279" v="17" actId="207"/>
          <ac:spMkLst>
            <pc:docMk/>
            <pc:sldMk cId="0" sldId="274"/>
            <ac:spMk id="72" creationId="{BAC82098-7811-437B-B13B-452111C90EEA}"/>
          </ac:spMkLst>
        </pc:spChg>
        <pc:spChg chg="mod">
          <ac:chgData name="NGUYEN PHAM ANH THU" userId="baf72463-252b-4d5f-a6ca-5a6327a9888d" providerId="ADAL" clId="{42EB9027-1256-453B-B13C-DB095AC7D2C1}" dt="2022-01-17T12:41:33.772" v="192" actId="2085"/>
          <ac:spMkLst>
            <pc:docMk/>
            <pc:sldMk cId="0" sldId="274"/>
            <ac:spMk id="74" creationId="{7E09FD9D-1E2A-4460-AE26-CCFDC452EA26}"/>
          </ac:spMkLst>
        </pc:spChg>
        <pc:spChg chg="mod">
          <ac:chgData name="NGUYEN PHAM ANH THU" userId="baf72463-252b-4d5f-a6ca-5a6327a9888d" providerId="ADAL" clId="{42EB9027-1256-453B-B13C-DB095AC7D2C1}" dt="2022-01-17T12:41:33.772" v="192" actId="2085"/>
          <ac:spMkLst>
            <pc:docMk/>
            <pc:sldMk cId="0" sldId="274"/>
            <ac:spMk id="75" creationId="{0CA6A8C5-CAA6-43B1-BF67-978E19094429}"/>
          </ac:spMkLst>
        </pc:spChg>
        <pc:spChg chg="mod">
          <ac:chgData name="NGUYEN PHAM ANH THU" userId="baf72463-252b-4d5f-a6ca-5a6327a9888d" providerId="ADAL" clId="{42EB9027-1256-453B-B13C-DB095AC7D2C1}" dt="2022-01-17T12:38:21.396" v="177" actId="207"/>
          <ac:spMkLst>
            <pc:docMk/>
            <pc:sldMk cId="0" sldId="274"/>
            <ac:spMk id="80" creationId="{E6BB64EE-D366-4834-BF70-1AE581BAE6D7}"/>
          </ac:spMkLst>
        </pc:spChg>
        <pc:grpChg chg="mod">
          <ac:chgData name="NGUYEN PHAM ANH THU" userId="baf72463-252b-4d5f-a6ca-5a6327a9888d" providerId="ADAL" clId="{42EB9027-1256-453B-B13C-DB095AC7D2C1}" dt="2022-01-17T12:33:58.279" v="17" actId="207"/>
          <ac:grpSpMkLst>
            <pc:docMk/>
            <pc:sldMk cId="0" sldId="274"/>
            <ac:grpSpMk id="70" creationId="{7E8BD6CA-36F6-445A-BB69-5BC72203E77D}"/>
          </ac:grpSpMkLst>
        </pc:grpChg>
        <pc:grpChg chg="mod">
          <ac:chgData name="NGUYEN PHAM ANH THU" userId="baf72463-252b-4d5f-a6ca-5a6327a9888d" providerId="ADAL" clId="{42EB9027-1256-453B-B13C-DB095AC7D2C1}" dt="2022-01-17T12:41:22.715" v="191" actId="339"/>
          <ac:grpSpMkLst>
            <pc:docMk/>
            <pc:sldMk cId="0" sldId="274"/>
            <ac:grpSpMk id="73" creationId="{E9DE7417-89E5-41D9-A0D8-678814BF248B}"/>
          </ac:grpSpMkLst>
        </pc:grpChg>
      </pc:sldChg>
      <pc:sldChg chg="modSp mod">
        <pc:chgData name="NGUYEN PHAM ANH THU" userId="baf72463-252b-4d5f-a6ca-5a6327a9888d" providerId="ADAL" clId="{42EB9027-1256-453B-B13C-DB095AC7D2C1}" dt="2022-01-17T12:33:46.516" v="16" actId="113"/>
        <pc:sldMkLst>
          <pc:docMk/>
          <pc:sldMk cId="3877752199" sldId="314"/>
        </pc:sldMkLst>
        <pc:spChg chg="mod">
          <ac:chgData name="NGUYEN PHAM ANH THU" userId="baf72463-252b-4d5f-a6ca-5a6327a9888d" providerId="ADAL" clId="{42EB9027-1256-453B-B13C-DB095AC7D2C1}" dt="2022-01-17T12:32:11.500" v="0" actId="207"/>
          <ac:spMkLst>
            <pc:docMk/>
            <pc:sldMk cId="3877752199" sldId="314"/>
            <ac:spMk id="2" creationId="{9DF2DFEE-3B3E-45B4-A92F-2321E71CE3CA}"/>
          </ac:spMkLst>
        </pc:spChg>
        <pc:spChg chg="mod">
          <ac:chgData name="NGUYEN PHAM ANH THU" userId="baf72463-252b-4d5f-a6ca-5a6327a9888d" providerId="ADAL" clId="{42EB9027-1256-453B-B13C-DB095AC7D2C1}" dt="2022-01-17T12:33:46.516" v="16" actId="113"/>
          <ac:spMkLst>
            <pc:docMk/>
            <pc:sldMk cId="3877752199" sldId="314"/>
            <ac:spMk id="6" creationId="{81A1BAFB-9DA1-4A35-97BE-74B99ADB51FA}"/>
          </ac:spMkLst>
        </pc:spChg>
      </pc:sldChg>
      <pc:sldChg chg="modSp mod">
        <pc:chgData name="NGUYEN PHAM ANH THU" userId="baf72463-252b-4d5f-a6ca-5a6327a9888d" providerId="ADAL" clId="{42EB9027-1256-453B-B13C-DB095AC7D2C1}" dt="2022-01-17T12:40:03.008" v="184" actId="113"/>
        <pc:sldMkLst>
          <pc:docMk/>
          <pc:sldMk cId="3551768488" sldId="316"/>
        </pc:sldMkLst>
        <pc:spChg chg="mod">
          <ac:chgData name="NGUYEN PHAM ANH THU" userId="baf72463-252b-4d5f-a6ca-5a6327a9888d" providerId="ADAL" clId="{42EB9027-1256-453B-B13C-DB095AC7D2C1}" dt="2022-01-17T12:40:03.008" v="184" actId="113"/>
          <ac:spMkLst>
            <pc:docMk/>
            <pc:sldMk cId="3551768488" sldId="316"/>
            <ac:spMk id="19" creationId="{89EB580E-75D7-4163-A362-6D2B601D5A2D}"/>
          </ac:spMkLst>
        </pc:spChg>
        <pc:spChg chg="mod">
          <ac:chgData name="NGUYEN PHAM ANH THU" userId="baf72463-252b-4d5f-a6ca-5a6327a9888d" providerId="ADAL" clId="{42EB9027-1256-453B-B13C-DB095AC7D2C1}" dt="2022-01-17T12:34:03.205" v="18" actId="207"/>
          <ac:spMkLst>
            <pc:docMk/>
            <pc:sldMk cId="3551768488" sldId="316"/>
            <ac:spMk id="21" creationId="{05268679-1DB5-47E9-BFE3-3B73BD188C7E}"/>
          </ac:spMkLst>
        </pc:spChg>
      </pc:sldChg>
      <pc:sldChg chg="addSp delSp modSp add del mod">
        <pc:chgData name="NGUYEN PHAM ANH THU" userId="baf72463-252b-4d5f-a6ca-5a6327a9888d" providerId="ADAL" clId="{42EB9027-1256-453B-B13C-DB095AC7D2C1}" dt="2022-01-17T13:09:35.623" v="353" actId="47"/>
        <pc:sldMkLst>
          <pc:docMk/>
          <pc:sldMk cId="2991517534" sldId="317"/>
        </pc:sldMkLst>
        <pc:picChg chg="add del mod">
          <ac:chgData name="NGUYEN PHAM ANH THU" userId="baf72463-252b-4d5f-a6ca-5a6327a9888d" providerId="ADAL" clId="{42EB9027-1256-453B-B13C-DB095AC7D2C1}" dt="2022-01-17T13:09:04.602" v="339" actId="1076"/>
          <ac:picMkLst>
            <pc:docMk/>
            <pc:sldMk cId="2991517534" sldId="317"/>
            <ac:picMk id="55" creationId="{9E17B92D-D90E-43C5-9058-C1D24FB400D3}"/>
          </ac:picMkLst>
        </pc:picChg>
      </pc:sldChg>
      <pc:sldChg chg="addSp delSp modSp mod modAnim">
        <pc:chgData name="NGUYEN PHAM ANH THU" userId="baf72463-252b-4d5f-a6ca-5a6327a9888d" providerId="ADAL" clId="{42EB9027-1256-453B-B13C-DB095AC7D2C1}" dt="2022-01-17T13:09:06.649" v="346" actId="478"/>
        <pc:sldMkLst>
          <pc:docMk/>
          <pc:sldMk cId="3566683648" sldId="318"/>
        </pc:sldMkLst>
        <pc:picChg chg="add del mod">
          <ac:chgData name="NGUYEN PHAM ANH THU" userId="baf72463-252b-4d5f-a6ca-5a6327a9888d" providerId="ADAL" clId="{42EB9027-1256-453B-B13C-DB095AC7D2C1}" dt="2022-01-17T13:09:05.764" v="344"/>
          <ac:picMkLst>
            <pc:docMk/>
            <pc:sldMk cId="3566683648" sldId="318"/>
            <ac:picMk id="5" creationId="{7B97DA4B-1EA1-497A-AE87-C8AF2BA8CB3A}"/>
          </ac:picMkLst>
        </pc:picChg>
        <pc:picChg chg="add del mod">
          <ac:chgData name="NGUYEN PHAM ANH THU" userId="baf72463-252b-4d5f-a6ca-5a6327a9888d" providerId="ADAL" clId="{42EB9027-1256-453B-B13C-DB095AC7D2C1}" dt="2022-01-17T13:09:05.764" v="344"/>
          <ac:picMkLst>
            <pc:docMk/>
            <pc:sldMk cId="3566683648" sldId="318"/>
            <ac:picMk id="6" creationId="{4E4796A2-03B7-4B7C-8CF0-2508F3857FBF}"/>
          </ac:picMkLst>
        </pc:picChg>
        <pc:picChg chg="add del">
          <ac:chgData name="NGUYEN PHAM ANH THU" userId="baf72463-252b-4d5f-a6ca-5a6327a9888d" providerId="ADAL" clId="{42EB9027-1256-453B-B13C-DB095AC7D2C1}" dt="2022-01-17T13:09:06.037" v="345" actId="478"/>
          <ac:picMkLst>
            <pc:docMk/>
            <pc:sldMk cId="3566683648" sldId="318"/>
            <ac:picMk id="259" creationId="{27884D60-CBD9-4353-985D-56E1C68E504B}"/>
          </ac:picMkLst>
        </pc:picChg>
        <pc:picChg chg="add del">
          <ac:chgData name="NGUYEN PHAM ANH THU" userId="baf72463-252b-4d5f-a6ca-5a6327a9888d" providerId="ADAL" clId="{42EB9027-1256-453B-B13C-DB095AC7D2C1}" dt="2022-01-17T13:09:06.649" v="346" actId="478"/>
          <ac:picMkLst>
            <pc:docMk/>
            <pc:sldMk cId="3566683648" sldId="318"/>
            <ac:picMk id="260" creationId="{CDBAD82C-D03E-4E18-B661-4DF4340F85DE}"/>
          </ac:picMkLst>
        </pc:picChg>
      </pc:sldChg>
      <pc:sldChg chg="modSp mod">
        <pc:chgData name="NGUYEN PHAM ANH THU" userId="baf72463-252b-4d5f-a6ca-5a6327a9888d" providerId="ADAL" clId="{42EB9027-1256-453B-B13C-DB095AC7D2C1}" dt="2022-01-17T12:42:28.828" v="194" actId="339"/>
        <pc:sldMkLst>
          <pc:docMk/>
          <pc:sldMk cId="4123998530" sldId="319"/>
        </pc:sldMkLst>
        <pc:spChg chg="mod">
          <ac:chgData name="NGUYEN PHAM ANH THU" userId="baf72463-252b-4d5f-a6ca-5a6327a9888d" providerId="ADAL" clId="{42EB9027-1256-453B-B13C-DB095AC7D2C1}" dt="2022-01-17T12:42:28.828" v="194" actId="339"/>
          <ac:spMkLst>
            <pc:docMk/>
            <pc:sldMk cId="4123998530" sldId="319"/>
            <ac:spMk id="22" creationId="{DB79AE76-8F3E-4428-BF04-BC2F9030C391}"/>
          </ac:spMkLst>
        </pc:spChg>
        <pc:spChg chg="mod">
          <ac:chgData name="NGUYEN PHAM ANH THU" userId="baf72463-252b-4d5f-a6ca-5a6327a9888d" providerId="ADAL" clId="{42EB9027-1256-453B-B13C-DB095AC7D2C1}" dt="2022-01-17T12:40:44.013" v="188" actId="207"/>
          <ac:spMkLst>
            <pc:docMk/>
            <pc:sldMk cId="4123998530" sldId="319"/>
            <ac:spMk id="43" creationId="{C531C8C1-8FAC-44BA-AB3C-5047A1BB6900}"/>
          </ac:spMkLst>
        </pc:spChg>
      </pc:sldChg>
      <pc:sldChg chg="modSp mod modAnim modNotesTx">
        <pc:chgData name="NGUYEN PHAM ANH THU" userId="baf72463-252b-4d5f-a6ca-5a6327a9888d" providerId="ADAL" clId="{42EB9027-1256-453B-B13C-DB095AC7D2C1}" dt="2022-01-17T12:50:21.037" v="208"/>
        <pc:sldMkLst>
          <pc:docMk/>
          <pc:sldMk cId="1892090787" sldId="320"/>
        </pc:sldMkLst>
        <pc:spChg chg="mod">
          <ac:chgData name="NGUYEN PHAM ANH THU" userId="baf72463-252b-4d5f-a6ca-5a6327a9888d" providerId="ADAL" clId="{42EB9027-1256-453B-B13C-DB095AC7D2C1}" dt="2022-01-17T12:43:07.997" v="201" actId="207"/>
          <ac:spMkLst>
            <pc:docMk/>
            <pc:sldMk cId="1892090787" sldId="320"/>
            <ac:spMk id="29" creationId="{8F1CC5B4-4843-4FB5-B69B-51F22003C122}"/>
          </ac:spMkLst>
        </pc:spChg>
        <pc:spChg chg="mod">
          <ac:chgData name="NGUYEN PHAM ANH THU" userId="baf72463-252b-4d5f-a6ca-5a6327a9888d" providerId="ADAL" clId="{42EB9027-1256-453B-B13C-DB095AC7D2C1}" dt="2022-01-17T12:43:04.774" v="200" actId="207"/>
          <ac:spMkLst>
            <pc:docMk/>
            <pc:sldMk cId="1892090787" sldId="320"/>
            <ac:spMk id="32" creationId="{275FF50C-21F7-41E0-9B2E-3DEA2531018E}"/>
          </ac:spMkLst>
        </pc:spChg>
        <pc:spChg chg="mod">
          <ac:chgData name="NGUYEN PHAM ANH THU" userId="baf72463-252b-4d5f-a6ca-5a6327a9888d" providerId="ADAL" clId="{42EB9027-1256-453B-B13C-DB095AC7D2C1}" dt="2022-01-17T12:43:00.813" v="199" actId="207"/>
          <ac:spMkLst>
            <pc:docMk/>
            <pc:sldMk cId="1892090787" sldId="320"/>
            <ac:spMk id="36" creationId="{AAD94343-3AFD-4997-B603-06ABBC26AB08}"/>
          </ac:spMkLst>
        </pc:spChg>
        <pc:spChg chg="mod">
          <ac:chgData name="NGUYEN PHAM ANH THU" userId="baf72463-252b-4d5f-a6ca-5a6327a9888d" providerId="ADAL" clId="{42EB9027-1256-453B-B13C-DB095AC7D2C1}" dt="2022-01-17T12:42:41.376" v="196" actId="207"/>
          <ac:spMkLst>
            <pc:docMk/>
            <pc:sldMk cId="1892090787" sldId="320"/>
            <ac:spMk id="37" creationId="{349915D1-BD1F-47F1-AB98-92E2EF5EA7FD}"/>
          </ac:spMkLst>
        </pc:spChg>
        <pc:spChg chg="mod">
          <ac:chgData name="NGUYEN PHAM ANH THU" userId="baf72463-252b-4d5f-a6ca-5a6327a9888d" providerId="ADAL" clId="{42EB9027-1256-453B-B13C-DB095AC7D2C1}" dt="2022-01-17T12:42:57.390" v="198" actId="207"/>
          <ac:spMkLst>
            <pc:docMk/>
            <pc:sldMk cId="1892090787" sldId="320"/>
            <ac:spMk id="40" creationId="{9427AADE-5BF2-4276-80B3-16F3CA3515A0}"/>
          </ac:spMkLst>
        </pc:spChg>
        <pc:spChg chg="mod">
          <ac:chgData name="NGUYEN PHAM ANH THU" userId="baf72463-252b-4d5f-a6ca-5a6327a9888d" providerId="ADAL" clId="{42EB9027-1256-453B-B13C-DB095AC7D2C1}" dt="2022-01-17T12:43:25.383" v="203" actId="207"/>
          <ac:spMkLst>
            <pc:docMk/>
            <pc:sldMk cId="1892090787" sldId="320"/>
            <ac:spMk id="43" creationId="{C531C8C1-8FAC-44BA-AB3C-5047A1BB6900}"/>
          </ac:spMkLst>
        </pc:spChg>
        <pc:spChg chg="mod">
          <ac:chgData name="NGUYEN PHAM ANH THU" userId="baf72463-252b-4d5f-a6ca-5a6327a9888d" providerId="ADAL" clId="{42EB9027-1256-453B-B13C-DB095AC7D2C1}" dt="2022-01-17T12:43:16.229" v="202" actId="207"/>
          <ac:spMkLst>
            <pc:docMk/>
            <pc:sldMk cId="1892090787" sldId="320"/>
            <ac:spMk id="77" creationId="{1D677218-7478-4035-AACB-F407D40D3520}"/>
          </ac:spMkLst>
        </pc:spChg>
        <pc:grpChg chg="mod">
          <ac:chgData name="NGUYEN PHAM ANH THU" userId="baf72463-252b-4d5f-a6ca-5a6327a9888d" providerId="ADAL" clId="{42EB9027-1256-453B-B13C-DB095AC7D2C1}" dt="2022-01-17T12:42:41.376" v="196" actId="207"/>
          <ac:grpSpMkLst>
            <pc:docMk/>
            <pc:sldMk cId="1892090787" sldId="320"/>
            <ac:grpSpMk id="35" creationId="{8AA17F6D-CF05-445D-8103-1C42CCCD3968}"/>
          </ac:grpSpMkLst>
        </pc:grpChg>
      </pc:sldChg>
      <pc:sldChg chg="modSp mod">
        <pc:chgData name="NGUYEN PHAM ANH THU" userId="baf72463-252b-4d5f-a6ca-5a6327a9888d" providerId="ADAL" clId="{42EB9027-1256-453B-B13C-DB095AC7D2C1}" dt="2022-01-17T12:50:56.037" v="209" actId="207"/>
        <pc:sldMkLst>
          <pc:docMk/>
          <pc:sldMk cId="1585172195" sldId="322"/>
        </pc:sldMkLst>
        <pc:spChg chg="mod">
          <ac:chgData name="NGUYEN PHAM ANH THU" userId="baf72463-252b-4d5f-a6ca-5a6327a9888d" providerId="ADAL" clId="{42EB9027-1256-453B-B13C-DB095AC7D2C1}" dt="2022-01-17T12:50:56.037" v="209" actId="207"/>
          <ac:spMkLst>
            <pc:docMk/>
            <pc:sldMk cId="1585172195" sldId="322"/>
            <ac:spMk id="43" creationId="{C531C8C1-8FAC-44BA-AB3C-5047A1BB6900}"/>
          </ac:spMkLst>
        </pc:spChg>
      </pc:sldChg>
      <pc:sldChg chg="modSp mod">
        <pc:chgData name="NGUYEN PHAM ANH THU" userId="baf72463-252b-4d5f-a6ca-5a6327a9888d" providerId="ADAL" clId="{42EB9027-1256-453B-B13C-DB095AC7D2C1}" dt="2022-01-17T12:51:01.565" v="210" actId="207"/>
        <pc:sldMkLst>
          <pc:docMk/>
          <pc:sldMk cId="469111555" sldId="323"/>
        </pc:sldMkLst>
        <pc:spChg chg="mod">
          <ac:chgData name="NGUYEN PHAM ANH THU" userId="baf72463-252b-4d5f-a6ca-5a6327a9888d" providerId="ADAL" clId="{42EB9027-1256-453B-B13C-DB095AC7D2C1}" dt="2022-01-17T12:51:01.565" v="210" actId="207"/>
          <ac:spMkLst>
            <pc:docMk/>
            <pc:sldMk cId="469111555" sldId="323"/>
            <ac:spMk id="41" creationId="{92BCA95B-AFB3-47EB-8C88-39856561B600}"/>
          </ac:spMkLst>
        </pc:spChg>
      </pc:sldChg>
      <pc:sldChg chg="modSp mod">
        <pc:chgData name="NGUYEN PHAM ANH THU" userId="baf72463-252b-4d5f-a6ca-5a6327a9888d" providerId="ADAL" clId="{42EB9027-1256-453B-B13C-DB095AC7D2C1}" dt="2022-01-17T12:33:37.249" v="14" actId="14100"/>
        <pc:sldMkLst>
          <pc:docMk/>
          <pc:sldMk cId="2486162078" sldId="325"/>
        </pc:sldMkLst>
        <pc:spChg chg="mod">
          <ac:chgData name="NGUYEN PHAM ANH THU" userId="baf72463-252b-4d5f-a6ca-5a6327a9888d" providerId="ADAL" clId="{42EB9027-1256-453B-B13C-DB095AC7D2C1}" dt="2022-01-17T12:33:25.430" v="11" actId="14100"/>
          <ac:spMkLst>
            <pc:docMk/>
            <pc:sldMk cId="2486162078" sldId="325"/>
            <ac:spMk id="75" creationId="{40682481-EAD8-46AF-96E6-FBF331C9E04E}"/>
          </ac:spMkLst>
        </pc:spChg>
        <pc:spChg chg="mod">
          <ac:chgData name="NGUYEN PHAM ANH THU" userId="baf72463-252b-4d5f-a6ca-5a6327a9888d" providerId="ADAL" clId="{42EB9027-1256-453B-B13C-DB095AC7D2C1}" dt="2022-01-17T12:33:37.249" v="14" actId="14100"/>
          <ac:spMkLst>
            <pc:docMk/>
            <pc:sldMk cId="2486162078" sldId="325"/>
            <ac:spMk id="76" creationId="{FD0DEEC6-2E2B-4482-8AF2-605F6E31117F}"/>
          </ac:spMkLst>
        </pc:spChg>
        <pc:grpChg chg="mod">
          <ac:chgData name="NGUYEN PHAM ANH THU" userId="baf72463-252b-4d5f-a6ca-5a6327a9888d" providerId="ADAL" clId="{42EB9027-1256-453B-B13C-DB095AC7D2C1}" dt="2022-01-17T12:33:30.466" v="12" actId="1076"/>
          <ac:grpSpMkLst>
            <pc:docMk/>
            <pc:sldMk cId="2486162078" sldId="325"/>
            <ac:grpSpMk id="74" creationId="{94047AF5-6E00-4604-9431-7B6717AD2AA9}"/>
          </ac:grpSpMkLst>
        </pc:grpChg>
      </pc:sldChg>
      <pc:sldChg chg="modSp mod modAnim modNotesTx">
        <pc:chgData name="NGUYEN PHAM ANH THU" userId="baf72463-252b-4d5f-a6ca-5a6327a9888d" providerId="ADAL" clId="{42EB9027-1256-453B-B13C-DB095AC7D2C1}" dt="2022-01-17T13:04:24.501" v="283" actId="207"/>
        <pc:sldMkLst>
          <pc:docMk/>
          <pc:sldMk cId="3486214853" sldId="326"/>
        </pc:sldMkLst>
        <pc:spChg chg="mod">
          <ac:chgData name="NGUYEN PHAM ANH THU" userId="baf72463-252b-4d5f-a6ca-5a6327a9888d" providerId="ADAL" clId="{42EB9027-1256-453B-B13C-DB095AC7D2C1}" dt="2022-01-17T13:04:24.501" v="283" actId="207"/>
          <ac:spMkLst>
            <pc:docMk/>
            <pc:sldMk cId="3486214853" sldId="326"/>
            <ac:spMk id="28" creationId="{A6DC5FCA-748A-47C1-B280-D5056C0716C5}"/>
          </ac:spMkLst>
        </pc:spChg>
      </pc:sldChg>
      <pc:sldChg chg="modSp mod">
        <pc:chgData name="NGUYEN PHAM ANH THU" userId="baf72463-252b-4d5f-a6ca-5a6327a9888d" providerId="ADAL" clId="{42EB9027-1256-453B-B13C-DB095AC7D2C1}" dt="2022-01-17T13:04:28.045" v="284" actId="207"/>
        <pc:sldMkLst>
          <pc:docMk/>
          <pc:sldMk cId="3871384311" sldId="327"/>
        </pc:sldMkLst>
        <pc:spChg chg="mod">
          <ac:chgData name="NGUYEN PHAM ANH THU" userId="baf72463-252b-4d5f-a6ca-5a6327a9888d" providerId="ADAL" clId="{42EB9027-1256-453B-B13C-DB095AC7D2C1}" dt="2022-01-17T13:04:28.045" v="284" actId="207"/>
          <ac:spMkLst>
            <pc:docMk/>
            <pc:sldMk cId="3871384311" sldId="327"/>
            <ac:spMk id="62" creationId="{DA8A4EED-B1F0-45E3-8707-57134881FE5E}"/>
          </ac:spMkLst>
        </pc:spChg>
      </pc:sldChg>
      <pc:sldChg chg="modSp mod modAnim modNotesTx">
        <pc:chgData name="NGUYEN PHAM ANH THU" userId="baf72463-252b-4d5f-a6ca-5a6327a9888d" providerId="ADAL" clId="{42EB9027-1256-453B-B13C-DB095AC7D2C1}" dt="2022-01-17T13:04:31.941" v="285" actId="207"/>
        <pc:sldMkLst>
          <pc:docMk/>
          <pc:sldMk cId="3955113687" sldId="328"/>
        </pc:sldMkLst>
        <pc:spChg chg="mod">
          <ac:chgData name="NGUYEN PHAM ANH THU" userId="baf72463-252b-4d5f-a6ca-5a6327a9888d" providerId="ADAL" clId="{42EB9027-1256-453B-B13C-DB095AC7D2C1}" dt="2022-01-17T13:04:31.941" v="285" actId="207"/>
          <ac:spMkLst>
            <pc:docMk/>
            <pc:sldMk cId="3955113687" sldId="328"/>
            <ac:spMk id="28" creationId="{A6DC5FCA-748A-47C1-B280-D5056C0716C5}"/>
          </ac:spMkLst>
        </pc:spChg>
      </pc:sldChg>
      <pc:sldChg chg="modSp mod">
        <pc:chgData name="NGUYEN PHAM ANH THU" userId="baf72463-252b-4d5f-a6ca-5a6327a9888d" providerId="ADAL" clId="{42EB9027-1256-453B-B13C-DB095AC7D2C1}" dt="2022-01-17T13:04:35.549" v="286" actId="207"/>
        <pc:sldMkLst>
          <pc:docMk/>
          <pc:sldMk cId="3794935692" sldId="329"/>
        </pc:sldMkLst>
        <pc:spChg chg="mod">
          <ac:chgData name="NGUYEN PHAM ANH THU" userId="baf72463-252b-4d5f-a6ca-5a6327a9888d" providerId="ADAL" clId="{42EB9027-1256-453B-B13C-DB095AC7D2C1}" dt="2022-01-17T13:04:35.549" v="286" actId="207"/>
          <ac:spMkLst>
            <pc:docMk/>
            <pc:sldMk cId="3794935692" sldId="329"/>
            <ac:spMk id="62" creationId="{DA8A4EED-B1F0-45E3-8707-57134881FE5E}"/>
          </ac:spMkLst>
        </pc:spChg>
      </pc:sldChg>
      <pc:sldChg chg="modSp mod modAnim modNotesTx">
        <pc:chgData name="NGUYEN PHAM ANH THU" userId="baf72463-252b-4d5f-a6ca-5a6327a9888d" providerId="ADAL" clId="{42EB9027-1256-453B-B13C-DB095AC7D2C1}" dt="2022-01-17T13:04:40.924" v="287" actId="207"/>
        <pc:sldMkLst>
          <pc:docMk/>
          <pc:sldMk cId="832725809" sldId="330"/>
        </pc:sldMkLst>
        <pc:spChg chg="mod">
          <ac:chgData name="NGUYEN PHAM ANH THU" userId="baf72463-252b-4d5f-a6ca-5a6327a9888d" providerId="ADAL" clId="{42EB9027-1256-453B-B13C-DB095AC7D2C1}" dt="2022-01-17T13:04:40.924" v="287" actId="207"/>
          <ac:spMkLst>
            <pc:docMk/>
            <pc:sldMk cId="832725809" sldId="330"/>
            <ac:spMk id="28" creationId="{A6DC5FCA-748A-47C1-B280-D5056C0716C5}"/>
          </ac:spMkLst>
        </pc:spChg>
      </pc:sldChg>
      <pc:sldChg chg="modSp mod">
        <pc:chgData name="NGUYEN PHAM ANH THU" userId="baf72463-252b-4d5f-a6ca-5a6327a9888d" providerId="ADAL" clId="{42EB9027-1256-453B-B13C-DB095AC7D2C1}" dt="2022-01-17T13:04:44.566" v="288" actId="207"/>
        <pc:sldMkLst>
          <pc:docMk/>
          <pc:sldMk cId="1690057315" sldId="331"/>
        </pc:sldMkLst>
        <pc:spChg chg="mod">
          <ac:chgData name="NGUYEN PHAM ANH THU" userId="baf72463-252b-4d5f-a6ca-5a6327a9888d" providerId="ADAL" clId="{42EB9027-1256-453B-B13C-DB095AC7D2C1}" dt="2022-01-17T13:04:44.566" v="288" actId="207"/>
          <ac:spMkLst>
            <pc:docMk/>
            <pc:sldMk cId="1690057315" sldId="331"/>
            <ac:spMk id="62" creationId="{DA8A4EED-B1F0-45E3-8707-57134881FE5E}"/>
          </ac:spMkLst>
        </pc:spChg>
      </pc:sldChg>
      <pc:sldChg chg="modSp mod modAnim modNotesTx">
        <pc:chgData name="NGUYEN PHAM ANH THU" userId="baf72463-252b-4d5f-a6ca-5a6327a9888d" providerId="ADAL" clId="{42EB9027-1256-453B-B13C-DB095AC7D2C1}" dt="2022-01-17T13:04:54.989" v="289" actId="207"/>
        <pc:sldMkLst>
          <pc:docMk/>
          <pc:sldMk cId="665893885" sldId="332"/>
        </pc:sldMkLst>
        <pc:spChg chg="mod">
          <ac:chgData name="NGUYEN PHAM ANH THU" userId="baf72463-252b-4d5f-a6ca-5a6327a9888d" providerId="ADAL" clId="{42EB9027-1256-453B-B13C-DB095AC7D2C1}" dt="2022-01-17T13:04:54.989" v="289" actId="207"/>
          <ac:spMkLst>
            <pc:docMk/>
            <pc:sldMk cId="665893885" sldId="332"/>
            <ac:spMk id="28" creationId="{A6DC5FCA-748A-47C1-B280-D5056C0716C5}"/>
          </ac:spMkLst>
        </pc:spChg>
      </pc:sldChg>
      <pc:sldChg chg="modSp mod">
        <pc:chgData name="NGUYEN PHAM ANH THU" userId="baf72463-252b-4d5f-a6ca-5a6327a9888d" providerId="ADAL" clId="{42EB9027-1256-453B-B13C-DB095AC7D2C1}" dt="2022-01-17T13:04:59.267" v="290" actId="207"/>
        <pc:sldMkLst>
          <pc:docMk/>
          <pc:sldMk cId="3153792908" sldId="333"/>
        </pc:sldMkLst>
        <pc:spChg chg="mod">
          <ac:chgData name="NGUYEN PHAM ANH THU" userId="baf72463-252b-4d5f-a6ca-5a6327a9888d" providerId="ADAL" clId="{42EB9027-1256-453B-B13C-DB095AC7D2C1}" dt="2022-01-17T13:04:59.267" v="290" actId="207"/>
          <ac:spMkLst>
            <pc:docMk/>
            <pc:sldMk cId="3153792908" sldId="333"/>
            <ac:spMk id="62" creationId="{DA8A4EED-B1F0-45E3-8707-57134881FE5E}"/>
          </ac:spMkLst>
        </pc:spChg>
      </pc:sldChg>
      <pc:sldChg chg="modSp mod modAnim modNotesTx">
        <pc:chgData name="NGUYEN PHAM ANH THU" userId="baf72463-252b-4d5f-a6ca-5a6327a9888d" providerId="ADAL" clId="{42EB9027-1256-453B-B13C-DB095AC7D2C1}" dt="2022-01-17T13:05:50.020" v="303" actId="207"/>
        <pc:sldMkLst>
          <pc:docMk/>
          <pc:sldMk cId="2172569594" sldId="336"/>
        </pc:sldMkLst>
        <pc:spChg chg="mod">
          <ac:chgData name="NGUYEN PHAM ANH THU" userId="baf72463-252b-4d5f-a6ca-5a6327a9888d" providerId="ADAL" clId="{42EB9027-1256-453B-B13C-DB095AC7D2C1}" dt="2022-01-17T13:05:40.422" v="301" actId="207"/>
          <ac:spMkLst>
            <pc:docMk/>
            <pc:sldMk cId="2172569594" sldId="336"/>
            <ac:spMk id="2" creationId="{64791E56-60FF-4D13-B68B-24ED67E1964D}"/>
          </ac:spMkLst>
        </pc:spChg>
        <pc:spChg chg="mod">
          <ac:chgData name="NGUYEN PHAM ANH THU" userId="baf72463-252b-4d5f-a6ca-5a6327a9888d" providerId="ADAL" clId="{42EB9027-1256-453B-B13C-DB095AC7D2C1}" dt="2022-01-17T13:05:45.283" v="302" actId="207"/>
          <ac:spMkLst>
            <pc:docMk/>
            <pc:sldMk cId="2172569594" sldId="336"/>
            <ac:spMk id="5" creationId="{A502AFF2-15AE-4668-AD68-055BEA95B3AA}"/>
          </ac:spMkLst>
        </pc:spChg>
        <pc:spChg chg="mod">
          <ac:chgData name="NGUYEN PHAM ANH THU" userId="baf72463-252b-4d5f-a6ca-5a6327a9888d" providerId="ADAL" clId="{42EB9027-1256-453B-B13C-DB095AC7D2C1}" dt="2022-01-17T13:05:50.020" v="303" actId="207"/>
          <ac:spMkLst>
            <pc:docMk/>
            <pc:sldMk cId="2172569594" sldId="336"/>
            <ac:spMk id="60" creationId="{B28F7AE8-A9B3-4102-AB4F-3DF5235F9B44}"/>
          </ac:spMkLst>
        </pc:spChg>
      </pc:sldChg>
      <pc:sldChg chg="modSp mod modAnim modNotesTx">
        <pc:chgData name="NGUYEN PHAM ANH THU" userId="baf72463-252b-4d5f-a6ca-5a6327a9888d" providerId="ADAL" clId="{42EB9027-1256-453B-B13C-DB095AC7D2C1}" dt="2022-01-17T13:06:05.245" v="306" actId="207"/>
        <pc:sldMkLst>
          <pc:docMk/>
          <pc:sldMk cId="1824888805" sldId="337"/>
        </pc:sldMkLst>
        <pc:spChg chg="mod">
          <ac:chgData name="NGUYEN PHAM ANH THU" userId="baf72463-252b-4d5f-a6ca-5a6327a9888d" providerId="ADAL" clId="{42EB9027-1256-453B-B13C-DB095AC7D2C1}" dt="2022-01-17T13:06:05.245" v="306" actId="207"/>
          <ac:spMkLst>
            <pc:docMk/>
            <pc:sldMk cId="1824888805" sldId="337"/>
            <ac:spMk id="2" creationId="{64791E56-60FF-4D13-B68B-24ED67E1964D}"/>
          </ac:spMkLst>
        </pc:spChg>
        <pc:spChg chg="mod">
          <ac:chgData name="NGUYEN PHAM ANH THU" userId="baf72463-252b-4d5f-a6ca-5a6327a9888d" providerId="ADAL" clId="{42EB9027-1256-453B-B13C-DB095AC7D2C1}" dt="2022-01-17T13:05:59.268" v="304" actId="207"/>
          <ac:spMkLst>
            <pc:docMk/>
            <pc:sldMk cId="1824888805" sldId="337"/>
            <ac:spMk id="5" creationId="{A502AFF2-15AE-4668-AD68-055BEA95B3AA}"/>
          </ac:spMkLst>
        </pc:spChg>
        <pc:spChg chg="mod">
          <ac:chgData name="NGUYEN PHAM ANH THU" userId="baf72463-252b-4d5f-a6ca-5a6327a9888d" providerId="ADAL" clId="{42EB9027-1256-453B-B13C-DB095AC7D2C1}" dt="2022-01-17T13:06:02.710" v="305" actId="207"/>
          <ac:spMkLst>
            <pc:docMk/>
            <pc:sldMk cId="1824888805" sldId="337"/>
            <ac:spMk id="66" creationId="{9F6179DC-DE4B-4A5F-A69C-6381E24F811F}"/>
          </ac:spMkLst>
        </pc:spChg>
      </pc:sldChg>
      <pc:sldChg chg="modSp mod">
        <pc:chgData name="NGUYEN PHAM ANH THU" userId="baf72463-252b-4d5f-a6ca-5a6327a9888d" providerId="ADAL" clId="{42EB9027-1256-453B-B13C-DB095AC7D2C1}" dt="2022-01-17T13:06:21.542" v="309" actId="207"/>
        <pc:sldMkLst>
          <pc:docMk/>
          <pc:sldMk cId="4022390606" sldId="338"/>
        </pc:sldMkLst>
        <pc:spChg chg="mod">
          <ac:chgData name="NGUYEN PHAM ANH THU" userId="baf72463-252b-4d5f-a6ca-5a6327a9888d" providerId="ADAL" clId="{42EB9027-1256-453B-B13C-DB095AC7D2C1}" dt="2022-01-17T13:06:21.542" v="309" actId="207"/>
          <ac:spMkLst>
            <pc:docMk/>
            <pc:sldMk cId="4022390606" sldId="338"/>
            <ac:spMk id="2" creationId="{9584437A-A1AC-433E-8360-C9F893CFB377}"/>
          </ac:spMkLst>
        </pc:spChg>
        <pc:spChg chg="mod">
          <ac:chgData name="NGUYEN PHAM ANH THU" userId="baf72463-252b-4d5f-a6ca-5a6327a9888d" providerId="ADAL" clId="{42EB9027-1256-453B-B13C-DB095AC7D2C1}" dt="2022-01-17T13:06:18.981" v="308" actId="207"/>
          <ac:spMkLst>
            <pc:docMk/>
            <pc:sldMk cId="4022390606" sldId="338"/>
            <ac:spMk id="21" creationId="{E748592E-4B00-483E-95DF-9658618B1662}"/>
          </ac:spMkLst>
        </pc:spChg>
      </pc:sldChg>
      <pc:sldChg chg="modSp mod modNotesTx">
        <pc:chgData name="NGUYEN PHAM ANH THU" userId="baf72463-252b-4d5f-a6ca-5a6327a9888d" providerId="ADAL" clId="{42EB9027-1256-453B-B13C-DB095AC7D2C1}" dt="2022-01-17T13:05:09.756" v="292" actId="207"/>
        <pc:sldMkLst>
          <pc:docMk/>
          <pc:sldMk cId="361141859" sldId="339"/>
        </pc:sldMkLst>
        <pc:spChg chg="mod">
          <ac:chgData name="NGUYEN PHAM ANH THU" userId="baf72463-252b-4d5f-a6ca-5a6327a9888d" providerId="ADAL" clId="{42EB9027-1256-453B-B13C-DB095AC7D2C1}" dt="2022-01-17T13:05:09.756" v="292" actId="207"/>
          <ac:spMkLst>
            <pc:docMk/>
            <pc:sldMk cId="361141859" sldId="339"/>
            <ac:spMk id="5" creationId="{A502AFF2-15AE-4668-AD68-055BEA95B3AA}"/>
          </ac:spMkLst>
        </pc:spChg>
        <pc:spChg chg="mod">
          <ac:chgData name="NGUYEN PHAM ANH THU" userId="baf72463-252b-4d5f-a6ca-5a6327a9888d" providerId="ADAL" clId="{42EB9027-1256-453B-B13C-DB095AC7D2C1}" dt="2022-01-17T13:05:07.164" v="291" actId="207"/>
          <ac:spMkLst>
            <pc:docMk/>
            <pc:sldMk cId="361141859" sldId="339"/>
            <ac:spMk id="61" creationId="{CB980DA7-37D3-41B5-8BBD-CDF48BDE878C}"/>
          </ac:spMkLst>
        </pc:spChg>
      </pc:sldChg>
      <pc:sldChg chg="modSp mod modAnim modNotesTx">
        <pc:chgData name="NGUYEN PHAM ANH THU" userId="baf72463-252b-4d5f-a6ca-5a6327a9888d" providerId="ADAL" clId="{42EB9027-1256-453B-B13C-DB095AC7D2C1}" dt="2022-01-17T13:05:33.661" v="300" actId="207"/>
        <pc:sldMkLst>
          <pc:docMk/>
          <pc:sldMk cId="3230693498" sldId="340"/>
        </pc:sldMkLst>
        <pc:spChg chg="mod">
          <ac:chgData name="NGUYEN PHAM ANH THU" userId="baf72463-252b-4d5f-a6ca-5a6327a9888d" providerId="ADAL" clId="{42EB9027-1256-453B-B13C-DB095AC7D2C1}" dt="2022-01-17T13:05:16.219" v="293" actId="207"/>
          <ac:spMkLst>
            <pc:docMk/>
            <pc:sldMk cId="3230693498" sldId="340"/>
            <ac:spMk id="2" creationId="{64791E56-60FF-4D13-B68B-24ED67E1964D}"/>
          </ac:spMkLst>
        </pc:spChg>
        <pc:spChg chg="mod">
          <ac:chgData name="NGUYEN PHAM ANH THU" userId="baf72463-252b-4d5f-a6ca-5a6327a9888d" providerId="ADAL" clId="{42EB9027-1256-453B-B13C-DB095AC7D2C1}" dt="2022-01-17T13:05:33.661" v="300" actId="207"/>
          <ac:spMkLst>
            <pc:docMk/>
            <pc:sldMk cId="3230693498" sldId="340"/>
            <ac:spMk id="5" creationId="{A502AFF2-15AE-4668-AD68-055BEA95B3AA}"/>
          </ac:spMkLst>
        </pc:spChg>
        <pc:spChg chg="mod">
          <ac:chgData name="NGUYEN PHAM ANH THU" userId="baf72463-252b-4d5f-a6ca-5a6327a9888d" providerId="ADAL" clId="{42EB9027-1256-453B-B13C-DB095AC7D2C1}" dt="2022-01-17T13:05:29.981" v="299" actId="207"/>
          <ac:spMkLst>
            <pc:docMk/>
            <pc:sldMk cId="3230693498" sldId="340"/>
            <ac:spMk id="23" creationId="{CDA39650-1BF1-4FAA-9149-E8D36E5C5FFE}"/>
          </ac:spMkLst>
        </pc:spChg>
        <pc:spChg chg="mod">
          <ac:chgData name="NGUYEN PHAM ANH THU" userId="baf72463-252b-4d5f-a6ca-5a6327a9888d" providerId="ADAL" clId="{42EB9027-1256-453B-B13C-DB095AC7D2C1}" dt="2022-01-17T13:05:27.500" v="298" actId="207"/>
          <ac:spMkLst>
            <pc:docMk/>
            <pc:sldMk cId="3230693498" sldId="340"/>
            <ac:spMk id="26" creationId="{C5AFC368-F007-4A6D-83DA-FD51B8A73D40}"/>
          </ac:spMkLst>
        </pc:spChg>
        <pc:spChg chg="mod">
          <ac:chgData name="NGUYEN PHAM ANH THU" userId="baf72463-252b-4d5f-a6ca-5a6327a9888d" providerId="ADAL" clId="{42EB9027-1256-453B-B13C-DB095AC7D2C1}" dt="2022-01-17T13:05:25.375" v="297" actId="207"/>
          <ac:spMkLst>
            <pc:docMk/>
            <pc:sldMk cId="3230693498" sldId="340"/>
            <ac:spMk id="27" creationId="{6D37BBE0-C99C-4C96-A487-1FA4A71F4346}"/>
          </ac:spMkLst>
        </pc:spChg>
        <pc:spChg chg="mod">
          <ac:chgData name="NGUYEN PHAM ANH THU" userId="baf72463-252b-4d5f-a6ca-5a6327a9888d" providerId="ADAL" clId="{42EB9027-1256-453B-B13C-DB095AC7D2C1}" dt="2022-01-17T12:59:21.161" v="252" actId="207"/>
          <ac:spMkLst>
            <pc:docMk/>
            <pc:sldMk cId="3230693498" sldId="340"/>
            <ac:spMk id="43" creationId="{A4291EF3-B2F5-4607-A5D1-18D2D2627094}"/>
          </ac:spMkLst>
        </pc:spChg>
        <pc:grpChg chg="mod">
          <ac:chgData name="NGUYEN PHAM ANH THU" userId="baf72463-252b-4d5f-a6ca-5a6327a9888d" providerId="ADAL" clId="{42EB9027-1256-453B-B13C-DB095AC7D2C1}" dt="2022-01-17T13:05:21.415" v="295" actId="207"/>
          <ac:grpSpMkLst>
            <pc:docMk/>
            <pc:sldMk cId="3230693498" sldId="340"/>
            <ac:grpSpMk id="25" creationId="{930060E8-634D-434D-A79F-AB39BCAC34BC}"/>
          </ac:grpSpMkLst>
        </pc:grpChg>
      </pc:sldChg>
      <pc:sldChg chg="modSp mod">
        <pc:chgData name="NGUYEN PHAM ANH THU" userId="baf72463-252b-4d5f-a6ca-5a6327a9888d" providerId="ADAL" clId="{42EB9027-1256-453B-B13C-DB095AC7D2C1}" dt="2022-01-17T13:06:15.116" v="307" actId="207"/>
        <pc:sldMkLst>
          <pc:docMk/>
          <pc:sldMk cId="2368082599" sldId="341"/>
        </pc:sldMkLst>
        <pc:spChg chg="mod">
          <ac:chgData name="NGUYEN PHAM ANH THU" userId="baf72463-252b-4d5f-a6ca-5a6327a9888d" providerId="ADAL" clId="{42EB9027-1256-453B-B13C-DB095AC7D2C1}" dt="2022-01-17T13:06:15.116" v="307" actId="207"/>
          <ac:spMkLst>
            <pc:docMk/>
            <pc:sldMk cId="2368082599" sldId="341"/>
            <ac:spMk id="5" creationId="{A502AFF2-15AE-4668-AD68-055BEA95B3AA}"/>
          </ac:spMkLst>
        </pc:spChg>
      </pc:sldChg>
      <pc:sldChg chg="modSp mod">
        <pc:chgData name="NGUYEN PHAM ANH THU" userId="baf72463-252b-4d5f-a6ca-5a6327a9888d" providerId="ADAL" clId="{42EB9027-1256-453B-B13C-DB095AC7D2C1}" dt="2022-01-17T13:06:27.276" v="310" actId="207"/>
        <pc:sldMkLst>
          <pc:docMk/>
          <pc:sldMk cId="2753407397" sldId="342"/>
        </pc:sldMkLst>
        <pc:spChg chg="mod">
          <ac:chgData name="NGUYEN PHAM ANH THU" userId="baf72463-252b-4d5f-a6ca-5a6327a9888d" providerId="ADAL" clId="{42EB9027-1256-453B-B13C-DB095AC7D2C1}" dt="2022-01-17T13:06:27.276" v="310" actId="207"/>
          <ac:spMkLst>
            <pc:docMk/>
            <pc:sldMk cId="2753407397" sldId="342"/>
            <ac:spMk id="21" creationId="{E748592E-4B00-483E-95DF-9658618B1662}"/>
          </ac:spMkLst>
        </pc:spChg>
      </pc:sldChg>
      <pc:sldChg chg="modSp mod">
        <pc:chgData name="NGUYEN PHAM ANH THU" userId="baf72463-252b-4d5f-a6ca-5a6327a9888d" providerId="ADAL" clId="{42EB9027-1256-453B-B13C-DB095AC7D2C1}" dt="2022-01-17T13:06:32.804" v="311" actId="207"/>
        <pc:sldMkLst>
          <pc:docMk/>
          <pc:sldMk cId="377786840" sldId="343"/>
        </pc:sldMkLst>
        <pc:spChg chg="mod">
          <ac:chgData name="NGUYEN PHAM ANH THU" userId="baf72463-252b-4d5f-a6ca-5a6327a9888d" providerId="ADAL" clId="{42EB9027-1256-453B-B13C-DB095AC7D2C1}" dt="2022-01-17T13:06:32.804" v="311" actId="207"/>
          <ac:spMkLst>
            <pc:docMk/>
            <pc:sldMk cId="377786840" sldId="343"/>
            <ac:spMk id="21" creationId="{E748592E-4B00-483E-95DF-9658618B1662}"/>
          </ac:spMkLst>
        </pc:spChg>
      </pc:sldChg>
      <pc:sldChg chg="modSp mod">
        <pc:chgData name="NGUYEN PHAM ANH THU" userId="baf72463-252b-4d5f-a6ca-5a6327a9888d" providerId="ADAL" clId="{42EB9027-1256-453B-B13C-DB095AC7D2C1}" dt="2022-01-17T13:06:39.641" v="313" actId="113"/>
        <pc:sldMkLst>
          <pc:docMk/>
          <pc:sldMk cId="1011924792" sldId="344"/>
        </pc:sldMkLst>
        <pc:spChg chg="mod">
          <ac:chgData name="NGUYEN PHAM ANH THU" userId="baf72463-252b-4d5f-a6ca-5a6327a9888d" providerId="ADAL" clId="{42EB9027-1256-453B-B13C-DB095AC7D2C1}" dt="2022-01-17T13:06:39.641" v="313" actId="113"/>
          <ac:spMkLst>
            <pc:docMk/>
            <pc:sldMk cId="1011924792" sldId="344"/>
            <ac:spMk id="76" creationId="{FD0DEEC6-2E2B-4482-8AF2-605F6E31117F}"/>
          </ac:spMkLst>
        </pc:spChg>
      </pc:sldChg>
      <pc:sldChg chg="modSp mod">
        <pc:chgData name="NGUYEN PHAM ANH THU" userId="baf72463-252b-4d5f-a6ca-5a6327a9888d" providerId="ADAL" clId="{42EB9027-1256-453B-B13C-DB095AC7D2C1}" dt="2022-01-17T13:06:55.638" v="315" actId="207"/>
        <pc:sldMkLst>
          <pc:docMk/>
          <pc:sldMk cId="759141812" sldId="350"/>
        </pc:sldMkLst>
        <pc:spChg chg="mod">
          <ac:chgData name="NGUYEN PHAM ANH THU" userId="baf72463-252b-4d5f-a6ca-5a6327a9888d" providerId="ADAL" clId="{42EB9027-1256-453B-B13C-DB095AC7D2C1}" dt="2022-01-17T13:06:55.638" v="315" actId="207"/>
          <ac:spMkLst>
            <pc:docMk/>
            <pc:sldMk cId="759141812" sldId="350"/>
            <ac:spMk id="4" creationId="{1525ED49-89DA-4025-868E-F45B7F3EFB16}"/>
          </ac:spMkLst>
        </pc:spChg>
      </pc:sldChg>
      <pc:sldChg chg="modSp mod">
        <pc:chgData name="NGUYEN PHAM ANH THU" userId="baf72463-252b-4d5f-a6ca-5a6327a9888d" providerId="ADAL" clId="{42EB9027-1256-453B-B13C-DB095AC7D2C1}" dt="2022-01-17T13:07:08.694" v="318" actId="113"/>
        <pc:sldMkLst>
          <pc:docMk/>
          <pc:sldMk cId="406941168" sldId="351"/>
        </pc:sldMkLst>
        <pc:spChg chg="mod">
          <ac:chgData name="NGUYEN PHAM ANH THU" userId="baf72463-252b-4d5f-a6ca-5a6327a9888d" providerId="ADAL" clId="{42EB9027-1256-453B-B13C-DB095AC7D2C1}" dt="2022-01-17T13:07:08.694" v="318" actId="113"/>
          <ac:spMkLst>
            <pc:docMk/>
            <pc:sldMk cId="406941168" sldId="351"/>
            <ac:spMk id="8" creationId="{DF792322-10B0-43FD-B4C7-E339EAB88A24}"/>
          </ac:spMkLst>
        </pc:spChg>
      </pc:sldChg>
      <pc:sldChg chg="modSp mod">
        <pc:chgData name="NGUYEN PHAM ANH THU" userId="baf72463-252b-4d5f-a6ca-5a6327a9888d" providerId="ADAL" clId="{42EB9027-1256-453B-B13C-DB095AC7D2C1}" dt="2022-01-17T13:07:00.756" v="316" actId="207"/>
        <pc:sldMkLst>
          <pc:docMk/>
          <pc:sldMk cId="3211885744" sldId="352"/>
        </pc:sldMkLst>
        <pc:spChg chg="mod">
          <ac:chgData name="NGUYEN PHAM ANH THU" userId="baf72463-252b-4d5f-a6ca-5a6327a9888d" providerId="ADAL" clId="{42EB9027-1256-453B-B13C-DB095AC7D2C1}" dt="2022-01-17T13:07:00.756" v="316" actId="207"/>
          <ac:spMkLst>
            <pc:docMk/>
            <pc:sldMk cId="3211885744" sldId="352"/>
            <ac:spMk id="4" creationId="{1525ED49-89DA-4025-868E-F45B7F3EFB16}"/>
          </ac:spMkLst>
        </pc:spChg>
      </pc:sldChg>
      <pc:sldChg chg="addSp delSp modSp add mod ord delAnim modAnim">
        <pc:chgData name="NGUYEN PHAM ANH THU" userId="baf72463-252b-4d5f-a6ca-5a6327a9888d" providerId="ADAL" clId="{42EB9027-1256-453B-B13C-DB095AC7D2C1}" dt="2022-01-17T13:09:28.905" v="352" actId="1076"/>
        <pc:sldMkLst>
          <pc:docMk/>
          <pc:sldMk cId="1739064596" sldId="353"/>
        </pc:sldMkLst>
        <pc:spChg chg="add del mod">
          <ac:chgData name="NGUYEN PHAM ANH THU" userId="baf72463-252b-4d5f-a6ca-5a6327a9888d" providerId="ADAL" clId="{42EB9027-1256-453B-B13C-DB095AC7D2C1}" dt="2022-01-17T13:08:05.757" v="325" actId="478"/>
          <ac:spMkLst>
            <pc:docMk/>
            <pc:sldMk cId="1739064596" sldId="353"/>
            <ac:spMk id="3" creationId="{EE107AC3-0DC9-485C-AC66-F6DA8692B16A}"/>
          </ac:spMkLst>
        </pc:spChg>
        <pc:spChg chg="mod">
          <ac:chgData name="NGUYEN PHAM ANH THU" userId="baf72463-252b-4d5f-a6ca-5a6327a9888d" providerId="ADAL" clId="{42EB9027-1256-453B-B13C-DB095AC7D2C1}" dt="2022-01-17T13:08:10.935" v="326"/>
          <ac:spMkLst>
            <pc:docMk/>
            <pc:sldMk cId="1739064596" sldId="353"/>
            <ac:spMk id="9" creationId="{419C6099-1D03-42D8-8519-C3FFB4FCA7A4}"/>
          </ac:spMkLst>
        </pc:spChg>
        <pc:spChg chg="del">
          <ac:chgData name="NGUYEN PHAM ANH THU" userId="baf72463-252b-4d5f-a6ca-5a6327a9888d" providerId="ADAL" clId="{42EB9027-1256-453B-B13C-DB095AC7D2C1}" dt="2022-01-17T13:08:04.222" v="324" actId="478"/>
          <ac:spMkLst>
            <pc:docMk/>
            <pc:sldMk cId="1739064596" sldId="353"/>
            <ac:spMk id="1533" creationId="{00000000-0000-0000-0000-000000000000}"/>
          </ac:spMkLst>
        </pc:spChg>
        <pc:grpChg chg="add mod">
          <ac:chgData name="NGUYEN PHAM ANH THU" userId="baf72463-252b-4d5f-a6ca-5a6327a9888d" providerId="ADAL" clId="{42EB9027-1256-453B-B13C-DB095AC7D2C1}" dt="2022-01-17T13:09:28.905" v="352" actId="1076"/>
          <ac:grpSpMkLst>
            <pc:docMk/>
            <pc:sldMk cId="1739064596" sldId="353"/>
            <ac:grpSpMk id="7" creationId="{9040F809-1649-4B7A-8862-5C9ECD5E827F}"/>
          </ac:grpSpMkLst>
        </pc:grpChg>
        <pc:picChg chg="mod">
          <ac:chgData name="NGUYEN PHAM ANH THU" userId="baf72463-252b-4d5f-a6ca-5a6327a9888d" providerId="ADAL" clId="{42EB9027-1256-453B-B13C-DB095AC7D2C1}" dt="2022-01-17T13:08:10.935" v="326"/>
          <ac:picMkLst>
            <pc:docMk/>
            <pc:sldMk cId="1739064596" sldId="353"/>
            <ac:picMk id="8" creationId="{15875F00-6698-4C92-9903-719F008257C6}"/>
          </ac:picMkLst>
        </pc:picChg>
        <pc:picChg chg="add mod">
          <ac:chgData name="NGUYEN PHAM ANH THU" userId="baf72463-252b-4d5f-a6ca-5a6327a9888d" providerId="ADAL" clId="{42EB9027-1256-453B-B13C-DB095AC7D2C1}" dt="2022-01-17T13:09:20.715" v="351" actId="1076"/>
          <ac:picMkLst>
            <pc:docMk/>
            <pc:sldMk cId="1739064596" sldId="353"/>
            <ac:picMk id="10" creationId="{1370FE1B-6F99-410C-A5A6-18499D957401}"/>
          </ac:picMkLst>
        </pc:picChg>
        <pc:picChg chg="del">
          <ac:chgData name="NGUYEN PHAM ANH THU" userId="baf72463-252b-4d5f-a6ca-5a6327a9888d" providerId="ADAL" clId="{42EB9027-1256-453B-B13C-DB095AC7D2C1}" dt="2022-01-17T13:09:12.010" v="348" actId="478"/>
          <ac:picMkLst>
            <pc:docMk/>
            <pc:sldMk cId="1739064596" sldId="353"/>
            <ac:picMk id="259" creationId="{27884D60-CBD9-4353-985D-56E1C68E504B}"/>
          </ac:picMkLst>
        </pc:picChg>
        <pc:picChg chg="del">
          <ac:chgData name="NGUYEN PHAM ANH THU" userId="baf72463-252b-4d5f-a6ca-5a6327a9888d" providerId="ADAL" clId="{42EB9027-1256-453B-B13C-DB095AC7D2C1}" dt="2022-01-17T13:09:11.238" v="347" actId="478"/>
          <ac:picMkLst>
            <pc:docMk/>
            <pc:sldMk cId="1739064596" sldId="353"/>
            <ac:picMk id="260" creationId="{CDBAD82C-D03E-4E18-B661-4DF4340F85D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F342522-5BED-4FED-B5BD-C85E462BF5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FD4BAE-68C8-4FA8-896F-5A0936BBDF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8F17F-5EEA-4D6E-93EA-337916304060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00B519-46C8-4F22-A129-F780110962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6EE1A2-6021-42CE-8B1E-A40A350C9D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972EE-F639-4C19-A0BE-0530714BD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850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8418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11911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84614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ga1242414e1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9" name="Google Shape;2369;ga1242414e1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ga1242414e1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9" name="Google Shape;2369;ga1242414e1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37462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ga1242414e1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9" name="Google Shape;2369;ga1242414e1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8373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ga1242414e1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9" name="Google Shape;2369;ga1242414e1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1576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ga1242414e1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9" name="Google Shape;2369;ga1242414e1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4360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ga1242414e1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9" name="Google Shape;2369;ga1242414e1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0590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ga1242414e1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9" name="Google Shape;2369;ga1242414e1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5521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ga1242414e1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9" name="Google Shape;2369;ga1242414e1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10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2104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ga1242414e1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9" name="Google Shape;2369;ga1242414e1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7703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ga1242414e1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9" name="Google Shape;2369;ga1242414e1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- GV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hướng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dẫn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thêm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HS: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đỏ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đặc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điểm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phẩm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chất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endParaRPr lang="en-US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xanh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lá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endParaRPr lang="en-US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nâu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đặc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trưng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i="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endParaRPr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7326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ga1242414e1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9" name="Google Shape;2369;ga1242414e1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- GV hướng dẫn thêm cho HS: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+ Màu đỏ: từ chỉ đặc điểm phẩm chất của người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+ Màu xanh lá: từ chỉ hoạt động của người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200" b="1" i="0" dirty="0">
                <a:latin typeface="Calibri" panose="020F0502020204030204" pitchFamily="34" charset="0"/>
                <a:cs typeface="Calibri" panose="020F0502020204030204" pitchFamily="34" charset="0"/>
              </a:rPr>
              <a:t>+ Màu nâu: từ chỉ bộ phận đặc trưng của người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006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8" name="Google Shape;2368;ga1242414e1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9" name="Google Shape;2369;ga1242414e1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7047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7" name="Google Shape;2727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8" name="Google Shape;2728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71337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69365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4" name="Google Shape;1874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Google Shape;2016;ga1242414e1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7" name="Google Shape;2017;ga1242414e1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Google Shape;2016;ga1242414e1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7" name="Google Shape;2017;ga1242414e1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dirty="0"/>
              <a:t>- </a:t>
            </a:r>
            <a:r>
              <a:rPr lang="en-US" dirty="0" err="1"/>
              <a:t>Rễ</a:t>
            </a:r>
            <a:r>
              <a:rPr lang="en-US" dirty="0"/>
              <a:t>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đu</a:t>
            </a:r>
            <a:r>
              <a:rPr lang="en-US" dirty="0"/>
              <a:t> </a:t>
            </a:r>
            <a:r>
              <a:rPr lang="en-US" dirty="0" err="1"/>
              <a:t>đủ</a:t>
            </a:r>
            <a:r>
              <a:rPr lang="en-US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dirty="0"/>
              <a:t>- </a:t>
            </a:r>
            <a:r>
              <a:rPr lang="en-US" dirty="0" err="1"/>
              <a:t>Rễ</a:t>
            </a:r>
            <a:r>
              <a:rPr lang="en-US" dirty="0"/>
              <a:t> </a:t>
            </a:r>
            <a:r>
              <a:rPr lang="en-US" dirty="0" err="1"/>
              <a:t>cây</a:t>
            </a:r>
            <a:r>
              <a:rPr lang="en-US" dirty="0"/>
              <a:t> </a:t>
            </a:r>
            <a:r>
              <a:rPr lang="en-US" dirty="0" err="1"/>
              <a:t>bàng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6911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7" name="Google Shape;2727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8" name="Google Shape;2728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3324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7" name="Google Shape;2727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8" name="Google Shape;2728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23469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93129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ga1242414e1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5" name="Google Shape;2275;ga1242414e1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40805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ga1242414e1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5" name="Google Shape;2275;ga1242414e1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5504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039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6889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a1242414e1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8" name="Google Shape;2398;ga1242414e1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a1242414e1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8" name="Google Shape;2398;ga1242414e1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6661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ga1242414e1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5" name="Google Shape;2275;ga1242414e1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5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5997400" y="2571823"/>
            <a:ext cx="3146595" cy="2530839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"/>
          <p:cNvSpPr/>
          <p:nvPr/>
        </p:nvSpPr>
        <p:spPr>
          <a:xfrm flipH="1">
            <a:off x="25" y="3869007"/>
            <a:ext cx="9143961" cy="937922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"/>
          <p:cNvSpPr/>
          <p:nvPr/>
        </p:nvSpPr>
        <p:spPr>
          <a:xfrm flipH="1">
            <a:off x="6007683" y="3749736"/>
            <a:ext cx="3126028" cy="1404231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"/>
          <p:cNvSpPr/>
          <p:nvPr/>
        </p:nvSpPr>
        <p:spPr>
          <a:xfrm flipH="1">
            <a:off x="59" y="3986898"/>
            <a:ext cx="5844827" cy="114266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3"/>
          <p:cNvSpPr/>
          <p:nvPr/>
        </p:nvSpPr>
        <p:spPr>
          <a:xfrm flipH="1">
            <a:off x="54" y="4191630"/>
            <a:ext cx="2547407" cy="937929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3"/>
          <p:cNvSpPr/>
          <p:nvPr/>
        </p:nvSpPr>
        <p:spPr>
          <a:xfrm flipH="1">
            <a:off x="25" y="4078050"/>
            <a:ext cx="9143961" cy="1051464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912075" y="2492668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912075" y="3030288"/>
            <a:ext cx="28080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912075" y="1413632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07078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1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3609522" y="4551213"/>
            <a:ext cx="5534435" cy="539017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"/>
          <p:cNvSpPr/>
          <p:nvPr/>
        </p:nvSpPr>
        <p:spPr>
          <a:xfrm>
            <a:off x="12" y="4641271"/>
            <a:ext cx="3146595" cy="538178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"/>
          <p:cNvSpPr/>
          <p:nvPr/>
        </p:nvSpPr>
        <p:spPr>
          <a:xfrm>
            <a:off x="12" y="4815165"/>
            <a:ext cx="9143961" cy="33764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"/>
          <p:cNvSpPr/>
          <p:nvPr/>
        </p:nvSpPr>
        <p:spPr>
          <a:xfrm>
            <a:off x="12" y="4811664"/>
            <a:ext cx="7098735" cy="321936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"/>
          <p:cNvSpPr/>
          <p:nvPr/>
        </p:nvSpPr>
        <p:spPr>
          <a:xfrm>
            <a:off x="12" y="4811664"/>
            <a:ext cx="3126028" cy="262355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"/>
          <p:cNvSpPr/>
          <p:nvPr/>
        </p:nvSpPr>
        <p:spPr>
          <a:xfrm>
            <a:off x="12" y="4872348"/>
            <a:ext cx="6626720" cy="261252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"/>
          <p:cNvSpPr/>
          <p:nvPr/>
        </p:nvSpPr>
        <p:spPr>
          <a:xfrm>
            <a:off x="3299134" y="4840713"/>
            <a:ext cx="5844827" cy="380696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"/>
          <p:cNvSpPr/>
          <p:nvPr/>
        </p:nvSpPr>
        <p:spPr>
          <a:xfrm>
            <a:off x="4833726" y="4947475"/>
            <a:ext cx="4310233" cy="27392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/>
          <p:nvPr/>
        </p:nvSpPr>
        <p:spPr>
          <a:xfrm>
            <a:off x="12" y="4889632"/>
            <a:ext cx="9143961" cy="33177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1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3609522" y="4551213"/>
            <a:ext cx="5534435" cy="539017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"/>
          <p:cNvSpPr/>
          <p:nvPr/>
        </p:nvSpPr>
        <p:spPr>
          <a:xfrm>
            <a:off x="12" y="4641271"/>
            <a:ext cx="3146595" cy="538178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"/>
          <p:cNvSpPr/>
          <p:nvPr/>
        </p:nvSpPr>
        <p:spPr>
          <a:xfrm>
            <a:off x="12" y="4815165"/>
            <a:ext cx="9143961" cy="33764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"/>
          <p:cNvSpPr/>
          <p:nvPr/>
        </p:nvSpPr>
        <p:spPr>
          <a:xfrm>
            <a:off x="12" y="4811664"/>
            <a:ext cx="7098735" cy="321936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"/>
          <p:cNvSpPr/>
          <p:nvPr/>
        </p:nvSpPr>
        <p:spPr>
          <a:xfrm>
            <a:off x="12" y="4811664"/>
            <a:ext cx="3126028" cy="262355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"/>
          <p:cNvSpPr/>
          <p:nvPr/>
        </p:nvSpPr>
        <p:spPr>
          <a:xfrm>
            <a:off x="12" y="4872348"/>
            <a:ext cx="6626720" cy="261252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"/>
          <p:cNvSpPr/>
          <p:nvPr/>
        </p:nvSpPr>
        <p:spPr>
          <a:xfrm>
            <a:off x="3299134" y="4840713"/>
            <a:ext cx="5844827" cy="380696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"/>
          <p:cNvSpPr/>
          <p:nvPr/>
        </p:nvSpPr>
        <p:spPr>
          <a:xfrm>
            <a:off x="4833726" y="4947475"/>
            <a:ext cx="4310233" cy="27392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/>
          <p:nvPr/>
        </p:nvSpPr>
        <p:spPr>
          <a:xfrm>
            <a:off x="12" y="4889632"/>
            <a:ext cx="9143961" cy="33177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874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1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3609522" y="4551213"/>
            <a:ext cx="5534435" cy="539017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"/>
          <p:cNvSpPr/>
          <p:nvPr/>
        </p:nvSpPr>
        <p:spPr>
          <a:xfrm>
            <a:off x="12" y="4641271"/>
            <a:ext cx="3146595" cy="538178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"/>
          <p:cNvSpPr/>
          <p:nvPr/>
        </p:nvSpPr>
        <p:spPr>
          <a:xfrm>
            <a:off x="12" y="4815165"/>
            <a:ext cx="9143961" cy="33764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"/>
          <p:cNvSpPr/>
          <p:nvPr/>
        </p:nvSpPr>
        <p:spPr>
          <a:xfrm>
            <a:off x="12" y="4811664"/>
            <a:ext cx="7098735" cy="321936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"/>
          <p:cNvSpPr/>
          <p:nvPr/>
        </p:nvSpPr>
        <p:spPr>
          <a:xfrm>
            <a:off x="12" y="4811664"/>
            <a:ext cx="3126028" cy="262355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"/>
          <p:cNvSpPr/>
          <p:nvPr/>
        </p:nvSpPr>
        <p:spPr>
          <a:xfrm>
            <a:off x="12" y="4872348"/>
            <a:ext cx="6626720" cy="261252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"/>
          <p:cNvSpPr/>
          <p:nvPr/>
        </p:nvSpPr>
        <p:spPr>
          <a:xfrm>
            <a:off x="3299134" y="4840713"/>
            <a:ext cx="5844827" cy="380696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"/>
          <p:cNvSpPr/>
          <p:nvPr/>
        </p:nvSpPr>
        <p:spPr>
          <a:xfrm>
            <a:off x="4833726" y="4947475"/>
            <a:ext cx="4310233" cy="27392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/>
          <p:nvPr/>
        </p:nvSpPr>
        <p:spPr>
          <a:xfrm>
            <a:off x="12" y="4889632"/>
            <a:ext cx="9143961" cy="33177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444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1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3609522" y="4551213"/>
            <a:ext cx="5534435" cy="539017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4"/>
          <p:cNvSpPr/>
          <p:nvPr/>
        </p:nvSpPr>
        <p:spPr>
          <a:xfrm>
            <a:off x="12" y="4641271"/>
            <a:ext cx="3146595" cy="538178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4"/>
          <p:cNvSpPr/>
          <p:nvPr/>
        </p:nvSpPr>
        <p:spPr>
          <a:xfrm>
            <a:off x="12" y="4815165"/>
            <a:ext cx="9143961" cy="33764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4"/>
          <p:cNvSpPr/>
          <p:nvPr/>
        </p:nvSpPr>
        <p:spPr>
          <a:xfrm>
            <a:off x="12" y="4811664"/>
            <a:ext cx="7098735" cy="321936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4"/>
          <p:cNvSpPr/>
          <p:nvPr/>
        </p:nvSpPr>
        <p:spPr>
          <a:xfrm>
            <a:off x="12" y="4811664"/>
            <a:ext cx="3126028" cy="262355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4"/>
          <p:cNvSpPr/>
          <p:nvPr/>
        </p:nvSpPr>
        <p:spPr>
          <a:xfrm>
            <a:off x="12" y="4872348"/>
            <a:ext cx="6626720" cy="261252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4"/>
          <p:cNvSpPr/>
          <p:nvPr/>
        </p:nvSpPr>
        <p:spPr>
          <a:xfrm>
            <a:off x="3299134" y="4840713"/>
            <a:ext cx="5844827" cy="380696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4"/>
          <p:cNvSpPr/>
          <p:nvPr/>
        </p:nvSpPr>
        <p:spPr>
          <a:xfrm>
            <a:off x="4833726" y="4947475"/>
            <a:ext cx="4310233" cy="27392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4"/>
          <p:cNvSpPr/>
          <p:nvPr/>
        </p:nvSpPr>
        <p:spPr>
          <a:xfrm>
            <a:off x="12" y="4889632"/>
            <a:ext cx="9143961" cy="33177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384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"/>
          <p:cNvGrpSpPr/>
          <p:nvPr/>
        </p:nvGrpSpPr>
        <p:grpSpPr>
          <a:xfrm>
            <a:off x="275" y="3117454"/>
            <a:ext cx="9167406" cy="2040141"/>
            <a:chOff x="271" y="2964551"/>
            <a:chExt cx="9167406" cy="2193229"/>
          </a:xfrm>
        </p:grpSpPr>
        <p:sp>
          <p:nvSpPr>
            <p:cNvPr id="312" name="Google Shape;312;p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6" name="Google Shape;316;p9"/>
          <p:cNvSpPr/>
          <p:nvPr/>
        </p:nvSpPr>
        <p:spPr>
          <a:xfrm>
            <a:off x="-35376" y="5400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9"/>
          <p:cNvSpPr/>
          <p:nvPr/>
        </p:nvSpPr>
        <p:spPr>
          <a:xfrm>
            <a:off x="-35376" y="20613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9"/>
          <p:cNvSpPr/>
          <p:nvPr/>
        </p:nvSpPr>
        <p:spPr>
          <a:xfrm>
            <a:off x="6117519" y="333339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1752450" y="411671"/>
            <a:ext cx="5639100" cy="6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21" name="Google Shape;321;p9"/>
          <p:cNvSpPr txBox="1">
            <a:spLocks noGrp="1"/>
          </p:cNvSpPr>
          <p:nvPr>
            <p:ph type="subTitle" idx="1"/>
          </p:nvPr>
        </p:nvSpPr>
        <p:spPr>
          <a:xfrm>
            <a:off x="1636700" y="2176375"/>
            <a:ext cx="3326400" cy="17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"/>
          <p:cNvGrpSpPr/>
          <p:nvPr/>
        </p:nvGrpSpPr>
        <p:grpSpPr>
          <a:xfrm>
            <a:off x="275" y="3117454"/>
            <a:ext cx="9167406" cy="2040141"/>
            <a:chOff x="271" y="2964551"/>
            <a:chExt cx="9167406" cy="2193229"/>
          </a:xfrm>
        </p:grpSpPr>
        <p:sp>
          <p:nvSpPr>
            <p:cNvPr id="312" name="Google Shape;312;p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6" name="Google Shape;316;p9"/>
          <p:cNvSpPr/>
          <p:nvPr/>
        </p:nvSpPr>
        <p:spPr>
          <a:xfrm>
            <a:off x="-35376" y="5400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9"/>
          <p:cNvSpPr/>
          <p:nvPr/>
        </p:nvSpPr>
        <p:spPr>
          <a:xfrm>
            <a:off x="-35376" y="20613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9"/>
          <p:cNvSpPr/>
          <p:nvPr/>
        </p:nvSpPr>
        <p:spPr>
          <a:xfrm>
            <a:off x="6117519" y="333339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1752450" y="411671"/>
            <a:ext cx="5639100" cy="6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21" name="Google Shape;321;p9"/>
          <p:cNvSpPr txBox="1">
            <a:spLocks noGrp="1"/>
          </p:cNvSpPr>
          <p:nvPr>
            <p:ph type="subTitle" idx="1"/>
          </p:nvPr>
        </p:nvSpPr>
        <p:spPr>
          <a:xfrm>
            <a:off x="1636700" y="2176375"/>
            <a:ext cx="3326400" cy="17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030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"/>
          <p:cNvGrpSpPr/>
          <p:nvPr/>
        </p:nvGrpSpPr>
        <p:grpSpPr>
          <a:xfrm>
            <a:off x="275" y="3117454"/>
            <a:ext cx="9167406" cy="2040141"/>
            <a:chOff x="271" y="2964551"/>
            <a:chExt cx="9167406" cy="2193229"/>
          </a:xfrm>
        </p:grpSpPr>
        <p:sp>
          <p:nvSpPr>
            <p:cNvPr id="312" name="Google Shape;312;p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6" name="Google Shape;316;p9"/>
          <p:cNvSpPr/>
          <p:nvPr/>
        </p:nvSpPr>
        <p:spPr>
          <a:xfrm>
            <a:off x="-35376" y="5400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9"/>
          <p:cNvSpPr/>
          <p:nvPr/>
        </p:nvSpPr>
        <p:spPr>
          <a:xfrm>
            <a:off x="-35376" y="20613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9"/>
          <p:cNvSpPr/>
          <p:nvPr/>
        </p:nvSpPr>
        <p:spPr>
          <a:xfrm>
            <a:off x="6117519" y="333339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1752450" y="411671"/>
            <a:ext cx="5639100" cy="63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21" name="Google Shape;321;p9"/>
          <p:cNvSpPr txBox="1">
            <a:spLocks noGrp="1"/>
          </p:cNvSpPr>
          <p:nvPr>
            <p:ph type="subTitle" idx="1"/>
          </p:nvPr>
        </p:nvSpPr>
        <p:spPr>
          <a:xfrm>
            <a:off x="1636700" y="2176375"/>
            <a:ext cx="3326400" cy="17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604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35376" y="20613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1"/>
          <p:cNvSpPr/>
          <p:nvPr/>
        </p:nvSpPr>
        <p:spPr>
          <a:xfrm>
            <a:off x="-123971" y="2881381"/>
            <a:ext cx="9374816" cy="709053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1"/>
          <p:cNvSpPr/>
          <p:nvPr/>
        </p:nvSpPr>
        <p:spPr>
          <a:xfrm>
            <a:off x="1639556" y="3144570"/>
            <a:ext cx="7583399" cy="1013899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1"/>
          <p:cNvSpPr/>
          <p:nvPr/>
        </p:nvSpPr>
        <p:spPr>
          <a:xfrm>
            <a:off x="-58289" y="3391381"/>
            <a:ext cx="9309112" cy="1405435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1"/>
          <p:cNvSpPr/>
          <p:nvPr/>
        </p:nvSpPr>
        <p:spPr>
          <a:xfrm>
            <a:off x="3271168" y="3718889"/>
            <a:ext cx="1076744" cy="223675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1"/>
          <p:cNvSpPr/>
          <p:nvPr/>
        </p:nvSpPr>
        <p:spPr>
          <a:xfrm>
            <a:off x="63235" y="3593940"/>
            <a:ext cx="1076744" cy="225498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1"/>
          <p:cNvSpPr/>
          <p:nvPr/>
        </p:nvSpPr>
        <p:spPr>
          <a:xfrm>
            <a:off x="1178086" y="3577754"/>
            <a:ext cx="423351" cy="73623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1"/>
          <p:cNvSpPr/>
          <p:nvPr/>
        </p:nvSpPr>
        <p:spPr>
          <a:xfrm>
            <a:off x="1129576" y="3711176"/>
            <a:ext cx="847073" cy="157344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1"/>
          <p:cNvSpPr/>
          <p:nvPr/>
        </p:nvSpPr>
        <p:spPr>
          <a:xfrm>
            <a:off x="1873679" y="3599970"/>
            <a:ext cx="655990" cy="120883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1"/>
          <p:cNvSpPr/>
          <p:nvPr/>
        </p:nvSpPr>
        <p:spPr>
          <a:xfrm>
            <a:off x="2532445" y="3711176"/>
            <a:ext cx="553213" cy="168703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1"/>
          <p:cNvSpPr/>
          <p:nvPr/>
        </p:nvSpPr>
        <p:spPr>
          <a:xfrm>
            <a:off x="3243526" y="3663917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1"/>
          <p:cNvSpPr/>
          <p:nvPr/>
        </p:nvSpPr>
        <p:spPr>
          <a:xfrm>
            <a:off x="3181008" y="3656765"/>
            <a:ext cx="17624" cy="3646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1"/>
          <p:cNvSpPr/>
          <p:nvPr/>
        </p:nvSpPr>
        <p:spPr>
          <a:xfrm>
            <a:off x="3215884" y="3650735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1"/>
          <p:cNvSpPr/>
          <p:nvPr/>
        </p:nvSpPr>
        <p:spPr>
          <a:xfrm>
            <a:off x="3145574" y="3665740"/>
            <a:ext cx="15212" cy="420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1"/>
          <p:cNvSpPr/>
          <p:nvPr/>
        </p:nvSpPr>
        <p:spPr>
          <a:xfrm>
            <a:off x="3275992" y="3654381"/>
            <a:ext cx="17624" cy="420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1"/>
          <p:cNvSpPr/>
          <p:nvPr/>
        </p:nvSpPr>
        <p:spPr>
          <a:xfrm>
            <a:off x="3263376" y="3678362"/>
            <a:ext cx="17624" cy="4768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1"/>
          <p:cNvSpPr/>
          <p:nvPr/>
        </p:nvSpPr>
        <p:spPr>
          <a:xfrm>
            <a:off x="3153366" y="3644425"/>
            <a:ext cx="17624" cy="4628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1"/>
          <p:cNvSpPr/>
          <p:nvPr/>
        </p:nvSpPr>
        <p:spPr>
          <a:xfrm>
            <a:off x="3238703" y="363755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1"/>
          <p:cNvSpPr/>
          <p:nvPr/>
        </p:nvSpPr>
        <p:spPr>
          <a:xfrm>
            <a:off x="3310868" y="3665740"/>
            <a:ext cx="18181" cy="603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1"/>
          <p:cNvSpPr/>
          <p:nvPr/>
        </p:nvSpPr>
        <p:spPr>
          <a:xfrm>
            <a:off x="3100494" y="3656765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1"/>
          <p:cNvSpPr/>
          <p:nvPr/>
        </p:nvSpPr>
        <p:spPr>
          <a:xfrm>
            <a:off x="3185831" y="3684812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1"/>
          <p:cNvSpPr/>
          <p:nvPr/>
        </p:nvSpPr>
        <p:spPr>
          <a:xfrm>
            <a:off x="3213473" y="3673453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1"/>
          <p:cNvSpPr/>
          <p:nvPr/>
        </p:nvSpPr>
        <p:spPr>
          <a:xfrm>
            <a:off x="483425" y="352396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1"/>
          <p:cNvSpPr/>
          <p:nvPr/>
        </p:nvSpPr>
        <p:spPr>
          <a:xfrm>
            <a:off x="423317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1"/>
          <p:cNvSpPr/>
          <p:nvPr/>
        </p:nvSpPr>
        <p:spPr>
          <a:xfrm>
            <a:off x="458751" y="3510922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1"/>
          <p:cNvSpPr/>
          <p:nvPr/>
        </p:nvSpPr>
        <p:spPr>
          <a:xfrm>
            <a:off x="386029" y="3525786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1"/>
          <p:cNvSpPr/>
          <p:nvPr/>
        </p:nvSpPr>
        <p:spPr>
          <a:xfrm>
            <a:off x="518858" y="3513726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1"/>
          <p:cNvSpPr/>
          <p:nvPr/>
        </p:nvSpPr>
        <p:spPr>
          <a:xfrm>
            <a:off x="506243" y="3537145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1"/>
          <p:cNvSpPr/>
          <p:nvPr/>
        </p:nvSpPr>
        <p:spPr>
          <a:xfrm>
            <a:off x="395676" y="3504190"/>
            <a:ext cx="15212" cy="5048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1"/>
          <p:cNvSpPr/>
          <p:nvPr/>
        </p:nvSpPr>
        <p:spPr>
          <a:xfrm>
            <a:off x="481013" y="3497740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1"/>
          <p:cNvSpPr/>
          <p:nvPr/>
        </p:nvSpPr>
        <p:spPr>
          <a:xfrm>
            <a:off x="553735" y="3525786"/>
            <a:ext cx="17624" cy="4908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1"/>
          <p:cNvSpPr/>
          <p:nvPr/>
        </p:nvSpPr>
        <p:spPr>
          <a:xfrm>
            <a:off x="343360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1"/>
          <p:cNvSpPr/>
          <p:nvPr/>
        </p:nvSpPr>
        <p:spPr>
          <a:xfrm>
            <a:off x="428697" y="3544999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1"/>
          <p:cNvSpPr/>
          <p:nvPr/>
        </p:nvSpPr>
        <p:spPr>
          <a:xfrm>
            <a:off x="455783" y="3533640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1"/>
          <p:cNvSpPr/>
          <p:nvPr/>
        </p:nvSpPr>
        <p:spPr>
          <a:xfrm>
            <a:off x="1805780" y="3638675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1"/>
          <p:cNvSpPr/>
          <p:nvPr/>
        </p:nvSpPr>
        <p:spPr>
          <a:xfrm>
            <a:off x="1868299" y="3629840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1"/>
          <p:cNvSpPr/>
          <p:nvPr/>
        </p:nvSpPr>
        <p:spPr>
          <a:xfrm>
            <a:off x="1833422" y="3626194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1"/>
          <p:cNvSpPr/>
          <p:nvPr/>
        </p:nvSpPr>
        <p:spPr>
          <a:xfrm>
            <a:off x="1903732" y="3639376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1"/>
          <p:cNvSpPr/>
          <p:nvPr/>
        </p:nvSpPr>
        <p:spPr>
          <a:xfrm>
            <a:off x="1773315" y="3628017"/>
            <a:ext cx="15212" cy="3786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1"/>
          <p:cNvSpPr/>
          <p:nvPr/>
        </p:nvSpPr>
        <p:spPr>
          <a:xfrm>
            <a:off x="1785930" y="3652558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1"/>
          <p:cNvSpPr/>
          <p:nvPr/>
        </p:nvSpPr>
        <p:spPr>
          <a:xfrm>
            <a:off x="1895941" y="361848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1"/>
          <p:cNvSpPr/>
          <p:nvPr/>
        </p:nvSpPr>
        <p:spPr>
          <a:xfrm>
            <a:off x="1811160" y="3612311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1"/>
          <p:cNvSpPr/>
          <p:nvPr/>
        </p:nvSpPr>
        <p:spPr>
          <a:xfrm>
            <a:off x="1738438" y="3639376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1"/>
          <p:cNvSpPr/>
          <p:nvPr/>
        </p:nvSpPr>
        <p:spPr>
          <a:xfrm>
            <a:off x="1946401" y="3629840"/>
            <a:ext cx="17624" cy="603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1"/>
          <p:cNvSpPr/>
          <p:nvPr/>
        </p:nvSpPr>
        <p:spPr>
          <a:xfrm>
            <a:off x="1861064" y="3658588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1"/>
          <p:cNvSpPr/>
          <p:nvPr/>
        </p:nvSpPr>
        <p:spPr>
          <a:xfrm>
            <a:off x="1835834" y="3647229"/>
            <a:ext cx="15212" cy="4488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1"/>
          <p:cNvSpPr/>
          <p:nvPr/>
        </p:nvSpPr>
        <p:spPr>
          <a:xfrm>
            <a:off x="6851441" y="3607751"/>
            <a:ext cx="611466" cy="473013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1"/>
          <p:cNvSpPr/>
          <p:nvPr/>
        </p:nvSpPr>
        <p:spPr>
          <a:xfrm>
            <a:off x="6531056" y="3762570"/>
            <a:ext cx="438378" cy="33908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1"/>
          <p:cNvSpPr/>
          <p:nvPr/>
        </p:nvSpPr>
        <p:spPr>
          <a:xfrm>
            <a:off x="1344017" y="3869722"/>
            <a:ext cx="7906756" cy="1502618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1"/>
          <p:cNvSpPr/>
          <p:nvPr/>
        </p:nvSpPr>
        <p:spPr>
          <a:xfrm>
            <a:off x="32622" y="3739784"/>
            <a:ext cx="579000" cy="450996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1"/>
          <p:cNvSpPr/>
          <p:nvPr/>
        </p:nvSpPr>
        <p:spPr>
          <a:xfrm>
            <a:off x="-58289" y="4066331"/>
            <a:ext cx="5031025" cy="1508368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1"/>
          <p:cNvSpPr/>
          <p:nvPr/>
        </p:nvSpPr>
        <p:spPr>
          <a:xfrm>
            <a:off x="-58300" y="4519673"/>
            <a:ext cx="9326269" cy="91541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1"/>
          <p:cNvSpPr/>
          <p:nvPr/>
        </p:nvSpPr>
        <p:spPr>
          <a:xfrm>
            <a:off x="5367403" y="4659454"/>
            <a:ext cx="3200919" cy="496572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1"/>
          <p:cNvSpPr/>
          <p:nvPr/>
        </p:nvSpPr>
        <p:spPr>
          <a:xfrm>
            <a:off x="5979889" y="4003493"/>
            <a:ext cx="1975947" cy="306834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1"/>
          <p:cNvSpPr/>
          <p:nvPr/>
        </p:nvSpPr>
        <p:spPr>
          <a:xfrm>
            <a:off x="-1954376" y="4240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1"/>
          <p:cNvSpPr/>
          <p:nvPr/>
        </p:nvSpPr>
        <p:spPr>
          <a:xfrm>
            <a:off x="7578144" y="-401436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816219" y="3144749"/>
            <a:ext cx="163938" cy="244202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1651918" y="2881383"/>
            <a:ext cx="1749805" cy="770934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344300" y="768050"/>
            <a:ext cx="6455400" cy="15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344300" y="2272050"/>
            <a:ext cx="6455400" cy="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1_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35376" y="20613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1"/>
          <p:cNvSpPr/>
          <p:nvPr/>
        </p:nvSpPr>
        <p:spPr>
          <a:xfrm>
            <a:off x="-123971" y="2881381"/>
            <a:ext cx="9374816" cy="709053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1"/>
          <p:cNvSpPr/>
          <p:nvPr/>
        </p:nvSpPr>
        <p:spPr>
          <a:xfrm>
            <a:off x="1639556" y="3144570"/>
            <a:ext cx="7583399" cy="1013899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1"/>
          <p:cNvSpPr/>
          <p:nvPr/>
        </p:nvSpPr>
        <p:spPr>
          <a:xfrm>
            <a:off x="-58289" y="3391381"/>
            <a:ext cx="9309112" cy="1405435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1"/>
          <p:cNvSpPr/>
          <p:nvPr/>
        </p:nvSpPr>
        <p:spPr>
          <a:xfrm>
            <a:off x="3271168" y="3718889"/>
            <a:ext cx="1076744" cy="223675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1"/>
          <p:cNvSpPr/>
          <p:nvPr/>
        </p:nvSpPr>
        <p:spPr>
          <a:xfrm>
            <a:off x="63235" y="3593940"/>
            <a:ext cx="1076744" cy="225498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1"/>
          <p:cNvSpPr/>
          <p:nvPr/>
        </p:nvSpPr>
        <p:spPr>
          <a:xfrm>
            <a:off x="1178086" y="3577754"/>
            <a:ext cx="423351" cy="73623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1"/>
          <p:cNvSpPr/>
          <p:nvPr/>
        </p:nvSpPr>
        <p:spPr>
          <a:xfrm>
            <a:off x="1129576" y="3711176"/>
            <a:ext cx="847073" cy="157344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1"/>
          <p:cNvSpPr/>
          <p:nvPr/>
        </p:nvSpPr>
        <p:spPr>
          <a:xfrm>
            <a:off x="1873679" y="3599970"/>
            <a:ext cx="655990" cy="120883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1"/>
          <p:cNvSpPr/>
          <p:nvPr/>
        </p:nvSpPr>
        <p:spPr>
          <a:xfrm>
            <a:off x="2532445" y="3711176"/>
            <a:ext cx="553213" cy="168703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1"/>
          <p:cNvSpPr/>
          <p:nvPr/>
        </p:nvSpPr>
        <p:spPr>
          <a:xfrm>
            <a:off x="3243526" y="3663917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1"/>
          <p:cNvSpPr/>
          <p:nvPr/>
        </p:nvSpPr>
        <p:spPr>
          <a:xfrm>
            <a:off x="3181008" y="3656765"/>
            <a:ext cx="17624" cy="3646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1"/>
          <p:cNvSpPr/>
          <p:nvPr/>
        </p:nvSpPr>
        <p:spPr>
          <a:xfrm>
            <a:off x="3215884" y="3650735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1"/>
          <p:cNvSpPr/>
          <p:nvPr/>
        </p:nvSpPr>
        <p:spPr>
          <a:xfrm>
            <a:off x="3145574" y="3665740"/>
            <a:ext cx="15212" cy="420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1"/>
          <p:cNvSpPr/>
          <p:nvPr/>
        </p:nvSpPr>
        <p:spPr>
          <a:xfrm>
            <a:off x="3275992" y="3654381"/>
            <a:ext cx="17624" cy="420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1"/>
          <p:cNvSpPr/>
          <p:nvPr/>
        </p:nvSpPr>
        <p:spPr>
          <a:xfrm>
            <a:off x="3263376" y="3678362"/>
            <a:ext cx="17624" cy="4768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1"/>
          <p:cNvSpPr/>
          <p:nvPr/>
        </p:nvSpPr>
        <p:spPr>
          <a:xfrm>
            <a:off x="3153366" y="3644425"/>
            <a:ext cx="17624" cy="4628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1"/>
          <p:cNvSpPr/>
          <p:nvPr/>
        </p:nvSpPr>
        <p:spPr>
          <a:xfrm>
            <a:off x="3238703" y="363755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1"/>
          <p:cNvSpPr/>
          <p:nvPr/>
        </p:nvSpPr>
        <p:spPr>
          <a:xfrm>
            <a:off x="3310868" y="3665740"/>
            <a:ext cx="18181" cy="603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1"/>
          <p:cNvSpPr/>
          <p:nvPr/>
        </p:nvSpPr>
        <p:spPr>
          <a:xfrm>
            <a:off x="3100494" y="3656765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1"/>
          <p:cNvSpPr/>
          <p:nvPr/>
        </p:nvSpPr>
        <p:spPr>
          <a:xfrm>
            <a:off x="3185831" y="3684812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1"/>
          <p:cNvSpPr/>
          <p:nvPr/>
        </p:nvSpPr>
        <p:spPr>
          <a:xfrm>
            <a:off x="3213473" y="3673453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1"/>
          <p:cNvSpPr/>
          <p:nvPr/>
        </p:nvSpPr>
        <p:spPr>
          <a:xfrm>
            <a:off x="483425" y="352396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1"/>
          <p:cNvSpPr/>
          <p:nvPr/>
        </p:nvSpPr>
        <p:spPr>
          <a:xfrm>
            <a:off x="423317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1"/>
          <p:cNvSpPr/>
          <p:nvPr/>
        </p:nvSpPr>
        <p:spPr>
          <a:xfrm>
            <a:off x="458751" y="3510922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1"/>
          <p:cNvSpPr/>
          <p:nvPr/>
        </p:nvSpPr>
        <p:spPr>
          <a:xfrm>
            <a:off x="386029" y="3525786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1"/>
          <p:cNvSpPr/>
          <p:nvPr/>
        </p:nvSpPr>
        <p:spPr>
          <a:xfrm>
            <a:off x="518858" y="3513726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1"/>
          <p:cNvSpPr/>
          <p:nvPr/>
        </p:nvSpPr>
        <p:spPr>
          <a:xfrm>
            <a:off x="506243" y="3537145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1"/>
          <p:cNvSpPr/>
          <p:nvPr/>
        </p:nvSpPr>
        <p:spPr>
          <a:xfrm>
            <a:off x="395676" y="3504190"/>
            <a:ext cx="15212" cy="5048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1"/>
          <p:cNvSpPr/>
          <p:nvPr/>
        </p:nvSpPr>
        <p:spPr>
          <a:xfrm>
            <a:off x="481013" y="3497740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1"/>
          <p:cNvSpPr/>
          <p:nvPr/>
        </p:nvSpPr>
        <p:spPr>
          <a:xfrm>
            <a:off x="553735" y="3525786"/>
            <a:ext cx="17624" cy="4908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1"/>
          <p:cNvSpPr/>
          <p:nvPr/>
        </p:nvSpPr>
        <p:spPr>
          <a:xfrm>
            <a:off x="343360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1"/>
          <p:cNvSpPr/>
          <p:nvPr/>
        </p:nvSpPr>
        <p:spPr>
          <a:xfrm>
            <a:off x="428697" y="3544999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1"/>
          <p:cNvSpPr/>
          <p:nvPr/>
        </p:nvSpPr>
        <p:spPr>
          <a:xfrm>
            <a:off x="455783" y="3533640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1"/>
          <p:cNvSpPr/>
          <p:nvPr/>
        </p:nvSpPr>
        <p:spPr>
          <a:xfrm>
            <a:off x="1805780" y="3638675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1"/>
          <p:cNvSpPr/>
          <p:nvPr/>
        </p:nvSpPr>
        <p:spPr>
          <a:xfrm>
            <a:off x="1868299" y="3629840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1"/>
          <p:cNvSpPr/>
          <p:nvPr/>
        </p:nvSpPr>
        <p:spPr>
          <a:xfrm>
            <a:off x="1833422" y="3626194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1"/>
          <p:cNvSpPr/>
          <p:nvPr/>
        </p:nvSpPr>
        <p:spPr>
          <a:xfrm>
            <a:off x="1903732" y="3639376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1"/>
          <p:cNvSpPr/>
          <p:nvPr/>
        </p:nvSpPr>
        <p:spPr>
          <a:xfrm>
            <a:off x="1773315" y="3628017"/>
            <a:ext cx="15212" cy="3786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1"/>
          <p:cNvSpPr/>
          <p:nvPr/>
        </p:nvSpPr>
        <p:spPr>
          <a:xfrm>
            <a:off x="1785930" y="3652558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1"/>
          <p:cNvSpPr/>
          <p:nvPr/>
        </p:nvSpPr>
        <p:spPr>
          <a:xfrm>
            <a:off x="1895941" y="361848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1"/>
          <p:cNvSpPr/>
          <p:nvPr/>
        </p:nvSpPr>
        <p:spPr>
          <a:xfrm>
            <a:off x="1811160" y="3612311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1"/>
          <p:cNvSpPr/>
          <p:nvPr/>
        </p:nvSpPr>
        <p:spPr>
          <a:xfrm>
            <a:off x="1738438" y="3639376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1"/>
          <p:cNvSpPr/>
          <p:nvPr/>
        </p:nvSpPr>
        <p:spPr>
          <a:xfrm>
            <a:off x="1946401" y="3629840"/>
            <a:ext cx="17624" cy="603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1"/>
          <p:cNvSpPr/>
          <p:nvPr/>
        </p:nvSpPr>
        <p:spPr>
          <a:xfrm>
            <a:off x="1861064" y="3658588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1"/>
          <p:cNvSpPr/>
          <p:nvPr/>
        </p:nvSpPr>
        <p:spPr>
          <a:xfrm>
            <a:off x="1835834" y="3647229"/>
            <a:ext cx="15212" cy="4488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1"/>
          <p:cNvSpPr/>
          <p:nvPr/>
        </p:nvSpPr>
        <p:spPr>
          <a:xfrm>
            <a:off x="6851441" y="3607751"/>
            <a:ext cx="611466" cy="473013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1"/>
          <p:cNvSpPr/>
          <p:nvPr/>
        </p:nvSpPr>
        <p:spPr>
          <a:xfrm>
            <a:off x="6531056" y="3762570"/>
            <a:ext cx="438378" cy="33908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1"/>
          <p:cNvSpPr/>
          <p:nvPr/>
        </p:nvSpPr>
        <p:spPr>
          <a:xfrm>
            <a:off x="1344017" y="3869722"/>
            <a:ext cx="7906756" cy="1502618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1"/>
          <p:cNvSpPr/>
          <p:nvPr/>
        </p:nvSpPr>
        <p:spPr>
          <a:xfrm>
            <a:off x="32622" y="3739784"/>
            <a:ext cx="579000" cy="450996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1"/>
          <p:cNvSpPr/>
          <p:nvPr/>
        </p:nvSpPr>
        <p:spPr>
          <a:xfrm>
            <a:off x="-58289" y="4066331"/>
            <a:ext cx="5031025" cy="1508368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1"/>
          <p:cNvSpPr/>
          <p:nvPr/>
        </p:nvSpPr>
        <p:spPr>
          <a:xfrm>
            <a:off x="-58300" y="4519673"/>
            <a:ext cx="9326269" cy="91541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1"/>
          <p:cNvSpPr/>
          <p:nvPr/>
        </p:nvSpPr>
        <p:spPr>
          <a:xfrm>
            <a:off x="5367403" y="4659454"/>
            <a:ext cx="3200919" cy="496572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1"/>
          <p:cNvSpPr/>
          <p:nvPr/>
        </p:nvSpPr>
        <p:spPr>
          <a:xfrm>
            <a:off x="5979889" y="4003493"/>
            <a:ext cx="1975947" cy="306834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1"/>
          <p:cNvSpPr/>
          <p:nvPr/>
        </p:nvSpPr>
        <p:spPr>
          <a:xfrm>
            <a:off x="-1954376" y="4240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1"/>
          <p:cNvSpPr/>
          <p:nvPr/>
        </p:nvSpPr>
        <p:spPr>
          <a:xfrm>
            <a:off x="7578144" y="-401436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816219" y="3144749"/>
            <a:ext cx="163938" cy="244202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1651918" y="2881383"/>
            <a:ext cx="1749805" cy="770934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344300" y="768050"/>
            <a:ext cx="6455400" cy="15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344300" y="2272050"/>
            <a:ext cx="6455400" cy="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044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5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824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1_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35376" y="2061305"/>
            <a:ext cx="2208931" cy="141746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1"/>
          <p:cNvSpPr/>
          <p:nvPr/>
        </p:nvSpPr>
        <p:spPr>
          <a:xfrm>
            <a:off x="-123971" y="2881381"/>
            <a:ext cx="9374816" cy="709053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1"/>
          <p:cNvSpPr/>
          <p:nvPr/>
        </p:nvSpPr>
        <p:spPr>
          <a:xfrm>
            <a:off x="1639556" y="3144570"/>
            <a:ext cx="7583399" cy="1013899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1"/>
          <p:cNvSpPr/>
          <p:nvPr/>
        </p:nvSpPr>
        <p:spPr>
          <a:xfrm>
            <a:off x="-58289" y="3391381"/>
            <a:ext cx="9309112" cy="1405435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1"/>
          <p:cNvSpPr/>
          <p:nvPr/>
        </p:nvSpPr>
        <p:spPr>
          <a:xfrm>
            <a:off x="3271168" y="3718889"/>
            <a:ext cx="1076744" cy="223675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1"/>
          <p:cNvSpPr/>
          <p:nvPr/>
        </p:nvSpPr>
        <p:spPr>
          <a:xfrm>
            <a:off x="63235" y="3593940"/>
            <a:ext cx="1076744" cy="225498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1"/>
          <p:cNvSpPr/>
          <p:nvPr/>
        </p:nvSpPr>
        <p:spPr>
          <a:xfrm>
            <a:off x="1178086" y="3577754"/>
            <a:ext cx="423351" cy="73623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11"/>
          <p:cNvSpPr/>
          <p:nvPr/>
        </p:nvSpPr>
        <p:spPr>
          <a:xfrm>
            <a:off x="1129576" y="3711176"/>
            <a:ext cx="847073" cy="157344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1"/>
          <p:cNvSpPr/>
          <p:nvPr/>
        </p:nvSpPr>
        <p:spPr>
          <a:xfrm>
            <a:off x="1873679" y="3599970"/>
            <a:ext cx="655990" cy="120883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1"/>
          <p:cNvSpPr/>
          <p:nvPr/>
        </p:nvSpPr>
        <p:spPr>
          <a:xfrm>
            <a:off x="2532445" y="3711176"/>
            <a:ext cx="553213" cy="168703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11"/>
          <p:cNvSpPr/>
          <p:nvPr/>
        </p:nvSpPr>
        <p:spPr>
          <a:xfrm>
            <a:off x="3243526" y="3663917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1"/>
          <p:cNvSpPr/>
          <p:nvPr/>
        </p:nvSpPr>
        <p:spPr>
          <a:xfrm>
            <a:off x="3181008" y="3656765"/>
            <a:ext cx="17624" cy="3646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1"/>
          <p:cNvSpPr/>
          <p:nvPr/>
        </p:nvSpPr>
        <p:spPr>
          <a:xfrm>
            <a:off x="3215884" y="3650735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1"/>
          <p:cNvSpPr/>
          <p:nvPr/>
        </p:nvSpPr>
        <p:spPr>
          <a:xfrm>
            <a:off x="3145574" y="3665740"/>
            <a:ext cx="15212" cy="420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1"/>
          <p:cNvSpPr/>
          <p:nvPr/>
        </p:nvSpPr>
        <p:spPr>
          <a:xfrm>
            <a:off x="3275992" y="3654381"/>
            <a:ext cx="17624" cy="420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1"/>
          <p:cNvSpPr/>
          <p:nvPr/>
        </p:nvSpPr>
        <p:spPr>
          <a:xfrm>
            <a:off x="3263376" y="3678362"/>
            <a:ext cx="17624" cy="4768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1"/>
          <p:cNvSpPr/>
          <p:nvPr/>
        </p:nvSpPr>
        <p:spPr>
          <a:xfrm>
            <a:off x="3153366" y="3644425"/>
            <a:ext cx="17624" cy="4628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11"/>
          <p:cNvSpPr/>
          <p:nvPr/>
        </p:nvSpPr>
        <p:spPr>
          <a:xfrm>
            <a:off x="3238703" y="363755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1"/>
          <p:cNvSpPr/>
          <p:nvPr/>
        </p:nvSpPr>
        <p:spPr>
          <a:xfrm>
            <a:off x="3310868" y="3665740"/>
            <a:ext cx="18181" cy="603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11"/>
          <p:cNvSpPr/>
          <p:nvPr/>
        </p:nvSpPr>
        <p:spPr>
          <a:xfrm>
            <a:off x="3100494" y="3656765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1"/>
          <p:cNvSpPr/>
          <p:nvPr/>
        </p:nvSpPr>
        <p:spPr>
          <a:xfrm>
            <a:off x="3185831" y="3684812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11"/>
          <p:cNvSpPr/>
          <p:nvPr/>
        </p:nvSpPr>
        <p:spPr>
          <a:xfrm>
            <a:off x="3213473" y="3673453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11"/>
          <p:cNvSpPr/>
          <p:nvPr/>
        </p:nvSpPr>
        <p:spPr>
          <a:xfrm>
            <a:off x="483425" y="3523963"/>
            <a:ext cx="17624" cy="560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1"/>
          <p:cNvSpPr/>
          <p:nvPr/>
        </p:nvSpPr>
        <p:spPr>
          <a:xfrm>
            <a:off x="423317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11"/>
          <p:cNvSpPr/>
          <p:nvPr/>
        </p:nvSpPr>
        <p:spPr>
          <a:xfrm>
            <a:off x="458751" y="3510922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11"/>
          <p:cNvSpPr/>
          <p:nvPr/>
        </p:nvSpPr>
        <p:spPr>
          <a:xfrm>
            <a:off x="386029" y="3525786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11"/>
          <p:cNvSpPr/>
          <p:nvPr/>
        </p:nvSpPr>
        <p:spPr>
          <a:xfrm>
            <a:off x="518858" y="3513726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1"/>
          <p:cNvSpPr/>
          <p:nvPr/>
        </p:nvSpPr>
        <p:spPr>
          <a:xfrm>
            <a:off x="506243" y="3537145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1"/>
          <p:cNvSpPr/>
          <p:nvPr/>
        </p:nvSpPr>
        <p:spPr>
          <a:xfrm>
            <a:off x="395676" y="3504190"/>
            <a:ext cx="15212" cy="5048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1"/>
          <p:cNvSpPr/>
          <p:nvPr/>
        </p:nvSpPr>
        <p:spPr>
          <a:xfrm>
            <a:off x="481013" y="3497740"/>
            <a:ext cx="15212" cy="5469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1"/>
          <p:cNvSpPr/>
          <p:nvPr/>
        </p:nvSpPr>
        <p:spPr>
          <a:xfrm>
            <a:off x="553735" y="3525786"/>
            <a:ext cx="17624" cy="4908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11"/>
          <p:cNvSpPr/>
          <p:nvPr/>
        </p:nvSpPr>
        <p:spPr>
          <a:xfrm>
            <a:off x="343360" y="351625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11"/>
          <p:cNvSpPr/>
          <p:nvPr/>
        </p:nvSpPr>
        <p:spPr>
          <a:xfrm>
            <a:off x="428697" y="3544999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1"/>
          <p:cNvSpPr/>
          <p:nvPr/>
        </p:nvSpPr>
        <p:spPr>
          <a:xfrm>
            <a:off x="455783" y="3533640"/>
            <a:ext cx="18181" cy="3646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1"/>
          <p:cNvSpPr/>
          <p:nvPr/>
        </p:nvSpPr>
        <p:spPr>
          <a:xfrm>
            <a:off x="1805780" y="3638675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11"/>
          <p:cNvSpPr/>
          <p:nvPr/>
        </p:nvSpPr>
        <p:spPr>
          <a:xfrm>
            <a:off x="1868299" y="3629840"/>
            <a:ext cx="15212" cy="603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1"/>
          <p:cNvSpPr/>
          <p:nvPr/>
        </p:nvSpPr>
        <p:spPr>
          <a:xfrm>
            <a:off x="1833422" y="3626194"/>
            <a:ext cx="17624" cy="3786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1"/>
          <p:cNvSpPr/>
          <p:nvPr/>
        </p:nvSpPr>
        <p:spPr>
          <a:xfrm>
            <a:off x="1903732" y="3639376"/>
            <a:ext cx="17624" cy="6170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11"/>
          <p:cNvSpPr/>
          <p:nvPr/>
        </p:nvSpPr>
        <p:spPr>
          <a:xfrm>
            <a:off x="1773315" y="3628017"/>
            <a:ext cx="15212" cy="3786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1"/>
          <p:cNvSpPr/>
          <p:nvPr/>
        </p:nvSpPr>
        <p:spPr>
          <a:xfrm>
            <a:off x="1785930" y="3652558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1"/>
          <p:cNvSpPr/>
          <p:nvPr/>
        </p:nvSpPr>
        <p:spPr>
          <a:xfrm>
            <a:off x="1895941" y="3618481"/>
            <a:ext cx="17624" cy="4347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11"/>
          <p:cNvSpPr/>
          <p:nvPr/>
        </p:nvSpPr>
        <p:spPr>
          <a:xfrm>
            <a:off x="1811160" y="3612311"/>
            <a:ext cx="17624" cy="4488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1"/>
          <p:cNvSpPr/>
          <p:nvPr/>
        </p:nvSpPr>
        <p:spPr>
          <a:xfrm>
            <a:off x="1738438" y="3639376"/>
            <a:ext cx="15212" cy="6170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11"/>
          <p:cNvSpPr/>
          <p:nvPr/>
        </p:nvSpPr>
        <p:spPr>
          <a:xfrm>
            <a:off x="1946401" y="3629840"/>
            <a:ext cx="17624" cy="603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1"/>
          <p:cNvSpPr/>
          <p:nvPr/>
        </p:nvSpPr>
        <p:spPr>
          <a:xfrm>
            <a:off x="1861064" y="3658588"/>
            <a:ext cx="17624" cy="5469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1"/>
          <p:cNvSpPr/>
          <p:nvPr/>
        </p:nvSpPr>
        <p:spPr>
          <a:xfrm>
            <a:off x="1835834" y="3647229"/>
            <a:ext cx="15212" cy="4488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2" name="Google Shape;372;p11"/>
          <p:cNvSpPr/>
          <p:nvPr/>
        </p:nvSpPr>
        <p:spPr>
          <a:xfrm>
            <a:off x="6851441" y="3607751"/>
            <a:ext cx="611466" cy="473013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11"/>
          <p:cNvSpPr/>
          <p:nvPr/>
        </p:nvSpPr>
        <p:spPr>
          <a:xfrm>
            <a:off x="6531056" y="3762570"/>
            <a:ext cx="438378" cy="33908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1"/>
          <p:cNvSpPr/>
          <p:nvPr/>
        </p:nvSpPr>
        <p:spPr>
          <a:xfrm>
            <a:off x="1344017" y="3869722"/>
            <a:ext cx="7906756" cy="1502618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11"/>
          <p:cNvSpPr/>
          <p:nvPr/>
        </p:nvSpPr>
        <p:spPr>
          <a:xfrm>
            <a:off x="32622" y="3739784"/>
            <a:ext cx="579000" cy="450996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11"/>
          <p:cNvSpPr/>
          <p:nvPr/>
        </p:nvSpPr>
        <p:spPr>
          <a:xfrm>
            <a:off x="-58289" y="4066331"/>
            <a:ext cx="5031025" cy="1508368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11"/>
          <p:cNvSpPr/>
          <p:nvPr/>
        </p:nvSpPr>
        <p:spPr>
          <a:xfrm>
            <a:off x="-58300" y="4519673"/>
            <a:ext cx="9326269" cy="91541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11"/>
          <p:cNvSpPr/>
          <p:nvPr/>
        </p:nvSpPr>
        <p:spPr>
          <a:xfrm>
            <a:off x="5367403" y="4659454"/>
            <a:ext cx="3200919" cy="496572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1"/>
          <p:cNvSpPr/>
          <p:nvPr/>
        </p:nvSpPr>
        <p:spPr>
          <a:xfrm>
            <a:off x="5979889" y="4003493"/>
            <a:ext cx="1975947" cy="306834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11"/>
          <p:cNvSpPr/>
          <p:nvPr/>
        </p:nvSpPr>
        <p:spPr>
          <a:xfrm>
            <a:off x="-1954376" y="424000"/>
            <a:ext cx="3359633" cy="1246348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11"/>
          <p:cNvSpPr/>
          <p:nvPr/>
        </p:nvSpPr>
        <p:spPr>
          <a:xfrm>
            <a:off x="7578144" y="-401436"/>
            <a:ext cx="3026457" cy="1388458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816219" y="3144749"/>
            <a:ext cx="163938" cy="244202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1651918" y="2881383"/>
            <a:ext cx="1749805" cy="770934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344300" y="768050"/>
            <a:ext cx="6455400" cy="15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344300" y="2272050"/>
            <a:ext cx="6455400" cy="38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167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CUSTOM_6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720109" y="540000"/>
            <a:ext cx="3852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720000" y="2096275"/>
            <a:ext cx="3852000" cy="24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1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5_1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5358100" y="4659129"/>
            <a:ext cx="53213" cy="1195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9"/>
          <p:cNvSpPr/>
          <p:nvPr/>
        </p:nvSpPr>
        <p:spPr>
          <a:xfrm flipH="1">
            <a:off x="1492689" y="4504083"/>
            <a:ext cx="448045" cy="776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9"/>
          <p:cNvSpPr/>
          <p:nvPr/>
        </p:nvSpPr>
        <p:spPr>
          <a:xfrm flipH="1">
            <a:off x="-12" y="4151452"/>
            <a:ext cx="9144012" cy="44484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9"/>
          <p:cNvSpPr/>
          <p:nvPr/>
        </p:nvSpPr>
        <p:spPr>
          <a:xfrm flipH="1">
            <a:off x="-12" y="4346874"/>
            <a:ext cx="9144012" cy="444854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9"/>
          <p:cNvSpPr/>
          <p:nvPr/>
        </p:nvSpPr>
        <p:spPr>
          <a:xfrm flipH="1">
            <a:off x="-7" y="4256417"/>
            <a:ext cx="5503657" cy="88708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9"/>
          <p:cNvSpPr/>
          <p:nvPr/>
        </p:nvSpPr>
        <p:spPr>
          <a:xfrm flipH="1">
            <a:off x="182099" y="4574712"/>
            <a:ext cx="8961901" cy="40704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9"/>
          <p:cNvSpPr/>
          <p:nvPr/>
        </p:nvSpPr>
        <p:spPr>
          <a:xfrm flipH="1">
            <a:off x="-12" y="4736436"/>
            <a:ext cx="9144012" cy="40706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7914605" y="3808038"/>
            <a:ext cx="874005" cy="700098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1_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5358100" y="4659129"/>
            <a:ext cx="53213" cy="1195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9"/>
          <p:cNvSpPr/>
          <p:nvPr/>
        </p:nvSpPr>
        <p:spPr>
          <a:xfrm flipH="1">
            <a:off x="1492689" y="4504083"/>
            <a:ext cx="448045" cy="776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9"/>
          <p:cNvSpPr/>
          <p:nvPr/>
        </p:nvSpPr>
        <p:spPr>
          <a:xfrm flipH="1">
            <a:off x="-12" y="4151452"/>
            <a:ext cx="9144012" cy="44484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9"/>
          <p:cNvSpPr/>
          <p:nvPr/>
        </p:nvSpPr>
        <p:spPr>
          <a:xfrm flipH="1">
            <a:off x="-12" y="4346874"/>
            <a:ext cx="9144012" cy="444854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9"/>
          <p:cNvSpPr/>
          <p:nvPr/>
        </p:nvSpPr>
        <p:spPr>
          <a:xfrm flipH="1">
            <a:off x="-7" y="4256417"/>
            <a:ext cx="5503657" cy="88708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9"/>
          <p:cNvSpPr/>
          <p:nvPr/>
        </p:nvSpPr>
        <p:spPr>
          <a:xfrm flipH="1">
            <a:off x="182099" y="4574712"/>
            <a:ext cx="8961901" cy="40704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9"/>
          <p:cNvSpPr/>
          <p:nvPr/>
        </p:nvSpPr>
        <p:spPr>
          <a:xfrm flipH="1">
            <a:off x="-12" y="4736436"/>
            <a:ext cx="9144012" cy="40706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7914605" y="3808038"/>
            <a:ext cx="874005" cy="700098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6732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1_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5358100" y="4659129"/>
            <a:ext cx="53213" cy="1195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9"/>
          <p:cNvSpPr/>
          <p:nvPr/>
        </p:nvSpPr>
        <p:spPr>
          <a:xfrm flipH="1">
            <a:off x="1492689" y="4504083"/>
            <a:ext cx="448045" cy="776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9"/>
          <p:cNvSpPr/>
          <p:nvPr/>
        </p:nvSpPr>
        <p:spPr>
          <a:xfrm flipH="1">
            <a:off x="-12" y="4151452"/>
            <a:ext cx="9144012" cy="44484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9"/>
          <p:cNvSpPr/>
          <p:nvPr/>
        </p:nvSpPr>
        <p:spPr>
          <a:xfrm flipH="1">
            <a:off x="-12" y="4346874"/>
            <a:ext cx="9144012" cy="444854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9"/>
          <p:cNvSpPr/>
          <p:nvPr/>
        </p:nvSpPr>
        <p:spPr>
          <a:xfrm flipH="1">
            <a:off x="-7" y="4256417"/>
            <a:ext cx="5503657" cy="88708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9"/>
          <p:cNvSpPr/>
          <p:nvPr/>
        </p:nvSpPr>
        <p:spPr>
          <a:xfrm flipH="1">
            <a:off x="182099" y="4574712"/>
            <a:ext cx="8961901" cy="40704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9"/>
          <p:cNvSpPr/>
          <p:nvPr/>
        </p:nvSpPr>
        <p:spPr>
          <a:xfrm flipH="1">
            <a:off x="-12" y="4736436"/>
            <a:ext cx="9144012" cy="40706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7914605" y="3808038"/>
            <a:ext cx="874005" cy="700098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58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1_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5358100" y="4659129"/>
            <a:ext cx="53213" cy="1195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9"/>
          <p:cNvSpPr/>
          <p:nvPr/>
        </p:nvSpPr>
        <p:spPr>
          <a:xfrm flipH="1">
            <a:off x="1492689" y="4504083"/>
            <a:ext cx="448045" cy="776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19"/>
          <p:cNvSpPr/>
          <p:nvPr/>
        </p:nvSpPr>
        <p:spPr>
          <a:xfrm flipH="1">
            <a:off x="-12" y="4151452"/>
            <a:ext cx="9144012" cy="44484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19"/>
          <p:cNvSpPr/>
          <p:nvPr/>
        </p:nvSpPr>
        <p:spPr>
          <a:xfrm flipH="1">
            <a:off x="-12" y="4346874"/>
            <a:ext cx="9144012" cy="444854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19"/>
          <p:cNvSpPr/>
          <p:nvPr/>
        </p:nvSpPr>
        <p:spPr>
          <a:xfrm flipH="1">
            <a:off x="-7" y="4256417"/>
            <a:ext cx="5503657" cy="88708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19"/>
          <p:cNvSpPr/>
          <p:nvPr/>
        </p:nvSpPr>
        <p:spPr>
          <a:xfrm flipH="1">
            <a:off x="182099" y="4574712"/>
            <a:ext cx="8961901" cy="40704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19"/>
          <p:cNvSpPr/>
          <p:nvPr/>
        </p:nvSpPr>
        <p:spPr>
          <a:xfrm flipH="1">
            <a:off x="-12" y="4736436"/>
            <a:ext cx="9144012" cy="40706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7914605" y="3808038"/>
            <a:ext cx="874005" cy="700098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7256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CUSTOM_5_2_1_1_1_2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5648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25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5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301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432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191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961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261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31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940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192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990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08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073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5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677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0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1_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4192224"/>
            <a:ext cx="9309112" cy="884664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" name="Google Shape;624;p26"/>
          <p:cNvSpPr/>
          <p:nvPr userDrawn="1"/>
        </p:nvSpPr>
        <p:spPr>
          <a:xfrm>
            <a:off x="3329457" y="4451281"/>
            <a:ext cx="1076744" cy="18207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21524" y="4349572"/>
            <a:ext cx="1076744" cy="183555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236375" y="4336397"/>
            <a:ext cx="423351" cy="59929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187865" y="4445003"/>
            <a:ext cx="847073" cy="128078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26"/>
          <p:cNvSpPr/>
          <p:nvPr userDrawn="1"/>
        </p:nvSpPr>
        <p:spPr>
          <a:xfrm>
            <a:off x="1931968" y="4354481"/>
            <a:ext cx="655990" cy="98398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26"/>
          <p:cNvSpPr/>
          <p:nvPr userDrawn="1"/>
        </p:nvSpPr>
        <p:spPr>
          <a:xfrm>
            <a:off x="2590734" y="4445003"/>
            <a:ext cx="553213" cy="137324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26"/>
          <p:cNvSpPr/>
          <p:nvPr userDrawn="1"/>
        </p:nvSpPr>
        <p:spPr>
          <a:xfrm>
            <a:off x="3301815" y="4406534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26"/>
          <p:cNvSpPr/>
          <p:nvPr userDrawn="1"/>
        </p:nvSpPr>
        <p:spPr>
          <a:xfrm>
            <a:off x="3239297" y="4400712"/>
            <a:ext cx="17624" cy="2968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6"/>
          <p:cNvSpPr/>
          <p:nvPr userDrawn="1"/>
        </p:nvSpPr>
        <p:spPr>
          <a:xfrm>
            <a:off x="3274173" y="4395804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26"/>
          <p:cNvSpPr/>
          <p:nvPr userDrawn="1"/>
        </p:nvSpPr>
        <p:spPr>
          <a:xfrm>
            <a:off x="3203863" y="4408018"/>
            <a:ext cx="15212" cy="3425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6"/>
          <p:cNvSpPr/>
          <p:nvPr userDrawn="1"/>
        </p:nvSpPr>
        <p:spPr>
          <a:xfrm>
            <a:off x="3334281" y="4398771"/>
            <a:ext cx="17624" cy="3425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/>
          <p:nvPr userDrawn="1"/>
        </p:nvSpPr>
        <p:spPr>
          <a:xfrm>
            <a:off x="3321666" y="4418291"/>
            <a:ext cx="17624" cy="3881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6"/>
          <p:cNvSpPr/>
          <p:nvPr userDrawn="1"/>
        </p:nvSpPr>
        <p:spPr>
          <a:xfrm>
            <a:off x="3211655" y="4390667"/>
            <a:ext cx="17624" cy="3767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6"/>
          <p:cNvSpPr/>
          <p:nvPr userDrawn="1"/>
        </p:nvSpPr>
        <p:spPr>
          <a:xfrm>
            <a:off x="3296992" y="4385073"/>
            <a:ext cx="17624" cy="4566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6"/>
          <p:cNvSpPr/>
          <p:nvPr userDrawn="1"/>
        </p:nvSpPr>
        <p:spPr>
          <a:xfrm>
            <a:off x="3369158" y="4408018"/>
            <a:ext cx="18181" cy="4909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6"/>
          <p:cNvSpPr/>
          <p:nvPr userDrawn="1"/>
        </p:nvSpPr>
        <p:spPr>
          <a:xfrm>
            <a:off x="3158783" y="4400712"/>
            <a:ext cx="18181" cy="2968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 userDrawn="1"/>
        </p:nvSpPr>
        <p:spPr>
          <a:xfrm>
            <a:off x="3244120" y="4423542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 userDrawn="1"/>
        </p:nvSpPr>
        <p:spPr>
          <a:xfrm>
            <a:off x="3271762" y="4414296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 userDrawn="1"/>
        </p:nvSpPr>
        <p:spPr>
          <a:xfrm>
            <a:off x="1864069" y="4385987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 userDrawn="1"/>
        </p:nvSpPr>
        <p:spPr>
          <a:xfrm>
            <a:off x="1926588" y="4378795"/>
            <a:ext cx="15212" cy="4909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 userDrawn="1"/>
        </p:nvSpPr>
        <p:spPr>
          <a:xfrm>
            <a:off x="1891711" y="4375827"/>
            <a:ext cx="17624" cy="3082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26"/>
          <p:cNvSpPr/>
          <p:nvPr userDrawn="1"/>
        </p:nvSpPr>
        <p:spPr>
          <a:xfrm>
            <a:off x="1962021" y="4386557"/>
            <a:ext cx="17624" cy="5023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26"/>
          <p:cNvSpPr/>
          <p:nvPr userDrawn="1"/>
        </p:nvSpPr>
        <p:spPr>
          <a:xfrm>
            <a:off x="1831604" y="4377311"/>
            <a:ext cx="15212" cy="3082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6"/>
          <p:cNvSpPr/>
          <p:nvPr userDrawn="1"/>
        </p:nvSpPr>
        <p:spPr>
          <a:xfrm>
            <a:off x="1844219" y="4397288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26"/>
          <p:cNvSpPr/>
          <p:nvPr userDrawn="1"/>
        </p:nvSpPr>
        <p:spPr>
          <a:xfrm>
            <a:off x="1954230" y="4369549"/>
            <a:ext cx="17624" cy="353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26"/>
          <p:cNvSpPr/>
          <p:nvPr userDrawn="1"/>
        </p:nvSpPr>
        <p:spPr>
          <a:xfrm>
            <a:off x="1869449" y="4364526"/>
            <a:ext cx="17624" cy="3653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26"/>
          <p:cNvSpPr/>
          <p:nvPr userDrawn="1"/>
        </p:nvSpPr>
        <p:spPr>
          <a:xfrm>
            <a:off x="1796727" y="4386557"/>
            <a:ext cx="15212" cy="5023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004690" y="4378795"/>
            <a:ext cx="17624" cy="4909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26"/>
          <p:cNvSpPr/>
          <p:nvPr userDrawn="1"/>
        </p:nvSpPr>
        <p:spPr>
          <a:xfrm>
            <a:off x="1919353" y="4402196"/>
            <a:ext cx="17624" cy="445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6"/>
          <p:cNvSpPr/>
          <p:nvPr userDrawn="1"/>
        </p:nvSpPr>
        <p:spPr>
          <a:xfrm>
            <a:off x="1894123" y="4392950"/>
            <a:ext cx="15212" cy="3653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26"/>
          <p:cNvSpPr/>
          <p:nvPr/>
        </p:nvSpPr>
        <p:spPr>
          <a:xfrm>
            <a:off x="6909730" y="4360815"/>
            <a:ext cx="611466" cy="385032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26"/>
          <p:cNvSpPr/>
          <p:nvPr/>
        </p:nvSpPr>
        <p:spPr>
          <a:xfrm>
            <a:off x="6589345" y="4486837"/>
            <a:ext cx="438378" cy="276018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26"/>
          <p:cNvSpPr/>
          <p:nvPr/>
        </p:nvSpPr>
        <p:spPr>
          <a:xfrm>
            <a:off x="1402316" y="4493322"/>
            <a:ext cx="7906756" cy="732409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6"/>
          <p:cNvSpPr/>
          <p:nvPr/>
        </p:nvSpPr>
        <p:spPr>
          <a:xfrm>
            <a:off x="53077" y="4340211"/>
            <a:ext cx="579000" cy="404212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6"/>
          <p:cNvSpPr/>
          <p:nvPr/>
        </p:nvSpPr>
        <p:spPr>
          <a:xfrm>
            <a:off x="3482592" y="4939377"/>
            <a:ext cx="3200919" cy="404210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26"/>
          <p:cNvSpPr/>
          <p:nvPr/>
        </p:nvSpPr>
        <p:spPr>
          <a:xfrm>
            <a:off x="6038178" y="4526965"/>
            <a:ext cx="1975947" cy="249763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7040284" y="4603641"/>
            <a:ext cx="2113144" cy="40226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2" y="4589149"/>
            <a:ext cx="5031025" cy="636582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433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5_2_1_1_1_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5986530" y="278566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27"/>
          <p:cNvSpPr/>
          <p:nvPr/>
        </p:nvSpPr>
        <p:spPr>
          <a:xfrm>
            <a:off x="-341170" y="278566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27"/>
          <p:cNvSpPr/>
          <p:nvPr/>
        </p:nvSpPr>
        <p:spPr>
          <a:xfrm>
            <a:off x="3732688" y="4468419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27"/>
          <p:cNvSpPr/>
          <p:nvPr/>
        </p:nvSpPr>
        <p:spPr>
          <a:xfrm>
            <a:off x="7203266" y="4252327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27"/>
          <p:cNvSpPr/>
          <p:nvPr/>
        </p:nvSpPr>
        <p:spPr>
          <a:xfrm>
            <a:off x="37" y="3562371"/>
            <a:ext cx="9144012" cy="83012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4033219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27"/>
          <p:cNvSpPr/>
          <p:nvPr/>
        </p:nvSpPr>
        <p:spPr>
          <a:xfrm>
            <a:off x="3640350" y="3907147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27"/>
          <p:cNvSpPr/>
          <p:nvPr/>
        </p:nvSpPr>
        <p:spPr>
          <a:xfrm>
            <a:off x="0" y="4350764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7"/>
          <p:cNvSpPr/>
          <p:nvPr/>
        </p:nvSpPr>
        <p:spPr>
          <a:xfrm>
            <a:off x="0" y="4576163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5379922" y="3624100"/>
            <a:ext cx="2581522" cy="87678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3168000" y="2147125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3168012" y="2466191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3168000" y="1084875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1_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5986530" y="278566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27"/>
          <p:cNvSpPr/>
          <p:nvPr/>
        </p:nvSpPr>
        <p:spPr>
          <a:xfrm>
            <a:off x="-341170" y="278566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27"/>
          <p:cNvSpPr/>
          <p:nvPr/>
        </p:nvSpPr>
        <p:spPr>
          <a:xfrm>
            <a:off x="3732688" y="4468419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27"/>
          <p:cNvSpPr/>
          <p:nvPr/>
        </p:nvSpPr>
        <p:spPr>
          <a:xfrm>
            <a:off x="7203266" y="4252327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27"/>
          <p:cNvSpPr/>
          <p:nvPr/>
        </p:nvSpPr>
        <p:spPr>
          <a:xfrm>
            <a:off x="37" y="3562371"/>
            <a:ext cx="9144012" cy="83012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4033219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27"/>
          <p:cNvSpPr/>
          <p:nvPr/>
        </p:nvSpPr>
        <p:spPr>
          <a:xfrm>
            <a:off x="3640350" y="3907147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27"/>
          <p:cNvSpPr/>
          <p:nvPr/>
        </p:nvSpPr>
        <p:spPr>
          <a:xfrm>
            <a:off x="0" y="4350764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7"/>
          <p:cNvSpPr/>
          <p:nvPr/>
        </p:nvSpPr>
        <p:spPr>
          <a:xfrm>
            <a:off x="0" y="4576163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5379922" y="3624100"/>
            <a:ext cx="2581522" cy="87678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3168000" y="2147125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3168012" y="2466191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3168000" y="1084875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03091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1_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5986530" y="278566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27"/>
          <p:cNvSpPr/>
          <p:nvPr/>
        </p:nvSpPr>
        <p:spPr>
          <a:xfrm>
            <a:off x="-341170" y="278566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27"/>
          <p:cNvSpPr/>
          <p:nvPr/>
        </p:nvSpPr>
        <p:spPr>
          <a:xfrm>
            <a:off x="3732688" y="4468419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27"/>
          <p:cNvSpPr/>
          <p:nvPr/>
        </p:nvSpPr>
        <p:spPr>
          <a:xfrm>
            <a:off x="7203266" y="4252327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27"/>
          <p:cNvSpPr/>
          <p:nvPr/>
        </p:nvSpPr>
        <p:spPr>
          <a:xfrm>
            <a:off x="37" y="3562371"/>
            <a:ext cx="9144012" cy="83012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4033219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27"/>
          <p:cNvSpPr/>
          <p:nvPr/>
        </p:nvSpPr>
        <p:spPr>
          <a:xfrm>
            <a:off x="3640350" y="3907147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27"/>
          <p:cNvSpPr/>
          <p:nvPr/>
        </p:nvSpPr>
        <p:spPr>
          <a:xfrm>
            <a:off x="0" y="4350764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7"/>
          <p:cNvSpPr/>
          <p:nvPr/>
        </p:nvSpPr>
        <p:spPr>
          <a:xfrm>
            <a:off x="0" y="4576163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5379922" y="3624100"/>
            <a:ext cx="2581522" cy="87678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3168000" y="2147125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3168012" y="2466191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3168000" y="1084875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97165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1_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5986530" y="278566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27"/>
          <p:cNvSpPr/>
          <p:nvPr/>
        </p:nvSpPr>
        <p:spPr>
          <a:xfrm>
            <a:off x="-341170" y="2785668"/>
            <a:ext cx="4497039" cy="2191267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27"/>
          <p:cNvSpPr/>
          <p:nvPr/>
        </p:nvSpPr>
        <p:spPr>
          <a:xfrm>
            <a:off x="3732688" y="4468419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27"/>
          <p:cNvSpPr/>
          <p:nvPr/>
        </p:nvSpPr>
        <p:spPr>
          <a:xfrm>
            <a:off x="7203266" y="4252327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27"/>
          <p:cNvSpPr/>
          <p:nvPr/>
        </p:nvSpPr>
        <p:spPr>
          <a:xfrm>
            <a:off x="37" y="3562371"/>
            <a:ext cx="9144012" cy="83012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4033219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27"/>
          <p:cNvSpPr/>
          <p:nvPr/>
        </p:nvSpPr>
        <p:spPr>
          <a:xfrm>
            <a:off x="3640350" y="3907147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27"/>
          <p:cNvSpPr/>
          <p:nvPr/>
        </p:nvSpPr>
        <p:spPr>
          <a:xfrm>
            <a:off x="0" y="4350764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27"/>
          <p:cNvSpPr/>
          <p:nvPr/>
        </p:nvSpPr>
        <p:spPr>
          <a:xfrm>
            <a:off x="0" y="4576163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5379922" y="3624100"/>
            <a:ext cx="2581522" cy="87678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3168000" y="2147125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3168012" y="2466191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3168000" y="1084875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07620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2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_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3732676" y="4686973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38"/>
          <p:cNvSpPr/>
          <p:nvPr/>
        </p:nvSpPr>
        <p:spPr>
          <a:xfrm>
            <a:off x="7203254" y="4470881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38"/>
          <p:cNvSpPr/>
          <p:nvPr/>
        </p:nvSpPr>
        <p:spPr>
          <a:xfrm>
            <a:off x="13" y="3991051"/>
            <a:ext cx="9144012" cy="619999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38"/>
          <p:cNvSpPr/>
          <p:nvPr/>
        </p:nvSpPr>
        <p:spPr>
          <a:xfrm>
            <a:off x="-12" y="4251773"/>
            <a:ext cx="9144012" cy="620005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38"/>
          <p:cNvSpPr/>
          <p:nvPr/>
        </p:nvSpPr>
        <p:spPr>
          <a:xfrm>
            <a:off x="3640338" y="4125701"/>
            <a:ext cx="5503657" cy="123635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38"/>
          <p:cNvSpPr/>
          <p:nvPr/>
        </p:nvSpPr>
        <p:spPr>
          <a:xfrm>
            <a:off x="-12" y="4569318"/>
            <a:ext cx="8961901" cy="567316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38"/>
          <p:cNvSpPr/>
          <p:nvPr/>
        </p:nvSpPr>
        <p:spPr>
          <a:xfrm>
            <a:off x="-12" y="4794717"/>
            <a:ext cx="9144012" cy="56733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582210" y="3888979"/>
            <a:ext cx="2581522" cy="87678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_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275" y="2980579"/>
            <a:ext cx="9167406" cy="2040141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3853495" y="4550098"/>
            <a:ext cx="53213" cy="1666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39"/>
          <p:cNvSpPr/>
          <p:nvPr/>
        </p:nvSpPr>
        <p:spPr>
          <a:xfrm>
            <a:off x="7324073" y="4334006"/>
            <a:ext cx="448045" cy="10828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39"/>
          <p:cNvSpPr/>
          <p:nvPr/>
        </p:nvSpPr>
        <p:spPr>
          <a:xfrm>
            <a:off x="3761150" y="3732374"/>
            <a:ext cx="5503657" cy="1444706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39"/>
          <p:cNvSpPr/>
          <p:nvPr/>
        </p:nvSpPr>
        <p:spPr>
          <a:xfrm>
            <a:off x="-64900" y="4199804"/>
            <a:ext cx="9143961" cy="799970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39"/>
          <p:cNvSpPr/>
          <p:nvPr/>
        </p:nvSpPr>
        <p:spPr>
          <a:xfrm>
            <a:off x="-64900" y="4425198"/>
            <a:ext cx="9329709" cy="799978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126093" y="2425908"/>
            <a:ext cx="1749805" cy="770934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5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454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5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753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5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881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" y="1067771"/>
            <a:ext cx="2222478" cy="1426162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463960" y="1472748"/>
            <a:ext cx="5741819" cy="1771871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410620" y="2501600"/>
            <a:ext cx="7740335" cy="791318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4646637" y="2501600"/>
            <a:ext cx="4670615" cy="411445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3295271" y="2556471"/>
            <a:ext cx="6173449" cy="734253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0" y="2515951"/>
            <a:ext cx="4754280" cy="774772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0" y="2826772"/>
            <a:ext cx="4754280" cy="463952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8635639" y="2726654"/>
            <a:ext cx="515341" cy="482523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8322678" y="2870669"/>
            <a:ext cx="828301" cy="420055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0" y="3290726"/>
            <a:ext cx="9150950" cy="1852768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3290726"/>
            <a:ext cx="9150950" cy="421237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0" y="3751640"/>
            <a:ext cx="9150950" cy="1391855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3455507" y="3290726"/>
            <a:ext cx="4988374" cy="1852768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5855293" y="3290726"/>
            <a:ext cx="1634068" cy="268613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0" y="2726654"/>
            <a:ext cx="475908" cy="482523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0" y="2870669"/>
            <a:ext cx="765917" cy="420055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646876" y="4433050"/>
            <a:ext cx="2504097" cy="710447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632495" y="4787262"/>
            <a:ext cx="1518482" cy="356237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0" y="3566261"/>
            <a:ext cx="974140" cy="633628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0" y="3818836"/>
            <a:ext cx="644906" cy="355899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0" y="4142151"/>
            <a:ext cx="4867154" cy="1001346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0" y="4623663"/>
            <a:ext cx="2605288" cy="519835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0" y="4242944"/>
            <a:ext cx="2101005" cy="900553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233693" y="4242944"/>
            <a:ext cx="867316" cy="130339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0" y="4651014"/>
            <a:ext cx="1329037" cy="492484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3627219" y="4919627"/>
            <a:ext cx="87420" cy="64156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3661019" y="4932121"/>
            <a:ext cx="104320" cy="54364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3686681" y="4967576"/>
            <a:ext cx="84708" cy="23299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2709200" y="4834873"/>
            <a:ext cx="104320" cy="42546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2675400" y="4802795"/>
            <a:ext cx="118508" cy="74286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239520" y="4417855"/>
            <a:ext cx="75528" cy="4896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275614" y="4404349"/>
            <a:ext cx="132695" cy="62468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306702" y="4448245"/>
            <a:ext cx="95557" cy="25156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2605088" y="4753833"/>
            <a:ext cx="98895" cy="123248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2697724" y="4787769"/>
            <a:ext cx="65096" cy="89312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576713" y="4844159"/>
            <a:ext cx="76571" cy="30221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2734237" y="4366024"/>
            <a:ext cx="81996" cy="128144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2788483" y="4443011"/>
            <a:ext cx="95348" cy="59936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2692717" y="4426803"/>
            <a:ext cx="50491" cy="50987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3635982" y="4883497"/>
            <a:ext cx="73233" cy="102988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3596131" y="4901562"/>
            <a:ext cx="45484" cy="84923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3686681" y="4955589"/>
            <a:ext cx="65096" cy="30896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258714" y="4345764"/>
            <a:ext cx="96392" cy="121053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88403" y="4368218"/>
            <a:ext cx="65304" cy="84923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306702" y="4433894"/>
            <a:ext cx="75945" cy="30221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162740" y="4430011"/>
            <a:ext cx="79283" cy="37481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1002310" y="4053682"/>
            <a:ext cx="90132" cy="139624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963294" y="4122060"/>
            <a:ext cx="56124" cy="61962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8483540" y="3577404"/>
            <a:ext cx="84708" cy="3039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8457877" y="3552248"/>
            <a:ext cx="93471" cy="55208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8401753" y="3515949"/>
            <a:ext cx="75945" cy="91507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8474777" y="3541105"/>
            <a:ext cx="53620" cy="66351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8376090" y="3581963"/>
            <a:ext cx="62383" cy="25494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474777" y="4315542"/>
            <a:ext cx="73233" cy="48455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8503152" y="4325335"/>
            <a:ext cx="84708" cy="38663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8522764" y="4350153"/>
            <a:ext cx="70520" cy="18234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8480202" y="4288867"/>
            <a:ext cx="59671" cy="75130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8449740" y="4302542"/>
            <a:ext cx="36721" cy="61455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522764" y="4343062"/>
            <a:ext cx="53203" cy="21104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1943488" y="3659120"/>
            <a:ext cx="70312" cy="48455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1971029" y="3669756"/>
            <a:ext cx="84708" cy="40013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1990641" y="3695756"/>
            <a:ext cx="71146" cy="16208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948704" y="3632444"/>
            <a:ext cx="59045" cy="77325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17617" y="3646119"/>
            <a:ext cx="36721" cy="63650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990641" y="3686639"/>
            <a:ext cx="54246" cy="2313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334511" y="3823732"/>
            <a:ext cx="50700" cy="29883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4359965" y="3816134"/>
            <a:ext cx="84708" cy="37481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4379577" y="3842303"/>
            <a:ext cx="61757" cy="13507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4348490" y="3780173"/>
            <a:ext cx="62383" cy="73442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4303215" y="3793848"/>
            <a:ext cx="42771" cy="50481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379577" y="3832511"/>
            <a:ext cx="50908" cy="18909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4286315" y="3830485"/>
            <a:ext cx="50908" cy="23468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500946" y="3481507"/>
            <a:ext cx="64887" cy="36805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531825" y="3470871"/>
            <a:ext cx="107032" cy="47442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557697" y="3504300"/>
            <a:ext cx="78449" cy="18909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517638" y="3427312"/>
            <a:ext cx="79283" cy="91001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461513" y="3445377"/>
            <a:ext cx="53620" cy="61455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557697" y="3492819"/>
            <a:ext cx="61549" cy="23299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439397" y="3490793"/>
            <a:ext cx="64261" cy="2768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385002" y="3390675"/>
            <a:ext cx="242231" cy="373795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4497876" y="3595807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7525671" y="2964540"/>
            <a:ext cx="169207" cy="264392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7601407" y="3110074"/>
            <a:ext cx="23159" cy="180651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7635207" y="2829980"/>
            <a:ext cx="240145" cy="373795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7745369" y="3035112"/>
            <a:ext cx="31296" cy="255612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757589" y="3244634"/>
            <a:ext cx="242022" cy="376496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866917" y="3451961"/>
            <a:ext cx="34008" cy="255612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596519" y="3194997"/>
            <a:ext cx="242231" cy="375821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709393" y="3402156"/>
            <a:ext cx="31505" cy="255106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7272172" y="3650509"/>
            <a:ext cx="65096" cy="95897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7314109" y="3709432"/>
            <a:ext cx="76571" cy="4626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7235869" y="3697782"/>
            <a:ext cx="41937" cy="39338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6987586" y="4407050"/>
            <a:ext cx="76571" cy="105183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7049761" y="4459557"/>
            <a:ext cx="44858" cy="45585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-1622640" y="430625"/>
            <a:ext cx="3380237" cy="1253992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7632496" y="-81664"/>
            <a:ext cx="3045018" cy="1396973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" name="Google Shape;107;p2"/>
          <p:cNvGrpSpPr/>
          <p:nvPr/>
        </p:nvGrpSpPr>
        <p:grpSpPr>
          <a:xfrm>
            <a:off x="1620593" y="2845588"/>
            <a:ext cx="1327376" cy="437568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408030" y="2501492"/>
            <a:ext cx="170863" cy="781667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2625698" y="3456561"/>
            <a:ext cx="1392593" cy="279003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2495885" y="3938703"/>
            <a:ext cx="4830194" cy="12047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179325" y="716975"/>
            <a:ext cx="6785400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2436450" y="1907526"/>
            <a:ext cx="42711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395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5997400" y="2571823"/>
            <a:ext cx="3146595" cy="2530839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"/>
          <p:cNvSpPr/>
          <p:nvPr/>
        </p:nvSpPr>
        <p:spPr>
          <a:xfrm flipH="1">
            <a:off x="25" y="3869007"/>
            <a:ext cx="9143961" cy="937922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"/>
          <p:cNvSpPr/>
          <p:nvPr/>
        </p:nvSpPr>
        <p:spPr>
          <a:xfrm flipH="1">
            <a:off x="6007683" y="3749736"/>
            <a:ext cx="3126028" cy="1404231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"/>
          <p:cNvSpPr/>
          <p:nvPr/>
        </p:nvSpPr>
        <p:spPr>
          <a:xfrm flipH="1">
            <a:off x="59" y="3986898"/>
            <a:ext cx="5844827" cy="114266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3"/>
          <p:cNvSpPr/>
          <p:nvPr/>
        </p:nvSpPr>
        <p:spPr>
          <a:xfrm flipH="1">
            <a:off x="54" y="4191630"/>
            <a:ext cx="2547407" cy="937929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3"/>
          <p:cNvSpPr/>
          <p:nvPr/>
        </p:nvSpPr>
        <p:spPr>
          <a:xfrm flipH="1">
            <a:off x="25" y="4078050"/>
            <a:ext cx="9143961" cy="1051464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912075" y="2492668"/>
            <a:ext cx="2808000" cy="5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912075" y="3030288"/>
            <a:ext cx="28080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912075" y="1413632"/>
            <a:ext cx="2808000" cy="7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191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720" r:id="rId2"/>
    <p:sldLayoutId id="2147483715" r:id="rId3"/>
    <p:sldLayoutId id="2147483699" r:id="rId4"/>
    <p:sldLayoutId id="2147483698" r:id="rId5"/>
    <p:sldLayoutId id="2147483690" r:id="rId6"/>
    <p:sldLayoutId id="2147483689" r:id="rId7"/>
    <p:sldLayoutId id="2147483688" r:id="rId8"/>
    <p:sldLayoutId id="2147483649" r:id="rId9"/>
    <p:sldLayoutId id="2147483716" r:id="rId10"/>
    <p:sldLayoutId id="2147483650" r:id="rId11"/>
    <p:sldLayoutId id="2147483693" r:id="rId12"/>
    <p:sldLayoutId id="2147483692" r:id="rId13"/>
    <p:sldLayoutId id="2147483691" r:id="rId14"/>
    <p:sldLayoutId id="2147483655" r:id="rId15"/>
    <p:sldLayoutId id="2147483718" r:id="rId16"/>
    <p:sldLayoutId id="2147483717" r:id="rId17"/>
    <p:sldLayoutId id="2147483657" r:id="rId18"/>
    <p:sldLayoutId id="2147483719" r:id="rId19"/>
    <p:sldLayoutId id="2147483714" r:id="rId20"/>
    <p:sldLayoutId id="2147483658" r:id="rId21"/>
    <p:sldLayoutId id="2147483661" r:id="rId22"/>
    <p:sldLayoutId id="2147483665" r:id="rId23"/>
    <p:sldLayoutId id="2147483696" r:id="rId24"/>
    <p:sldLayoutId id="2147483695" r:id="rId25"/>
    <p:sldLayoutId id="2147483694" r:id="rId26"/>
    <p:sldLayoutId id="2147483672" r:id="rId27"/>
    <p:sldLayoutId id="2147483713" r:id="rId28"/>
    <p:sldLayoutId id="2147483712" r:id="rId29"/>
    <p:sldLayoutId id="2147483711" r:id="rId30"/>
    <p:sldLayoutId id="2147483710" r:id="rId31"/>
    <p:sldLayoutId id="2147483709" r:id="rId32"/>
    <p:sldLayoutId id="2147483708" r:id="rId33"/>
    <p:sldLayoutId id="2147483707" r:id="rId34"/>
    <p:sldLayoutId id="2147483706" r:id="rId35"/>
    <p:sldLayoutId id="2147483705" r:id="rId36"/>
    <p:sldLayoutId id="2147483704" r:id="rId37"/>
    <p:sldLayoutId id="2147483703" r:id="rId38"/>
    <p:sldLayoutId id="2147483702" r:id="rId39"/>
    <p:sldLayoutId id="2147483701" r:id="rId40"/>
    <p:sldLayoutId id="2147483700" r:id="rId41"/>
    <p:sldLayoutId id="2147483673" r:id="rId42"/>
    <p:sldLayoutId id="2147483722" r:id="rId43"/>
    <p:sldLayoutId id="2147483721" r:id="rId44"/>
    <p:sldLayoutId id="2147483697" r:id="rId45"/>
    <p:sldLayoutId id="2147483683" r:id="rId46"/>
    <p:sldLayoutId id="2147483684" r:id="rId47"/>
    <p:sldLayoutId id="2147483685" r:id="rId4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1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svg"/><Relationship Id="rId3" Type="http://schemas.openxmlformats.org/officeDocument/2006/relationships/image" Target="../media/image38.png"/><Relationship Id="rId7" Type="http://schemas.openxmlformats.org/officeDocument/2006/relationships/image" Target="../media/image42.sv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svg"/><Relationship Id="rId9" Type="http://schemas.openxmlformats.org/officeDocument/2006/relationships/image" Target="../media/image4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svg"/><Relationship Id="rId3" Type="http://schemas.openxmlformats.org/officeDocument/2006/relationships/image" Target="../media/image38.png"/><Relationship Id="rId7" Type="http://schemas.openxmlformats.org/officeDocument/2006/relationships/image" Target="../media/image42.sv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png"/><Relationship Id="rId15" Type="http://schemas.openxmlformats.org/officeDocument/2006/relationships/image" Target="../media/image50.svg"/><Relationship Id="rId10" Type="http://schemas.openxmlformats.org/officeDocument/2006/relationships/image" Target="../media/image45.png"/><Relationship Id="rId4" Type="http://schemas.openxmlformats.org/officeDocument/2006/relationships/image" Target="../media/image39.svg"/><Relationship Id="rId9" Type="http://schemas.openxmlformats.org/officeDocument/2006/relationships/image" Target="../media/image44.svg"/><Relationship Id="rId1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svg"/><Relationship Id="rId3" Type="http://schemas.openxmlformats.org/officeDocument/2006/relationships/image" Target="../media/image47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9.svg"/><Relationship Id="rId11" Type="http://schemas.openxmlformats.org/officeDocument/2006/relationships/image" Target="../media/image44.sv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48.svg"/><Relationship Id="rId9" Type="http://schemas.openxmlformats.org/officeDocument/2006/relationships/image" Target="../media/image4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svg"/><Relationship Id="rId3" Type="http://schemas.openxmlformats.org/officeDocument/2006/relationships/image" Target="../media/image47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9.svg"/><Relationship Id="rId11" Type="http://schemas.openxmlformats.org/officeDocument/2006/relationships/image" Target="../media/image44.sv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48.svg"/><Relationship Id="rId9" Type="http://schemas.openxmlformats.org/officeDocument/2006/relationships/image" Target="../media/image4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svg"/><Relationship Id="rId3" Type="http://schemas.openxmlformats.org/officeDocument/2006/relationships/image" Target="../media/image47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9.svg"/><Relationship Id="rId11" Type="http://schemas.openxmlformats.org/officeDocument/2006/relationships/image" Target="../media/image44.sv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48.svg"/><Relationship Id="rId9" Type="http://schemas.openxmlformats.org/officeDocument/2006/relationships/image" Target="../media/image42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svg"/><Relationship Id="rId3" Type="http://schemas.openxmlformats.org/officeDocument/2006/relationships/image" Target="../media/image47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9.svg"/><Relationship Id="rId11" Type="http://schemas.openxmlformats.org/officeDocument/2006/relationships/image" Target="../media/image44.sv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48.svg"/><Relationship Id="rId9" Type="http://schemas.openxmlformats.org/officeDocument/2006/relationships/image" Target="../media/image42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5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svg"/><Relationship Id="rId3" Type="http://schemas.openxmlformats.org/officeDocument/2006/relationships/audio" Target="../media/audio2.wav"/><Relationship Id="rId7" Type="http://schemas.openxmlformats.org/officeDocument/2006/relationships/image" Target="../media/image18.svg"/><Relationship Id="rId12" Type="http://schemas.openxmlformats.org/officeDocument/2006/relationships/image" Target="../media/image62.sv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26.xml"/><Relationship Id="rId16" Type="http://schemas.openxmlformats.org/officeDocument/2006/relationships/image" Target="../media/image66.sv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11" Type="http://schemas.openxmlformats.org/officeDocument/2006/relationships/image" Target="../media/image61.png"/><Relationship Id="rId5" Type="http://schemas.openxmlformats.org/officeDocument/2006/relationships/image" Target="../media/image57.sv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4" Type="http://schemas.openxmlformats.org/officeDocument/2006/relationships/image" Target="../media/image56.png"/><Relationship Id="rId9" Type="http://schemas.openxmlformats.org/officeDocument/2006/relationships/image" Target="../media/image59.png"/><Relationship Id="rId14" Type="http://schemas.openxmlformats.org/officeDocument/2006/relationships/image" Target="../media/image6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70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jpeg"/><Relationship Id="rId3" Type="http://schemas.openxmlformats.org/officeDocument/2006/relationships/image" Target="../media/image69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svg"/><Relationship Id="rId11" Type="http://schemas.openxmlformats.org/officeDocument/2006/relationships/image" Target="../media/image75.png"/><Relationship Id="rId5" Type="http://schemas.openxmlformats.org/officeDocument/2006/relationships/image" Target="../media/image22.png"/><Relationship Id="rId10" Type="http://schemas.openxmlformats.org/officeDocument/2006/relationships/image" Target="../media/image74.png"/><Relationship Id="rId4" Type="http://schemas.openxmlformats.org/officeDocument/2006/relationships/image" Target="../media/image70.svg"/><Relationship Id="rId9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81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0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81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0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2.wav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2.wav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11" Type="http://schemas.openxmlformats.org/officeDocument/2006/relationships/image" Target="../media/image18.svg"/><Relationship Id="rId5" Type="http://schemas.openxmlformats.org/officeDocument/2006/relationships/image" Target="../media/image21.svg"/><Relationship Id="rId10" Type="http://schemas.openxmlformats.org/officeDocument/2006/relationships/image" Target="../media/image17.png"/><Relationship Id="rId4" Type="http://schemas.openxmlformats.org/officeDocument/2006/relationships/image" Target="../media/image20.png"/><Relationship Id="rId9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18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svg"/><Relationship Id="rId11" Type="http://schemas.openxmlformats.org/officeDocument/2006/relationships/image" Target="../media/image17.pn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277;p57">
            <a:extLst>
              <a:ext uri="{FF2B5EF4-FFF2-40B4-BE49-F238E27FC236}">
                <a16:creationId xmlns:a16="http://schemas.microsoft.com/office/drawing/2014/main" id="{69AE7117-76BC-49F0-8461-9BB542D41C96}"/>
              </a:ext>
            </a:extLst>
          </p:cNvPr>
          <p:cNvSpPr/>
          <p:nvPr/>
        </p:nvSpPr>
        <p:spPr>
          <a:xfrm>
            <a:off x="1318756" y="91439"/>
            <a:ext cx="7031420" cy="3082685"/>
          </a:xfrm>
          <a:prstGeom prst="cloud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DA2DAA-5FA8-49CF-9B6D-90E27210EE8A}"/>
              </a:ext>
            </a:extLst>
          </p:cNvPr>
          <p:cNvSpPr txBox="1"/>
          <p:nvPr/>
        </p:nvSpPr>
        <p:spPr>
          <a:xfrm>
            <a:off x="2230045" y="1145871"/>
            <a:ext cx="49167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rgbClr val="002060"/>
                </a:solidFill>
                <a:latin typeface="UTM Beautiful Caps" panose="02040603050506020204" pitchFamily="18" charset="0"/>
              </a:rPr>
              <a:t>Ôn</a:t>
            </a:r>
            <a:r>
              <a:rPr lang="en-US" sz="4800" b="1" dirty="0">
                <a:solidFill>
                  <a:srgbClr val="002060"/>
                </a:solidFill>
                <a:latin typeface="UTM Beautiful Caps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UTM Beautiful Caps" panose="02040603050506020204" pitchFamily="18" charset="0"/>
              </a:rPr>
              <a:t>tập</a:t>
            </a:r>
            <a:r>
              <a:rPr lang="en-US" sz="4800" b="1" dirty="0">
                <a:solidFill>
                  <a:srgbClr val="002060"/>
                </a:solidFill>
                <a:latin typeface="UTM Beautiful Caps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UTM Beautiful Caps" panose="02040603050506020204" pitchFamily="18" charset="0"/>
              </a:rPr>
              <a:t>về</a:t>
            </a:r>
            <a:r>
              <a:rPr lang="en-US" sz="4800" b="1" dirty="0">
                <a:solidFill>
                  <a:srgbClr val="002060"/>
                </a:solidFill>
                <a:latin typeface="UTM Beautiful Caps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UTM Beautiful Caps" panose="02040603050506020204" pitchFamily="18" charset="0"/>
              </a:rPr>
              <a:t>tả</a:t>
            </a:r>
            <a:r>
              <a:rPr lang="en-US" sz="4800" b="1" dirty="0">
                <a:solidFill>
                  <a:srgbClr val="002060"/>
                </a:solidFill>
                <a:latin typeface="UTM Beautiful Caps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UTM Beautiful Caps" panose="02040603050506020204" pitchFamily="18" charset="0"/>
              </a:rPr>
              <a:t>cây</a:t>
            </a:r>
            <a:r>
              <a:rPr lang="en-US" sz="4800" b="1" dirty="0">
                <a:solidFill>
                  <a:srgbClr val="002060"/>
                </a:solidFill>
                <a:latin typeface="UTM Beautiful Caps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UTM Beautiful Caps" panose="02040603050506020204" pitchFamily="18" charset="0"/>
              </a:rPr>
              <a:t>cối</a:t>
            </a:r>
            <a:endParaRPr lang="en-US" sz="4800" b="1" dirty="0">
              <a:solidFill>
                <a:srgbClr val="002060"/>
              </a:solidFill>
              <a:latin typeface="UTM Beautiful Caps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A8A6E0-DE5B-4D13-9169-A15B9E452627}"/>
              </a:ext>
            </a:extLst>
          </p:cNvPr>
          <p:cNvSpPr txBox="1"/>
          <p:nvPr/>
        </p:nvSpPr>
        <p:spPr>
          <a:xfrm>
            <a:off x="3330007" y="391569"/>
            <a:ext cx="2830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UTM Alpine KT" panose="02040603050506020204" pitchFamily="18" charset="0"/>
              </a:rPr>
              <a:t>Tập</a:t>
            </a:r>
            <a:r>
              <a:rPr lang="en-US" sz="3600" dirty="0">
                <a:solidFill>
                  <a:srgbClr val="FF0000"/>
                </a:solidFill>
                <a:latin typeface="UTM Alpine KT" panose="020406030505060202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lpine KT" panose="02040603050506020204" pitchFamily="18" charset="0"/>
              </a:rPr>
              <a:t>làm</a:t>
            </a:r>
            <a:r>
              <a:rPr lang="en-US" sz="3600" dirty="0">
                <a:solidFill>
                  <a:srgbClr val="FF0000"/>
                </a:solidFill>
                <a:latin typeface="UTM Alpine KT" panose="020406030505060202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lpine KT" panose="02040603050506020204" pitchFamily="18" charset="0"/>
              </a:rPr>
              <a:t>văn</a:t>
            </a:r>
            <a:endParaRPr lang="en-US" sz="3600" dirty="0">
              <a:solidFill>
                <a:srgbClr val="FF0000"/>
              </a:solidFill>
              <a:latin typeface="UTM Alpine KT" panose="02040603050506020204" pitchFamily="18" charset="0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A5284A57-6A4D-4DDE-885D-A59B18BE19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33091" y="2611162"/>
            <a:ext cx="1571329" cy="244089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4E8E939-5A26-4AB4-BA60-564B0EFEBF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6418566" y="2163146"/>
            <a:ext cx="1842878" cy="244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2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p42"/>
          <p:cNvSpPr txBox="1">
            <a:spLocks noGrp="1"/>
          </p:cNvSpPr>
          <p:nvPr>
            <p:ph type="ctrTitle"/>
          </p:nvPr>
        </p:nvSpPr>
        <p:spPr>
          <a:xfrm>
            <a:off x="1461264" y="883285"/>
            <a:ext cx="6524495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>
                <a:latin typeface="Coiny" panose="02000903060500060000" pitchFamily="2" charset="0"/>
              </a:rPr>
              <a:t>KHÁM PHÁ</a:t>
            </a:r>
            <a:endParaRPr dirty="0">
              <a:latin typeface="Coiny" panose="02000903060500060000" pitchFamily="2" charset="0"/>
            </a:endParaRPr>
          </a:p>
        </p:txBody>
      </p:sp>
      <p:pic>
        <p:nvPicPr>
          <p:cNvPr id="259" name="Graphic 258">
            <a:extLst>
              <a:ext uri="{FF2B5EF4-FFF2-40B4-BE49-F238E27FC236}">
                <a16:creationId xmlns:a16="http://schemas.microsoft.com/office/drawing/2014/main" id="{27884D60-CBD9-4353-985D-56E1C68E50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015789" y="2539503"/>
            <a:ext cx="1301394" cy="188096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260" name="Graphic 259">
            <a:extLst>
              <a:ext uri="{FF2B5EF4-FFF2-40B4-BE49-F238E27FC236}">
                <a16:creationId xmlns:a16="http://schemas.microsoft.com/office/drawing/2014/main" id="{CDBAD82C-D03E-4E18-B661-4DF4340F85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723512" y="2417637"/>
            <a:ext cx="1207960" cy="200283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668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040F809-1649-4B7A-8862-5C9ECD5E827F}"/>
              </a:ext>
            </a:extLst>
          </p:cNvPr>
          <p:cNvGrpSpPr/>
          <p:nvPr/>
        </p:nvGrpSpPr>
        <p:grpSpPr>
          <a:xfrm>
            <a:off x="797766" y="-627199"/>
            <a:ext cx="4877668" cy="2166077"/>
            <a:chOff x="3805476" y="-483908"/>
            <a:chExt cx="4877668" cy="2166077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15875F00-6698-4C92-9903-719F00825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805476" y="-483908"/>
              <a:ext cx="4877668" cy="216607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19C6099-1D03-42D8-8519-C3FFB4FCA7A4}"/>
                </a:ext>
              </a:extLst>
            </p:cNvPr>
            <p:cNvSpPr txBox="1"/>
            <p:nvPr/>
          </p:nvSpPr>
          <p:spPr>
            <a:xfrm>
              <a:off x="3805476" y="238472"/>
              <a:ext cx="4831975" cy="1399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3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Trạm</a:t>
              </a:r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 2</a:t>
              </a:r>
            </a:p>
            <a:p>
              <a:pPr algn="ctr">
                <a:lnSpc>
                  <a:spcPct val="130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CHĂM SÓC VẬT NUÔI</a:t>
              </a:r>
            </a:p>
          </p:txBody>
        </p:sp>
      </p:grpSp>
      <p:pic>
        <p:nvPicPr>
          <p:cNvPr id="10" name="Graphic 9">
            <a:extLst>
              <a:ext uri="{FF2B5EF4-FFF2-40B4-BE49-F238E27FC236}">
                <a16:creationId xmlns:a16="http://schemas.microsoft.com/office/drawing/2014/main" id="{1370FE1B-6F99-410C-A5A6-18499D9574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588141" y="2677248"/>
            <a:ext cx="1661072" cy="233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06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656;p26">
            <a:extLst>
              <a:ext uri="{FF2B5EF4-FFF2-40B4-BE49-F238E27FC236}">
                <a16:creationId xmlns:a16="http://schemas.microsoft.com/office/drawing/2014/main" id="{7A6035E2-BA7D-4F73-9638-6C56FE87ED14}"/>
              </a:ext>
            </a:extLst>
          </p:cNvPr>
          <p:cNvSpPr/>
          <p:nvPr/>
        </p:nvSpPr>
        <p:spPr>
          <a:xfrm>
            <a:off x="7691634" y="4474612"/>
            <a:ext cx="1116107" cy="487142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8" name="Graphic 67">
            <a:extLst>
              <a:ext uri="{FF2B5EF4-FFF2-40B4-BE49-F238E27FC236}">
                <a16:creationId xmlns:a16="http://schemas.microsoft.com/office/drawing/2014/main" id="{70D03C53-7902-423D-8045-FE2979ABCF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2654641" y="3498144"/>
            <a:ext cx="617054" cy="892665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5D73C473-4310-4311-9E42-849DA35510A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flipH="1">
            <a:off x="3217238" y="4101668"/>
            <a:ext cx="962955" cy="745889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424531BB-8050-47B6-8401-627B5E640C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6594774" y="3293119"/>
            <a:ext cx="2409128" cy="1454237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65203D8F-DA91-4FD5-A1D7-3A5DF1FC48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852897" y="4020238"/>
            <a:ext cx="729120" cy="881355"/>
          </a:xfrm>
          <a:prstGeom prst="rect">
            <a:avLst/>
          </a:prstGeom>
        </p:spPr>
      </p:pic>
      <p:pic>
        <p:nvPicPr>
          <p:cNvPr id="71" name="Graphic 70">
            <a:extLst>
              <a:ext uri="{FF2B5EF4-FFF2-40B4-BE49-F238E27FC236}">
                <a16:creationId xmlns:a16="http://schemas.microsoft.com/office/drawing/2014/main" id="{6057ECAD-DFD3-4DA5-9A1F-7BFF2C710C5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5221747" y="2733307"/>
            <a:ext cx="1622621" cy="1957912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C8CFED05-8D2C-405B-BB10-25D7C525B502}"/>
              </a:ext>
            </a:extLst>
          </p:cNvPr>
          <p:cNvGrpSpPr/>
          <p:nvPr/>
        </p:nvGrpSpPr>
        <p:grpSpPr>
          <a:xfrm>
            <a:off x="574176" y="396144"/>
            <a:ext cx="7212034" cy="892664"/>
            <a:chOff x="481538" y="177044"/>
            <a:chExt cx="7212034" cy="1771111"/>
          </a:xfrm>
        </p:grpSpPr>
        <p:sp>
          <p:nvSpPr>
            <p:cNvPr id="43" name="Speech Bubble: Rectangle with Corners Rounded 42">
              <a:extLst>
                <a:ext uri="{FF2B5EF4-FFF2-40B4-BE49-F238E27FC236}">
                  <a16:creationId xmlns:a16="http://schemas.microsoft.com/office/drawing/2014/main" id="{C531C8C1-8FAC-44BA-AB3C-5047A1BB6900}"/>
                </a:ext>
              </a:extLst>
            </p:cNvPr>
            <p:cNvSpPr/>
            <p:nvPr/>
          </p:nvSpPr>
          <p:spPr>
            <a:xfrm>
              <a:off x="483476" y="203638"/>
              <a:ext cx="7210096" cy="1744517"/>
            </a:xfrm>
            <a:prstGeom prst="wedgeRoundRectCallout">
              <a:avLst>
                <a:gd name="adj1" fmla="val -35543"/>
                <a:gd name="adj2" fmla="val 78767"/>
                <a:gd name="adj3" fmla="val 16667"/>
              </a:avLst>
            </a:prstGeom>
            <a:solidFill>
              <a:srgbClr val="FFFF7D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7241264B-320C-4338-8537-A8B2D9B0388E}"/>
                </a:ext>
              </a:extLst>
            </p:cNvPr>
            <p:cNvSpPr txBox="1"/>
            <p:nvPr/>
          </p:nvSpPr>
          <p:spPr>
            <a:xfrm>
              <a:off x="481538" y="177044"/>
              <a:ext cx="7210096" cy="6217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14000"/>
                </a:lnSpc>
                <a:spcAft>
                  <a:spcPts val="0"/>
                </a:spcAft>
              </a:pPr>
              <a:r>
                <a:rPr lang="en-US" sz="3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1. </a:t>
              </a:r>
              <a:r>
                <a:rPr lang="en-US" sz="32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Đọc</a:t>
              </a:r>
              <a:r>
                <a:rPr lang="en-US" sz="3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bài</a:t>
              </a:r>
              <a:r>
                <a:rPr lang="en-US" sz="3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văn</a:t>
              </a:r>
              <a:r>
                <a:rPr lang="en-US" sz="3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dưới</a:t>
              </a:r>
              <a:r>
                <a:rPr lang="en-US" sz="3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đây</a:t>
              </a:r>
              <a:r>
                <a:rPr lang="en-US" sz="3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3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trả</a:t>
              </a:r>
              <a:r>
                <a:rPr lang="en-US" sz="3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lời</a:t>
              </a:r>
              <a:r>
                <a:rPr lang="en-US" sz="3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câu</a:t>
              </a:r>
              <a:r>
                <a:rPr lang="en-US" sz="3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hỏi</a:t>
              </a:r>
              <a:r>
                <a:rPr lang="en-US" sz="3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lang="vi-VN" sz="2800" dirty="0"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74" name="Graphic 73">
            <a:extLst>
              <a:ext uri="{FF2B5EF4-FFF2-40B4-BE49-F238E27FC236}">
                <a16:creationId xmlns:a16="http://schemas.microsoft.com/office/drawing/2014/main" id="{C5B0B1EE-04A5-4012-B55B-43BE23E9FA2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174584" y="2478485"/>
            <a:ext cx="1493737" cy="24362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92000"/>
          </a:schemeClr>
        </a:solidFill>
        <a:effectLst/>
      </p:bgPr>
    </p:bg>
    <p:spTree>
      <p:nvGrpSpPr>
        <p:cNvPr id="1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raphic 67">
            <a:extLst>
              <a:ext uri="{FF2B5EF4-FFF2-40B4-BE49-F238E27FC236}">
                <a16:creationId xmlns:a16="http://schemas.microsoft.com/office/drawing/2014/main" id="{70D03C53-7902-423D-8045-FE2979ABCF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2654641" y="3498144"/>
            <a:ext cx="617054" cy="892665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5D73C473-4310-4311-9E42-849DA35510A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flipH="1">
            <a:off x="3217238" y="4101668"/>
            <a:ext cx="962955" cy="745889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424531BB-8050-47B6-8401-627B5E640C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5367248" y="3720734"/>
            <a:ext cx="1568547" cy="946832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65203D8F-DA91-4FD5-A1D7-3A5DF1FC48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852897" y="4020238"/>
            <a:ext cx="729120" cy="881355"/>
          </a:xfrm>
          <a:prstGeom prst="rect">
            <a:avLst/>
          </a:prstGeom>
        </p:spPr>
      </p:pic>
      <p:pic>
        <p:nvPicPr>
          <p:cNvPr id="71" name="Graphic 70">
            <a:extLst>
              <a:ext uri="{FF2B5EF4-FFF2-40B4-BE49-F238E27FC236}">
                <a16:creationId xmlns:a16="http://schemas.microsoft.com/office/drawing/2014/main" id="{6057ECAD-DFD3-4DA5-9A1F-7BFF2C710C5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4458750" y="3262162"/>
            <a:ext cx="1164730" cy="1405404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C5B0B1EE-04A5-4012-B55B-43BE23E9FA2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220923" y="2558591"/>
            <a:ext cx="1436554" cy="2343002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FD00F361-10B8-481C-A9E3-C26AAC74BC97}"/>
              </a:ext>
            </a:extLst>
          </p:cNvPr>
          <p:cNvGrpSpPr/>
          <p:nvPr/>
        </p:nvGrpSpPr>
        <p:grpSpPr>
          <a:xfrm>
            <a:off x="7251395" y="54036"/>
            <a:ext cx="1801125" cy="4847557"/>
            <a:chOff x="7342875" y="54036"/>
            <a:chExt cx="1610113" cy="4847557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65CFB114-B121-4272-8E1D-2206A5B6EBF9}"/>
                </a:ext>
              </a:extLst>
            </p:cNvPr>
            <p:cNvGrpSpPr/>
            <p:nvPr/>
          </p:nvGrpSpPr>
          <p:grpSpPr>
            <a:xfrm>
              <a:off x="7342875" y="54036"/>
              <a:ext cx="1610113" cy="4847557"/>
              <a:chOff x="6597447" y="79924"/>
              <a:chExt cx="2122816" cy="4494396"/>
            </a:xfrm>
          </p:grpSpPr>
          <p:pic>
            <p:nvPicPr>
              <p:cNvPr id="34" name="Graphic 33">
                <a:extLst>
                  <a:ext uri="{FF2B5EF4-FFF2-40B4-BE49-F238E27FC236}">
                    <a16:creationId xmlns:a16="http://schemas.microsoft.com/office/drawing/2014/main" id="{71A0D015-7D0E-4093-AAA3-BD5FECCF66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597450" y="2571750"/>
                <a:ext cx="2122813" cy="2002570"/>
              </a:xfrm>
              <a:prstGeom prst="rect">
                <a:avLst/>
              </a:prstGeom>
            </p:spPr>
          </p:pic>
          <p:pic>
            <p:nvPicPr>
              <p:cNvPr id="35" name="Graphic 34">
                <a:extLst>
                  <a:ext uri="{FF2B5EF4-FFF2-40B4-BE49-F238E27FC236}">
                    <a16:creationId xmlns:a16="http://schemas.microsoft.com/office/drawing/2014/main" id="{3FD8CB2E-5CC5-4F1E-B4AB-5063F56B0CB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rcRect t="7656" b="56120"/>
              <a:stretch/>
            </p:blipFill>
            <p:spPr>
              <a:xfrm>
                <a:off x="6597450" y="1946813"/>
                <a:ext cx="2122813" cy="725423"/>
              </a:xfrm>
              <a:prstGeom prst="rect">
                <a:avLst/>
              </a:prstGeom>
            </p:spPr>
          </p:pic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7C8F48B3-1BB5-4394-8650-12287738280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rcRect t="7656" b="56120"/>
              <a:stretch/>
            </p:blipFill>
            <p:spPr>
              <a:xfrm>
                <a:off x="6597449" y="1282644"/>
                <a:ext cx="2122813" cy="725423"/>
              </a:xfrm>
              <a:prstGeom prst="rect">
                <a:avLst/>
              </a:prstGeom>
            </p:spPr>
          </p:pic>
          <p:pic>
            <p:nvPicPr>
              <p:cNvPr id="37" name="Graphic 36">
                <a:extLst>
                  <a:ext uri="{FF2B5EF4-FFF2-40B4-BE49-F238E27FC236}">
                    <a16:creationId xmlns:a16="http://schemas.microsoft.com/office/drawing/2014/main" id="{B5FA8042-4475-4843-8A66-482EBC53B9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rcRect t="7656" b="56120"/>
              <a:stretch/>
            </p:blipFill>
            <p:spPr>
              <a:xfrm>
                <a:off x="6597448" y="618475"/>
                <a:ext cx="2122813" cy="725423"/>
              </a:xfrm>
              <a:prstGeom prst="rect">
                <a:avLst/>
              </a:prstGeom>
            </p:spPr>
          </p:pic>
          <p:pic>
            <p:nvPicPr>
              <p:cNvPr id="38" name="Graphic 37">
                <a:extLst>
                  <a:ext uri="{FF2B5EF4-FFF2-40B4-BE49-F238E27FC236}">
                    <a16:creationId xmlns:a16="http://schemas.microsoft.com/office/drawing/2014/main" id="{A6877896-B035-4E32-8BB3-0C869FEA772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rcRect t="-1937" b="73654"/>
              <a:stretch/>
            </p:blipFill>
            <p:spPr>
              <a:xfrm>
                <a:off x="6597447" y="79924"/>
                <a:ext cx="2122813" cy="566393"/>
              </a:xfrm>
              <a:prstGeom prst="rect">
                <a:avLst/>
              </a:prstGeom>
            </p:spPr>
          </p:pic>
        </p:grpSp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CD4090B7-DAFB-44E3-AAE4-DDF1E1DBB7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t="6164" b="30467"/>
            <a:stretch/>
          </p:blipFill>
          <p:spPr>
            <a:xfrm>
              <a:off x="7342875" y="3510487"/>
              <a:ext cx="1610111" cy="1368730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37D89DEB-BB90-4BF1-8E4B-DC1F12EFD6F3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>
              <a:lumMod val="20000"/>
              <a:lumOff val="80000"/>
              <a:alpha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algn="just">
              <a:tabLst>
                <a:tab pos="460375" algn="l"/>
              </a:tabLst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Mới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tàu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lá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xanh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lơ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lưỡi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mác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đâm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thẳng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Hôm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nay,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đĩnh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đạc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hiên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tàu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lá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ngả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ra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mọi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quạt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quạt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mát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góc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vườn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xanh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thẫm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Chưa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lâu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nhanh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chóng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quanh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dăm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xíu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mọc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mập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rụt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chiếc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lá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ngắn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cũn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cỡn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lấp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ló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ra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mọi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rằng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ngoi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lên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ngọn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đấy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tabLst>
                <a:tab pos="460375" algn="l"/>
              </a:tabLst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thập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thò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hoe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hoe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đỏ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mầm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lửa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non.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càng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thêm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nặng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thêm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khiến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nghiêng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hẳn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tabLst>
                <a:tab pos="460375" algn="l"/>
              </a:tabLst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Khi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bận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đơm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cứ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nhanh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hớn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tabLst>
                <a:tab pos="460375" algn="l"/>
              </a:tabLst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ra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buồng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ra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nải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chúc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xuôi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sang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phía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Lẽ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đành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mặc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chày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giã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buồng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rọ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lợn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đè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giập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hay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đứa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đứng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nách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algn="just">
              <a:tabLst>
                <a:tab pos="460375" algn="l"/>
              </a:tabLst>
            </a:pP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khẽ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khàng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ngả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sang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khoảng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trống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đứa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r"/>
            <a:r>
              <a:rPr lang="en-US" sz="20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Phạm</a:t>
            </a:r>
            <a:r>
              <a:rPr lang="en-US" sz="2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Đình</a:t>
            </a:r>
            <a:r>
              <a:rPr lang="en-US" sz="20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Ân</a:t>
            </a:r>
            <a:endParaRPr lang="en-US" sz="20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99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0" dur="75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1" dur="75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raphic 73">
            <a:extLst>
              <a:ext uri="{FF2B5EF4-FFF2-40B4-BE49-F238E27FC236}">
                <a16:creationId xmlns:a16="http://schemas.microsoft.com/office/drawing/2014/main" id="{C5B0B1EE-04A5-4012-B55B-43BE23E9FA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24639" y="2657230"/>
            <a:ext cx="1532836" cy="2500037"/>
          </a:xfrm>
          <a:prstGeom prst="rect">
            <a:avLst/>
          </a:prstGeom>
        </p:spPr>
      </p:pic>
      <p:sp>
        <p:nvSpPr>
          <p:cNvPr id="27" name="Google Shape;656;p26">
            <a:extLst>
              <a:ext uri="{FF2B5EF4-FFF2-40B4-BE49-F238E27FC236}">
                <a16:creationId xmlns:a16="http://schemas.microsoft.com/office/drawing/2014/main" id="{3818B8DB-A029-4E92-B61C-22435E2377F1}"/>
              </a:ext>
            </a:extLst>
          </p:cNvPr>
          <p:cNvSpPr/>
          <p:nvPr/>
        </p:nvSpPr>
        <p:spPr>
          <a:xfrm>
            <a:off x="7691634" y="4474612"/>
            <a:ext cx="1116107" cy="487142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432B5839-BF91-443D-BC54-932B6E5EDEE5}"/>
              </a:ext>
            </a:extLst>
          </p:cNvPr>
          <p:cNvSpPr/>
          <p:nvPr/>
        </p:nvSpPr>
        <p:spPr>
          <a:xfrm>
            <a:off x="124639" y="83178"/>
            <a:ext cx="5393023" cy="208949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kĩ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EFBD937-CC2F-45AE-8B62-FBBDFB2D1046}"/>
              </a:ext>
            </a:extLst>
          </p:cNvPr>
          <p:cNvSpPr/>
          <p:nvPr/>
        </p:nvSpPr>
        <p:spPr>
          <a:xfrm>
            <a:off x="0" y="-1"/>
            <a:ext cx="9144000" cy="265723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1.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cối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nữa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cối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nữa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ảnh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so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sánh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hóa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tác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1C249F4-D2BC-48B3-BB48-8C8DADFF6A33}"/>
              </a:ext>
            </a:extLst>
          </p:cNvPr>
          <p:cNvCxnSpPr/>
          <p:nvPr/>
        </p:nvCxnSpPr>
        <p:spPr>
          <a:xfrm>
            <a:off x="1000369" y="406400"/>
            <a:ext cx="1383323" cy="0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613EB2B-7FC1-4189-A8A4-401639D039E2}"/>
              </a:ext>
            </a:extLst>
          </p:cNvPr>
          <p:cNvCxnSpPr>
            <a:cxnSpLocks/>
          </p:cNvCxnSpPr>
          <p:nvPr/>
        </p:nvCxnSpPr>
        <p:spPr>
          <a:xfrm>
            <a:off x="4564185" y="406400"/>
            <a:ext cx="1703753" cy="0"/>
          </a:xfrm>
          <a:prstGeom prst="line">
            <a:avLst/>
          </a:prstGeom>
          <a:ln w="381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A9C0AF01-64AC-454A-BC39-9CADC46D7C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2654641" y="3498144"/>
            <a:ext cx="617054" cy="8926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FC96EC-1B72-49DB-B8DA-BD8D50125FA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flipH="1">
            <a:off x="3217238" y="4101668"/>
            <a:ext cx="962955" cy="74588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5807A68-4D96-4787-9BCA-A032301E3F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6594774" y="3293119"/>
            <a:ext cx="2409128" cy="145423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7EA9EFD-2964-4E5C-B22C-BA560BF185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852897" y="4020238"/>
            <a:ext cx="729120" cy="88135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3D51D44-5E46-4687-A61A-25DD7DA9D9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5221747" y="2733307"/>
            <a:ext cx="1622621" cy="195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090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3" dur="2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6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6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68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6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13" dur="2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6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6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6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68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68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656;p26">
            <a:extLst>
              <a:ext uri="{FF2B5EF4-FFF2-40B4-BE49-F238E27FC236}">
                <a16:creationId xmlns:a16="http://schemas.microsoft.com/office/drawing/2014/main" id="{3818B8DB-A029-4E92-B61C-22435E2377F1}"/>
              </a:ext>
            </a:extLst>
          </p:cNvPr>
          <p:cNvSpPr/>
          <p:nvPr/>
        </p:nvSpPr>
        <p:spPr>
          <a:xfrm>
            <a:off x="7691634" y="4474612"/>
            <a:ext cx="1116107" cy="487142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EFBD937-CC2F-45AE-8B62-FBBDFB2D1046}"/>
              </a:ext>
            </a:extLst>
          </p:cNvPr>
          <p:cNvSpPr/>
          <p:nvPr/>
        </p:nvSpPr>
        <p:spPr>
          <a:xfrm>
            <a:off x="0" y="0"/>
            <a:ext cx="9144000" cy="284973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a)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chuối</a:t>
            </a: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trong</a:t>
            </a: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bài</a:t>
            </a: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văn</a:t>
            </a: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trên</a:t>
            </a: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theo</a:t>
            </a: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trình</a:t>
            </a: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tự</a:t>
            </a: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nào</a:t>
            </a: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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miêu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kỳ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phát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triển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–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–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4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18F3656-A7FD-4985-9ADD-6D7D64EBC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24639" y="2907632"/>
            <a:ext cx="1379308" cy="224963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F1326E9-6DDE-41A2-BE7D-045C2A8D13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2654641" y="3666585"/>
            <a:ext cx="617054" cy="8926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C6A887-7917-4E65-B299-34981AA76B6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flipH="1">
            <a:off x="3217238" y="4270109"/>
            <a:ext cx="962955" cy="74588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6FBD4C5-32F1-409D-AEE4-4A1F518A35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6594774" y="3461560"/>
            <a:ext cx="2409128" cy="145423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51AF0629-BD52-4A2F-87AF-EA269281C2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852897" y="4188679"/>
            <a:ext cx="729120" cy="88135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53E8A31-F46A-420A-B667-727409A1636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5221747" y="2901748"/>
            <a:ext cx="1622621" cy="195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51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8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656;p26">
            <a:extLst>
              <a:ext uri="{FF2B5EF4-FFF2-40B4-BE49-F238E27FC236}">
                <a16:creationId xmlns:a16="http://schemas.microsoft.com/office/drawing/2014/main" id="{3818B8DB-A029-4E92-B61C-22435E2377F1}"/>
              </a:ext>
            </a:extLst>
          </p:cNvPr>
          <p:cNvSpPr/>
          <p:nvPr/>
        </p:nvSpPr>
        <p:spPr>
          <a:xfrm>
            <a:off x="7691634" y="4474612"/>
            <a:ext cx="1116107" cy="487142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26" name="Picture 2" descr="Trả lời câu hỏi bài Tả cây cối | Hướng dẫn chi tiết từng câu hỏi bài Tả cây  cối">
            <a:extLst>
              <a:ext uri="{FF2B5EF4-FFF2-40B4-BE49-F238E27FC236}">
                <a16:creationId xmlns:a16="http://schemas.microsoft.com/office/drawing/2014/main" id="{322F627E-DAD2-4CE1-83BE-ECBFEB663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78" b="93433" l="6250" r="96875">
                        <a14:foregroundMark x1="23011" y1="10448" x2="22727" y2="10448"/>
                        <a14:foregroundMark x1="19602" y1="4776" x2="19602" y2="4776"/>
                        <a14:foregroundMark x1="93750" y1="36418" x2="93750" y2="36418"/>
                        <a14:foregroundMark x1="98295" y1="33433" x2="98295" y2="33433"/>
                        <a14:foregroundMark x1="7102" y1="68657" x2="7102" y2="68657"/>
                        <a14:foregroundMark x1="23295" y1="88657" x2="23295" y2="88657"/>
                        <a14:foregroundMark x1="23580" y1="91642" x2="23580" y2="91642"/>
                        <a14:foregroundMark x1="17614" y1="88060" x2="17614" y2="88060"/>
                        <a14:foregroundMark x1="29830" y1="79403" x2="29830" y2="79403"/>
                        <a14:foregroundMark x1="29261" y1="85970" x2="29261" y2="86866"/>
                        <a14:foregroundMark x1="28125" y1="91642" x2="28125" y2="91642"/>
                        <a14:foregroundMark x1="26420" y1="92537" x2="26420" y2="92537"/>
                        <a14:foregroundMark x1="22443" y1="92537" x2="22443" y2="92537"/>
                        <a14:foregroundMark x1="19318" y1="93134" x2="19318" y2="93134"/>
                        <a14:foregroundMark x1="36648" y1="92836" x2="36648" y2="92836"/>
                        <a14:foregroundMark x1="29545" y1="93134" x2="29545" y2="93134"/>
                        <a14:foregroundMark x1="49148" y1="85970" x2="49148" y2="85970"/>
                        <a14:foregroundMark x1="51989" y1="89851" x2="51989" y2="89851"/>
                        <a14:foregroundMark x1="61364" y1="91343" x2="61364" y2="91343"/>
                        <a14:foregroundMark x1="67045" y1="91343" x2="67045" y2="91343"/>
                        <a14:foregroundMark x1="74148" y1="90746" x2="74148" y2="90746"/>
                        <a14:foregroundMark x1="69318" y1="91045" x2="69318" y2="91045"/>
                        <a14:foregroundMark x1="78977" y1="89552" x2="78977" y2="89552"/>
                        <a14:foregroundMark x1="82955" y1="90746" x2="82955" y2="90746"/>
                        <a14:foregroundMark x1="83807" y1="88955" x2="83807" y2="88955"/>
                        <a14:foregroundMark x1="20739" y1="91642" x2="20739" y2="91642"/>
                        <a14:foregroundMark x1="20455" y1="92836" x2="20455" y2="92836"/>
                        <a14:foregroundMark x1="32670" y1="92836" x2="32670" y2="92836"/>
                        <a14:foregroundMark x1="36364" y1="92836" x2="36364" y2="92836"/>
                        <a14:foregroundMark x1="34659" y1="92836" x2="34659" y2="92836"/>
                        <a14:foregroundMark x1="30966" y1="93433" x2="30966" y2="93433"/>
                        <a14:foregroundMark x1="55682" y1="92537" x2="55682" y2="92537"/>
                        <a14:foregroundMark x1="55114" y1="89851" x2="55114" y2="89851"/>
                        <a14:foregroundMark x1="62500" y1="90746" x2="62500" y2="907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242" y="0"/>
            <a:ext cx="371775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24992B0-054A-4F64-A981-499533813471}"/>
              </a:ext>
            </a:extLst>
          </p:cNvPr>
          <p:cNvSpPr/>
          <p:nvPr/>
        </p:nvSpPr>
        <p:spPr>
          <a:xfrm>
            <a:off x="747964" y="281876"/>
            <a:ext cx="4547938" cy="12151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40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40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40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40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kỳ</a:t>
            </a:r>
            <a:r>
              <a:rPr lang="en-US" sz="40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phát</a:t>
            </a:r>
            <a:r>
              <a:rPr lang="en-US" sz="40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triển</a:t>
            </a:r>
            <a:r>
              <a:rPr lang="en-US" sz="40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000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i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endParaRPr lang="en-US" sz="4000" i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A2E0D54-FC6B-46DD-ACCD-7DB39A6A0C05}"/>
              </a:ext>
            </a:extLst>
          </p:cNvPr>
          <p:cNvSpPr/>
          <p:nvPr/>
        </p:nvSpPr>
        <p:spPr>
          <a:xfrm>
            <a:off x="1846846" y="2151649"/>
            <a:ext cx="2514600" cy="5935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endParaRPr lang="en-US" sz="32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B363B0-50D1-4E80-B270-479E07DDE69D}"/>
              </a:ext>
            </a:extLst>
          </p:cNvPr>
          <p:cNvSpPr/>
          <p:nvPr/>
        </p:nvSpPr>
        <p:spPr>
          <a:xfrm>
            <a:off x="1203159" y="3190375"/>
            <a:ext cx="2514600" cy="5935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89C63C-6C79-40DC-B1FC-4B6B793C2477}"/>
              </a:ext>
            </a:extLst>
          </p:cNvPr>
          <p:cNvSpPr/>
          <p:nvPr/>
        </p:nvSpPr>
        <p:spPr>
          <a:xfrm>
            <a:off x="589546" y="4080711"/>
            <a:ext cx="2514600" cy="5935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chuối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60EA437-3B52-4401-8F6A-045B4BEB433E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4361446" y="2448428"/>
            <a:ext cx="249655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2A7FA22-D708-4351-856E-C047D6580969}"/>
              </a:ext>
            </a:extLst>
          </p:cNvPr>
          <p:cNvCxnSpPr>
            <a:cxnSpLocks/>
          </p:cNvCxnSpPr>
          <p:nvPr/>
        </p:nvCxnSpPr>
        <p:spPr>
          <a:xfrm>
            <a:off x="3575383" y="3587418"/>
            <a:ext cx="249655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ECBAA7C-9038-461F-8FCD-33490818C5D6}"/>
              </a:ext>
            </a:extLst>
          </p:cNvPr>
          <p:cNvCxnSpPr>
            <a:cxnSpLocks/>
          </p:cNvCxnSpPr>
          <p:nvPr/>
        </p:nvCxnSpPr>
        <p:spPr>
          <a:xfrm>
            <a:off x="3021933" y="4438516"/>
            <a:ext cx="305000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97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656;p26">
            <a:extLst>
              <a:ext uri="{FF2B5EF4-FFF2-40B4-BE49-F238E27FC236}">
                <a16:creationId xmlns:a16="http://schemas.microsoft.com/office/drawing/2014/main" id="{3818B8DB-A029-4E92-B61C-22435E2377F1}"/>
              </a:ext>
            </a:extLst>
          </p:cNvPr>
          <p:cNvSpPr/>
          <p:nvPr/>
        </p:nvSpPr>
        <p:spPr>
          <a:xfrm>
            <a:off x="7691634" y="4474612"/>
            <a:ext cx="1116107" cy="487142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EFBD937-CC2F-45AE-8B62-FBBDFB2D1046}"/>
              </a:ext>
            </a:extLst>
          </p:cNvPr>
          <p:cNvSpPr/>
          <p:nvPr/>
        </p:nvSpPr>
        <p:spPr>
          <a:xfrm>
            <a:off x="0" y="0"/>
            <a:ext cx="9144000" cy="245225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a)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Em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còn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có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thể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quan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sát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cối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theo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trình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tự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nào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nữa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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Em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còn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có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thể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cối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theo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trình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tự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từ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bao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quát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đến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chi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tiết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từng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bộ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phận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18F3656-A7FD-4985-9ADD-6D7D64EBC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24638" y="2705014"/>
            <a:ext cx="1503539" cy="245225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D5DC76E-3D38-45B5-ABB7-CFBFF84AA1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2654641" y="3498144"/>
            <a:ext cx="617054" cy="8926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E6F156-CEAC-4C8B-B7D0-BA1EC99AD33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flipH="1">
            <a:off x="3217238" y="4101668"/>
            <a:ext cx="962955" cy="74588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FCCC4BB-5D5F-4304-B8CB-973DB022D0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6594774" y="3293119"/>
            <a:ext cx="2409128" cy="1454237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EECDF49-A42E-4520-B47F-08216DFCAE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852897" y="4020238"/>
            <a:ext cx="729120" cy="88135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5B7CAE5B-3B82-46F7-8EB9-353D6A8BBE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5221747" y="2733307"/>
            <a:ext cx="1622621" cy="195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8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8" grpId="0" animBg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656;p26">
            <a:extLst>
              <a:ext uri="{FF2B5EF4-FFF2-40B4-BE49-F238E27FC236}">
                <a16:creationId xmlns:a16="http://schemas.microsoft.com/office/drawing/2014/main" id="{3818B8DB-A029-4E92-B61C-22435E2377F1}"/>
              </a:ext>
            </a:extLst>
          </p:cNvPr>
          <p:cNvSpPr/>
          <p:nvPr/>
        </p:nvSpPr>
        <p:spPr>
          <a:xfrm>
            <a:off x="7691634" y="4474612"/>
            <a:ext cx="1116107" cy="487142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EFBD937-CC2F-45AE-8B62-FBBDFB2D1046}"/>
              </a:ext>
            </a:extLst>
          </p:cNvPr>
          <p:cNvSpPr/>
          <p:nvPr/>
        </p:nvSpPr>
        <p:spPr>
          <a:xfrm>
            <a:off x="0" y="0"/>
            <a:ext cx="9144000" cy="245225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b)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chuối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đã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theo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cảm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nhận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của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giác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quan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nào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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chuối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theo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ấn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tượng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của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thị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giác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–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Thấy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hình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dáng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của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,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lá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,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hoa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,…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18F3656-A7FD-4985-9ADD-6D7D64EBC3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24637" y="2581170"/>
            <a:ext cx="1579471" cy="257609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7A7DCC3-1B7E-4FEE-BF72-8AEE6A05EF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2654641" y="3498144"/>
            <a:ext cx="617054" cy="8926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66B06D-97A8-417F-B67A-742155E4FDF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flipH="1">
            <a:off x="3217238" y="4101668"/>
            <a:ext cx="962955" cy="74588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A5B43133-D805-40E9-A25B-1E78C6475F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6594774" y="3293119"/>
            <a:ext cx="2409128" cy="1454237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B3D9985-6B04-45E9-B069-D7FA2F6749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852897" y="4020238"/>
            <a:ext cx="729120" cy="88135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6A3556A3-F109-4873-92E7-9B5D7433B04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5221747" y="2733307"/>
            <a:ext cx="1622621" cy="195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25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8" grpId="0" animBg="1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656;p26">
            <a:extLst>
              <a:ext uri="{FF2B5EF4-FFF2-40B4-BE49-F238E27FC236}">
                <a16:creationId xmlns:a16="http://schemas.microsoft.com/office/drawing/2014/main" id="{3818B8DB-A029-4E92-B61C-22435E2377F1}"/>
              </a:ext>
            </a:extLst>
          </p:cNvPr>
          <p:cNvSpPr/>
          <p:nvPr/>
        </p:nvSpPr>
        <p:spPr>
          <a:xfrm>
            <a:off x="7691634" y="4474612"/>
            <a:ext cx="1116107" cy="487142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EFBD937-CC2F-45AE-8B62-FBBDFB2D1046}"/>
              </a:ext>
            </a:extLst>
          </p:cNvPr>
          <p:cNvSpPr/>
          <p:nvPr/>
        </p:nvSpPr>
        <p:spPr>
          <a:xfrm>
            <a:off x="0" y="-1"/>
            <a:ext cx="9144000" cy="416675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b)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Em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còn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có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thể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quan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sát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cối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bằng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những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giác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quan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nào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nữa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?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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Em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còn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có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thể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bằng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xúc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giác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,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thính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giác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,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vị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giác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,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khứu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giác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.</a:t>
            </a:r>
          </a:p>
          <a:p>
            <a:pPr marL="1027113" marR="0" lvl="0" indent="-1027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u="sng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sz="3200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u="sng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r>
              <a:rPr lang="en-US" sz="3200" u="sng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32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xúc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trơn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</a:t>
            </a:r>
          </a:p>
          <a:p>
            <a:pPr marL="1027113" marR="0" lvl="0" indent="-1027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khứu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mùi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thơm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</a:t>
            </a:r>
          </a:p>
          <a:p>
            <a:pPr marL="1027113" marR="0" lvl="0" indent="-1027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chát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ngọt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)…</a:t>
            </a:r>
            <a:endParaRPr kumimoji="0" lang="en-US" sz="3200" b="0" i="0" u="sng" strike="noStrike" kern="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391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277;p57">
            <a:extLst>
              <a:ext uri="{FF2B5EF4-FFF2-40B4-BE49-F238E27FC236}">
                <a16:creationId xmlns:a16="http://schemas.microsoft.com/office/drawing/2014/main" id="{69AE7117-76BC-49F0-8461-9BB542D41C96}"/>
              </a:ext>
            </a:extLst>
          </p:cNvPr>
          <p:cNvSpPr/>
          <p:nvPr/>
        </p:nvSpPr>
        <p:spPr>
          <a:xfrm>
            <a:off x="-108285" y="164062"/>
            <a:ext cx="9360569" cy="3882189"/>
          </a:xfrm>
          <a:prstGeom prst="cloud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DA2DAA-5FA8-49CF-9B6D-90E27210EE8A}"/>
              </a:ext>
            </a:extLst>
          </p:cNvPr>
          <p:cNvSpPr txBox="1"/>
          <p:nvPr/>
        </p:nvSpPr>
        <p:spPr>
          <a:xfrm>
            <a:off x="545171" y="978960"/>
            <a:ext cx="843840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</a:t>
            </a:r>
            <a:r>
              <a:rPr kumimoji="0" lang="en-US" sz="280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Củng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cố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hiểu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biết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về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văn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cối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</a:t>
            </a:r>
          </a:p>
          <a:p>
            <a:pPr marL="344488" marR="0" lvl="0" indent="-23177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Cấu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tạo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của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bài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văn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miêu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cối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trình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tự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miêu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marL="344488" marR="0" lvl="0" indent="-23177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sz="2800" baseline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aseline="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4488" marR="0" lvl="0" indent="-231775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80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biện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pháp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</a:t>
            </a:r>
            <a:r>
              <a:rPr lang="en-US" sz="2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Nâng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cao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kĩ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năng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cối</a:t>
            </a:r>
            <a:r>
              <a:rPr lang="en-US" sz="28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A8A6E0-DE5B-4D13-9169-A15B9E452627}"/>
              </a:ext>
            </a:extLst>
          </p:cNvPr>
          <p:cNvSpPr txBox="1"/>
          <p:nvPr/>
        </p:nvSpPr>
        <p:spPr>
          <a:xfrm>
            <a:off x="3538554" y="271074"/>
            <a:ext cx="28301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iaobella" pitchFamily="50" charset="0"/>
                <a:sym typeface="Arial"/>
              </a:rPr>
              <a:t>Mục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iaobella" pitchFamily="50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iaobella" pitchFamily="50" charset="0"/>
                <a:sym typeface="Arial"/>
              </a:rPr>
              <a:t>tiêu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iaobella" pitchFamily="50" charset="0"/>
              <a:sym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A5284A57-6A4D-4DDE-885D-A59B18BE19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159" y="3262272"/>
            <a:ext cx="1211041" cy="1881228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4E8E939-5A26-4AB4-BA60-564B0EFEBF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7317423" y="2702601"/>
            <a:ext cx="1842878" cy="244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82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656;p26">
            <a:extLst>
              <a:ext uri="{FF2B5EF4-FFF2-40B4-BE49-F238E27FC236}">
                <a16:creationId xmlns:a16="http://schemas.microsoft.com/office/drawing/2014/main" id="{3818B8DB-A029-4E92-B61C-22435E2377F1}"/>
              </a:ext>
            </a:extLst>
          </p:cNvPr>
          <p:cNvSpPr/>
          <p:nvPr/>
        </p:nvSpPr>
        <p:spPr>
          <a:xfrm>
            <a:off x="7691634" y="4474612"/>
            <a:ext cx="1116107" cy="487142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EFBD937-CC2F-45AE-8B62-FBBDFB2D1046}"/>
              </a:ext>
            </a:extLst>
          </p:cNvPr>
          <p:cNvSpPr/>
          <p:nvPr/>
        </p:nvSpPr>
        <p:spPr>
          <a:xfrm>
            <a:off x="0" y="1"/>
            <a:ext cx="9144000" cy="514349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c)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Tìm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hình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ảnh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so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sánh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,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nhân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hóa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tác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giả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sử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dụng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để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chuối</a:t>
            </a:r>
            <a:r>
              <a:rPr lang="en-US" sz="3600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</a:t>
            </a:r>
            <a:r>
              <a:rPr lang="en-US" sz="36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ảnh</a:t>
            </a:r>
            <a:r>
              <a:rPr lang="en-US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so </a:t>
            </a:r>
            <a:r>
              <a:rPr lang="en-US" sz="3600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sánh</a:t>
            </a:r>
            <a:endParaRPr lang="en-US" sz="36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- … </a:t>
            </a:r>
            <a:r>
              <a:rPr lang="en-US" sz="36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àu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lá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nhỏ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xanh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lơ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,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dài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như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lưỡi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mác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-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tàu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lá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ngả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ra …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như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những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cái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quạt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lớn</a:t>
            </a:r>
            <a:r>
              <a:rPr lang="en-US" sz="3600" noProof="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US" sz="3600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-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Cái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hoa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thập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thò</a:t>
            </a:r>
            <a:r>
              <a:rPr lang="en-US" sz="36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hoe </a:t>
            </a:r>
            <a:r>
              <a:rPr lang="en-US" sz="36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hoe</a:t>
            </a:r>
            <a:r>
              <a:rPr lang="en-US" sz="36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đỏ</a:t>
            </a:r>
            <a:r>
              <a:rPr lang="en-US" sz="36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</a:t>
            </a:r>
            <a:r>
              <a:rPr lang="en-US" sz="36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mầm</a:t>
            </a:r>
            <a:r>
              <a:rPr lang="en-US" sz="36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lửa</a:t>
            </a:r>
            <a:r>
              <a:rPr lang="en-US" sz="36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non.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024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656;p26">
            <a:extLst>
              <a:ext uri="{FF2B5EF4-FFF2-40B4-BE49-F238E27FC236}">
                <a16:creationId xmlns:a16="http://schemas.microsoft.com/office/drawing/2014/main" id="{3818B8DB-A029-4E92-B61C-22435E2377F1}"/>
              </a:ext>
            </a:extLst>
          </p:cNvPr>
          <p:cNvSpPr/>
          <p:nvPr/>
        </p:nvSpPr>
        <p:spPr>
          <a:xfrm>
            <a:off x="7691634" y="4474612"/>
            <a:ext cx="1116107" cy="487142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EFBD937-CC2F-45AE-8B62-FBBDFB2D1046}"/>
              </a:ext>
            </a:extLst>
          </p:cNvPr>
          <p:cNvSpPr/>
          <p:nvPr/>
        </p:nvSpPr>
        <p:spPr>
          <a:xfrm>
            <a:off x="0" y="1"/>
            <a:ext cx="9144000" cy="514349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c)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Tìm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hình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ảnh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so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sánh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,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nhân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hóa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tác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giả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sử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dụng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để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chuối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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Các</a:t>
            </a: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hình</a:t>
            </a: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ảnh</a:t>
            </a: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nhân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hóa</a:t>
            </a:r>
            <a:endParaRPr kumimoji="0" lang="en-US" sz="34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- …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nó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đã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là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chuối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to,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đĩnh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đạc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-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Chưa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bao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lâu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,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nó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đã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nhanh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chóng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thành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mẹ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-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Cổ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chuối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mẹ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mập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tròn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,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rụt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lại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- 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Vài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chiếc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lá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…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đánh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động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cho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mọi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người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biết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4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- … 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en-US" sz="34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ác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con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cứ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lớn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nhanh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hơn</a:t>
            </a:r>
            <a:r>
              <a:rPr kumimoji="0" lang="en-US" sz="34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4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hớn</a:t>
            </a:r>
            <a:r>
              <a:rPr lang="en-US" sz="3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4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76B62C-80DF-4E5F-A3E8-22E166AF6937}"/>
              </a:ext>
            </a:extLst>
          </p:cNvPr>
          <p:cNvSpPr/>
          <p:nvPr/>
        </p:nvSpPr>
        <p:spPr>
          <a:xfrm>
            <a:off x="4694233" y="1939177"/>
            <a:ext cx="1884948" cy="4411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đĩnh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đạc</a:t>
            </a:r>
            <a:endParaRPr lang="en-US" sz="3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7F72F3-36FE-45EB-BC5B-1F79621DF3CF}"/>
              </a:ext>
            </a:extLst>
          </p:cNvPr>
          <p:cNvSpPr/>
          <p:nvPr/>
        </p:nvSpPr>
        <p:spPr>
          <a:xfrm>
            <a:off x="7486184" y="2452524"/>
            <a:ext cx="1884948" cy="4411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endParaRPr lang="en-US" sz="3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ACED25-00B3-417A-8F25-81E01EE8C78E}"/>
              </a:ext>
            </a:extLst>
          </p:cNvPr>
          <p:cNvSpPr/>
          <p:nvPr/>
        </p:nvSpPr>
        <p:spPr>
          <a:xfrm>
            <a:off x="258590" y="2973892"/>
            <a:ext cx="1884948" cy="4411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endParaRPr lang="en-US" sz="3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E1D723-4A7D-4FDC-9CEC-7F4E45E77CAB}"/>
              </a:ext>
            </a:extLst>
          </p:cNvPr>
          <p:cNvSpPr/>
          <p:nvPr/>
        </p:nvSpPr>
        <p:spPr>
          <a:xfrm>
            <a:off x="2777201" y="3495260"/>
            <a:ext cx="1884948" cy="4411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endParaRPr lang="en-US" sz="3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E055E6-1AD8-4C44-97C2-EF3DA641DF5D}"/>
              </a:ext>
            </a:extLst>
          </p:cNvPr>
          <p:cNvSpPr/>
          <p:nvPr/>
        </p:nvSpPr>
        <p:spPr>
          <a:xfrm>
            <a:off x="2919661" y="4010348"/>
            <a:ext cx="5888079" cy="4411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đánh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mọi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endParaRPr lang="en-US" sz="3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D9C0AF-056A-4A28-A1CA-9675A0DBFAE5}"/>
              </a:ext>
            </a:extLst>
          </p:cNvPr>
          <p:cNvSpPr/>
          <p:nvPr/>
        </p:nvSpPr>
        <p:spPr>
          <a:xfrm>
            <a:off x="5384043" y="4518678"/>
            <a:ext cx="1884948" cy="4411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lang="en-US" sz="3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hớn</a:t>
            </a:r>
            <a:endParaRPr lang="en-US" sz="3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F2AA53-031A-4EDA-A4F3-BC16C95E1FBE}"/>
              </a:ext>
            </a:extLst>
          </p:cNvPr>
          <p:cNvSpPr/>
          <p:nvPr/>
        </p:nvSpPr>
        <p:spPr>
          <a:xfrm>
            <a:off x="483180" y="3495260"/>
            <a:ext cx="1884948" cy="4411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endParaRPr lang="en-US" sz="3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12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2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656;p26">
            <a:extLst>
              <a:ext uri="{FF2B5EF4-FFF2-40B4-BE49-F238E27FC236}">
                <a16:creationId xmlns:a16="http://schemas.microsoft.com/office/drawing/2014/main" id="{3818B8DB-A029-4E92-B61C-22435E2377F1}"/>
              </a:ext>
            </a:extLst>
          </p:cNvPr>
          <p:cNvSpPr/>
          <p:nvPr/>
        </p:nvSpPr>
        <p:spPr>
          <a:xfrm>
            <a:off x="7691634" y="4474612"/>
            <a:ext cx="1116107" cy="487142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EFBD937-CC2F-45AE-8B62-FBBDFB2D1046}"/>
              </a:ext>
            </a:extLst>
          </p:cNvPr>
          <p:cNvSpPr/>
          <p:nvPr/>
        </p:nvSpPr>
        <p:spPr>
          <a:xfrm>
            <a:off x="0" y="1"/>
            <a:ext cx="9144000" cy="514349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c)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Tìm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hình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ảnh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so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sánh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,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nhân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hóa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tác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giả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sử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dụng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để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chuối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Wingdings" panose="05000000000000000000" pitchFamily="2" charset="2"/>
              </a:rPr>
              <a:t>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Các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hình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ảnh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nhân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hóa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- Khi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mẹ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bận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đơm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hoa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…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-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Lẽ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nào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nó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đành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để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mặc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…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đè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giập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một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hay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hai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đứa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con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đứng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sát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nách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nó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?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- </a:t>
            </a:r>
            <a:r>
              <a:rPr lang="en-US" sz="36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c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ây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chuối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mẹ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khẽ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khàng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ngả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hoa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 …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5E7377-343C-4EA1-A18F-8B42AC1B2874}"/>
              </a:ext>
            </a:extLst>
          </p:cNvPr>
          <p:cNvSpPr/>
          <p:nvPr/>
        </p:nvSpPr>
        <p:spPr>
          <a:xfrm>
            <a:off x="2590799" y="2405401"/>
            <a:ext cx="1884948" cy="4411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bận</a:t>
            </a:r>
            <a:endParaRPr lang="en-US" sz="3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8D3375-3776-4926-935A-E6F608B09F62}"/>
              </a:ext>
            </a:extLst>
          </p:cNvPr>
          <p:cNvSpPr/>
          <p:nvPr/>
        </p:nvSpPr>
        <p:spPr>
          <a:xfrm>
            <a:off x="2401750" y="2956096"/>
            <a:ext cx="2715682" cy="4411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đành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mặc</a:t>
            </a:r>
            <a:endParaRPr lang="en-US" sz="3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694708-1A39-4198-A0D8-69D6573DF6F3}"/>
              </a:ext>
            </a:extLst>
          </p:cNvPr>
          <p:cNvSpPr/>
          <p:nvPr/>
        </p:nvSpPr>
        <p:spPr>
          <a:xfrm>
            <a:off x="3452785" y="4058151"/>
            <a:ext cx="2174261" cy="4411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khẽ</a:t>
            </a:r>
            <a:r>
              <a:rPr 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khàng</a:t>
            </a:r>
            <a:endParaRPr lang="en-US" sz="3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FCA52E-4477-4203-87A1-478E87483610}"/>
              </a:ext>
            </a:extLst>
          </p:cNvPr>
          <p:cNvSpPr/>
          <p:nvPr/>
        </p:nvSpPr>
        <p:spPr>
          <a:xfrm>
            <a:off x="4286975" y="3510175"/>
            <a:ext cx="2174261" cy="4411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nách</a:t>
            </a:r>
            <a:endParaRPr lang="en-US" sz="3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08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4" grpId="0"/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656;p26">
            <a:extLst>
              <a:ext uri="{FF2B5EF4-FFF2-40B4-BE49-F238E27FC236}">
                <a16:creationId xmlns:a16="http://schemas.microsoft.com/office/drawing/2014/main" id="{3818B8DB-A029-4E92-B61C-22435E2377F1}"/>
              </a:ext>
            </a:extLst>
          </p:cNvPr>
          <p:cNvSpPr/>
          <p:nvPr/>
        </p:nvSpPr>
        <p:spPr>
          <a:xfrm>
            <a:off x="7691634" y="4474612"/>
            <a:ext cx="1116107" cy="487142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EFBD937-CC2F-45AE-8B62-FBBDFB2D1046}"/>
              </a:ext>
            </a:extLst>
          </p:cNvPr>
          <p:cNvSpPr/>
          <p:nvPr/>
        </p:nvSpPr>
        <p:spPr>
          <a:xfrm>
            <a:off x="0" y="1"/>
            <a:ext cx="9144000" cy="514349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+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hãy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cho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biết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ta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có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thể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miêu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cối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theo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những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trình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tự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nào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?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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Khi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miêu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cối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ta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có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thể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miêu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theo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trình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tự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thời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gian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hoặc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bao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quát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đến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chi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tiết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từng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bộ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phận</a:t>
            </a: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lvl="0">
              <a:defRPr/>
            </a:pP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Biện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pháp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thường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miêu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cối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lvl="0">
              <a:defRPr/>
            </a:pP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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sánh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hóa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>
              <a:defRPr/>
            </a:pP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miêu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cối</a:t>
            </a:r>
            <a:r>
              <a:rPr lang="en-US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lvl="0">
              <a:defRPr/>
            </a:pP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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thị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thính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khứu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xúc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miêu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cối</a:t>
            </a:r>
            <a:r>
              <a:rPr lang="en-US" sz="28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57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id="{94047AF5-6E00-4604-9431-7B6717AD2AA9}"/>
              </a:ext>
            </a:extLst>
          </p:cNvPr>
          <p:cNvGrpSpPr/>
          <p:nvPr/>
        </p:nvGrpSpPr>
        <p:grpSpPr>
          <a:xfrm>
            <a:off x="1519283" y="91439"/>
            <a:ext cx="6549897" cy="3082685"/>
            <a:chOff x="945932" y="91439"/>
            <a:chExt cx="6549897" cy="3082685"/>
          </a:xfrm>
        </p:grpSpPr>
        <p:sp>
          <p:nvSpPr>
            <p:cNvPr id="75" name="Google Shape;2277;p57">
              <a:extLst>
                <a:ext uri="{FF2B5EF4-FFF2-40B4-BE49-F238E27FC236}">
                  <a16:creationId xmlns:a16="http://schemas.microsoft.com/office/drawing/2014/main" id="{40682481-EAD8-46AF-96E6-FBF331C9E04E}"/>
                </a:ext>
              </a:extLst>
            </p:cNvPr>
            <p:cNvSpPr/>
            <p:nvPr/>
          </p:nvSpPr>
          <p:spPr>
            <a:xfrm>
              <a:off x="945932" y="91439"/>
              <a:ext cx="6549897" cy="3082685"/>
            </a:xfrm>
            <a:prstGeom prst="clou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D0DEEC6-2E2B-4482-8AF2-605F6E31117F}"/>
                </a:ext>
              </a:extLst>
            </p:cNvPr>
            <p:cNvSpPr txBox="1"/>
            <p:nvPr/>
          </p:nvSpPr>
          <p:spPr>
            <a:xfrm>
              <a:off x="1738092" y="458460"/>
              <a:ext cx="5388768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Công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việc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“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chăm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sóc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nuôi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”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thật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thú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vị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đúng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không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?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Nào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bây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giờ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chúng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ta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đến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với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nhiệm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vụ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“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thu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hoạch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nông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sản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”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ở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trang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trại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nhé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!</a:t>
              </a:r>
            </a:p>
          </p:txBody>
        </p:sp>
      </p:grpSp>
      <p:pic>
        <p:nvPicPr>
          <p:cNvPr id="77" name="Graphic 76">
            <a:extLst>
              <a:ext uri="{FF2B5EF4-FFF2-40B4-BE49-F238E27FC236}">
                <a16:creationId xmlns:a16="http://schemas.microsoft.com/office/drawing/2014/main" id="{1F87FDA6-FE67-484B-B419-1F7F25461C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03762" y="1917906"/>
            <a:ext cx="3144213" cy="2979142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E6DA1D3D-BDC6-4DBD-B537-280F10B7DD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6665896" y="2475435"/>
            <a:ext cx="2318695" cy="242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6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3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p42"/>
          <p:cNvSpPr txBox="1">
            <a:spLocks noGrp="1"/>
          </p:cNvSpPr>
          <p:nvPr>
            <p:ph type="ctrTitle"/>
          </p:nvPr>
        </p:nvSpPr>
        <p:spPr>
          <a:xfrm>
            <a:off x="1309752" y="883285"/>
            <a:ext cx="6524495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>
                <a:latin typeface="Coiny" panose="02000903060500060000" pitchFamily="2" charset="0"/>
              </a:rPr>
              <a:t>THỰC HÀNH</a:t>
            </a:r>
            <a:endParaRPr dirty="0">
              <a:latin typeface="Coiny" panose="02000903060500060000" pitchFamily="2" charset="0"/>
            </a:endParaRPr>
          </a:p>
        </p:txBody>
      </p:sp>
      <p:pic>
        <p:nvPicPr>
          <p:cNvPr id="259" name="Graphic 258">
            <a:extLst>
              <a:ext uri="{FF2B5EF4-FFF2-40B4-BE49-F238E27FC236}">
                <a16:creationId xmlns:a16="http://schemas.microsoft.com/office/drawing/2014/main" id="{27884D60-CBD9-4353-985D-56E1C68E50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015789" y="2539503"/>
            <a:ext cx="1301394" cy="188096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260" name="Graphic 259">
            <a:extLst>
              <a:ext uri="{FF2B5EF4-FFF2-40B4-BE49-F238E27FC236}">
                <a16:creationId xmlns:a16="http://schemas.microsoft.com/office/drawing/2014/main" id="{CDBAD82C-D03E-4E18-B661-4DF4340F85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723512" y="2417637"/>
            <a:ext cx="1207960" cy="200283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607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8F2B02A8-784F-4B2A-8740-32349026E9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9214339" cy="520504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659DA8C9-FD26-43C8-853E-3671D483EB1E}"/>
              </a:ext>
            </a:extLst>
          </p:cNvPr>
          <p:cNvGrpSpPr/>
          <p:nvPr/>
        </p:nvGrpSpPr>
        <p:grpSpPr>
          <a:xfrm>
            <a:off x="4161076" y="-447886"/>
            <a:ext cx="4877668" cy="2166077"/>
            <a:chOff x="3805476" y="-483908"/>
            <a:chExt cx="4877668" cy="2166077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38A9D6E3-73AE-4347-A623-1C06AC990F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805476" y="-483908"/>
              <a:ext cx="4877668" cy="2166077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CE5145-E0F6-4CD6-95A7-7C3A33A7E4C1}"/>
                </a:ext>
              </a:extLst>
            </p:cNvPr>
            <p:cNvSpPr txBox="1"/>
            <p:nvPr/>
          </p:nvSpPr>
          <p:spPr>
            <a:xfrm>
              <a:off x="3805476" y="238472"/>
              <a:ext cx="4831975" cy="1399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3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Trạm</a:t>
              </a:r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 3</a:t>
              </a:r>
            </a:p>
            <a:p>
              <a:pPr algn="ctr">
                <a:lnSpc>
                  <a:spcPct val="130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THU HOẠCH NÔNG SẢN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819DFE39-1D30-4265-8A8B-DB364CB5EE1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641" y="3462255"/>
            <a:ext cx="1277938" cy="6213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9434A3C-0193-415A-B399-4A4660BAD8B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641" y="3296618"/>
            <a:ext cx="594447" cy="5104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99DC6C9-494B-4D5C-A11D-B4FDA738204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000" y="3296617"/>
            <a:ext cx="594447" cy="5104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919EF67-422F-4FD9-991A-17E2D8DB55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553" y="3296618"/>
            <a:ext cx="594447" cy="51041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11DF55C-91F1-4658-9C57-65C23DCC1FA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641" y="3551824"/>
            <a:ext cx="594447" cy="51041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4DF6194-FCC9-4CEC-8E17-EA369553DE8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000" y="3551823"/>
            <a:ext cx="594447" cy="51041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D123AE3-8F71-44DE-8EB0-FC272634A4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553" y="3551824"/>
            <a:ext cx="594447" cy="51041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E4A3B27-C78B-49F4-8A02-07D05269CA5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306" y="3531537"/>
            <a:ext cx="1277940" cy="62136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A987154-1853-4789-AB05-5FC61F7841A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6441030" y="3455131"/>
            <a:ext cx="384947" cy="33161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5A3EACA-9024-43DE-BFFC-9BBE4B9E2BB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7249618" y="3455131"/>
            <a:ext cx="384948" cy="33161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A8955E1-CCB5-445D-86D8-B3BD523ED3C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6838100" y="3464607"/>
            <a:ext cx="374307" cy="32244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305E156-CEB0-473B-BFF3-96C6236ED96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6425987" y="3731408"/>
            <a:ext cx="384947" cy="33161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7EE8749-9884-45BC-8359-3B6E613D6BE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7234575" y="3731408"/>
            <a:ext cx="384948" cy="3316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D05B65D-5673-4610-BE38-FFDD483A99C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6823057" y="3740884"/>
            <a:ext cx="374307" cy="32244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1D6D996-BA36-46F1-AA19-0562FBC4F8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436" y="4414912"/>
            <a:ext cx="1277940" cy="621364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679F3E41-D5CA-44AB-ACEF-02652B52F3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5513739" y="4187830"/>
            <a:ext cx="1087333" cy="414546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33AE6E1F-1A3D-4825-AF07-D2887947118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5503860" y="4379091"/>
            <a:ext cx="1087333" cy="414546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12E5132C-0FB1-4B4E-BBD6-49FB840BBCE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5503806" y="4539917"/>
            <a:ext cx="1087333" cy="41454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1DE553E-819B-40D8-AB2C-61E0D6ADD4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070" y="3748688"/>
            <a:ext cx="1277940" cy="621364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0CE58961-E463-4BAC-8613-2CE00292F2C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4473137" y="3535032"/>
            <a:ext cx="384947" cy="461706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765E3E9D-D046-424A-B9CC-06902E05CDE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4858084" y="3528727"/>
            <a:ext cx="384947" cy="461706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64C4571B-405F-4A13-AE0E-A474B3B1661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252589" y="3523713"/>
            <a:ext cx="384947" cy="461706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7A13060B-76B6-4E15-BB38-5F5CCA47A9D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4463041" y="3819436"/>
            <a:ext cx="384947" cy="461706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9CAC1B57-5BD5-4F29-A024-EC99FF1B93E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4847988" y="3813131"/>
            <a:ext cx="384947" cy="461706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FC0A09D8-C9D7-4467-B827-8C3643CC643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242493" y="3808117"/>
            <a:ext cx="384947" cy="461706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AF8FB4FC-AE1B-450B-A16C-755C558B09F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flipH="1">
            <a:off x="2887540" y="3196141"/>
            <a:ext cx="1429497" cy="1764811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1F58D3E1-5023-47B3-86B8-5815C05C95A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5657537" y="2671627"/>
            <a:ext cx="948583" cy="13624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319;p9">
            <a:extLst>
              <a:ext uri="{FF2B5EF4-FFF2-40B4-BE49-F238E27FC236}">
                <a16:creationId xmlns:a16="http://schemas.microsoft.com/office/drawing/2014/main" id="{9BD411B1-41C7-4F42-9F40-D08E287410C8}"/>
              </a:ext>
            </a:extLst>
          </p:cNvPr>
          <p:cNvSpPr/>
          <p:nvPr/>
        </p:nvSpPr>
        <p:spPr>
          <a:xfrm>
            <a:off x="5262282" y="4361933"/>
            <a:ext cx="3899647" cy="782425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1" name="Graphic 130">
            <a:extLst>
              <a:ext uri="{FF2B5EF4-FFF2-40B4-BE49-F238E27FC236}">
                <a16:creationId xmlns:a16="http://schemas.microsoft.com/office/drawing/2014/main" id="{DF54EEF1-B987-4666-B3F4-7CDDB20143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2340" y="2470136"/>
            <a:ext cx="1821948" cy="2621509"/>
          </a:xfrm>
          <a:prstGeom prst="rect">
            <a:avLst/>
          </a:prstGeom>
        </p:spPr>
      </p:pic>
      <p:grpSp>
        <p:nvGrpSpPr>
          <p:cNvPr id="132" name="Group 131">
            <a:extLst>
              <a:ext uri="{FF2B5EF4-FFF2-40B4-BE49-F238E27FC236}">
                <a16:creationId xmlns:a16="http://schemas.microsoft.com/office/drawing/2014/main" id="{4456D5F0-4AB5-401A-84FF-D6590602148E}"/>
              </a:ext>
            </a:extLst>
          </p:cNvPr>
          <p:cNvGrpSpPr/>
          <p:nvPr/>
        </p:nvGrpSpPr>
        <p:grpSpPr>
          <a:xfrm>
            <a:off x="306883" y="546852"/>
            <a:ext cx="8395683" cy="1187424"/>
            <a:chOff x="332406" y="12507"/>
            <a:chExt cx="5521317" cy="1254639"/>
          </a:xfrm>
        </p:grpSpPr>
        <p:sp>
          <p:nvSpPr>
            <p:cNvPr id="133" name="Speech Bubble: Rectangle with Corners Rounded 132">
              <a:extLst>
                <a:ext uri="{FF2B5EF4-FFF2-40B4-BE49-F238E27FC236}">
                  <a16:creationId xmlns:a16="http://schemas.microsoft.com/office/drawing/2014/main" id="{59E93F00-D509-4C68-9D49-2983759F49B3}"/>
                </a:ext>
              </a:extLst>
            </p:cNvPr>
            <p:cNvSpPr/>
            <p:nvPr/>
          </p:nvSpPr>
          <p:spPr>
            <a:xfrm>
              <a:off x="332406" y="85397"/>
              <a:ext cx="5504515" cy="1181749"/>
            </a:xfrm>
            <a:prstGeom prst="wedgeRoundRectCallout">
              <a:avLst>
                <a:gd name="adj1" fmla="val -34010"/>
                <a:gd name="adj2" fmla="val 118913"/>
                <a:gd name="adj3" fmla="val 16667"/>
              </a:avLst>
            </a:prstGeom>
            <a:solidFill>
              <a:srgbClr val="FFFF7D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FB40332-7D82-411F-BDB3-C4F5F327EB8B}"/>
                </a:ext>
              </a:extLst>
            </p:cNvPr>
            <p:cNvSpPr txBox="1"/>
            <p:nvPr/>
          </p:nvSpPr>
          <p:spPr>
            <a:xfrm>
              <a:off x="349208" y="12507"/>
              <a:ext cx="5504515" cy="11060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14000"/>
                </a:lnSpc>
                <a:spcAft>
                  <a:spcPts val="0"/>
                </a:spcAft>
              </a:pP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Đề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bài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Viết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một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đoạn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văn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ngắn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tả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một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bộ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phận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của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(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lá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hoặc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hoa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quả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rễ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thân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).</a:t>
              </a:r>
              <a:endParaRPr lang="vi-VN" sz="2800" dirty="0"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47" name="Graphic 146">
            <a:extLst>
              <a:ext uri="{FF2B5EF4-FFF2-40B4-BE49-F238E27FC236}">
                <a16:creationId xmlns:a16="http://schemas.microsoft.com/office/drawing/2014/main" id="{58EC29F6-00BF-46DB-91FC-F18F7E0EBF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89885" y="2784343"/>
            <a:ext cx="1398802" cy="230730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BE3FF52-9236-44C0-8F20-1DF1027CE598}"/>
              </a:ext>
            </a:extLst>
          </p:cNvPr>
          <p:cNvGrpSpPr/>
          <p:nvPr/>
        </p:nvGrpSpPr>
        <p:grpSpPr>
          <a:xfrm>
            <a:off x="141527" y="38381"/>
            <a:ext cx="2874425" cy="523220"/>
            <a:chOff x="141527" y="38381"/>
            <a:chExt cx="2874425" cy="523220"/>
          </a:xfrm>
        </p:grpSpPr>
        <p:sp>
          <p:nvSpPr>
            <p:cNvPr id="2" name="Isosceles Triangle 1">
              <a:extLst>
                <a:ext uri="{FF2B5EF4-FFF2-40B4-BE49-F238E27FC236}">
                  <a16:creationId xmlns:a16="http://schemas.microsoft.com/office/drawing/2014/main" id="{3ADA741C-BB15-4D17-8016-10B79B6AB98A}"/>
                </a:ext>
              </a:extLst>
            </p:cNvPr>
            <p:cNvSpPr/>
            <p:nvPr/>
          </p:nvSpPr>
          <p:spPr>
            <a:xfrm>
              <a:off x="141527" y="50658"/>
              <a:ext cx="530935" cy="455409"/>
            </a:xfrm>
            <a:prstGeom prst="triangle">
              <a:avLst/>
            </a:prstGeom>
            <a:solidFill>
              <a:srgbClr val="FBFF00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96E72E2-D6FE-49E9-A4FD-42DE63F43892}"/>
                </a:ext>
              </a:extLst>
            </p:cNvPr>
            <p:cNvSpPr txBox="1"/>
            <p:nvPr/>
          </p:nvSpPr>
          <p:spPr>
            <a:xfrm>
              <a:off x="736986" y="38381"/>
              <a:ext cx="22789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THỰC HÀNH</a:t>
              </a: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71235BE-2796-4491-9A02-7EA60C3DF583}"/>
              </a:ext>
            </a:extLst>
          </p:cNvPr>
          <p:cNvCxnSpPr/>
          <p:nvPr/>
        </p:nvCxnSpPr>
        <p:spPr>
          <a:xfrm>
            <a:off x="2246586" y="1016876"/>
            <a:ext cx="27747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999966D-9B92-413E-8BBC-9BFC8197E70D}"/>
              </a:ext>
            </a:extLst>
          </p:cNvPr>
          <p:cNvCxnSpPr>
            <a:cxnSpLocks/>
          </p:cNvCxnSpPr>
          <p:nvPr/>
        </p:nvCxnSpPr>
        <p:spPr>
          <a:xfrm>
            <a:off x="5559972" y="1016876"/>
            <a:ext cx="30007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D4C8AF5-736D-492D-852A-18F554FFBE22}"/>
              </a:ext>
            </a:extLst>
          </p:cNvPr>
          <p:cNvGrpSpPr/>
          <p:nvPr/>
        </p:nvGrpSpPr>
        <p:grpSpPr>
          <a:xfrm>
            <a:off x="296532" y="537882"/>
            <a:ext cx="8395683" cy="1187424"/>
            <a:chOff x="332406" y="12507"/>
            <a:chExt cx="5521317" cy="125463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06889D84-850A-4C0A-8A7D-11A151E8F611}"/>
                </a:ext>
              </a:extLst>
            </p:cNvPr>
            <p:cNvSpPr/>
            <p:nvPr/>
          </p:nvSpPr>
          <p:spPr>
            <a:xfrm>
              <a:off x="332406" y="85397"/>
              <a:ext cx="5504515" cy="1181749"/>
            </a:xfrm>
            <a:prstGeom prst="wedgeRoundRectCallout">
              <a:avLst>
                <a:gd name="adj1" fmla="val -34010"/>
                <a:gd name="adj2" fmla="val 118913"/>
                <a:gd name="adj3" fmla="val 16667"/>
              </a:avLst>
            </a:prstGeom>
            <a:solidFill>
              <a:srgbClr val="FFFF7D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23B06DB-B28E-4F07-82FB-39D4013C99FD}"/>
                </a:ext>
              </a:extLst>
            </p:cNvPr>
            <p:cNvSpPr txBox="1"/>
            <p:nvPr/>
          </p:nvSpPr>
          <p:spPr>
            <a:xfrm>
              <a:off x="349208" y="12507"/>
              <a:ext cx="5504515" cy="11060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14000"/>
                </a:lnSpc>
                <a:spcAft>
                  <a:spcPts val="0"/>
                </a:spcAft>
              </a:pPr>
              <a:r>
                <a:rPr lang="en-US" sz="2800" i="1" dirty="0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Khi </a:t>
              </a:r>
              <a:r>
                <a:rPr lang="en-US" sz="2800" i="1" dirty="0" err="1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viết</a:t>
              </a:r>
              <a:r>
                <a:rPr lang="en-US" sz="2800" i="1" dirty="0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i="1" dirty="0" err="1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một</a:t>
              </a:r>
              <a:r>
                <a:rPr lang="en-US" sz="2800" i="1" dirty="0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i="1" dirty="0" err="1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đoạn</a:t>
              </a:r>
              <a:r>
                <a:rPr lang="en-US" sz="2800" i="1" dirty="0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i="1" dirty="0" err="1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văn</a:t>
              </a:r>
              <a:r>
                <a:rPr lang="en-US" sz="2800" i="1" dirty="0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i="1" dirty="0" err="1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miêu</a:t>
              </a:r>
              <a:r>
                <a:rPr lang="en-US" sz="2800" i="1" dirty="0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i="1" dirty="0" err="1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tả</a:t>
              </a:r>
              <a:r>
                <a:rPr lang="en-US" sz="2800" i="1" dirty="0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i="1" dirty="0" err="1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một</a:t>
              </a:r>
              <a:r>
                <a:rPr lang="en-US" sz="2800" i="1" dirty="0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i="1" dirty="0" err="1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bộ</a:t>
              </a:r>
              <a:r>
                <a:rPr lang="en-US" sz="2800" i="1" dirty="0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i="1" dirty="0" err="1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phận</a:t>
              </a:r>
              <a:r>
                <a:rPr lang="en-US" sz="2800" i="1" dirty="0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i="1" dirty="0" err="1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của</a:t>
              </a:r>
              <a:r>
                <a:rPr lang="en-US" sz="2800" i="1" dirty="0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i="1" dirty="0" err="1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r>
                <a:rPr lang="en-US" sz="2800" i="1" dirty="0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i="1" dirty="0" err="1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cần</a:t>
              </a:r>
              <a:r>
                <a:rPr lang="en-US" sz="2800" i="1" dirty="0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i="1" dirty="0" err="1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phải</a:t>
              </a:r>
              <a:r>
                <a:rPr lang="en-US" sz="2800" i="1" dirty="0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i="1" dirty="0" err="1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chú</a:t>
              </a:r>
              <a:r>
                <a:rPr lang="en-US" sz="2800" i="1" dirty="0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ý </a:t>
              </a:r>
              <a:r>
                <a:rPr lang="en-US" sz="2800" i="1" dirty="0" err="1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điều</a:t>
              </a:r>
              <a:r>
                <a:rPr lang="en-US" sz="2800" i="1" dirty="0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i="1" dirty="0" err="1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gì</a:t>
              </a:r>
              <a:r>
                <a:rPr lang="en-US" sz="2800" i="1" dirty="0">
                  <a:solidFill>
                    <a:srgbClr val="000099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  <a:endParaRPr lang="vi-VN" sz="2800" i="1" dirty="0">
                <a:solidFill>
                  <a:srgbClr val="00009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2464FE4-C09C-4315-B53C-1732BBF055A1}"/>
              </a:ext>
            </a:extLst>
          </p:cNvPr>
          <p:cNvSpPr/>
          <p:nvPr/>
        </p:nvSpPr>
        <p:spPr>
          <a:xfrm>
            <a:off x="3488687" y="1887477"/>
            <a:ext cx="5655313" cy="31585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Bố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cục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đủ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đoạn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đoạn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đoạn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Trình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miêu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lý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diễn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đạt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trôi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chảy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mạch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lạc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- Linh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biện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pháp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nghệ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thuật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giác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miêu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2" dur="500"/>
                                            <p:tgtEl>
                                              <p:spTgt spid="1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8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4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5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47" dur="2000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2" dur="2000"/>
                                            <p:tgtEl>
                                              <p:spTgt spid="1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7" dur="2000"/>
                                            <p:tgtEl>
                                              <p:spTgt spid="1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2" dur="500"/>
                                            <p:tgtEl>
                                              <p:spTgt spid="1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10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47" dur="2000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8" fill="hold">
                          <p:stCondLst>
                            <p:cond delay="indefinite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2" dur="2000"/>
                                            <p:tgtEl>
                                              <p:spTgt spid="1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57" dur="2000"/>
                                            <p:tgtEl>
                                              <p:spTgt spid="1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319;p9">
            <a:extLst>
              <a:ext uri="{FF2B5EF4-FFF2-40B4-BE49-F238E27FC236}">
                <a16:creationId xmlns:a16="http://schemas.microsoft.com/office/drawing/2014/main" id="{9BD411B1-41C7-4F42-9F40-D08E287410C8}"/>
              </a:ext>
            </a:extLst>
          </p:cNvPr>
          <p:cNvSpPr/>
          <p:nvPr/>
        </p:nvSpPr>
        <p:spPr>
          <a:xfrm>
            <a:off x="5262282" y="4361933"/>
            <a:ext cx="3899647" cy="782425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31" name="Graphic 130">
            <a:extLst>
              <a:ext uri="{FF2B5EF4-FFF2-40B4-BE49-F238E27FC236}">
                <a16:creationId xmlns:a16="http://schemas.microsoft.com/office/drawing/2014/main" id="{DF54EEF1-B987-4666-B3F4-7CDDB20143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2340" y="2470136"/>
            <a:ext cx="1821948" cy="2621509"/>
          </a:xfrm>
          <a:prstGeom prst="rect">
            <a:avLst/>
          </a:prstGeom>
        </p:spPr>
      </p:pic>
      <p:grpSp>
        <p:nvGrpSpPr>
          <p:cNvPr id="132" name="Group 131">
            <a:extLst>
              <a:ext uri="{FF2B5EF4-FFF2-40B4-BE49-F238E27FC236}">
                <a16:creationId xmlns:a16="http://schemas.microsoft.com/office/drawing/2014/main" id="{4456D5F0-4AB5-401A-84FF-D6590602148E}"/>
              </a:ext>
            </a:extLst>
          </p:cNvPr>
          <p:cNvGrpSpPr/>
          <p:nvPr/>
        </p:nvGrpSpPr>
        <p:grpSpPr>
          <a:xfrm>
            <a:off x="306883" y="546852"/>
            <a:ext cx="8395683" cy="1187424"/>
            <a:chOff x="332406" y="12507"/>
            <a:chExt cx="5521317" cy="1254639"/>
          </a:xfrm>
        </p:grpSpPr>
        <p:sp>
          <p:nvSpPr>
            <p:cNvPr id="133" name="Speech Bubble: Rectangle with Corners Rounded 132">
              <a:extLst>
                <a:ext uri="{FF2B5EF4-FFF2-40B4-BE49-F238E27FC236}">
                  <a16:creationId xmlns:a16="http://schemas.microsoft.com/office/drawing/2014/main" id="{59E93F00-D509-4C68-9D49-2983759F49B3}"/>
                </a:ext>
              </a:extLst>
            </p:cNvPr>
            <p:cNvSpPr/>
            <p:nvPr/>
          </p:nvSpPr>
          <p:spPr>
            <a:xfrm>
              <a:off x="332406" y="85397"/>
              <a:ext cx="5504515" cy="1181749"/>
            </a:xfrm>
            <a:prstGeom prst="wedgeRoundRectCallout">
              <a:avLst>
                <a:gd name="adj1" fmla="val -34010"/>
                <a:gd name="adj2" fmla="val 118913"/>
                <a:gd name="adj3" fmla="val 16667"/>
              </a:avLst>
            </a:prstGeom>
            <a:solidFill>
              <a:srgbClr val="FFFF7D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FB40332-7D82-411F-BDB3-C4F5F327EB8B}"/>
                </a:ext>
              </a:extLst>
            </p:cNvPr>
            <p:cNvSpPr txBox="1"/>
            <p:nvPr/>
          </p:nvSpPr>
          <p:spPr>
            <a:xfrm>
              <a:off x="349208" y="12507"/>
              <a:ext cx="5504515" cy="11060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Đề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bài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: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một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đoạn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văn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ngắn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tả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một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bộ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phận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của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cây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(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lá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hoặc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hoa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quả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rễ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thân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).</a:t>
              </a:r>
              <a:endParaRPr kumimoji="0" lang="vi-VN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47" name="Graphic 146">
            <a:extLst>
              <a:ext uri="{FF2B5EF4-FFF2-40B4-BE49-F238E27FC236}">
                <a16:creationId xmlns:a16="http://schemas.microsoft.com/office/drawing/2014/main" id="{58EC29F6-00BF-46DB-91FC-F18F7E0EBF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89885" y="2784343"/>
            <a:ext cx="1398802" cy="230730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BE3FF52-9236-44C0-8F20-1DF1027CE598}"/>
              </a:ext>
            </a:extLst>
          </p:cNvPr>
          <p:cNvGrpSpPr/>
          <p:nvPr/>
        </p:nvGrpSpPr>
        <p:grpSpPr>
          <a:xfrm>
            <a:off x="141527" y="38381"/>
            <a:ext cx="2874425" cy="523220"/>
            <a:chOff x="141527" y="38381"/>
            <a:chExt cx="2874425" cy="523220"/>
          </a:xfrm>
        </p:grpSpPr>
        <p:sp>
          <p:nvSpPr>
            <p:cNvPr id="2" name="Isosceles Triangle 1">
              <a:extLst>
                <a:ext uri="{FF2B5EF4-FFF2-40B4-BE49-F238E27FC236}">
                  <a16:creationId xmlns:a16="http://schemas.microsoft.com/office/drawing/2014/main" id="{3ADA741C-BB15-4D17-8016-10B79B6AB98A}"/>
                </a:ext>
              </a:extLst>
            </p:cNvPr>
            <p:cNvSpPr/>
            <p:nvPr/>
          </p:nvSpPr>
          <p:spPr>
            <a:xfrm>
              <a:off x="141527" y="50658"/>
              <a:ext cx="530935" cy="455409"/>
            </a:xfrm>
            <a:prstGeom prst="triangle">
              <a:avLst/>
            </a:prstGeom>
            <a:solidFill>
              <a:srgbClr val="FBFF00"/>
            </a:solidFill>
            <a:ln w="381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96E72E2-D6FE-49E9-A4FD-42DE63F43892}"/>
                </a:ext>
              </a:extLst>
            </p:cNvPr>
            <p:cNvSpPr txBox="1"/>
            <p:nvPr/>
          </p:nvSpPr>
          <p:spPr>
            <a:xfrm>
              <a:off x="736986" y="38381"/>
              <a:ext cx="22789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THỰC HÀNH</a:t>
              </a: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71235BE-2796-4491-9A02-7EA60C3DF583}"/>
              </a:ext>
            </a:extLst>
          </p:cNvPr>
          <p:cNvCxnSpPr/>
          <p:nvPr/>
        </p:nvCxnSpPr>
        <p:spPr>
          <a:xfrm>
            <a:off x="2246586" y="1016876"/>
            <a:ext cx="27747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999966D-9B92-413E-8BBC-9BFC8197E70D}"/>
              </a:ext>
            </a:extLst>
          </p:cNvPr>
          <p:cNvCxnSpPr>
            <a:cxnSpLocks/>
          </p:cNvCxnSpPr>
          <p:nvPr/>
        </p:nvCxnSpPr>
        <p:spPr>
          <a:xfrm>
            <a:off x="5559972" y="1016876"/>
            <a:ext cx="30007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13C64B22-D7E6-440E-88C8-2CB0A96715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0084" y="1844047"/>
            <a:ext cx="4957791" cy="3304502"/>
          </a:xfrm>
          <a:prstGeom prst="rect">
            <a:avLst/>
          </a:prstGeom>
        </p:spPr>
      </p:pic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07387F21-74EA-446C-88E1-2FAFE3D3CC98}"/>
              </a:ext>
            </a:extLst>
          </p:cNvPr>
          <p:cNvSpPr/>
          <p:nvPr/>
        </p:nvSpPr>
        <p:spPr>
          <a:xfrm>
            <a:off x="300433" y="1126647"/>
            <a:ext cx="8370134" cy="597030"/>
          </a:xfrm>
          <a:prstGeom prst="wedgeRoundRectCallout">
            <a:avLst>
              <a:gd name="adj1" fmla="val -34010"/>
              <a:gd name="adj2" fmla="val 118913"/>
              <a:gd name="adj3" fmla="val 16667"/>
            </a:avLst>
          </a:prstGeom>
          <a:solidFill>
            <a:srgbClr val="FFFF7D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CAAF83-6E0B-4048-A708-682341DB2B0C}"/>
              </a:ext>
            </a:extLst>
          </p:cNvPr>
          <p:cNvSpPr txBox="1"/>
          <p:nvPr/>
        </p:nvSpPr>
        <p:spPr>
          <a:xfrm>
            <a:off x="466983" y="1081840"/>
            <a:ext cx="8370134" cy="555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Gợi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lá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rễ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,…</a:t>
            </a:r>
            <a:endParaRPr kumimoji="0" lang="vi-VN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27650B-0A3E-4C78-AAB9-B4B6E45231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0084" y="1833448"/>
            <a:ext cx="4957791" cy="33100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953F0D-44E5-462A-BE1D-213B1F6388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13329" y="1829256"/>
            <a:ext cx="4954545" cy="33142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6095A9A-3BFC-4D11-BC9E-674EAE6099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10083" y="1832589"/>
            <a:ext cx="4954545" cy="331090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50850A-4D1C-4A07-B621-D75F06C9D4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13328" y="1825065"/>
            <a:ext cx="4957791" cy="33290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602AA69-5E3F-4B0D-B609-63865663FF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15172" y="1801417"/>
            <a:ext cx="4955945" cy="3344542"/>
          </a:xfrm>
          <a:prstGeom prst="rect">
            <a:avLst/>
          </a:prstGeom>
        </p:spPr>
      </p:pic>
      <p:pic>
        <p:nvPicPr>
          <p:cNvPr id="1026" name="Picture 2" descr="Cây Bàng Côn Đảo... - Fanboy Tag">
            <a:extLst>
              <a:ext uri="{FF2B5EF4-FFF2-40B4-BE49-F238E27FC236}">
                <a16:creationId xmlns:a16="http://schemas.microsoft.com/office/drawing/2014/main" id="{7774CC0B-0F26-4473-AE29-620E640C4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327" y="1799238"/>
            <a:ext cx="4951301" cy="335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46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id="{94047AF5-6E00-4604-9431-7B6717AD2AA9}"/>
              </a:ext>
            </a:extLst>
          </p:cNvPr>
          <p:cNvGrpSpPr/>
          <p:nvPr/>
        </p:nvGrpSpPr>
        <p:grpSpPr>
          <a:xfrm>
            <a:off x="1318756" y="91439"/>
            <a:ext cx="7031420" cy="3082685"/>
            <a:chOff x="945932" y="91439"/>
            <a:chExt cx="7031420" cy="3082685"/>
          </a:xfrm>
        </p:grpSpPr>
        <p:sp>
          <p:nvSpPr>
            <p:cNvPr id="75" name="Google Shape;2277;p57">
              <a:extLst>
                <a:ext uri="{FF2B5EF4-FFF2-40B4-BE49-F238E27FC236}">
                  <a16:creationId xmlns:a16="http://schemas.microsoft.com/office/drawing/2014/main" id="{40682481-EAD8-46AF-96E6-FBF331C9E04E}"/>
                </a:ext>
              </a:extLst>
            </p:cNvPr>
            <p:cNvSpPr/>
            <p:nvPr/>
          </p:nvSpPr>
          <p:spPr>
            <a:xfrm>
              <a:off x="945932" y="91439"/>
              <a:ext cx="7031420" cy="3082685"/>
            </a:xfrm>
            <a:prstGeom prst="clou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D0DEEC6-2E2B-4482-8AF2-605F6E31117F}"/>
                </a:ext>
              </a:extLst>
            </p:cNvPr>
            <p:cNvSpPr txBox="1"/>
            <p:nvPr/>
          </p:nvSpPr>
          <p:spPr>
            <a:xfrm>
              <a:off x="1842247" y="800538"/>
              <a:ext cx="523879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00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</a:t>
              </a:r>
              <a:r>
                <a:rPr kumimoji="0" lang="en-US" sz="40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bạn</a:t>
              </a:r>
              <a:r>
                <a:rPr kumimoji="0" lang="en-US" sz="40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hãy</a:t>
              </a:r>
              <a:r>
                <a:rPr kumimoji="0" lang="en-US" sz="40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thực</a:t>
              </a:r>
              <a:r>
                <a:rPr kumimoji="0" lang="en-US" sz="40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hành</a:t>
              </a:r>
              <a:r>
                <a:rPr kumimoji="0" lang="en-US" sz="40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viết</a:t>
              </a:r>
              <a:r>
                <a:rPr kumimoji="0" lang="en-US" sz="40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đoạn</a:t>
              </a:r>
              <a:r>
                <a:rPr kumimoji="0" lang="en-US" sz="40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văn</a:t>
              </a:r>
              <a:r>
                <a:rPr kumimoji="0" lang="en-US" sz="40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vào</a:t>
              </a:r>
              <a:r>
                <a:rPr kumimoji="0" lang="en-US" sz="40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400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vở</a:t>
              </a:r>
              <a:r>
                <a:rPr kumimoji="0" lang="en-US" sz="400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.</a:t>
              </a:r>
            </a:p>
          </p:txBody>
        </p:sp>
      </p:grpSp>
      <p:pic>
        <p:nvPicPr>
          <p:cNvPr id="7" name="Graphic 6">
            <a:extLst>
              <a:ext uri="{FF2B5EF4-FFF2-40B4-BE49-F238E27FC236}">
                <a16:creationId xmlns:a16="http://schemas.microsoft.com/office/drawing/2014/main" id="{3780A04D-1621-4E3F-89EC-369E149088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867819" y="2354149"/>
            <a:ext cx="2006572" cy="269791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CB15F8A-2005-4DCE-A14B-ADD5F4D3C0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698146" y="2205176"/>
            <a:ext cx="1825565" cy="284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1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3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p42"/>
          <p:cNvSpPr txBox="1">
            <a:spLocks noGrp="1"/>
          </p:cNvSpPr>
          <p:nvPr>
            <p:ph type="ctrTitle"/>
          </p:nvPr>
        </p:nvSpPr>
        <p:spPr>
          <a:xfrm>
            <a:off x="1461264" y="883285"/>
            <a:ext cx="6524495" cy="12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" dirty="0">
                <a:latin typeface="Coiny" panose="02000903060500060000" pitchFamily="2" charset="0"/>
              </a:rPr>
              <a:t>KHỞI ĐỘNG</a:t>
            </a:r>
            <a:endParaRPr dirty="0">
              <a:latin typeface="Coiny" panose="02000903060500060000" pitchFamily="2" charset="0"/>
            </a:endParaRPr>
          </a:p>
        </p:txBody>
      </p:sp>
      <p:pic>
        <p:nvPicPr>
          <p:cNvPr id="259" name="Graphic 258">
            <a:extLst>
              <a:ext uri="{FF2B5EF4-FFF2-40B4-BE49-F238E27FC236}">
                <a16:creationId xmlns:a16="http://schemas.microsoft.com/office/drawing/2014/main" id="{27884D60-CBD9-4353-985D-56E1C68E50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015789" y="2539503"/>
            <a:ext cx="1301394" cy="188096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260" name="Graphic 259">
            <a:extLst>
              <a:ext uri="{FF2B5EF4-FFF2-40B4-BE49-F238E27FC236}">
                <a16:creationId xmlns:a16="http://schemas.microsoft.com/office/drawing/2014/main" id="{CDBAD82C-D03E-4E18-B661-4DF4340F85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723512" y="2417637"/>
            <a:ext cx="1207960" cy="2002834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id="{94047AF5-6E00-4604-9431-7B6717AD2AA9}"/>
              </a:ext>
            </a:extLst>
          </p:cNvPr>
          <p:cNvGrpSpPr/>
          <p:nvPr/>
        </p:nvGrpSpPr>
        <p:grpSpPr>
          <a:xfrm>
            <a:off x="1988073" y="620786"/>
            <a:ext cx="4989765" cy="2024832"/>
            <a:chOff x="945932" y="91439"/>
            <a:chExt cx="7031420" cy="3082685"/>
          </a:xfrm>
        </p:grpSpPr>
        <p:sp>
          <p:nvSpPr>
            <p:cNvPr id="75" name="Google Shape;2277;p57">
              <a:extLst>
                <a:ext uri="{FF2B5EF4-FFF2-40B4-BE49-F238E27FC236}">
                  <a16:creationId xmlns:a16="http://schemas.microsoft.com/office/drawing/2014/main" id="{40682481-EAD8-46AF-96E6-FBF331C9E04E}"/>
                </a:ext>
              </a:extLst>
            </p:cNvPr>
            <p:cNvSpPr/>
            <p:nvPr/>
          </p:nvSpPr>
          <p:spPr>
            <a:xfrm>
              <a:off x="945932" y="91439"/>
              <a:ext cx="7031420" cy="3082685"/>
            </a:xfrm>
            <a:prstGeom prst="clou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D0DEEC6-2E2B-4482-8AF2-605F6E31117F}"/>
                </a:ext>
              </a:extLst>
            </p:cNvPr>
            <p:cNvSpPr txBox="1"/>
            <p:nvPr/>
          </p:nvSpPr>
          <p:spPr>
            <a:xfrm>
              <a:off x="1842246" y="1278839"/>
              <a:ext cx="5238790" cy="12651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3 Arima Madurai Bold" panose="00000800000000000000" pitchFamily="2" charset="0"/>
                  <a:cs typeface="#9Slide03 Arima Madurai Bold" panose="00000800000000000000" pitchFamily="2" charset="0"/>
                  <a:sym typeface="Arial"/>
                </a:rPr>
                <a:t>CHIA SẺ</a:t>
              </a:r>
            </a:p>
          </p:txBody>
        </p:sp>
      </p:grpSp>
      <p:pic>
        <p:nvPicPr>
          <p:cNvPr id="7" name="Graphic 6">
            <a:extLst>
              <a:ext uri="{FF2B5EF4-FFF2-40B4-BE49-F238E27FC236}">
                <a16:creationId xmlns:a16="http://schemas.microsoft.com/office/drawing/2014/main" id="{3780A04D-1621-4E3F-89EC-369E149088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867819" y="2354149"/>
            <a:ext cx="2006572" cy="269791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CB15F8A-2005-4DCE-A14B-ADD5F4D3C0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698146" y="2205176"/>
            <a:ext cx="1825565" cy="284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15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3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277;p57">
            <a:extLst>
              <a:ext uri="{FF2B5EF4-FFF2-40B4-BE49-F238E27FC236}">
                <a16:creationId xmlns:a16="http://schemas.microsoft.com/office/drawing/2014/main" id="{69AE7117-76BC-49F0-8461-9BB542D41C96}"/>
              </a:ext>
            </a:extLst>
          </p:cNvPr>
          <p:cNvSpPr/>
          <p:nvPr/>
        </p:nvSpPr>
        <p:spPr>
          <a:xfrm>
            <a:off x="-108285" y="164062"/>
            <a:ext cx="9360569" cy="3882189"/>
          </a:xfrm>
          <a:prstGeom prst="cloud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DA2DAA-5FA8-49CF-9B6D-90E27210EE8A}"/>
              </a:ext>
            </a:extLst>
          </p:cNvPr>
          <p:cNvSpPr txBox="1"/>
          <p:nvPr/>
        </p:nvSpPr>
        <p:spPr>
          <a:xfrm>
            <a:off x="545171" y="978960"/>
            <a:ext cx="843840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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cố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hiểu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biết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về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văn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cối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:</a:t>
            </a:r>
          </a:p>
          <a:p>
            <a:pPr marL="344488" marR="0" lvl="0" indent="-2317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Cấu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tạo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của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văn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miêu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cối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miêu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marL="344488" marR="0" lvl="0" indent="-2317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Những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giác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quan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để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quan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sát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marL="344488" marR="0" lvl="0" indent="-2317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Những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biện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pháp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từ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văn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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Nâng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kĩ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năng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làm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văn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cây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cối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A8A6E0-DE5B-4D13-9169-A15B9E452627}"/>
              </a:ext>
            </a:extLst>
          </p:cNvPr>
          <p:cNvSpPr txBox="1"/>
          <p:nvPr/>
        </p:nvSpPr>
        <p:spPr>
          <a:xfrm>
            <a:off x="3015965" y="271074"/>
            <a:ext cx="43986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b="1" noProof="0" dirty="0" err="1">
                <a:solidFill>
                  <a:srgbClr val="FF0000"/>
                </a:solidFill>
                <a:latin typeface="iCiel Ciaobella" pitchFamily="50" charset="0"/>
              </a:rPr>
              <a:t>Đánh</a:t>
            </a:r>
            <a:r>
              <a:rPr lang="en-US" sz="4000" b="1" noProof="0" dirty="0">
                <a:solidFill>
                  <a:srgbClr val="FF0000"/>
                </a:solidFill>
                <a:latin typeface="iCiel Ciaobella" pitchFamily="50" charset="0"/>
              </a:rPr>
              <a:t> </a:t>
            </a:r>
            <a:r>
              <a:rPr lang="en-US" sz="4000" b="1" noProof="0" dirty="0" err="1">
                <a:solidFill>
                  <a:srgbClr val="FF0000"/>
                </a:solidFill>
                <a:latin typeface="iCiel Ciaobella" pitchFamily="50" charset="0"/>
              </a:rPr>
              <a:t>giá</a:t>
            </a:r>
            <a:r>
              <a:rPr lang="en-US" sz="4000" b="1" noProof="0" dirty="0">
                <a:solidFill>
                  <a:srgbClr val="FF0000"/>
                </a:solidFill>
                <a:latin typeface="iCiel Ciaobella" pitchFamily="50" charset="0"/>
              </a:rPr>
              <a:t> </a:t>
            </a:r>
            <a:r>
              <a:rPr lang="en-US" sz="4000" b="1" noProof="0" dirty="0" err="1">
                <a:solidFill>
                  <a:srgbClr val="FF0000"/>
                </a:solidFill>
                <a:latin typeface="iCiel Ciaobella" pitchFamily="50" charset="0"/>
              </a:rPr>
              <a:t>m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iaobella" pitchFamily="50" charset="0"/>
                <a:cs typeface="Arial"/>
                <a:sym typeface="Arial"/>
              </a:rPr>
              <a:t>ục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iaobella" pitchFamily="50" charset="0"/>
                <a:cs typeface="Arial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iaobella" pitchFamily="50" charset="0"/>
                <a:cs typeface="Arial"/>
                <a:sym typeface="Arial"/>
              </a:rPr>
              <a:t>tiêu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iaobella" pitchFamily="50" charset="0"/>
              <a:cs typeface="Arial"/>
              <a:sym typeface="Arial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A5284A57-6A4D-4DDE-885D-A59B18BE19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159" y="3262272"/>
            <a:ext cx="1211041" cy="1881228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64E8E939-5A26-4AB4-BA60-564B0EFEBF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7317423" y="2702601"/>
            <a:ext cx="1842878" cy="244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78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FB00C32-40DD-4AC0-A659-1BF3CEBDEE86}"/>
              </a:ext>
            </a:extLst>
          </p:cNvPr>
          <p:cNvGrpSpPr/>
          <p:nvPr/>
        </p:nvGrpSpPr>
        <p:grpSpPr>
          <a:xfrm>
            <a:off x="1198881" y="91439"/>
            <a:ext cx="7350034" cy="2573020"/>
            <a:chOff x="1198882" y="91439"/>
            <a:chExt cx="6191120" cy="2573020"/>
          </a:xfrm>
        </p:grpSpPr>
        <p:sp>
          <p:nvSpPr>
            <p:cNvPr id="2277" name="Google Shape;2277;p57"/>
            <p:cNvSpPr/>
            <p:nvPr/>
          </p:nvSpPr>
          <p:spPr>
            <a:xfrm>
              <a:off x="1198882" y="91439"/>
              <a:ext cx="6191120" cy="2573020"/>
            </a:xfrm>
            <a:prstGeom prst="clou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792322-10B0-43FD-B4C7-E339EAB88A24}"/>
                </a:ext>
              </a:extLst>
            </p:cNvPr>
            <p:cNvSpPr txBox="1"/>
            <p:nvPr/>
          </p:nvSpPr>
          <p:spPr>
            <a:xfrm>
              <a:off x="1790359" y="561353"/>
              <a:ext cx="500816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HP001 4 hàng" panose="020B0603050302020204" pitchFamily="34" charset="0"/>
                  <a:cs typeface="Calibri" panose="020F0502020204030204" pitchFamily="34" charset="0"/>
                  <a:sym typeface="Arial"/>
                </a:rPr>
                <a:t>Dặn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HP001 4 hàng" panose="020B060305030202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HP001 4 hàng" panose="020B0603050302020204" pitchFamily="34" charset="0"/>
                  <a:cs typeface="Calibri" panose="020F0502020204030204" pitchFamily="34" charset="0"/>
                  <a:sym typeface="Arial"/>
                </a:rPr>
                <a:t>dò</a:t>
              </a: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Calibri" panose="020F0502020204030204" pitchFamily="34" charset="0"/>
                <a:sym typeface="Arial"/>
              </a:endParaRP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-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Chuẩn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bị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cho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tiết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kiểm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tra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viết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về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tả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cối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0" name="Picture 24">
            <a:extLst>
              <a:ext uri="{FF2B5EF4-FFF2-40B4-BE49-F238E27FC236}">
                <a16:creationId xmlns:a16="http://schemas.microsoft.com/office/drawing/2014/main" id="{453B91B1-CFFC-40C8-8748-1D4347F93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04800" y="2193181"/>
            <a:ext cx="1708385" cy="2817954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56420502-B034-435D-8B79-51FFCBAFBA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53073" y="2275256"/>
            <a:ext cx="1708385" cy="265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85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FB00C32-40DD-4AC0-A659-1BF3CEBDEE86}"/>
              </a:ext>
            </a:extLst>
          </p:cNvPr>
          <p:cNvGrpSpPr/>
          <p:nvPr/>
        </p:nvGrpSpPr>
        <p:grpSpPr>
          <a:xfrm>
            <a:off x="1198881" y="91439"/>
            <a:ext cx="7350034" cy="2573020"/>
            <a:chOff x="1198882" y="91439"/>
            <a:chExt cx="6191120" cy="2573020"/>
          </a:xfrm>
        </p:grpSpPr>
        <p:sp>
          <p:nvSpPr>
            <p:cNvPr id="2277" name="Google Shape;2277;p57"/>
            <p:cNvSpPr/>
            <p:nvPr/>
          </p:nvSpPr>
          <p:spPr>
            <a:xfrm>
              <a:off x="1198882" y="91439"/>
              <a:ext cx="6191120" cy="2573020"/>
            </a:xfrm>
            <a:prstGeom prst="clou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792322-10B0-43FD-B4C7-E339EAB88A24}"/>
                </a:ext>
              </a:extLst>
            </p:cNvPr>
            <p:cNvSpPr txBox="1"/>
            <p:nvPr/>
          </p:nvSpPr>
          <p:spPr>
            <a:xfrm>
              <a:off x="2009040" y="376869"/>
              <a:ext cx="5008165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Cảm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ơn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đã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giúp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chúng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mình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hoàn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thành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xuất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sắc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nhiệm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vụ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“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một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ngày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nông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dân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”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nhé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!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Chào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tạm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biệt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hẹn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gặp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lại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nhé</a:t>
              </a:r>
              <a:r>
                <a:rPr lang="en-US" sz="28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!</a:t>
              </a:r>
            </a:p>
          </p:txBody>
        </p:sp>
      </p:grpSp>
      <p:pic>
        <p:nvPicPr>
          <p:cNvPr id="10" name="Picture 24">
            <a:extLst>
              <a:ext uri="{FF2B5EF4-FFF2-40B4-BE49-F238E27FC236}">
                <a16:creationId xmlns:a16="http://schemas.microsoft.com/office/drawing/2014/main" id="{453B91B1-CFFC-40C8-8748-1D4347F93C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04800" y="2193181"/>
            <a:ext cx="1708385" cy="2817954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56420502-B034-435D-8B79-51FFCBAFBA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053073" y="2275256"/>
            <a:ext cx="1708385" cy="265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41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59B471DA-C959-482C-93DE-49E0D99E59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63611" y="-66096"/>
            <a:ext cx="9263269" cy="5306751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A2EBC51C-2C4B-4FC3-9868-31A1E02552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959906" y="2528574"/>
            <a:ext cx="1477071" cy="2411544"/>
          </a:xfrm>
          <a:prstGeom prst="rect">
            <a:avLst/>
          </a:prstGeom>
        </p:spPr>
      </p:pic>
      <p:pic>
        <p:nvPicPr>
          <p:cNvPr id="5" name="Picture 21">
            <a:extLst>
              <a:ext uri="{FF2B5EF4-FFF2-40B4-BE49-F238E27FC236}">
                <a16:creationId xmlns:a16="http://schemas.microsoft.com/office/drawing/2014/main" id="{758D6D6F-CC20-4DE1-ABF7-70D092BD7A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604702" y="2528574"/>
            <a:ext cx="1651907" cy="241154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FF57853-C5BB-4C6E-B335-80892A948619}"/>
              </a:ext>
            </a:extLst>
          </p:cNvPr>
          <p:cNvGrpSpPr/>
          <p:nvPr/>
        </p:nvGrpSpPr>
        <p:grpSpPr>
          <a:xfrm>
            <a:off x="451537" y="-502207"/>
            <a:ext cx="4933655" cy="2270495"/>
            <a:chOff x="451537" y="-502207"/>
            <a:chExt cx="4933655" cy="2270495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DCE1EF7B-11ED-409E-8915-3B95B1CF5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451537" y="-502207"/>
              <a:ext cx="4933655" cy="224354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04BB4AC-6436-49BA-8528-533B07B0B6E0}"/>
                </a:ext>
              </a:extLst>
            </p:cNvPr>
            <p:cNvSpPr txBox="1"/>
            <p:nvPr/>
          </p:nvSpPr>
          <p:spPr>
            <a:xfrm>
              <a:off x="690634" y="567959"/>
              <a:ext cx="445545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iny" panose="02000903060500060000" pitchFamily="2" charset="0"/>
                </a:rPr>
                <a:t>MỘT NGÀY LÀM NÔNG DÂN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887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39AB6AF-BFA5-412B-B0B8-3E5C0B801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160" y="2125897"/>
            <a:ext cx="3370373" cy="308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C934317E-A060-4F28-8559-67948612E2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58391" y="3047728"/>
            <a:ext cx="1295334" cy="2012170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7E1FF22E-ABE7-4595-8E8B-1FFEEE6CDBDC}"/>
              </a:ext>
            </a:extLst>
          </p:cNvPr>
          <p:cNvGrpSpPr/>
          <p:nvPr/>
        </p:nvGrpSpPr>
        <p:grpSpPr>
          <a:xfrm>
            <a:off x="146649" y="96328"/>
            <a:ext cx="8177842" cy="2370165"/>
            <a:chOff x="146649" y="96328"/>
            <a:chExt cx="8177842" cy="2370165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9DF2DFEE-3B3E-45B4-A92F-2321E71CE3CA}"/>
                </a:ext>
              </a:extLst>
            </p:cNvPr>
            <p:cNvSpPr/>
            <p:nvPr/>
          </p:nvSpPr>
          <p:spPr>
            <a:xfrm>
              <a:off x="146649" y="96328"/>
              <a:ext cx="8177842" cy="2370165"/>
            </a:xfrm>
            <a:prstGeom prst="wedgeRoundRectCallout">
              <a:avLst>
                <a:gd name="adj1" fmla="val 32117"/>
                <a:gd name="adj2" fmla="val 69137"/>
                <a:gd name="adj3" fmla="val 16667"/>
              </a:avLst>
            </a:prstGeom>
            <a:solidFill>
              <a:srgbClr val="FFFF7D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A1BAFB-9DA1-4A35-97BE-74B99ADB51FA}"/>
                </a:ext>
              </a:extLst>
            </p:cNvPr>
            <p:cNvSpPr txBox="1"/>
            <p:nvPr/>
          </p:nvSpPr>
          <p:spPr>
            <a:xfrm>
              <a:off x="295646" y="153973"/>
              <a:ext cx="7821811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Hôm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nay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chúng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mình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đến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thăm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trang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trại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của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ông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ngoại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Ông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giao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cho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chúng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mình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nhiệm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vụ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“</a:t>
              </a:r>
              <a:r>
                <a:rPr lang="en-US" sz="28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Một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ngày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nông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dân</a:t>
              </a:r>
              <a:r>
                <a:rPr lang="en-US" sz="2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”.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hãy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giúp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chúng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mình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vượt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qua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trạm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thử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thách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để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trở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thành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một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người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nông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dân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thụ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nhé</a:t>
              </a:r>
              <a:r>
                <a:rPr lang="en-US" sz="28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!</a:t>
              </a:r>
            </a:p>
          </p:txBody>
        </p:sp>
      </p:grpSp>
      <p:grpSp>
        <p:nvGrpSpPr>
          <p:cNvPr id="5" name="Graphic 11">
            <a:extLst>
              <a:ext uri="{FF2B5EF4-FFF2-40B4-BE49-F238E27FC236}">
                <a16:creationId xmlns:a16="http://schemas.microsoft.com/office/drawing/2014/main" id="{BC5566A3-5B5C-4B7C-8425-2AA60E70A5F5}"/>
              </a:ext>
            </a:extLst>
          </p:cNvPr>
          <p:cNvGrpSpPr/>
          <p:nvPr/>
        </p:nvGrpSpPr>
        <p:grpSpPr>
          <a:xfrm>
            <a:off x="6989735" y="2819275"/>
            <a:ext cx="2093305" cy="2240623"/>
            <a:chOff x="5875138" y="3292434"/>
            <a:chExt cx="2084215" cy="216760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006175D-DA6F-4699-A0F2-BB3868B33E34}"/>
                </a:ext>
              </a:extLst>
            </p:cNvPr>
            <p:cNvSpPr/>
            <p:nvPr/>
          </p:nvSpPr>
          <p:spPr>
            <a:xfrm>
              <a:off x="6849735" y="4471037"/>
              <a:ext cx="441063" cy="451682"/>
            </a:xfrm>
            <a:custGeom>
              <a:avLst/>
              <a:gdLst>
                <a:gd name="connsiteX0" fmla="*/ 222095 w 441063"/>
                <a:gd name="connsiteY0" fmla="*/ 28046 h 451682"/>
                <a:gd name="connsiteX1" fmla="*/ 325947 w 441063"/>
                <a:gd name="connsiteY1" fmla="*/ 153538 h 451682"/>
                <a:gd name="connsiteX2" fmla="*/ 343162 w 441063"/>
                <a:gd name="connsiteY2" fmla="*/ 269198 h 451682"/>
                <a:gd name="connsiteX3" fmla="*/ 387247 w 441063"/>
                <a:gd name="connsiteY3" fmla="*/ 299635 h 451682"/>
                <a:gd name="connsiteX4" fmla="*/ 411303 w 441063"/>
                <a:gd name="connsiteY4" fmla="*/ 267594 h 451682"/>
                <a:gd name="connsiteX5" fmla="*/ 437371 w 441063"/>
                <a:gd name="connsiteY5" fmla="*/ 355137 h 451682"/>
                <a:gd name="connsiteX6" fmla="*/ 316333 w 441063"/>
                <a:gd name="connsiteY6" fmla="*/ 451612 h 451682"/>
                <a:gd name="connsiteX7" fmla="*/ 146719 w 441063"/>
                <a:gd name="connsiteY7" fmla="*/ 370145 h 451682"/>
                <a:gd name="connsiteX8" fmla="*/ 6412 w 441063"/>
                <a:gd name="connsiteY8" fmla="*/ 151428 h 451682"/>
                <a:gd name="connsiteX9" fmla="*/ 0 w 441063"/>
                <a:gd name="connsiteY9" fmla="*/ 92944 h 451682"/>
                <a:gd name="connsiteX10" fmla="*/ 35278 w 441063"/>
                <a:gd name="connsiteY10" fmla="*/ 0 h 451682"/>
                <a:gd name="connsiteX11" fmla="*/ 222095 w 441063"/>
                <a:gd name="connsiteY11" fmla="*/ 28046 h 451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1063" h="451682">
                  <a:moveTo>
                    <a:pt x="222095" y="28046"/>
                  </a:moveTo>
                  <a:cubicBezTo>
                    <a:pt x="266547" y="57134"/>
                    <a:pt x="306649" y="96756"/>
                    <a:pt x="325947" y="153538"/>
                  </a:cubicBezTo>
                  <a:cubicBezTo>
                    <a:pt x="341881" y="200446"/>
                    <a:pt x="329058" y="238985"/>
                    <a:pt x="343162" y="269198"/>
                  </a:cubicBezTo>
                  <a:cubicBezTo>
                    <a:pt x="352916" y="290451"/>
                    <a:pt x="367597" y="300648"/>
                    <a:pt x="387247" y="299635"/>
                  </a:cubicBezTo>
                  <a:cubicBezTo>
                    <a:pt x="405743" y="296935"/>
                    <a:pt x="410177" y="283530"/>
                    <a:pt x="411303" y="267594"/>
                  </a:cubicBezTo>
                  <a:cubicBezTo>
                    <a:pt x="436583" y="281378"/>
                    <a:pt x="447351" y="311099"/>
                    <a:pt x="437371" y="355137"/>
                  </a:cubicBezTo>
                  <a:cubicBezTo>
                    <a:pt x="426871" y="401441"/>
                    <a:pt x="377324" y="453863"/>
                    <a:pt x="316333" y="451612"/>
                  </a:cubicBezTo>
                  <a:cubicBezTo>
                    <a:pt x="242548" y="448898"/>
                    <a:pt x="189552" y="412989"/>
                    <a:pt x="146719" y="370145"/>
                  </a:cubicBezTo>
                  <a:cubicBezTo>
                    <a:pt x="99945" y="297244"/>
                    <a:pt x="53186" y="224329"/>
                    <a:pt x="6412" y="151428"/>
                  </a:cubicBezTo>
                  <a:cubicBezTo>
                    <a:pt x="4278" y="131919"/>
                    <a:pt x="2140" y="112425"/>
                    <a:pt x="0" y="92944"/>
                  </a:cubicBezTo>
                  <a:cubicBezTo>
                    <a:pt x="1612" y="64110"/>
                    <a:pt x="15186" y="32744"/>
                    <a:pt x="35278" y="0"/>
                  </a:cubicBezTo>
                  <a:cubicBezTo>
                    <a:pt x="97553" y="9354"/>
                    <a:pt x="159824" y="18693"/>
                    <a:pt x="222095" y="28046"/>
                  </a:cubicBezTo>
                </a:path>
              </a:pathLst>
            </a:custGeom>
            <a:solidFill>
              <a:srgbClr val="F9D45E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3DDE72-7037-4130-BAA5-B1E4BBEF05C2}"/>
                </a:ext>
              </a:extLst>
            </p:cNvPr>
            <p:cNvSpPr/>
            <p:nvPr/>
          </p:nvSpPr>
          <p:spPr>
            <a:xfrm>
              <a:off x="6370209" y="4303848"/>
              <a:ext cx="353178" cy="344259"/>
            </a:xfrm>
            <a:custGeom>
              <a:avLst/>
              <a:gdLst>
                <a:gd name="connsiteX0" fmla="*/ 353179 w 353178"/>
                <a:gd name="connsiteY0" fmla="*/ 251048 h 344259"/>
                <a:gd name="connsiteX1" fmla="*/ 104785 w 353178"/>
                <a:gd name="connsiteY1" fmla="*/ 65258 h 344259"/>
                <a:gd name="connsiteX2" fmla="*/ 93107 w 353178"/>
                <a:gd name="connsiteY2" fmla="*/ 42698 h 344259"/>
                <a:gd name="connsiteX3" fmla="*/ 89406 w 353178"/>
                <a:gd name="connsiteY3" fmla="*/ 15874 h 344259"/>
                <a:gd name="connsiteX4" fmla="*/ 78475 w 353178"/>
                <a:gd name="connsiteY4" fmla="*/ 13694 h 344259"/>
                <a:gd name="connsiteX5" fmla="*/ 75561 w 353178"/>
                <a:gd name="connsiteY5" fmla="*/ 31896 h 344259"/>
                <a:gd name="connsiteX6" fmla="*/ 69002 w 353178"/>
                <a:gd name="connsiteY6" fmla="*/ 34077 h 344259"/>
                <a:gd name="connsiteX7" fmla="*/ 50785 w 353178"/>
                <a:gd name="connsiteY7" fmla="*/ 6408 h 344259"/>
                <a:gd name="connsiteX8" fmla="*/ 39129 w 353178"/>
                <a:gd name="connsiteY8" fmla="*/ 6408 h 344259"/>
                <a:gd name="connsiteX9" fmla="*/ 47140 w 353178"/>
                <a:gd name="connsiteY9" fmla="*/ 31164 h 344259"/>
                <a:gd name="connsiteX10" fmla="*/ 41312 w 353178"/>
                <a:gd name="connsiteY10" fmla="*/ 36983 h 344259"/>
                <a:gd name="connsiteX11" fmla="*/ 18427 w 353178"/>
                <a:gd name="connsiteY11" fmla="*/ 19742 h 344259"/>
                <a:gd name="connsiteX12" fmla="*/ 12165 w 353178"/>
                <a:gd name="connsiteY12" fmla="*/ 25341 h 344259"/>
                <a:gd name="connsiteX13" fmla="*/ 28199 w 353178"/>
                <a:gd name="connsiteY13" fmla="*/ 48648 h 344259"/>
                <a:gd name="connsiteX14" fmla="*/ 24701 w 353178"/>
                <a:gd name="connsiteY14" fmla="*/ 54247 h 344259"/>
                <a:gd name="connsiteX15" fmla="*/ 5204 w 353178"/>
                <a:gd name="connsiteY15" fmla="*/ 54664 h 344259"/>
                <a:gd name="connsiteX16" fmla="*/ 5929 w 353178"/>
                <a:gd name="connsiteY16" fmla="*/ 64861 h 344259"/>
                <a:gd name="connsiteX17" fmla="*/ 38398 w 353178"/>
                <a:gd name="connsiteY17" fmla="*/ 78493 h 344259"/>
                <a:gd name="connsiteX18" fmla="*/ 72647 w 353178"/>
                <a:gd name="connsiteY18" fmla="*/ 93051 h 344259"/>
                <a:gd name="connsiteX19" fmla="*/ 287601 w 353178"/>
                <a:gd name="connsiteY19" fmla="*/ 330419 h 344259"/>
                <a:gd name="connsiteX20" fmla="*/ 324026 w 353178"/>
                <a:gd name="connsiteY20" fmla="*/ 344259 h 344259"/>
                <a:gd name="connsiteX21" fmla="*/ 353179 w 353178"/>
                <a:gd name="connsiteY21" fmla="*/ 251048 h 344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53178" h="344259">
                  <a:moveTo>
                    <a:pt x="353179" y="251048"/>
                  </a:moveTo>
                  <a:cubicBezTo>
                    <a:pt x="235585" y="198865"/>
                    <a:pt x="177193" y="132378"/>
                    <a:pt x="104785" y="65258"/>
                  </a:cubicBezTo>
                  <a:cubicBezTo>
                    <a:pt x="101898" y="62571"/>
                    <a:pt x="94283" y="54285"/>
                    <a:pt x="93107" y="42698"/>
                  </a:cubicBezTo>
                  <a:cubicBezTo>
                    <a:pt x="91924" y="31066"/>
                    <a:pt x="92479" y="27154"/>
                    <a:pt x="89406" y="15874"/>
                  </a:cubicBezTo>
                  <a:cubicBezTo>
                    <a:pt x="86574" y="5523"/>
                    <a:pt x="80465" y="5705"/>
                    <a:pt x="78475" y="13694"/>
                  </a:cubicBezTo>
                  <a:cubicBezTo>
                    <a:pt x="76985" y="19660"/>
                    <a:pt x="76429" y="25803"/>
                    <a:pt x="75561" y="31896"/>
                  </a:cubicBezTo>
                  <a:cubicBezTo>
                    <a:pt x="74698" y="37928"/>
                    <a:pt x="71509" y="37324"/>
                    <a:pt x="69002" y="34077"/>
                  </a:cubicBezTo>
                  <a:cubicBezTo>
                    <a:pt x="62266" y="25324"/>
                    <a:pt x="57818" y="14919"/>
                    <a:pt x="50785" y="6408"/>
                  </a:cubicBezTo>
                  <a:cubicBezTo>
                    <a:pt x="42549" y="-3548"/>
                    <a:pt x="37825" y="-598"/>
                    <a:pt x="39129" y="6408"/>
                  </a:cubicBezTo>
                  <a:cubicBezTo>
                    <a:pt x="40712" y="14929"/>
                    <a:pt x="44738" y="22836"/>
                    <a:pt x="47140" y="31164"/>
                  </a:cubicBezTo>
                  <a:cubicBezTo>
                    <a:pt x="48702" y="36566"/>
                    <a:pt x="46106" y="39318"/>
                    <a:pt x="41312" y="36983"/>
                  </a:cubicBezTo>
                  <a:cubicBezTo>
                    <a:pt x="32399" y="32671"/>
                    <a:pt x="26922" y="24846"/>
                    <a:pt x="18427" y="19742"/>
                  </a:cubicBezTo>
                  <a:cubicBezTo>
                    <a:pt x="13016" y="16479"/>
                    <a:pt x="8987" y="20139"/>
                    <a:pt x="12165" y="25341"/>
                  </a:cubicBezTo>
                  <a:cubicBezTo>
                    <a:pt x="17086" y="33374"/>
                    <a:pt x="22232" y="41335"/>
                    <a:pt x="28199" y="48648"/>
                  </a:cubicBezTo>
                  <a:cubicBezTo>
                    <a:pt x="31502" y="52680"/>
                    <a:pt x="29012" y="54021"/>
                    <a:pt x="24701" y="54247"/>
                  </a:cubicBezTo>
                  <a:cubicBezTo>
                    <a:pt x="16365" y="54680"/>
                    <a:pt x="12895" y="51417"/>
                    <a:pt x="5204" y="54664"/>
                  </a:cubicBezTo>
                  <a:cubicBezTo>
                    <a:pt x="-3192" y="58214"/>
                    <a:pt x="-301" y="63840"/>
                    <a:pt x="5929" y="64861"/>
                  </a:cubicBezTo>
                  <a:cubicBezTo>
                    <a:pt x="19367" y="67071"/>
                    <a:pt x="27747" y="71377"/>
                    <a:pt x="38398" y="78493"/>
                  </a:cubicBezTo>
                  <a:cubicBezTo>
                    <a:pt x="49795" y="86103"/>
                    <a:pt x="61232" y="91279"/>
                    <a:pt x="72647" y="93051"/>
                  </a:cubicBezTo>
                  <a:cubicBezTo>
                    <a:pt x="130424" y="181705"/>
                    <a:pt x="193985" y="266379"/>
                    <a:pt x="287601" y="330419"/>
                  </a:cubicBezTo>
                  <a:cubicBezTo>
                    <a:pt x="299741" y="335032"/>
                    <a:pt x="311887" y="339646"/>
                    <a:pt x="324026" y="344259"/>
                  </a:cubicBezTo>
                  <a:cubicBezTo>
                    <a:pt x="333743" y="313188"/>
                    <a:pt x="343463" y="282118"/>
                    <a:pt x="353179" y="251048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BC45F27-1A07-4055-926D-C9AA6089C53F}"/>
                </a:ext>
              </a:extLst>
            </p:cNvPr>
            <p:cNvSpPr/>
            <p:nvPr/>
          </p:nvSpPr>
          <p:spPr>
            <a:xfrm>
              <a:off x="6654217" y="4530168"/>
              <a:ext cx="180501" cy="194088"/>
            </a:xfrm>
            <a:custGeom>
              <a:avLst/>
              <a:gdLst>
                <a:gd name="connsiteX0" fmla="*/ 56965 w 180501"/>
                <a:gd name="connsiteY0" fmla="*/ 0 h 194088"/>
                <a:gd name="connsiteX1" fmla="*/ 556 w 180501"/>
                <a:gd name="connsiteY1" fmla="*/ 108473 h 194088"/>
                <a:gd name="connsiteX2" fmla="*/ 5346 w 180501"/>
                <a:gd name="connsiteY2" fmla="*/ 124957 h 194088"/>
                <a:gd name="connsiteX3" fmla="*/ 125606 w 180501"/>
                <a:gd name="connsiteY3" fmla="*/ 194089 h 194088"/>
                <a:gd name="connsiteX4" fmla="*/ 180502 w 180501"/>
                <a:gd name="connsiteY4" fmla="*/ 35290 h 194088"/>
                <a:gd name="connsiteX5" fmla="*/ 56965 w 180501"/>
                <a:gd name="connsiteY5" fmla="*/ 0 h 19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501" h="194088">
                  <a:moveTo>
                    <a:pt x="56965" y="0"/>
                  </a:moveTo>
                  <a:cubicBezTo>
                    <a:pt x="28918" y="38286"/>
                    <a:pt x="9959" y="73843"/>
                    <a:pt x="556" y="108473"/>
                  </a:cubicBezTo>
                  <a:cubicBezTo>
                    <a:pt x="-1109" y="114605"/>
                    <a:pt x="1101" y="120681"/>
                    <a:pt x="5346" y="124957"/>
                  </a:cubicBezTo>
                  <a:cubicBezTo>
                    <a:pt x="36807" y="156618"/>
                    <a:pt x="76522" y="180037"/>
                    <a:pt x="125606" y="194089"/>
                  </a:cubicBezTo>
                  <a:cubicBezTo>
                    <a:pt x="143905" y="141147"/>
                    <a:pt x="162203" y="88218"/>
                    <a:pt x="180502" y="35290"/>
                  </a:cubicBezTo>
                  <a:cubicBezTo>
                    <a:pt x="135499" y="50298"/>
                    <a:pt x="96223" y="25177"/>
                    <a:pt x="56965" y="0"/>
                  </a:cubicBezTo>
                </a:path>
              </a:pathLst>
            </a:custGeom>
            <a:solidFill>
              <a:srgbClr val="E8B30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1B76910-71EA-4998-8160-E8050BAD07CB}"/>
                </a:ext>
              </a:extLst>
            </p:cNvPr>
            <p:cNvSpPr/>
            <p:nvPr/>
          </p:nvSpPr>
          <p:spPr>
            <a:xfrm>
              <a:off x="7119140" y="4451951"/>
              <a:ext cx="407566" cy="239350"/>
            </a:xfrm>
            <a:custGeom>
              <a:avLst/>
              <a:gdLst>
                <a:gd name="connsiteX0" fmla="*/ 5954 w 407566"/>
                <a:gd name="connsiteY0" fmla="*/ 131469 h 239350"/>
                <a:gd name="connsiteX1" fmla="*/ 304263 w 407566"/>
                <a:gd name="connsiteY1" fmla="*/ 46176 h 239350"/>
                <a:gd name="connsiteX2" fmla="*/ 323195 w 407566"/>
                <a:gd name="connsiteY2" fmla="*/ 29241 h 239350"/>
                <a:gd name="connsiteX3" fmla="*/ 336215 w 407566"/>
                <a:gd name="connsiteY3" fmla="*/ 5499 h 239350"/>
                <a:gd name="connsiteX4" fmla="*/ 347208 w 407566"/>
                <a:gd name="connsiteY4" fmla="*/ 7341 h 239350"/>
                <a:gd name="connsiteX5" fmla="*/ 343450 w 407566"/>
                <a:gd name="connsiteY5" fmla="*/ 25387 h 239350"/>
                <a:gd name="connsiteX6" fmla="*/ 348799 w 407566"/>
                <a:gd name="connsiteY6" fmla="*/ 29762 h 239350"/>
                <a:gd name="connsiteX7" fmla="*/ 375684 w 407566"/>
                <a:gd name="connsiteY7" fmla="*/ 10379 h 239350"/>
                <a:gd name="connsiteX8" fmla="*/ 386578 w 407566"/>
                <a:gd name="connsiteY8" fmla="*/ 14529 h 239350"/>
                <a:gd name="connsiteX9" fmla="*/ 370264 w 407566"/>
                <a:gd name="connsiteY9" fmla="*/ 34811 h 239350"/>
                <a:gd name="connsiteX10" fmla="*/ 373643 w 407566"/>
                <a:gd name="connsiteY10" fmla="*/ 42322 h 239350"/>
                <a:gd name="connsiteX11" fmla="*/ 401175 w 407566"/>
                <a:gd name="connsiteY11" fmla="*/ 34347 h 239350"/>
                <a:gd name="connsiteX12" fmla="*/ 405032 w 407566"/>
                <a:gd name="connsiteY12" fmla="*/ 41802 h 239350"/>
                <a:gd name="connsiteX13" fmla="*/ 381750 w 407566"/>
                <a:gd name="connsiteY13" fmla="*/ 57878 h 239350"/>
                <a:gd name="connsiteX14" fmla="*/ 383017 w 407566"/>
                <a:gd name="connsiteY14" fmla="*/ 64362 h 239350"/>
                <a:gd name="connsiteX15" fmla="*/ 401091 w 407566"/>
                <a:gd name="connsiteY15" fmla="*/ 71691 h 239350"/>
                <a:gd name="connsiteX16" fmla="*/ 396769 w 407566"/>
                <a:gd name="connsiteY16" fmla="*/ 80960 h 239350"/>
                <a:gd name="connsiteX17" fmla="*/ 361580 w 407566"/>
                <a:gd name="connsiteY17" fmla="*/ 82155 h 239350"/>
                <a:gd name="connsiteX18" fmla="*/ 324391 w 407566"/>
                <a:gd name="connsiteY18" fmla="*/ 83576 h 239350"/>
                <a:gd name="connsiteX19" fmla="*/ 36710 w 407566"/>
                <a:gd name="connsiteY19" fmla="*/ 239350 h 239350"/>
                <a:gd name="connsiteX20" fmla="*/ 0 w 407566"/>
                <a:gd name="connsiteY20" fmla="*/ 228928 h 239350"/>
                <a:gd name="connsiteX21" fmla="*/ 5954 w 407566"/>
                <a:gd name="connsiteY21" fmla="*/ 131469 h 23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7566" h="239350">
                  <a:moveTo>
                    <a:pt x="5954" y="131469"/>
                  </a:moveTo>
                  <a:cubicBezTo>
                    <a:pt x="112733" y="98752"/>
                    <a:pt x="212672" y="83154"/>
                    <a:pt x="304263" y="46176"/>
                  </a:cubicBezTo>
                  <a:cubicBezTo>
                    <a:pt x="307909" y="44699"/>
                    <a:pt x="317973" y="39650"/>
                    <a:pt x="323195" y="29241"/>
                  </a:cubicBezTo>
                  <a:cubicBezTo>
                    <a:pt x="328445" y="18790"/>
                    <a:pt x="329318" y="14937"/>
                    <a:pt x="336215" y="5499"/>
                  </a:cubicBezTo>
                  <a:cubicBezTo>
                    <a:pt x="342549" y="-3180"/>
                    <a:pt x="348194" y="-845"/>
                    <a:pt x="347208" y="7341"/>
                  </a:cubicBezTo>
                  <a:cubicBezTo>
                    <a:pt x="346476" y="13446"/>
                    <a:pt x="344801" y="19395"/>
                    <a:pt x="343450" y="25387"/>
                  </a:cubicBezTo>
                  <a:cubicBezTo>
                    <a:pt x="342113" y="31337"/>
                    <a:pt x="345294" y="31914"/>
                    <a:pt x="348799" y="29762"/>
                  </a:cubicBezTo>
                  <a:cubicBezTo>
                    <a:pt x="358202" y="23981"/>
                    <a:pt x="366070" y="15837"/>
                    <a:pt x="375684" y="10379"/>
                  </a:cubicBezTo>
                  <a:cubicBezTo>
                    <a:pt x="386916" y="4008"/>
                    <a:pt x="390280" y="8452"/>
                    <a:pt x="386578" y="14529"/>
                  </a:cubicBezTo>
                  <a:cubicBezTo>
                    <a:pt x="382060" y="21927"/>
                    <a:pt x="375487" y="27877"/>
                    <a:pt x="370264" y="34811"/>
                  </a:cubicBezTo>
                  <a:cubicBezTo>
                    <a:pt x="366886" y="39298"/>
                    <a:pt x="368336" y="42800"/>
                    <a:pt x="373643" y="42322"/>
                  </a:cubicBezTo>
                  <a:cubicBezTo>
                    <a:pt x="383510" y="41450"/>
                    <a:pt x="391406" y="36105"/>
                    <a:pt x="401175" y="34347"/>
                  </a:cubicBezTo>
                  <a:cubicBezTo>
                    <a:pt x="407382" y="33222"/>
                    <a:pt x="409846" y="38074"/>
                    <a:pt x="405032" y="41802"/>
                  </a:cubicBezTo>
                  <a:cubicBezTo>
                    <a:pt x="397558" y="47568"/>
                    <a:pt x="389914" y="53180"/>
                    <a:pt x="381750" y="57878"/>
                  </a:cubicBezTo>
                  <a:cubicBezTo>
                    <a:pt x="377218" y="60480"/>
                    <a:pt x="379076" y="62618"/>
                    <a:pt x="383017" y="64362"/>
                  </a:cubicBezTo>
                  <a:cubicBezTo>
                    <a:pt x="390646" y="67724"/>
                    <a:pt x="395052" y="65924"/>
                    <a:pt x="401091" y="71691"/>
                  </a:cubicBezTo>
                  <a:cubicBezTo>
                    <a:pt x="407664" y="77992"/>
                    <a:pt x="402963" y="82226"/>
                    <a:pt x="396769" y="80960"/>
                  </a:cubicBezTo>
                  <a:cubicBezTo>
                    <a:pt x="383439" y="78245"/>
                    <a:pt x="374065" y="79300"/>
                    <a:pt x="361580" y="82155"/>
                  </a:cubicBezTo>
                  <a:cubicBezTo>
                    <a:pt x="348222" y="85207"/>
                    <a:pt x="335694" y="85981"/>
                    <a:pt x="324391" y="83576"/>
                  </a:cubicBezTo>
                  <a:cubicBezTo>
                    <a:pt x="238810" y="145872"/>
                    <a:pt x="146994" y="212795"/>
                    <a:pt x="36710" y="239350"/>
                  </a:cubicBezTo>
                  <a:cubicBezTo>
                    <a:pt x="23718" y="239336"/>
                    <a:pt x="12978" y="228942"/>
                    <a:pt x="0" y="228928"/>
                  </a:cubicBezTo>
                  <a:cubicBezTo>
                    <a:pt x="1985" y="196437"/>
                    <a:pt x="3969" y="163960"/>
                    <a:pt x="5954" y="131469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6C062A1-96CD-4821-A39F-3748BA5D5DF6}"/>
                </a:ext>
              </a:extLst>
            </p:cNvPr>
            <p:cNvSpPr/>
            <p:nvPr/>
          </p:nvSpPr>
          <p:spPr>
            <a:xfrm>
              <a:off x="6730610" y="4553995"/>
              <a:ext cx="433869" cy="733370"/>
            </a:xfrm>
            <a:custGeom>
              <a:avLst/>
              <a:gdLst>
                <a:gd name="connsiteX0" fmla="*/ 255471 w 433869"/>
                <a:gd name="connsiteY0" fmla="*/ 10268 h 733370"/>
                <a:gd name="connsiteX1" fmla="*/ 326850 w 433869"/>
                <a:gd name="connsiteY1" fmla="*/ 40494 h 733370"/>
                <a:gd name="connsiteX2" fmla="*/ 352242 w 433869"/>
                <a:gd name="connsiteY2" fmla="*/ 78218 h 733370"/>
                <a:gd name="connsiteX3" fmla="*/ 353974 w 433869"/>
                <a:gd name="connsiteY3" fmla="*/ 342338 h 733370"/>
                <a:gd name="connsiteX4" fmla="*/ 353974 w 433869"/>
                <a:gd name="connsiteY4" fmla="*/ 534950 h 733370"/>
                <a:gd name="connsiteX5" fmla="*/ 387896 w 433869"/>
                <a:gd name="connsiteY5" fmla="*/ 547510 h 733370"/>
                <a:gd name="connsiteX6" fmla="*/ 433769 w 433869"/>
                <a:gd name="connsiteY6" fmla="*/ 646066 h 733370"/>
                <a:gd name="connsiteX7" fmla="*/ 269350 w 433869"/>
                <a:gd name="connsiteY7" fmla="*/ 711583 h 733370"/>
                <a:gd name="connsiteX8" fmla="*/ 191201 w 433869"/>
                <a:gd name="connsiteY8" fmla="*/ 538382 h 733370"/>
                <a:gd name="connsiteX9" fmla="*/ 167335 w 433869"/>
                <a:gd name="connsiteY9" fmla="*/ 537327 h 733370"/>
                <a:gd name="connsiteX10" fmla="*/ 163629 w 433869"/>
                <a:gd name="connsiteY10" fmla="*/ 733370 h 733370"/>
                <a:gd name="connsiteX11" fmla="*/ 21518 w 433869"/>
                <a:gd name="connsiteY11" fmla="*/ 729657 h 733370"/>
                <a:gd name="connsiteX12" fmla="*/ 9856 w 433869"/>
                <a:gd name="connsiteY12" fmla="*/ 606740 h 733370"/>
                <a:gd name="connsiteX13" fmla="*/ 9329 w 433869"/>
                <a:gd name="connsiteY13" fmla="*/ 288299 h 733370"/>
                <a:gd name="connsiteX14" fmla="*/ 69151 w 433869"/>
                <a:gd name="connsiteY14" fmla="*/ 45811 h 733370"/>
                <a:gd name="connsiteX15" fmla="*/ 90243 w 433869"/>
                <a:gd name="connsiteY15" fmla="*/ 14895 h 733370"/>
                <a:gd name="connsiteX16" fmla="*/ 137837 w 433869"/>
                <a:gd name="connsiteY16" fmla="*/ 0 h 733370"/>
                <a:gd name="connsiteX17" fmla="*/ 174522 w 433869"/>
                <a:gd name="connsiteY17" fmla="*/ 31647 h 733370"/>
                <a:gd name="connsiteX18" fmla="*/ 235737 w 433869"/>
                <a:gd name="connsiteY18" fmla="*/ 30803 h 733370"/>
                <a:gd name="connsiteX19" fmla="*/ 255471 w 433869"/>
                <a:gd name="connsiteY19" fmla="*/ 10268 h 73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3869" h="733370">
                  <a:moveTo>
                    <a:pt x="255471" y="10268"/>
                  </a:moveTo>
                  <a:cubicBezTo>
                    <a:pt x="280779" y="27301"/>
                    <a:pt x="303737" y="27090"/>
                    <a:pt x="326850" y="40494"/>
                  </a:cubicBezTo>
                  <a:cubicBezTo>
                    <a:pt x="337378" y="46599"/>
                    <a:pt x="352496" y="63196"/>
                    <a:pt x="352242" y="78218"/>
                  </a:cubicBezTo>
                  <a:cubicBezTo>
                    <a:pt x="353664" y="169165"/>
                    <a:pt x="352566" y="251391"/>
                    <a:pt x="353974" y="342338"/>
                  </a:cubicBezTo>
                  <a:cubicBezTo>
                    <a:pt x="353974" y="406547"/>
                    <a:pt x="353974" y="470755"/>
                    <a:pt x="353974" y="534950"/>
                  </a:cubicBezTo>
                  <a:cubicBezTo>
                    <a:pt x="353974" y="546877"/>
                    <a:pt x="365910" y="555049"/>
                    <a:pt x="387896" y="547510"/>
                  </a:cubicBezTo>
                  <a:cubicBezTo>
                    <a:pt x="438217" y="530266"/>
                    <a:pt x="433769" y="592913"/>
                    <a:pt x="433769" y="646066"/>
                  </a:cubicBezTo>
                  <a:cubicBezTo>
                    <a:pt x="397806" y="659949"/>
                    <a:pt x="350581" y="758758"/>
                    <a:pt x="269350" y="711583"/>
                  </a:cubicBezTo>
                  <a:cubicBezTo>
                    <a:pt x="224504" y="685562"/>
                    <a:pt x="202827" y="603097"/>
                    <a:pt x="191201" y="538382"/>
                  </a:cubicBezTo>
                  <a:cubicBezTo>
                    <a:pt x="188653" y="524232"/>
                    <a:pt x="167610" y="522417"/>
                    <a:pt x="167335" y="537327"/>
                  </a:cubicBezTo>
                  <a:cubicBezTo>
                    <a:pt x="166132" y="602675"/>
                    <a:pt x="164861" y="668022"/>
                    <a:pt x="163629" y="733370"/>
                  </a:cubicBezTo>
                  <a:cubicBezTo>
                    <a:pt x="116255" y="732133"/>
                    <a:pt x="68893" y="730895"/>
                    <a:pt x="21518" y="729657"/>
                  </a:cubicBezTo>
                  <a:cubicBezTo>
                    <a:pt x="17638" y="688685"/>
                    <a:pt x="13744" y="647712"/>
                    <a:pt x="9856" y="606740"/>
                  </a:cubicBezTo>
                  <a:cubicBezTo>
                    <a:pt x="-1630" y="504976"/>
                    <a:pt x="-4643" y="399936"/>
                    <a:pt x="9329" y="288299"/>
                  </a:cubicBezTo>
                  <a:cubicBezTo>
                    <a:pt x="18247" y="206846"/>
                    <a:pt x="42094" y="123339"/>
                    <a:pt x="69151" y="45811"/>
                  </a:cubicBezTo>
                  <a:cubicBezTo>
                    <a:pt x="71334" y="39566"/>
                    <a:pt x="82759" y="16667"/>
                    <a:pt x="90243" y="14895"/>
                  </a:cubicBezTo>
                  <a:cubicBezTo>
                    <a:pt x="102361" y="12026"/>
                    <a:pt x="118444" y="8017"/>
                    <a:pt x="137837" y="0"/>
                  </a:cubicBezTo>
                  <a:cubicBezTo>
                    <a:pt x="150060" y="10549"/>
                    <a:pt x="162293" y="21098"/>
                    <a:pt x="174522" y="31647"/>
                  </a:cubicBezTo>
                  <a:cubicBezTo>
                    <a:pt x="194931" y="31366"/>
                    <a:pt x="215327" y="31085"/>
                    <a:pt x="235737" y="30803"/>
                  </a:cubicBezTo>
                  <a:cubicBezTo>
                    <a:pt x="242310" y="23953"/>
                    <a:pt x="248884" y="17104"/>
                    <a:pt x="255471" y="10268"/>
                  </a:cubicBezTo>
                </a:path>
              </a:pathLst>
            </a:custGeom>
            <a:solidFill>
              <a:srgbClr val="E3B5D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311F284-0FB6-446A-8B6A-EFAB04813645}"/>
                </a:ext>
              </a:extLst>
            </p:cNvPr>
            <p:cNvSpPr/>
            <p:nvPr/>
          </p:nvSpPr>
          <p:spPr>
            <a:xfrm>
              <a:off x="6857456" y="4481811"/>
              <a:ext cx="120137" cy="127826"/>
            </a:xfrm>
            <a:custGeom>
              <a:avLst/>
              <a:gdLst>
                <a:gd name="connsiteX0" fmla="*/ 112353 w 120137"/>
                <a:gd name="connsiteY0" fmla="*/ 1955 h 127826"/>
                <a:gd name="connsiteX1" fmla="*/ 111720 w 120137"/>
                <a:gd name="connsiteY1" fmla="*/ 45698 h 127826"/>
                <a:gd name="connsiteX2" fmla="*/ 120137 w 120137"/>
                <a:gd name="connsiteY2" fmla="*/ 83577 h 127826"/>
                <a:gd name="connsiteX3" fmla="*/ 66255 w 120137"/>
                <a:gd name="connsiteY3" fmla="*/ 127826 h 127826"/>
                <a:gd name="connsiteX4" fmla="*/ 0 w 120137"/>
                <a:gd name="connsiteY4" fmla="*/ 81509 h 127826"/>
                <a:gd name="connsiteX5" fmla="*/ 18045 w 120137"/>
                <a:gd name="connsiteY5" fmla="*/ 70679 h 127826"/>
                <a:gd name="connsiteX6" fmla="*/ 37829 w 120137"/>
                <a:gd name="connsiteY6" fmla="*/ 35670 h 127826"/>
                <a:gd name="connsiteX7" fmla="*/ 37498 w 120137"/>
                <a:gd name="connsiteY7" fmla="*/ 0 h 127826"/>
                <a:gd name="connsiteX8" fmla="*/ 112353 w 120137"/>
                <a:gd name="connsiteY8" fmla="*/ 1955 h 12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137" h="127826">
                  <a:moveTo>
                    <a:pt x="112353" y="1955"/>
                  </a:moveTo>
                  <a:cubicBezTo>
                    <a:pt x="112142" y="16541"/>
                    <a:pt x="111931" y="31127"/>
                    <a:pt x="111720" y="45698"/>
                  </a:cubicBezTo>
                  <a:cubicBezTo>
                    <a:pt x="110411" y="66557"/>
                    <a:pt x="113507" y="78569"/>
                    <a:pt x="120137" y="83577"/>
                  </a:cubicBezTo>
                  <a:cubicBezTo>
                    <a:pt x="102176" y="98317"/>
                    <a:pt x="84216" y="113072"/>
                    <a:pt x="66255" y="127826"/>
                  </a:cubicBezTo>
                  <a:cubicBezTo>
                    <a:pt x="43997" y="110765"/>
                    <a:pt x="22251" y="98570"/>
                    <a:pt x="0" y="81509"/>
                  </a:cubicBezTo>
                  <a:cubicBezTo>
                    <a:pt x="6911" y="80342"/>
                    <a:pt x="12668" y="73590"/>
                    <a:pt x="18045" y="70679"/>
                  </a:cubicBezTo>
                  <a:cubicBezTo>
                    <a:pt x="29499" y="64504"/>
                    <a:pt x="36888" y="53730"/>
                    <a:pt x="37829" y="35670"/>
                  </a:cubicBezTo>
                  <a:cubicBezTo>
                    <a:pt x="37718" y="23784"/>
                    <a:pt x="37608" y="11885"/>
                    <a:pt x="37498" y="0"/>
                  </a:cubicBezTo>
                  <a:cubicBezTo>
                    <a:pt x="62454" y="647"/>
                    <a:pt x="87411" y="1308"/>
                    <a:pt x="112353" y="1955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9964BED-088A-4924-8508-D581554EEBEA}"/>
                </a:ext>
              </a:extLst>
            </p:cNvPr>
            <p:cNvSpPr/>
            <p:nvPr/>
          </p:nvSpPr>
          <p:spPr>
            <a:xfrm>
              <a:off x="6581985" y="3925071"/>
              <a:ext cx="769068" cy="606014"/>
            </a:xfrm>
            <a:custGeom>
              <a:avLst/>
              <a:gdLst>
                <a:gd name="connsiteX0" fmla="*/ 769068 w 769068"/>
                <a:gd name="connsiteY0" fmla="*/ 428479 h 606014"/>
                <a:gd name="connsiteX1" fmla="*/ 388796 w 769068"/>
                <a:gd name="connsiteY1" fmla="*/ 598205 h 606014"/>
                <a:gd name="connsiteX2" fmla="*/ 306839 w 769068"/>
                <a:gd name="connsiteY2" fmla="*/ 576432 h 606014"/>
                <a:gd name="connsiteX3" fmla="*/ 46838 w 769068"/>
                <a:gd name="connsiteY3" fmla="*/ 450363 h 606014"/>
                <a:gd name="connsiteX4" fmla="*/ 16134 w 769068"/>
                <a:gd name="connsiteY4" fmla="*/ 182417 h 606014"/>
                <a:gd name="connsiteX5" fmla="*/ 156233 w 769068"/>
                <a:gd name="connsiteY5" fmla="*/ 0 h 606014"/>
                <a:gd name="connsiteX6" fmla="*/ 625523 w 769068"/>
                <a:gd name="connsiteY6" fmla="*/ 128381 h 606014"/>
                <a:gd name="connsiteX7" fmla="*/ 769068 w 769068"/>
                <a:gd name="connsiteY7" fmla="*/ 428479 h 60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9068" h="606014">
                  <a:moveTo>
                    <a:pt x="769068" y="428479"/>
                  </a:moveTo>
                  <a:cubicBezTo>
                    <a:pt x="718592" y="559075"/>
                    <a:pt x="607393" y="630766"/>
                    <a:pt x="388796" y="598205"/>
                  </a:cubicBezTo>
                  <a:cubicBezTo>
                    <a:pt x="361489" y="590947"/>
                    <a:pt x="334160" y="583689"/>
                    <a:pt x="306839" y="576432"/>
                  </a:cubicBezTo>
                  <a:cubicBezTo>
                    <a:pt x="183505" y="581242"/>
                    <a:pt x="99622" y="538131"/>
                    <a:pt x="46838" y="450363"/>
                  </a:cubicBezTo>
                  <a:cubicBezTo>
                    <a:pt x="-300" y="371975"/>
                    <a:pt x="-14332" y="284940"/>
                    <a:pt x="16134" y="182417"/>
                  </a:cubicBezTo>
                  <a:cubicBezTo>
                    <a:pt x="62832" y="121611"/>
                    <a:pt x="109530" y="60806"/>
                    <a:pt x="156233" y="0"/>
                  </a:cubicBezTo>
                  <a:cubicBezTo>
                    <a:pt x="312661" y="42790"/>
                    <a:pt x="469084" y="85591"/>
                    <a:pt x="625523" y="128381"/>
                  </a:cubicBezTo>
                  <a:cubicBezTo>
                    <a:pt x="673381" y="228410"/>
                    <a:pt x="721224" y="328444"/>
                    <a:pt x="769068" y="428479"/>
                  </a:cubicBezTo>
                </a:path>
              </a:pathLst>
            </a:custGeom>
            <a:solidFill>
              <a:srgbClr val="F9D45E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EFE2249-0629-41E3-B63F-F9ED922285D0}"/>
                </a:ext>
              </a:extLst>
            </p:cNvPr>
            <p:cNvSpPr/>
            <p:nvPr/>
          </p:nvSpPr>
          <p:spPr>
            <a:xfrm>
              <a:off x="6637307" y="3904465"/>
              <a:ext cx="665643" cy="629168"/>
            </a:xfrm>
            <a:custGeom>
              <a:avLst/>
              <a:gdLst>
                <a:gd name="connsiteX0" fmla="*/ 238584 w 665643"/>
                <a:gd name="connsiteY0" fmla="*/ 604436 h 629168"/>
                <a:gd name="connsiteX1" fmla="*/ 491404 w 665643"/>
                <a:gd name="connsiteY1" fmla="*/ 608600 h 629168"/>
                <a:gd name="connsiteX2" fmla="*/ 656302 w 665643"/>
                <a:gd name="connsiteY2" fmla="*/ 226330 h 629168"/>
                <a:gd name="connsiteX3" fmla="*/ 423924 w 665643"/>
                <a:gd name="connsiteY3" fmla="*/ 25503 h 629168"/>
                <a:gd name="connsiteX4" fmla="*/ 118048 w 665643"/>
                <a:gd name="connsiteY4" fmla="*/ 54254 h 629168"/>
                <a:gd name="connsiteX5" fmla="*/ 30273 w 665643"/>
                <a:gd name="connsiteY5" fmla="*/ 461179 h 629168"/>
                <a:gd name="connsiteX6" fmla="*/ 238584 w 665643"/>
                <a:gd name="connsiteY6" fmla="*/ 604436 h 62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43" h="629168">
                  <a:moveTo>
                    <a:pt x="238584" y="604436"/>
                  </a:moveTo>
                  <a:cubicBezTo>
                    <a:pt x="238584" y="604436"/>
                    <a:pt x="383428" y="657195"/>
                    <a:pt x="491404" y="608600"/>
                  </a:cubicBezTo>
                  <a:cubicBezTo>
                    <a:pt x="599393" y="560004"/>
                    <a:pt x="696714" y="374890"/>
                    <a:pt x="656302" y="226330"/>
                  </a:cubicBezTo>
                  <a:cubicBezTo>
                    <a:pt x="621929" y="99885"/>
                    <a:pt x="496865" y="48826"/>
                    <a:pt x="423924" y="25503"/>
                  </a:cubicBezTo>
                  <a:cubicBezTo>
                    <a:pt x="350983" y="2185"/>
                    <a:pt x="219488" y="-28759"/>
                    <a:pt x="118048" y="54254"/>
                  </a:cubicBezTo>
                  <a:cubicBezTo>
                    <a:pt x="-1150" y="151800"/>
                    <a:pt x="-29434" y="358979"/>
                    <a:pt x="30273" y="461179"/>
                  </a:cubicBezTo>
                  <a:cubicBezTo>
                    <a:pt x="89974" y="563393"/>
                    <a:pt x="238584" y="604436"/>
                    <a:pt x="238584" y="604436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ED3D105-E5B7-4E3F-BA38-7059553FAE23}"/>
                </a:ext>
              </a:extLst>
            </p:cNvPr>
            <p:cNvSpPr/>
            <p:nvPr/>
          </p:nvSpPr>
          <p:spPr>
            <a:xfrm>
              <a:off x="6583897" y="4256505"/>
              <a:ext cx="75520" cy="100527"/>
            </a:xfrm>
            <a:custGeom>
              <a:avLst/>
              <a:gdLst>
                <a:gd name="connsiteX0" fmla="*/ 55663 w 75520"/>
                <a:gd name="connsiteY0" fmla="*/ 17999 h 100527"/>
                <a:gd name="connsiteX1" fmla="*/ 23151 w 75520"/>
                <a:gd name="connsiteY1" fmla="*/ 1599 h 100527"/>
                <a:gd name="connsiteX2" fmla="*/ 13441 w 75520"/>
                <a:gd name="connsiteY2" fmla="*/ 70871 h 100527"/>
                <a:gd name="connsiteX3" fmla="*/ 73576 w 75520"/>
                <a:gd name="connsiteY3" fmla="*/ 88914 h 100527"/>
                <a:gd name="connsiteX4" fmla="*/ 55663 w 75520"/>
                <a:gd name="connsiteY4" fmla="*/ 17999 h 100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20" h="100527">
                  <a:moveTo>
                    <a:pt x="55663" y="17999"/>
                  </a:moveTo>
                  <a:cubicBezTo>
                    <a:pt x="55663" y="17999"/>
                    <a:pt x="42676" y="-6362"/>
                    <a:pt x="23151" y="1599"/>
                  </a:cubicBezTo>
                  <a:cubicBezTo>
                    <a:pt x="3615" y="9543"/>
                    <a:pt x="-12413" y="39053"/>
                    <a:pt x="13441" y="70871"/>
                  </a:cubicBezTo>
                  <a:cubicBezTo>
                    <a:pt x="39311" y="102699"/>
                    <a:pt x="67127" y="109226"/>
                    <a:pt x="73576" y="88914"/>
                  </a:cubicBezTo>
                  <a:cubicBezTo>
                    <a:pt x="80026" y="68601"/>
                    <a:pt x="69503" y="32834"/>
                    <a:pt x="55663" y="17999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5EBAB8E-A1C9-45A1-97D8-008B58946CB9}"/>
                </a:ext>
              </a:extLst>
            </p:cNvPr>
            <p:cNvSpPr/>
            <p:nvPr/>
          </p:nvSpPr>
          <p:spPr>
            <a:xfrm>
              <a:off x="6593524" y="4269041"/>
              <a:ext cx="35477" cy="64326"/>
            </a:xfrm>
            <a:custGeom>
              <a:avLst/>
              <a:gdLst>
                <a:gd name="connsiteX0" fmla="*/ 69 w 35477"/>
                <a:gd name="connsiteY0" fmla="*/ 26743 h 64326"/>
                <a:gd name="connsiteX1" fmla="*/ 14816 w 35477"/>
                <a:gd name="connsiteY1" fmla="*/ 733 h 64326"/>
                <a:gd name="connsiteX2" fmla="*/ 34808 w 35477"/>
                <a:gd name="connsiteY2" fmla="*/ 35165 h 64326"/>
                <a:gd name="connsiteX3" fmla="*/ 28953 w 35477"/>
                <a:gd name="connsiteY3" fmla="*/ 51314 h 64326"/>
                <a:gd name="connsiteX4" fmla="*/ 31136 w 35477"/>
                <a:gd name="connsiteY4" fmla="*/ 63439 h 64326"/>
                <a:gd name="connsiteX5" fmla="*/ 13910 w 35477"/>
                <a:gd name="connsiteY5" fmla="*/ 42523 h 64326"/>
                <a:gd name="connsiteX6" fmla="*/ 20133 w 35477"/>
                <a:gd name="connsiteY6" fmla="*/ 12814 h 64326"/>
                <a:gd name="connsiteX7" fmla="*/ 69 w 35477"/>
                <a:gd name="connsiteY7" fmla="*/ 26743 h 64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77" h="64326">
                  <a:moveTo>
                    <a:pt x="69" y="26743"/>
                  </a:moveTo>
                  <a:cubicBezTo>
                    <a:pt x="69" y="26743"/>
                    <a:pt x="-1871" y="6826"/>
                    <a:pt x="14816" y="733"/>
                  </a:cubicBezTo>
                  <a:cubicBezTo>
                    <a:pt x="31493" y="-5371"/>
                    <a:pt x="37657" y="28457"/>
                    <a:pt x="34808" y="35165"/>
                  </a:cubicBezTo>
                  <a:cubicBezTo>
                    <a:pt x="31966" y="41874"/>
                    <a:pt x="27165" y="46055"/>
                    <a:pt x="28953" y="51314"/>
                  </a:cubicBezTo>
                  <a:cubicBezTo>
                    <a:pt x="30740" y="56543"/>
                    <a:pt x="35309" y="59572"/>
                    <a:pt x="31136" y="63439"/>
                  </a:cubicBezTo>
                  <a:cubicBezTo>
                    <a:pt x="26951" y="67291"/>
                    <a:pt x="12326" y="58290"/>
                    <a:pt x="13910" y="42523"/>
                  </a:cubicBezTo>
                  <a:cubicBezTo>
                    <a:pt x="15493" y="26743"/>
                    <a:pt x="22174" y="22650"/>
                    <a:pt x="20133" y="12814"/>
                  </a:cubicBezTo>
                  <a:cubicBezTo>
                    <a:pt x="18076" y="2985"/>
                    <a:pt x="2918" y="4726"/>
                    <a:pt x="69" y="26743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179C5A5-B35B-46F4-A075-809EDAF633D3}"/>
                </a:ext>
              </a:extLst>
            </p:cNvPr>
            <p:cNvSpPr/>
            <p:nvPr/>
          </p:nvSpPr>
          <p:spPr>
            <a:xfrm>
              <a:off x="6751272" y="4178222"/>
              <a:ext cx="68205" cy="101533"/>
            </a:xfrm>
            <a:custGeom>
              <a:avLst/>
              <a:gdLst>
                <a:gd name="connsiteX0" fmla="*/ 1736 w 68205"/>
                <a:gd name="connsiteY0" fmla="*/ 0 h 101533"/>
                <a:gd name="connsiteX1" fmla="*/ 21767 w 68205"/>
                <a:gd name="connsiteY1" fmla="*/ 16444 h 101533"/>
                <a:gd name="connsiteX2" fmla="*/ 68183 w 68205"/>
                <a:gd name="connsiteY2" fmla="*/ 50734 h 101533"/>
                <a:gd name="connsiteX3" fmla="*/ 21025 w 68205"/>
                <a:gd name="connsiteY3" fmla="*/ 99639 h 101533"/>
                <a:gd name="connsiteX4" fmla="*/ 4002 w 68205"/>
                <a:gd name="connsiteY4" fmla="*/ 45558 h 101533"/>
                <a:gd name="connsiteX5" fmla="*/ 11326 w 68205"/>
                <a:gd name="connsiteY5" fmla="*/ 28345 h 101533"/>
                <a:gd name="connsiteX6" fmla="*/ 1736 w 68205"/>
                <a:gd name="connsiteY6" fmla="*/ 0 h 10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205" h="101533">
                  <a:moveTo>
                    <a:pt x="1736" y="0"/>
                  </a:moveTo>
                  <a:cubicBezTo>
                    <a:pt x="1736" y="0"/>
                    <a:pt x="7850" y="16011"/>
                    <a:pt x="21767" y="16444"/>
                  </a:cubicBezTo>
                  <a:cubicBezTo>
                    <a:pt x="35667" y="16867"/>
                    <a:pt x="69196" y="23773"/>
                    <a:pt x="68183" y="50734"/>
                  </a:cubicBezTo>
                  <a:cubicBezTo>
                    <a:pt x="67183" y="77683"/>
                    <a:pt x="52520" y="109699"/>
                    <a:pt x="21025" y="99639"/>
                  </a:cubicBezTo>
                  <a:cubicBezTo>
                    <a:pt x="-7573" y="90497"/>
                    <a:pt x="-34" y="59415"/>
                    <a:pt x="4002" y="45558"/>
                  </a:cubicBezTo>
                  <a:cubicBezTo>
                    <a:pt x="8049" y="31708"/>
                    <a:pt x="11326" y="28345"/>
                    <a:pt x="11326" y="28345"/>
                  </a:cubicBezTo>
                  <a:cubicBezTo>
                    <a:pt x="11326" y="28328"/>
                    <a:pt x="-1426" y="18652"/>
                    <a:pt x="1736" y="0"/>
                  </a:cubicBezTo>
                </a:path>
              </a:pathLst>
            </a:custGeom>
            <a:solidFill>
              <a:srgbClr val="100F0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B1B563B-50DD-4E08-91E8-3CAA37892AD0}"/>
                </a:ext>
              </a:extLst>
            </p:cNvPr>
            <p:cNvSpPr/>
            <p:nvPr/>
          </p:nvSpPr>
          <p:spPr>
            <a:xfrm>
              <a:off x="6776013" y="4111536"/>
              <a:ext cx="70372" cy="18864"/>
            </a:xfrm>
            <a:custGeom>
              <a:avLst/>
              <a:gdLst>
                <a:gd name="connsiteX0" fmla="*/ 0 w 70372"/>
                <a:gd name="connsiteY0" fmla="*/ 17556 h 18864"/>
                <a:gd name="connsiteX1" fmla="*/ 53554 w 70372"/>
                <a:gd name="connsiteY1" fmla="*/ 666 h 18864"/>
                <a:gd name="connsiteX2" fmla="*/ 53713 w 70372"/>
                <a:gd name="connsiteY2" fmla="*/ 17331 h 18864"/>
                <a:gd name="connsiteX3" fmla="*/ 0 w 70372"/>
                <a:gd name="connsiteY3" fmla="*/ 17556 h 1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372" h="18864">
                  <a:moveTo>
                    <a:pt x="0" y="17556"/>
                  </a:moveTo>
                  <a:cubicBezTo>
                    <a:pt x="0" y="17556"/>
                    <a:pt x="26244" y="-4020"/>
                    <a:pt x="53554" y="666"/>
                  </a:cubicBezTo>
                  <a:cubicBezTo>
                    <a:pt x="80849" y="5347"/>
                    <a:pt x="70478" y="24335"/>
                    <a:pt x="53713" y="17331"/>
                  </a:cubicBezTo>
                  <a:cubicBezTo>
                    <a:pt x="36928" y="10298"/>
                    <a:pt x="14989" y="9007"/>
                    <a:pt x="0" y="17556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2CC00B7-29B0-474D-AB22-BEB48063FEBD}"/>
                </a:ext>
              </a:extLst>
            </p:cNvPr>
            <p:cNvSpPr/>
            <p:nvPr/>
          </p:nvSpPr>
          <p:spPr>
            <a:xfrm>
              <a:off x="6874334" y="4338491"/>
              <a:ext cx="100139" cy="61989"/>
            </a:xfrm>
            <a:custGeom>
              <a:avLst/>
              <a:gdLst>
                <a:gd name="connsiteX0" fmla="*/ 6033 w 100139"/>
                <a:gd name="connsiteY0" fmla="*/ 444 h 61989"/>
                <a:gd name="connsiteX1" fmla="*/ 96615 w 100139"/>
                <a:gd name="connsiteY1" fmla="*/ 29405 h 61989"/>
                <a:gd name="connsiteX2" fmla="*/ 99402 w 100139"/>
                <a:gd name="connsiteY2" fmla="*/ 35878 h 61989"/>
                <a:gd name="connsiteX3" fmla="*/ 37473 w 100139"/>
                <a:gd name="connsiteY3" fmla="*/ 58225 h 61989"/>
                <a:gd name="connsiteX4" fmla="*/ 7 w 100139"/>
                <a:gd name="connsiteY4" fmla="*/ 4098 h 61989"/>
                <a:gd name="connsiteX5" fmla="*/ 6033 w 100139"/>
                <a:gd name="connsiteY5" fmla="*/ 444 h 6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139" h="61989">
                  <a:moveTo>
                    <a:pt x="6033" y="444"/>
                  </a:moveTo>
                  <a:cubicBezTo>
                    <a:pt x="27317" y="11290"/>
                    <a:pt x="72982" y="25889"/>
                    <a:pt x="96615" y="29405"/>
                  </a:cubicBezTo>
                  <a:cubicBezTo>
                    <a:pt x="99627" y="29840"/>
                    <a:pt x="101147" y="33383"/>
                    <a:pt x="99402" y="35878"/>
                  </a:cubicBezTo>
                  <a:cubicBezTo>
                    <a:pt x="82736" y="59758"/>
                    <a:pt x="66141" y="67396"/>
                    <a:pt x="37473" y="58225"/>
                  </a:cubicBezTo>
                  <a:cubicBezTo>
                    <a:pt x="8799" y="49054"/>
                    <a:pt x="-290" y="33218"/>
                    <a:pt x="7" y="4098"/>
                  </a:cubicBezTo>
                  <a:cubicBezTo>
                    <a:pt x="45" y="1066"/>
                    <a:pt x="3328" y="-934"/>
                    <a:pt x="6033" y="444"/>
                  </a:cubicBezTo>
                </a:path>
              </a:pathLst>
            </a:custGeom>
            <a:solidFill>
              <a:srgbClr val="93312E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17B6D06-DFD0-4183-B413-B695BC8383E3}"/>
                </a:ext>
              </a:extLst>
            </p:cNvPr>
            <p:cNvSpPr/>
            <p:nvPr/>
          </p:nvSpPr>
          <p:spPr>
            <a:xfrm>
              <a:off x="6725882" y="4285558"/>
              <a:ext cx="76129" cy="56677"/>
            </a:xfrm>
            <a:custGeom>
              <a:avLst/>
              <a:gdLst>
                <a:gd name="connsiteX0" fmla="*/ 75219 w 76129"/>
                <a:gd name="connsiteY0" fmla="*/ 40213 h 56677"/>
                <a:gd name="connsiteX1" fmla="*/ 29836 w 76129"/>
                <a:gd name="connsiteY1" fmla="*/ 54065 h 56677"/>
                <a:gd name="connsiteX2" fmla="*/ 909 w 76129"/>
                <a:gd name="connsiteY2" fmla="*/ 16455 h 56677"/>
                <a:gd name="connsiteX3" fmla="*/ 46309 w 76129"/>
                <a:gd name="connsiteY3" fmla="*/ 2616 h 56677"/>
                <a:gd name="connsiteX4" fmla="*/ 75219 w 76129"/>
                <a:gd name="connsiteY4" fmla="*/ 40213 h 5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29" h="56677">
                  <a:moveTo>
                    <a:pt x="75219" y="40213"/>
                  </a:moveTo>
                  <a:cubicBezTo>
                    <a:pt x="70667" y="54416"/>
                    <a:pt x="50356" y="60619"/>
                    <a:pt x="29836" y="54065"/>
                  </a:cubicBezTo>
                  <a:cubicBezTo>
                    <a:pt x="9316" y="47510"/>
                    <a:pt x="-3638" y="30675"/>
                    <a:pt x="909" y="16455"/>
                  </a:cubicBezTo>
                  <a:cubicBezTo>
                    <a:pt x="5457" y="2248"/>
                    <a:pt x="25789" y="-3940"/>
                    <a:pt x="46309" y="2616"/>
                  </a:cubicBezTo>
                  <a:cubicBezTo>
                    <a:pt x="66829" y="9171"/>
                    <a:pt x="79767" y="26006"/>
                    <a:pt x="75219" y="40213"/>
                  </a:cubicBezTo>
                </a:path>
              </a:pathLst>
            </a:custGeom>
            <a:solidFill>
              <a:srgbClr val="F7986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5977FDF-1DC4-4274-B4B3-62E64009DF23}"/>
                </a:ext>
              </a:extLst>
            </p:cNvPr>
            <p:cNvSpPr/>
            <p:nvPr/>
          </p:nvSpPr>
          <p:spPr>
            <a:xfrm>
              <a:off x="7147691" y="4450957"/>
              <a:ext cx="98249" cy="76015"/>
            </a:xfrm>
            <a:custGeom>
              <a:avLst/>
              <a:gdLst>
                <a:gd name="connsiteX0" fmla="*/ 56790 w 98249"/>
                <a:gd name="connsiteY0" fmla="*/ 4144 h 76015"/>
                <a:gd name="connsiteX1" fmla="*/ 92782 w 98249"/>
                <a:gd name="connsiteY1" fmla="*/ 9643 h 76015"/>
                <a:gd name="connsiteX2" fmla="*/ 60450 w 98249"/>
                <a:gd name="connsiteY2" fmla="*/ 71686 h 76015"/>
                <a:gd name="connsiteX3" fmla="*/ 994 w 98249"/>
                <a:gd name="connsiteY3" fmla="*/ 51502 h 76015"/>
                <a:gd name="connsiteX4" fmla="*/ 56790 w 98249"/>
                <a:gd name="connsiteY4" fmla="*/ 4144 h 7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249" h="76015">
                  <a:moveTo>
                    <a:pt x="56790" y="4144"/>
                  </a:moveTo>
                  <a:cubicBezTo>
                    <a:pt x="56790" y="4144"/>
                    <a:pt x="81507" y="-8164"/>
                    <a:pt x="92782" y="9643"/>
                  </a:cubicBezTo>
                  <a:cubicBezTo>
                    <a:pt x="104071" y="27436"/>
                    <a:pt x="99975" y="60771"/>
                    <a:pt x="60450" y="71686"/>
                  </a:cubicBezTo>
                  <a:cubicBezTo>
                    <a:pt x="20911" y="82600"/>
                    <a:pt x="-5552" y="71784"/>
                    <a:pt x="994" y="51502"/>
                  </a:cubicBezTo>
                  <a:cubicBezTo>
                    <a:pt x="7553" y="31219"/>
                    <a:pt x="36887" y="8194"/>
                    <a:pt x="56790" y="4144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69CE86B-2B58-4DA6-8EEC-F33C8003369D}"/>
                </a:ext>
              </a:extLst>
            </p:cNvPr>
            <p:cNvSpPr/>
            <p:nvPr/>
          </p:nvSpPr>
          <p:spPr>
            <a:xfrm>
              <a:off x="7182786" y="4464700"/>
              <a:ext cx="53648" cy="50147"/>
            </a:xfrm>
            <a:custGeom>
              <a:avLst/>
              <a:gdLst>
                <a:gd name="connsiteX0" fmla="*/ 46751 w 53648"/>
                <a:gd name="connsiteY0" fmla="*/ 34398 h 50147"/>
                <a:gd name="connsiteX1" fmla="*/ 49875 w 53648"/>
                <a:gd name="connsiteY1" fmla="*/ 4650 h 50147"/>
                <a:gd name="connsiteX2" fmla="*/ 13574 w 53648"/>
                <a:gd name="connsiteY2" fmla="*/ 21106 h 50147"/>
                <a:gd name="connsiteX3" fmla="*/ 8985 w 53648"/>
                <a:gd name="connsiteY3" fmla="*/ 37647 h 50147"/>
                <a:gd name="connsiteX4" fmla="*/ 160 w 53648"/>
                <a:gd name="connsiteY4" fmla="*/ 46255 h 50147"/>
                <a:gd name="connsiteX5" fmla="*/ 26312 w 53648"/>
                <a:gd name="connsiteY5" fmla="*/ 39208 h 50147"/>
                <a:gd name="connsiteX6" fmla="*/ 38502 w 53648"/>
                <a:gd name="connsiteY6" fmla="*/ 11415 h 50147"/>
                <a:gd name="connsiteX7" fmla="*/ 46751 w 53648"/>
                <a:gd name="connsiteY7" fmla="*/ 34398 h 50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48" h="50147">
                  <a:moveTo>
                    <a:pt x="46751" y="34398"/>
                  </a:moveTo>
                  <a:cubicBezTo>
                    <a:pt x="46751" y="34398"/>
                    <a:pt x="59911" y="19278"/>
                    <a:pt x="49875" y="4650"/>
                  </a:cubicBezTo>
                  <a:cubicBezTo>
                    <a:pt x="39811" y="-9992"/>
                    <a:pt x="15165" y="13989"/>
                    <a:pt x="13574" y="21106"/>
                  </a:cubicBezTo>
                  <a:cubicBezTo>
                    <a:pt x="11997" y="28223"/>
                    <a:pt x="13489" y="34412"/>
                    <a:pt x="8985" y="37647"/>
                  </a:cubicBezTo>
                  <a:cubicBezTo>
                    <a:pt x="4467" y="40868"/>
                    <a:pt x="-1009" y="40685"/>
                    <a:pt x="160" y="46255"/>
                  </a:cubicBezTo>
                  <a:cubicBezTo>
                    <a:pt x="1314" y="51811"/>
                    <a:pt x="18444" y="52964"/>
                    <a:pt x="26312" y="39208"/>
                  </a:cubicBezTo>
                  <a:cubicBezTo>
                    <a:pt x="34195" y="25438"/>
                    <a:pt x="31141" y="18237"/>
                    <a:pt x="38502" y="11415"/>
                  </a:cubicBezTo>
                  <a:cubicBezTo>
                    <a:pt x="45892" y="4593"/>
                    <a:pt x="57223" y="14805"/>
                    <a:pt x="46751" y="34398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88091CB-27F9-4753-851E-80BB312DE429}"/>
                </a:ext>
              </a:extLst>
            </p:cNvPr>
            <p:cNvSpPr/>
            <p:nvPr/>
          </p:nvSpPr>
          <p:spPr>
            <a:xfrm>
              <a:off x="7072042" y="4301358"/>
              <a:ext cx="95969" cy="81204"/>
            </a:xfrm>
            <a:custGeom>
              <a:avLst/>
              <a:gdLst>
                <a:gd name="connsiteX0" fmla="*/ 95969 w 95969"/>
                <a:gd name="connsiteY0" fmla="*/ 9529 h 81204"/>
                <a:gd name="connsiteX1" fmla="*/ 70140 w 95969"/>
                <a:gd name="connsiteY1" fmla="*/ 11304 h 81204"/>
                <a:gd name="connsiteX2" fmla="*/ 12401 w 95969"/>
                <a:gd name="connsiteY2" fmla="*/ 12304 h 81204"/>
                <a:gd name="connsiteX3" fmla="*/ 22409 w 95969"/>
                <a:gd name="connsiteY3" fmla="*/ 79492 h 81204"/>
                <a:gd name="connsiteX4" fmla="*/ 67663 w 95969"/>
                <a:gd name="connsiteY4" fmla="*/ 45324 h 81204"/>
                <a:gd name="connsiteX5" fmla="*/ 71703 w 95969"/>
                <a:gd name="connsiteY5" fmla="*/ 27056 h 81204"/>
                <a:gd name="connsiteX6" fmla="*/ 95969 w 95969"/>
                <a:gd name="connsiteY6" fmla="*/ 9529 h 8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969" h="81204">
                  <a:moveTo>
                    <a:pt x="95969" y="9529"/>
                  </a:moveTo>
                  <a:cubicBezTo>
                    <a:pt x="95969" y="9529"/>
                    <a:pt x="81696" y="19012"/>
                    <a:pt x="70140" y="11304"/>
                  </a:cubicBezTo>
                  <a:cubicBezTo>
                    <a:pt x="58542" y="3595"/>
                    <a:pt x="27251" y="-10218"/>
                    <a:pt x="12401" y="12304"/>
                  </a:cubicBezTo>
                  <a:cubicBezTo>
                    <a:pt x="-2449" y="34835"/>
                    <a:pt x="-9093" y="69405"/>
                    <a:pt x="22409" y="79492"/>
                  </a:cubicBezTo>
                  <a:cubicBezTo>
                    <a:pt x="50997" y="88620"/>
                    <a:pt x="62905" y="58945"/>
                    <a:pt x="67663" y="45324"/>
                  </a:cubicBezTo>
                  <a:cubicBezTo>
                    <a:pt x="72434" y="31699"/>
                    <a:pt x="71703" y="27056"/>
                    <a:pt x="71703" y="27056"/>
                  </a:cubicBezTo>
                  <a:cubicBezTo>
                    <a:pt x="71703" y="27056"/>
                    <a:pt x="87735" y="26561"/>
                    <a:pt x="95969" y="9529"/>
                  </a:cubicBezTo>
                </a:path>
              </a:pathLst>
            </a:custGeom>
            <a:solidFill>
              <a:srgbClr val="100F0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F0C8ED9-13E4-4BBF-B5AD-11B241C4A6D3}"/>
                </a:ext>
              </a:extLst>
            </p:cNvPr>
            <p:cNvSpPr/>
            <p:nvPr/>
          </p:nvSpPr>
          <p:spPr>
            <a:xfrm>
              <a:off x="7122787" y="4209125"/>
              <a:ext cx="55049" cy="48428"/>
            </a:xfrm>
            <a:custGeom>
              <a:avLst/>
              <a:gdLst>
                <a:gd name="connsiteX0" fmla="*/ 55049 w 55049"/>
                <a:gd name="connsiteY0" fmla="*/ 48429 h 48428"/>
                <a:gd name="connsiteX1" fmla="*/ 21239 w 55049"/>
                <a:gd name="connsiteY1" fmla="*/ 3618 h 48428"/>
                <a:gd name="connsiteX2" fmla="*/ 11442 w 55049"/>
                <a:gd name="connsiteY2" fmla="*/ 17090 h 48428"/>
                <a:gd name="connsiteX3" fmla="*/ 55049 w 55049"/>
                <a:gd name="connsiteY3" fmla="*/ 48429 h 4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49" h="48428">
                  <a:moveTo>
                    <a:pt x="55049" y="48429"/>
                  </a:moveTo>
                  <a:cubicBezTo>
                    <a:pt x="55049" y="48429"/>
                    <a:pt x="46195" y="15640"/>
                    <a:pt x="21239" y="3618"/>
                  </a:cubicBezTo>
                  <a:cubicBezTo>
                    <a:pt x="-3718" y="-8409"/>
                    <a:pt x="-6279" y="13067"/>
                    <a:pt x="11442" y="17090"/>
                  </a:cubicBezTo>
                  <a:cubicBezTo>
                    <a:pt x="29178" y="21100"/>
                    <a:pt x="47800" y="32759"/>
                    <a:pt x="55049" y="48429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35FA101-89FC-46BD-947A-5F1A8B7495E9}"/>
                </a:ext>
              </a:extLst>
            </p:cNvPr>
            <p:cNvSpPr/>
            <p:nvPr/>
          </p:nvSpPr>
          <p:spPr>
            <a:xfrm>
              <a:off x="7042235" y="4386690"/>
              <a:ext cx="76125" cy="56685"/>
            </a:xfrm>
            <a:custGeom>
              <a:avLst/>
              <a:gdLst>
                <a:gd name="connsiteX0" fmla="*/ 909 w 76125"/>
                <a:gd name="connsiteY0" fmla="*/ 16467 h 56685"/>
                <a:gd name="connsiteX1" fmla="*/ 29835 w 76125"/>
                <a:gd name="connsiteY1" fmla="*/ 54064 h 56685"/>
                <a:gd name="connsiteX2" fmla="*/ 75215 w 76125"/>
                <a:gd name="connsiteY2" fmla="*/ 40224 h 56685"/>
                <a:gd name="connsiteX3" fmla="*/ 46304 w 76125"/>
                <a:gd name="connsiteY3" fmla="*/ 2613 h 56685"/>
                <a:gd name="connsiteX4" fmla="*/ 909 w 76125"/>
                <a:gd name="connsiteY4" fmla="*/ 16467 h 56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25" h="56685">
                  <a:moveTo>
                    <a:pt x="909" y="16467"/>
                  </a:moveTo>
                  <a:cubicBezTo>
                    <a:pt x="-3637" y="30673"/>
                    <a:pt x="9313" y="47509"/>
                    <a:pt x="29835" y="54064"/>
                  </a:cubicBezTo>
                  <a:cubicBezTo>
                    <a:pt x="50358" y="60633"/>
                    <a:pt x="70669" y="54430"/>
                    <a:pt x="75215" y="40224"/>
                  </a:cubicBezTo>
                  <a:cubicBezTo>
                    <a:pt x="79762" y="26004"/>
                    <a:pt x="66826" y="9181"/>
                    <a:pt x="46304" y="2613"/>
                  </a:cubicBezTo>
                  <a:cubicBezTo>
                    <a:pt x="25781" y="-3942"/>
                    <a:pt x="5456" y="2261"/>
                    <a:pt x="909" y="16467"/>
                  </a:cubicBezTo>
                </a:path>
              </a:pathLst>
            </a:custGeom>
            <a:solidFill>
              <a:srgbClr val="F7986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1D01880-4F89-4F66-B8CA-6508CD360964}"/>
                </a:ext>
              </a:extLst>
            </p:cNvPr>
            <p:cNvSpPr/>
            <p:nvPr/>
          </p:nvSpPr>
          <p:spPr>
            <a:xfrm>
              <a:off x="7088113" y="4314156"/>
              <a:ext cx="17741" cy="25016"/>
            </a:xfrm>
            <a:custGeom>
              <a:avLst/>
              <a:gdLst>
                <a:gd name="connsiteX0" fmla="*/ 918 w 17741"/>
                <a:gd name="connsiteY0" fmla="*/ 9955 h 25016"/>
                <a:gd name="connsiteX1" fmla="*/ 4930 w 17741"/>
                <a:gd name="connsiteY1" fmla="*/ 24752 h 25016"/>
                <a:gd name="connsiteX2" fmla="*/ 16824 w 17741"/>
                <a:gd name="connsiteY2" fmla="*/ 15060 h 25016"/>
                <a:gd name="connsiteX3" fmla="*/ 12784 w 17741"/>
                <a:gd name="connsiteY3" fmla="*/ 264 h 25016"/>
                <a:gd name="connsiteX4" fmla="*/ 918 w 17741"/>
                <a:gd name="connsiteY4" fmla="*/ 9955 h 2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41" h="25016">
                  <a:moveTo>
                    <a:pt x="918" y="9955"/>
                  </a:moveTo>
                  <a:cubicBezTo>
                    <a:pt x="-1249" y="16736"/>
                    <a:pt x="552" y="23357"/>
                    <a:pt x="4930" y="24752"/>
                  </a:cubicBezTo>
                  <a:cubicBezTo>
                    <a:pt x="9336" y="26159"/>
                    <a:pt x="14657" y="21813"/>
                    <a:pt x="16824" y="15060"/>
                  </a:cubicBezTo>
                  <a:cubicBezTo>
                    <a:pt x="18992" y="8280"/>
                    <a:pt x="17190" y="1671"/>
                    <a:pt x="12784" y="264"/>
                  </a:cubicBezTo>
                  <a:cubicBezTo>
                    <a:pt x="8393" y="-1142"/>
                    <a:pt x="3086" y="3204"/>
                    <a:pt x="918" y="9955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2A3239B-1809-47EB-85FC-0952C25E2219}"/>
                </a:ext>
              </a:extLst>
            </p:cNvPr>
            <p:cNvSpPr/>
            <p:nvPr/>
          </p:nvSpPr>
          <p:spPr>
            <a:xfrm>
              <a:off x="7086027" y="4342264"/>
              <a:ext cx="9032" cy="9039"/>
            </a:xfrm>
            <a:custGeom>
              <a:avLst/>
              <a:gdLst>
                <a:gd name="connsiteX0" fmla="*/ 217 w 9032"/>
                <a:gd name="connsiteY0" fmla="*/ 3138 h 9039"/>
                <a:gd name="connsiteX1" fmla="*/ 5876 w 9032"/>
                <a:gd name="connsiteY1" fmla="*/ 215 h 9039"/>
                <a:gd name="connsiteX2" fmla="*/ 8818 w 9032"/>
                <a:gd name="connsiteY2" fmla="*/ 5896 h 9039"/>
                <a:gd name="connsiteX3" fmla="*/ 3131 w 9032"/>
                <a:gd name="connsiteY3" fmla="*/ 8825 h 9039"/>
                <a:gd name="connsiteX4" fmla="*/ 217 w 9032"/>
                <a:gd name="connsiteY4" fmla="*/ 3138 h 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32" h="9039">
                  <a:moveTo>
                    <a:pt x="217" y="3138"/>
                  </a:moveTo>
                  <a:cubicBezTo>
                    <a:pt x="977" y="765"/>
                    <a:pt x="3511" y="-543"/>
                    <a:pt x="5876" y="215"/>
                  </a:cubicBezTo>
                  <a:cubicBezTo>
                    <a:pt x="8255" y="973"/>
                    <a:pt x="9578" y="3523"/>
                    <a:pt x="8818" y="5896"/>
                  </a:cubicBezTo>
                  <a:cubicBezTo>
                    <a:pt x="8044" y="8275"/>
                    <a:pt x="5510" y="9583"/>
                    <a:pt x="3131" y="8825"/>
                  </a:cubicBezTo>
                  <a:cubicBezTo>
                    <a:pt x="752" y="8061"/>
                    <a:pt x="-543" y="5518"/>
                    <a:pt x="217" y="3138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72F97ED-FD21-4D76-832D-E37AAD82B3FF}"/>
                </a:ext>
              </a:extLst>
            </p:cNvPr>
            <p:cNvSpPr/>
            <p:nvPr/>
          </p:nvSpPr>
          <p:spPr>
            <a:xfrm>
              <a:off x="6761274" y="4209665"/>
              <a:ext cx="17725" cy="25027"/>
            </a:xfrm>
            <a:custGeom>
              <a:avLst/>
              <a:gdLst>
                <a:gd name="connsiteX0" fmla="*/ 16807 w 17725"/>
                <a:gd name="connsiteY0" fmla="*/ 15044 h 25027"/>
                <a:gd name="connsiteX1" fmla="*/ 4941 w 17725"/>
                <a:gd name="connsiteY1" fmla="*/ 24763 h 25027"/>
                <a:gd name="connsiteX2" fmla="*/ 917 w 17725"/>
                <a:gd name="connsiteY2" fmla="*/ 9967 h 25027"/>
                <a:gd name="connsiteX3" fmla="*/ 12787 w 17725"/>
                <a:gd name="connsiteY3" fmla="*/ 264 h 25027"/>
                <a:gd name="connsiteX4" fmla="*/ 16807 w 17725"/>
                <a:gd name="connsiteY4" fmla="*/ 15044 h 2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25" h="25027">
                  <a:moveTo>
                    <a:pt x="16807" y="15044"/>
                  </a:moveTo>
                  <a:cubicBezTo>
                    <a:pt x="14641" y="21807"/>
                    <a:pt x="9323" y="26170"/>
                    <a:pt x="4941" y="24763"/>
                  </a:cubicBezTo>
                  <a:cubicBezTo>
                    <a:pt x="554" y="23357"/>
                    <a:pt x="-1249" y="16731"/>
                    <a:pt x="917" y="9967"/>
                  </a:cubicBezTo>
                  <a:cubicBezTo>
                    <a:pt x="3083" y="3204"/>
                    <a:pt x="8394" y="-1142"/>
                    <a:pt x="12787" y="264"/>
                  </a:cubicBezTo>
                  <a:cubicBezTo>
                    <a:pt x="17176" y="1671"/>
                    <a:pt x="18974" y="8291"/>
                    <a:pt x="16807" y="15044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F6C5AB3-11AD-439B-A42D-54DBF7A3D420}"/>
                </a:ext>
              </a:extLst>
            </p:cNvPr>
            <p:cNvSpPr/>
            <p:nvPr/>
          </p:nvSpPr>
          <p:spPr>
            <a:xfrm>
              <a:off x="6759172" y="4237775"/>
              <a:ext cx="9045" cy="9035"/>
            </a:xfrm>
            <a:custGeom>
              <a:avLst/>
              <a:gdLst>
                <a:gd name="connsiteX0" fmla="*/ 8831 w 9045"/>
                <a:gd name="connsiteY0" fmla="*/ 5895 h 9035"/>
                <a:gd name="connsiteX1" fmla="*/ 5900 w 9045"/>
                <a:gd name="connsiteY1" fmla="*/ 214 h 9035"/>
                <a:gd name="connsiteX2" fmla="*/ 215 w 9045"/>
                <a:gd name="connsiteY2" fmla="*/ 3154 h 9035"/>
                <a:gd name="connsiteX3" fmla="*/ 3146 w 9045"/>
                <a:gd name="connsiteY3" fmla="*/ 8818 h 9035"/>
                <a:gd name="connsiteX4" fmla="*/ 8831 w 9045"/>
                <a:gd name="connsiteY4" fmla="*/ 5895 h 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5" h="9035">
                  <a:moveTo>
                    <a:pt x="8831" y="5895"/>
                  </a:moveTo>
                  <a:cubicBezTo>
                    <a:pt x="9589" y="3517"/>
                    <a:pt x="8275" y="989"/>
                    <a:pt x="5900" y="214"/>
                  </a:cubicBezTo>
                  <a:cubicBezTo>
                    <a:pt x="3524" y="-544"/>
                    <a:pt x="979" y="774"/>
                    <a:pt x="215" y="3154"/>
                  </a:cubicBezTo>
                  <a:cubicBezTo>
                    <a:pt x="-544" y="5515"/>
                    <a:pt x="770" y="8060"/>
                    <a:pt x="3146" y="8818"/>
                  </a:cubicBezTo>
                  <a:cubicBezTo>
                    <a:pt x="5526" y="9582"/>
                    <a:pt x="8072" y="8274"/>
                    <a:pt x="8831" y="5895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B3D7CFE-7815-4F6C-9F30-E7D24BCBA44D}"/>
                </a:ext>
              </a:extLst>
            </p:cNvPr>
            <p:cNvSpPr/>
            <p:nvPr/>
          </p:nvSpPr>
          <p:spPr>
            <a:xfrm>
              <a:off x="6887432" y="4378113"/>
              <a:ext cx="51945" cy="22690"/>
            </a:xfrm>
            <a:custGeom>
              <a:avLst/>
              <a:gdLst>
                <a:gd name="connsiteX0" fmla="*/ 28482 w 51945"/>
                <a:gd name="connsiteY0" fmla="*/ 5761 h 22690"/>
                <a:gd name="connsiteX1" fmla="*/ 51945 w 51945"/>
                <a:gd name="connsiteY1" fmla="*/ 21894 h 22690"/>
                <a:gd name="connsiteX2" fmla="*/ 24375 w 51945"/>
                <a:gd name="connsiteY2" fmla="*/ 18602 h 22690"/>
                <a:gd name="connsiteX3" fmla="*/ 0 w 51945"/>
                <a:gd name="connsiteY3" fmla="*/ 5283 h 22690"/>
                <a:gd name="connsiteX4" fmla="*/ 28482 w 51945"/>
                <a:gd name="connsiteY4" fmla="*/ 5761 h 22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945" h="22690">
                  <a:moveTo>
                    <a:pt x="28482" y="5761"/>
                  </a:moveTo>
                  <a:cubicBezTo>
                    <a:pt x="28482" y="5761"/>
                    <a:pt x="44457" y="1611"/>
                    <a:pt x="51945" y="21894"/>
                  </a:cubicBezTo>
                  <a:cubicBezTo>
                    <a:pt x="47132" y="23441"/>
                    <a:pt x="37912" y="22935"/>
                    <a:pt x="24375" y="18602"/>
                  </a:cubicBezTo>
                  <a:cubicBezTo>
                    <a:pt x="10827" y="14270"/>
                    <a:pt x="3014" y="9333"/>
                    <a:pt x="0" y="5283"/>
                  </a:cubicBezTo>
                  <a:cubicBezTo>
                    <a:pt x="17882" y="-6883"/>
                    <a:pt x="28482" y="5775"/>
                    <a:pt x="28482" y="5761"/>
                  </a:cubicBezTo>
                </a:path>
              </a:pathLst>
            </a:custGeom>
            <a:solidFill>
              <a:srgbClr val="C73F3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5001A1A-016A-4CAD-AA8F-A1C138014D8B}"/>
                </a:ext>
              </a:extLst>
            </p:cNvPr>
            <p:cNvSpPr/>
            <p:nvPr/>
          </p:nvSpPr>
          <p:spPr>
            <a:xfrm>
              <a:off x="6918288" y="4297704"/>
              <a:ext cx="42604" cy="24460"/>
            </a:xfrm>
            <a:custGeom>
              <a:avLst/>
              <a:gdLst>
                <a:gd name="connsiteX0" fmla="*/ 24468 w 42604"/>
                <a:gd name="connsiteY0" fmla="*/ 2337 h 24460"/>
                <a:gd name="connsiteX1" fmla="*/ 42133 w 42604"/>
                <a:gd name="connsiteY1" fmla="*/ 19233 h 24460"/>
                <a:gd name="connsiteX2" fmla="*/ 18359 w 42604"/>
                <a:gd name="connsiteY2" fmla="*/ 21441 h 24460"/>
                <a:gd name="connsiteX3" fmla="*/ 257 w 42604"/>
                <a:gd name="connsiteY3" fmla="*/ 5843 h 24460"/>
                <a:gd name="connsiteX4" fmla="*/ 24468 w 42604"/>
                <a:gd name="connsiteY4" fmla="*/ 2337 h 24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04" h="24460">
                  <a:moveTo>
                    <a:pt x="24468" y="2337"/>
                  </a:moveTo>
                  <a:cubicBezTo>
                    <a:pt x="24468" y="2337"/>
                    <a:pt x="46032" y="8952"/>
                    <a:pt x="42133" y="19233"/>
                  </a:cubicBezTo>
                  <a:cubicBezTo>
                    <a:pt x="38248" y="29529"/>
                    <a:pt x="18359" y="21441"/>
                    <a:pt x="18359" y="21441"/>
                  </a:cubicBezTo>
                  <a:cubicBezTo>
                    <a:pt x="18359" y="21441"/>
                    <a:pt x="-2538" y="16475"/>
                    <a:pt x="257" y="5843"/>
                  </a:cubicBezTo>
                  <a:cubicBezTo>
                    <a:pt x="3058" y="-4788"/>
                    <a:pt x="24468" y="2337"/>
                    <a:pt x="24468" y="2337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2AA84A1-F5DA-4991-9F29-AC0B66B073FC}"/>
                </a:ext>
              </a:extLst>
            </p:cNvPr>
            <p:cNvSpPr/>
            <p:nvPr/>
          </p:nvSpPr>
          <p:spPr>
            <a:xfrm>
              <a:off x="6569127" y="3831468"/>
              <a:ext cx="835597" cy="548353"/>
            </a:xfrm>
            <a:custGeom>
              <a:avLst/>
              <a:gdLst>
                <a:gd name="connsiteX0" fmla="*/ 343378 w 835597"/>
                <a:gd name="connsiteY0" fmla="*/ 182080 h 548353"/>
                <a:gd name="connsiteX1" fmla="*/ 621265 w 835597"/>
                <a:gd name="connsiteY1" fmla="*/ 535906 h 548353"/>
                <a:gd name="connsiteX2" fmla="*/ 835597 w 835597"/>
                <a:gd name="connsiteY2" fmla="*/ 522181 h 548353"/>
                <a:gd name="connsiteX3" fmla="*/ 782968 w 835597"/>
                <a:gd name="connsiteY3" fmla="*/ 452361 h 548353"/>
                <a:gd name="connsiteX4" fmla="*/ 773762 w 835597"/>
                <a:gd name="connsiteY4" fmla="*/ 327288 h 548353"/>
                <a:gd name="connsiteX5" fmla="*/ 609638 w 835597"/>
                <a:gd name="connsiteY5" fmla="*/ 80539 h 548353"/>
                <a:gd name="connsiteX6" fmla="*/ 407580 w 835597"/>
                <a:gd name="connsiteY6" fmla="*/ 61127 h 548353"/>
                <a:gd name="connsiteX7" fmla="*/ 152838 w 835597"/>
                <a:gd name="connsiteY7" fmla="*/ 39849 h 548353"/>
                <a:gd name="connsiteX8" fmla="*/ 0 w 835597"/>
                <a:gd name="connsiteY8" fmla="*/ 300382 h 548353"/>
                <a:gd name="connsiteX9" fmla="*/ 109088 w 835597"/>
                <a:gd name="connsiteY9" fmla="*/ 255263 h 548353"/>
                <a:gd name="connsiteX10" fmla="*/ 295801 w 835597"/>
                <a:gd name="connsiteY10" fmla="*/ 229171 h 548353"/>
                <a:gd name="connsiteX11" fmla="*/ 343378 w 835597"/>
                <a:gd name="connsiteY11" fmla="*/ 182080 h 548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35597" h="548353">
                  <a:moveTo>
                    <a:pt x="343378" y="182080"/>
                  </a:moveTo>
                  <a:cubicBezTo>
                    <a:pt x="358905" y="376264"/>
                    <a:pt x="485151" y="490194"/>
                    <a:pt x="621265" y="535906"/>
                  </a:cubicBezTo>
                  <a:cubicBezTo>
                    <a:pt x="689378" y="558778"/>
                    <a:pt x="761840" y="547737"/>
                    <a:pt x="835597" y="522181"/>
                  </a:cubicBezTo>
                  <a:cubicBezTo>
                    <a:pt x="808924" y="501068"/>
                    <a:pt x="792568" y="477523"/>
                    <a:pt x="782968" y="452361"/>
                  </a:cubicBezTo>
                  <a:cubicBezTo>
                    <a:pt x="768118" y="413465"/>
                    <a:pt x="779773" y="374226"/>
                    <a:pt x="773762" y="327288"/>
                  </a:cubicBezTo>
                  <a:cubicBezTo>
                    <a:pt x="762136" y="236719"/>
                    <a:pt x="741247" y="147338"/>
                    <a:pt x="609638" y="80539"/>
                  </a:cubicBezTo>
                  <a:cubicBezTo>
                    <a:pt x="541694" y="46052"/>
                    <a:pt x="463390" y="46067"/>
                    <a:pt x="407580" y="61127"/>
                  </a:cubicBezTo>
                  <a:cubicBezTo>
                    <a:pt x="354598" y="15701"/>
                    <a:pt x="294366" y="-38863"/>
                    <a:pt x="152838" y="39849"/>
                  </a:cubicBezTo>
                  <a:cubicBezTo>
                    <a:pt x="60757" y="91061"/>
                    <a:pt x="10116" y="183738"/>
                    <a:pt x="0" y="300382"/>
                  </a:cubicBezTo>
                  <a:cubicBezTo>
                    <a:pt x="21443" y="277543"/>
                    <a:pt x="55132" y="253335"/>
                    <a:pt x="109088" y="255263"/>
                  </a:cubicBezTo>
                  <a:cubicBezTo>
                    <a:pt x="175853" y="257653"/>
                    <a:pt x="240839" y="267005"/>
                    <a:pt x="295801" y="229171"/>
                  </a:cubicBezTo>
                  <a:cubicBezTo>
                    <a:pt x="314177" y="216512"/>
                    <a:pt x="327521" y="197777"/>
                    <a:pt x="343378" y="182080"/>
                  </a:cubicBezTo>
                </a:path>
              </a:pathLst>
            </a:custGeom>
            <a:solidFill>
              <a:srgbClr val="FBE27A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B75B41F-D5A5-49E8-9142-D9BB5FB39E8D}"/>
                </a:ext>
              </a:extLst>
            </p:cNvPr>
            <p:cNvSpPr/>
            <p:nvPr/>
          </p:nvSpPr>
          <p:spPr>
            <a:xfrm>
              <a:off x="7105592" y="5055199"/>
              <a:ext cx="182256" cy="158676"/>
            </a:xfrm>
            <a:custGeom>
              <a:avLst/>
              <a:gdLst>
                <a:gd name="connsiteX0" fmla="*/ 6890 w 182256"/>
                <a:gd name="connsiteY0" fmla="*/ 36319 h 158676"/>
                <a:gd name="connsiteX1" fmla="*/ 1217 w 182256"/>
                <a:gd name="connsiteY1" fmla="*/ 46756 h 158676"/>
                <a:gd name="connsiteX2" fmla="*/ 51327 w 182256"/>
                <a:gd name="connsiteY2" fmla="*/ 150938 h 158676"/>
                <a:gd name="connsiteX3" fmla="*/ 62461 w 182256"/>
                <a:gd name="connsiteY3" fmla="*/ 156804 h 158676"/>
                <a:gd name="connsiteX4" fmla="*/ 134712 w 182256"/>
                <a:gd name="connsiteY4" fmla="*/ 95028 h 158676"/>
                <a:gd name="connsiteX5" fmla="*/ 163089 w 182256"/>
                <a:gd name="connsiteY5" fmla="*/ 100626 h 158676"/>
                <a:gd name="connsiteX6" fmla="*/ 182120 w 182256"/>
                <a:gd name="connsiteY6" fmla="*/ 91779 h 158676"/>
                <a:gd name="connsiteX7" fmla="*/ 140300 w 182256"/>
                <a:gd name="connsiteY7" fmla="*/ 7204 h 158676"/>
                <a:gd name="connsiteX8" fmla="*/ 115105 w 182256"/>
                <a:gd name="connsiteY8" fmla="*/ 1353 h 158676"/>
                <a:gd name="connsiteX9" fmla="*/ 6890 w 182256"/>
                <a:gd name="connsiteY9" fmla="*/ 36319 h 1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256" h="158676">
                  <a:moveTo>
                    <a:pt x="6890" y="36319"/>
                  </a:moveTo>
                  <a:cubicBezTo>
                    <a:pt x="2540" y="37684"/>
                    <a:pt x="-2316" y="39934"/>
                    <a:pt x="1217" y="46756"/>
                  </a:cubicBezTo>
                  <a:cubicBezTo>
                    <a:pt x="19544" y="82159"/>
                    <a:pt x="37505" y="116197"/>
                    <a:pt x="51327" y="150938"/>
                  </a:cubicBezTo>
                  <a:cubicBezTo>
                    <a:pt x="53861" y="157310"/>
                    <a:pt x="56859" y="161192"/>
                    <a:pt x="62461" y="156804"/>
                  </a:cubicBezTo>
                  <a:cubicBezTo>
                    <a:pt x="89177" y="135945"/>
                    <a:pt x="108123" y="116070"/>
                    <a:pt x="134712" y="95028"/>
                  </a:cubicBezTo>
                  <a:cubicBezTo>
                    <a:pt x="141877" y="89346"/>
                    <a:pt x="156290" y="95324"/>
                    <a:pt x="163089" y="100626"/>
                  </a:cubicBezTo>
                  <a:cubicBezTo>
                    <a:pt x="169916" y="105929"/>
                    <a:pt x="183781" y="100261"/>
                    <a:pt x="182120" y="91779"/>
                  </a:cubicBezTo>
                  <a:cubicBezTo>
                    <a:pt x="176363" y="62270"/>
                    <a:pt x="162596" y="39667"/>
                    <a:pt x="140300" y="7204"/>
                  </a:cubicBezTo>
                  <a:cubicBezTo>
                    <a:pt x="134825" y="-757"/>
                    <a:pt x="123832" y="-1123"/>
                    <a:pt x="115105" y="1353"/>
                  </a:cubicBezTo>
                  <a:cubicBezTo>
                    <a:pt x="78564" y="11733"/>
                    <a:pt x="43107" y="25053"/>
                    <a:pt x="6890" y="36319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B26D023-7854-4B20-AD87-87D51A033BD9}"/>
                </a:ext>
              </a:extLst>
            </p:cNvPr>
            <p:cNvSpPr/>
            <p:nvPr/>
          </p:nvSpPr>
          <p:spPr>
            <a:xfrm>
              <a:off x="6744986" y="5270309"/>
              <a:ext cx="157272" cy="189731"/>
            </a:xfrm>
            <a:custGeom>
              <a:avLst/>
              <a:gdLst>
                <a:gd name="connsiteX0" fmla="*/ 157165 w 157272"/>
                <a:gd name="connsiteY0" fmla="*/ 12274 h 189731"/>
                <a:gd name="connsiteX1" fmla="*/ 148203 w 157272"/>
                <a:gd name="connsiteY1" fmla="*/ 24 h 189731"/>
                <a:gd name="connsiteX2" fmla="*/ 11877 w 157272"/>
                <a:gd name="connsiteY2" fmla="*/ 2851 h 189731"/>
                <a:gd name="connsiteX3" fmla="*/ 556 w 157272"/>
                <a:gd name="connsiteY3" fmla="*/ 12753 h 189731"/>
                <a:gd name="connsiteX4" fmla="*/ 33579 w 157272"/>
                <a:gd name="connsiteY4" fmla="*/ 140481 h 189731"/>
                <a:gd name="connsiteX5" fmla="*/ 31220 w 157272"/>
                <a:gd name="connsiteY5" fmla="*/ 154152 h 189731"/>
                <a:gd name="connsiteX6" fmla="*/ 5745 w 157272"/>
                <a:gd name="connsiteY6" fmla="*/ 166403 h 189731"/>
                <a:gd name="connsiteX7" fmla="*/ 8578 w 157272"/>
                <a:gd name="connsiteY7" fmla="*/ 181495 h 189731"/>
                <a:gd name="connsiteX8" fmla="*/ 130746 w 157272"/>
                <a:gd name="connsiteY8" fmla="*/ 184322 h 189731"/>
                <a:gd name="connsiteX9" fmla="*/ 148203 w 157272"/>
                <a:gd name="connsiteY9" fmla="*/ 157922 h 189731"/>
                <a:gd name="connsiteX10" fmla="*/ 157165 w 157272"/>
                <a:gd name="connsiteY10" fmla="*/ 12274 h 18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272" h="189731">
                  <a:moveTo>
                    <a:pt x="157165" y="12274"/>
                  </a:moveTo>
                  <a:cubicBezTo>
                    <a:pt x="157577" y="6451"/>
                    <a:pt x="157237" y="-455"/>
                    <a:pt x="148203" y="24"/>
                  </a:cubicBezTo>
                  <a:cubicBezTo>
                    <a:pt x="101302" y="2485"/>
                    <a:pt x="56072" y="5284"/>
                    <a:pt x="11877" y="2851"/>
                  </a:cubicBezTo>
                  <a:cubicBezTo>
                    <a:pt x="3766" y="2401"/>
                    <a:pt x="-1798" y="3821"/>
                    <a:pt x="556" y="12753"/>
                  </a:cubicBezTo>
                  <a:cubicBezTo>
                    <a:pt x="11771" y="55272"/>
                    <a:pt x="22109" y="98031"/>
                    <a:pt x="33579" y="140481"/>
                  </a:cubicBezTo>
                  <a:cubicBezTo>
                    <a:pt x="35091" y="146107"/>
                    <a:pt x="35636" y="151410"/>
                    <a:pt x="31220" y="154152"/>
                  </a:cubicBezTo>
                  <a:cubicBezTo>
                    <a:pt x="23214" y="159131"/>
                    <a:pt x="13878" y="161649"/>
                    <a:pt x="5745" y="166403"/>
                  </a:cubicBezTo>
                  <a:cubicBezTo>
                    <a:pt x="-3058" y="171551"/>
                    <a:pt x="-1457" y="178893"/>
                    <a:pt x="8578" y="181495"/>
                  </a:cubicBezTo>
                  <a:cubicBezTo>
                    <a:pt x="43503" y="190582"/>
                    <a:pt x="85346" y="193043"/>
                    <a:pt x="130746" y="184322"/>
                  </a:cubicBezTo>
                  <a:cubicBezTo>
                    <a:pt x="141897" y="182185"/>
                    <a:pt x="147103" y="169484"/>
                    <a:pt x="148203" y="157922"/>
                  </a:cubicBezTo>
                  <a:cubicBezTo>
                    <a:pt x="152800" y="109509"/>
                    <a:pt x="153691" y="60800"/>
                    <a:pt x="157165" y="12274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2C718C1-5D2E-4C9F-B482-61DFE374E81E}"/>
                </a:ext>
              </a:extLst>
            </p:cNvPr>
            <p:cNvSpPr/>
            <p:nvPr/>
          </p:nvSpPr>
          <p:spPr>
            <a:xfrm>
              <a:off x="6813961" y="4553995"/>
              <a:ext cx="206507" cy="169333"/>
            </a:xfrm>
            <a:custGeom>
              <a:avLst/>
              <a:gdLst>
                <a:gd name="connsiteX0" fmla="*/ 172120 w 206507"/>
                <a:gd name="connsiteY0" fmla="*/ 10268 h 169333"/>
                <a:gd name="connsiteX1" fmla="*/ 206507 w 206507"/>
                <a:gd name="connsiteY1" fmla="*/ 25824 h 169333"/>
                <a:gd name="connsiteX2" fmla="*/ 145615 w 206507"/>
                <a:gd name="connsiteY2" fmla="*/ 153622 h 169333"/>
                <a:gd name="connsiteX3" fmla="*/ 130582 w 206507"/>
                <a:gd name="connsiteY3" fmla="*/ 169319 h 169333"/>
                <a:gd name="connsiteX4" fmla="*/ 11609 w 206507"/>
                <a:gd name="connsiteY4" fmla="*/ 168307 h 169333"/>
                <a:gd name="connsiteX5" fmla="*/ 916 w 206507"/>
                <a:gd name="connsiteY5" fmla="*/ 145268 h 169333"/>
                <a:gd name="connsiteX6" fmla="*/ 16624 w 206507"/>
                <a:gd name="connsiteY6" fmla="*/ 59455 h 169333"/>
                <a:gd name="connsiteX7" fmla="*/ 33190 w 206507"/>
                <a:gd name="connsiteY7" fmla="*/ 7581 h 169333"/>
                <a:gd name="connsiteX8" fmla="*/ 54486 w 206507"/>
                <a:gd name="connsiteY8" fmla="*/ 0 h 169333"/>
                <a:gd name="connsiteX9" fmla="*/ 110003 w 206507"/>
                <a:gd name="connsiteY9" fmla="*/ 20296 h 169333"/>
                <a:gd name="connsiteX10" fmla="*/ 152386 w 206507"/>
                <a:gd name="connsiteY10" fmla="*/ 30803 h 169333"/>
                <a:gd name="connsiteX11" fmla="*/ 172120 w 206507"/>
                <a:gd name="connsiteY11" fmla="*/ 10268 h 16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07" h="169333">
                  <a:moveTo>
                    <a:pt x="172120" y="10268"/>
                  </a:moveTo>
                  <a:cubicBezTo>
                    <a:pt x="183592" y="17990"/>
                    <a:pt x="195148" y="22237"/>
                    <a:pt x="206507" y="25824"/>
                  </a:cubicBezTo>
                  <a:cubicBezTo>
                    <a:pt x="168573" y="41563"/>
                    <a:pt x="151626" y="99569"/>
                    <a:pt x="145615" y="153622"/>
                  </a:cubicBezTo>
                  <a:cubicBezTo>
                    <a:pt x="144376" y="164804"/>
                    <a:pt x="139028" y="169629"/>
                    <a:pt x="130582" y="169319"/>
                  </a:cubicBezTo>
                  <a:cubicBezTo>
                    <a:pt x="87053" y="167730"/>
                    <a:pt x="47096" y="170177"/>
                    <a:pt x="11609" y="168307"/>
                  </a:cubicBezTo>
                  <a:cubicBezTo>
                    <a:pt x="1047" y="167758"/>
                    <a:pt x="-1680" y="158320"/>
                    <a:pt x="916" y="145268"/>
                  </a:cubicBezTo>
                  <a:cubicBezTo>
                    <a:pt x="6595" y="116743"/>
                    <a:pt x="9988" y="87768"/>
                    <a:pt x="16624" y="59455"/>
                  </a:cubicBezTo>
                  <a:cubicBezTo>
                    <a:pt x="20764" y="41774"/>
                    <a:pt x="27670" y="24882"/>
                    <a:pt x="33190" y="7581"/>
                  </a:cubicBezTo>
                  <a:cubicBezTo>
                    <a:pt x="40063" y="5415"/>
                    <a:pt x="47035" y="3080"/>
                    <a:pt x="54486" y="0"/>
                  </a:cubicBezTo>
                  <a:cubicBezTo>
                    <a:pt x="66709" y="10549"/>
                    <a:pt x="97769" y="9747"/>
                    <a:pt x="110003" y="20296"/>
                  </a:cubicBezTo>
                  <a:cubicBezTo>
                    <a:pt x="130399" y="20015"/>
                    <a:pt x="131976" y="31085"/>
                    <a:pt x="152386" y="30803"/>
                  </a:cubicBezTo>
                  <a:cubicBezTo>
                    <a:pt x="158959" y="23953"/>
                    <a:pt x="165532" y="17104"/>
                    <a:pt x="172120" y="10268"/>
                  </a:cubicBezTo>
                </a:path>
              </a:pathLst>
            </a:custGeom>
            <a:solidFill>
              <a:srgbClr val="E8B30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8ABC29E-E846-4769-9B32-05670938207C}"/>
                </a:ext>
              </a:extLst>
            </p:cNvPr>
            <p:cNvSpPr/>
            <p:nvPr/>
          </p:nvSpPr>
          <p:spPr>
            <a:xfrm>
              <a:off x="6849972" y="4548608"/>
              <a:ext cx="142541" cy="62208"/>
            </a:xfrm>
            <a:custGeom>
              <a:avLst/>
              <a:gdLst>
                <a:gd name="connsiteX0" fmla="*/ 121048 w 142541"/>
                <a:gd name="connsiteY0" fmla="*/ 6118 h 62208"/>
                <a:gd name="connsiteX1" fmla="*/ 142542 w 142541"/>
                <a:gd name="connsiteY1" fmla="*/ 19734 h 62208"/>
                <a:gd name="connsiteX2" fmla="*/ 114826 w 142541"/>
                <a:gd name="connsiteY2" fmla="*/ 54096 h 62208"/>
                <a:gd name="connsiteX3" fmla="*/ 75048 w 142541"/>
                <a:gd name="connsiteY3" fmla="*/ 51789 h 62208"/>
                <a:gd name="connsiteX4" fmla="*/ 66064 w 142541"/>
                <a:gd name="connsiteY4" fmla="*/ 24600 h 62208"/>
                <a:gd name="connsiteX5" fmla="*/ 44252 w 142541"/>
                <a:gd name="connsiteY5" fmla="*/ 49482 h 62208"/>
                <a:gd name="connsiteX6" fmla="*/ 13455 w 142541"/>
                <a:gd name="connsiteY6" fmla="*/ 47429 h 62208"/>
                <a:gd name="connsiteX7" fmla="*/ 0 w 142541"/>
                <a:gd name="connsiteY7" fmla="*/ 12068 h 62208"/>
                <a:gd name="connsiteX8" fmla="*/ 31423 w 142541"/>
                <a:gd name="connsiteY8" fmla="*/ 0 h 62208"/>
                <a:gd name="connsiteX9" fmla="*/ 121048 w 142541"/>
                <a:gd name="connsiteY9" fmla="*/ 6118 h 6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541" h="62208">
                  <a:moveTo>
                    <a:pt x="121048" y="6118"/>
                  </a:moveTo>
                  <a:cubicBezTo>
                    <a:pt x="128213" y="10662"/>
                    <a:pt x="135377" y="15191"/>
                    <a:pt x="142542" y="19734"/>
                  </a:cubicBezTo>
                  <a:cubicBezTo>
                    <a:pt x="133308" y="31183"/>
                    <a:pt x="129198" y="43153"/>
                    <a:pt x="114826" y="54096"/>
                  </a:cubicBezTo>
                  <a:cubicBezTo>
                    <a:pt x="97063" y="66079"/>
                    <a:pt x="82804" y="64349"/>
                    <a:pt x="75048" y="51789"/>
                  </a:cubicBezTo>
                  <a:cubicBezTo>
                    <a:pt x="70037" y="43659"/>
                    <a:pt x="69052" y="33658"/>
                    <a:pt x="66064" y="24600"/>
                  </a:cubicBezTo>
                  <a:cubicBezTo>
                    <a:pt x="58789" y="32899"/>
                    <a:pt x="52345" y="41985"/>
                    <a:pt x="44252" y="49482"/>
                  </a:cubicBezTo>
                  <a:cubicBezTo>
                    <a:pt x="35102" y="57949"/>
                    <a:pt x="24027" y="54883"/>
                    <a:pt x="13455" y="47429"/>
                  </a:cubicBezTo>
                  <a:cubicBezTo>
                    <a:pt x="1996" y="35726"/>
                    <a:pt x="4508" y="23517"/>
                    <a:pt x="0" y="12068"/>
                  </a:cubicBezTo>
                  <a:cubicBezTo>
                    <a:pt x="10502" y="7708"/>
                    <a:pt x="20921" y="4360"/>
                    <a:pt x="31423" y="0"/>
                  </a:cubicBezTo>
                  <a:cubicBezTo>
                    <a:pt x="56958" y="25697"/>
                    <a:pt x="87984" y="21478"/>
                    <a:pt x="121048" y="6118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56ED292-7F4C-438E-BE16-7D57DABDEFF0}"/>
                </a:ext>
              </a:extLst>
            </p:cNvPr>
            <p:cNvSpPr/>
            <p:nvPr/>
          </p:nvSpPr>
          <p:spPr>
            <a:xfrm>
              <a:off x="6809789" y="4761786"/>
              <a:ext cx="143500" cy="82959"/>
            </a:xfrm>
            <a:custGeom>
              <a:avLst/>
              <a:gdLst>
                <a:gd name="connsiteX0" fmla="*/ 133107 w 143500"/>
                <a:gd name="connsiteY0" fmla="*/ 3991 h 82959"/>
                <a:gd name="connsiteX1" fmla="*/ 139371 w 143500"/>
                <a:gd name="connsiteY1" fmla="*/ 16510 h 82959"/>
                <a:gd name="connsiteX2" fmla="*/ 67680 w 143500"/>
                <a:gd name="connsiteY2" fmla="*/ 80268 h 82959"/>
                <a:gd name="connsiteX3" fmla="*/ 53291 w 143500"/>
                <a:gd name="connsiteY3" fmla="*/ 79340 h 82959"/>
                <a:gd name="connsiteX4" fmla="*/ 3410 w 143500"/>
                <a:gd name="connsiteY4" fmla="*/ 12346 h 82959"/>
                <a:gd name="connsiteX5" fmla="*/ 5498 w 143500"/>
                <a:gd name="connsiteY5" fmla="*/ 53 h 82959"/>
                <a:gd name="connsiteX6" fmla="*/ 133107 w 143500"/>
                <a:gd name="connsiteY6" fmla="*/ 3991 h 82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500" h="82959">
                  <a:moveTo>
                    <a:pt x="133107" y="3991"/>
                  </a:moveTo>
                  <a:cubicBezTo>
                    <a:pt x="144424" y="3541"/>
                    <a:pt x="146479" y="9575"/>
                    <a:pt x="139371" y="16510"/>
                  </a:cubicBezTo>
                  <a:cubicBezTo>
                    <a:pt x="116483" y="38846"/>
                    <a:pt x="92115" y="59634"/>
                    <a:pt x="67680" y="80268"/>
                  </a:cubicBezTo>
                  <a:cubicBezTo>
                    <a:pt x="63364" y="83911"/>
                    <a:pt x="57178" y="84094"/>
                    <a:pt x="53291" y="79340"/>
                  </a:cubicBezTo>
                  <a:cubicBezTo>
                    <a:pt x="35646" y="57792"/>
                    <a:pt x="19349" y="35160"/>
                    <a:pt x="3410" y="12346"/>
                  </a:cubicBezTo>
                  <a:cubicBezTo>
                    <a:pt x="-1016" y="6003"/>
                    <a:pt x="-1924" y="-664"/>
                    <a:pt x="5498" y="53"/>
                  </a:cubicBezTo>
                  <a:cubicBezTo>
                    <a:pt x="47485" y="4090"/>
                    <a:pt x="89938" y="5735"/>
                    <a:pt x="133107" y="3991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C20443D-FA91-4AA3-8828-A30F56443EBF}"/>
                </a:ext>
              </a:extLst>
            </p:cNvPr>
            <p:cNvSpPr/>
            <p:nvPr/>
          </p:nvSpPr>
          <p:spPr>
            <a:xfrm>
              <a:off x="7003374" y="5222148"/>
              <a:ext cx="53443" cy="41208"/>
            </a:xfrm>
            <a:custGeom>
              <a:avLst/>
              <a:gdLst>
                <a:gd name="connsiteX0" fmla="*/ 752 w 53443"/>
                <a:gd name="connsiteY0" fmla="*/ 11895 h 41208"/>
                <a:gd name="connsiteX1" fmla="*/ 20458 w 53443"/>
                <a:gd name="connsiteY1" fmla="*/ 39280 h 41208"/>
                <a:gd name="connsiteX2" fmla="*/ 52692 w 53443"/>
                <a:gd name="connsiteY2" fmla="*/ 29308 h 41208"/>
                <a:gd name="connsiteX3" fmla="*/ 32986 w 53443"/>
                <a:gd name="connsiteY3" fmla="*/ 1937 h 41208"/>
                <a:gd name="connsiteX4" fmla="*/ 752 w 53443"/>
                <a:gd name="connsiteY4" fmla="*/ 11895 h 41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43" h="41208">
                  <a:moveTo>
                    <a:pt x="752" y="11895"/>
                  </a:moveTo>
                  <a:cubicBezTo>
                    <a:pt x="-2711" y="22205"/>
                    <a:pt x="6115" y="34470"/>
                    <a:pt x="20458" y="39280"/>
                  </a:cubicBezTo>
                  <a:cubicBezTo>
                    <a:pt x="34801" y="44077"/>
                    <a:pt x="49229" y="39618"/>
                    <a:pt x="52692" y="29308"/>
                  </a:cubicBezTo>
                  <a:cubicBezTo>
                    <a:pt x="56154" y="18998"/>
                    <a:pt x="47329" y="6747"/>
                    <a:pt x="32986" y="1937"/>
                  </a:cubicBezTo>
                  <a:cubicBezTo>
                    <a:pt x="18642" y="-2874"/>
                    <a:pt x="4215" y="1585"/>
                    <a:pt x="752" y="11895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6FBFF7E-CDC1-441D-A276-834E61B9433B}"/>
                </a:ext>
              </a:extLst>
            </p:cNvPr>
            <p:cNvSpPr/>
            <p:nvPr/>
          </p:nvSpPr>
          <p:spPr>
            <a:xfrm>
              <a:off x="6761504" y="5169300"/>
              <a:ext cx="39412" cy="54742"/>
            </a:xfrm>
            <a:custGeom>
              <a:avLst/>
              <a:gdLst>
                <a:gd name="connsiteX0" fmla="*/ 19710 w 39412"/>
                <a:gd name="connsiteY0" fmla="*/ 54743 h 54742"/>
                <a:gd name="connsiteX1" fmla="*/ 39412 w 39412"/>
                <a:gd name="connsiteY1" fmla="*/ 27371 h 54742"/>
                <a:gd name="connsiteX2" fmla="*/ 19710 w 39412"/>
                <a:gd name="connsiteY2" fmla="*/ 0 h 54742"/>
                <a:gd name="connsiteX3" fmla="*/ 0 w 39412"/>
                <a:gd name="connsiteY3" fmla="*/ 27371 h 54742"/>
                <a:gd name="connsiteX4" fmla="*/ 19710 w 39412"/>
                <a:gd name="connsiteY4" fmla="*/ 54743 h 54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12" h="54742">
                  <a:moveTo>
                    <a:pt x="19710" y="54743"/>
                  </a:moveTo>
                  <a:cubicBezTo>
                    <a:pt x="30564" y="54743"/>
                    <a:pt x="39412" y="42449"/>
                    <a:pt x="39412" y="27371"/>
                  </a:cubicBezTo>
                  <a:cubicBezTo>
                    <a:pt x="39412" y="12293"/>
                    <a:pt x="30564" y="0"/>
                    <a:pt x="19710" y="0"/>
                  </a:cubicBezTo>
                  <a:cubicBezTo>
                    <a:pt x="8858" y="0"/>
                    <a:pt x="0" y="12293"/>
                    <a:pt x="0" y="27371"/>
                  </a:cubicBezTo>
                  <a:cubicBezTo>
                    <a:pt x="0" y="42449"/>
                    <a:pt x="8858" y="54743"/>
                    <a:pt x="19710" y="54743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FF609BB-FC57-4B19-B208-F9EBA5FB886C}"/>
                </a:ext>
              </a:extLst>
            </p:cNvPr>
            <p:cNvSpPr/>
            <p:nvPr/>
          </p:nvSpPr>
          <p:spPr>
            <a:xfrm>
              <a:off x="7462970" y="3506181"/>
              <a:ext cx="239528" cy="163567"/>
            </a:xfrm>
            <a:custGeom>
              <a:avLst/>
              <a:gdLst>
                <a:gd name="connsiteX0" fmla="*/ 0 w 239528"/>
                <a:gd name="connsiteY0" fmla="*/ 63321 h 163567"/>
                <a:gd name="connsiteX1" fmla="*/ 167207 w 239528"/>
                <a:gd name="connsiteY1" fmla="*/ 161005 h 163567"/>
                <a:gd name="connsiteX2" fmla="*/ 177609 w 239528"/>
                <a:gd name="connsiteY2" fmla="*/ 159994 h 163567"/>
                <a:gd name="connsiteX3" fmla="*/ 239528 w 239528"/>
                <a:gd name="connsiteY3" fmla="*/ 0 h 163567"/>
                <a:gd name="connsiteX4" fmla="*/ 170712 w 239528"/>
                <a:gd name="connsiteY4" fmla="*/ 20197 h 163567"/>
                <a:gd name="connsiteX5" fmla="*/ 33669 w 239528"/>
                <a:gd name="connsiteY5" fmla="*/ 55118 h 163567"/>
                <a:gd name="connsiteX6" fmla="*/ 0 w 239528"/>
                <a:gd name="connsiteY6" fmla="*/ 63321 h 16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528" h="163567">
                  <a:moveTo>
                    <a:pt x="0" y="63321"/>
                  </a:moveTo>
                  <a:cubicBezTo>
                    <a:pt x="55754" y="95853"/>
                    <a:pt x="111593" y="128258"/>
                    <a:pt x="167207" y="161005"/>
                  </a:cubicBezTo>
                  <a:cubicBezTo>
                    <a:pt x="172316" y="164000"/>
                    <a:pt x="175666" y="165180"/>
                    <a:pt x="177609" y="159994"/>
                  </a:cubicBezTo>
                  <a:cubicBezTo>
                    <a:pt x="197653" y="106447"/>
                    <a:pt x="218879" y="53316"/>
                    <a:pt x="239528" y="0"/>
                  </a:cubicBezTo>
                  <a:lnTo>
                    <a:pt x="170712" y="20197"/>
                  </a:lnTo>
                  <a:cubicBezTo>
                    <a:pt x="125036" y="31840"/>
                    <a:pt x="79360" y="43471"/>
                    <a:pt x="33669" y="55118"/>
                  </a:cubicBezTo>
                  <a:lnTo>
                    <a:pt x="0" y="63321"/>
                  </a:lnTo>
                </a:path>
              </a:pathLst>
            </a:custGeom>
            <a:solidFill>
              <a:srgbClr val="E3B5D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7B1BFBB-528E-4C7D-842B-DB8E0C09EA64}"/>
                </a:ext>
              </a:extLst>
            </p:cNvPr>
            <p:cNvSpPr/>
            <p:nvPr/>
          </p:nvSpPr>
          <p:spPr>
            <a:xfrm>
              <a:off x="7183762" y="3578728"/>
              <a:ext cx="235938" cy="184927"/>
            </a:xfrm>
            <a:custGeom>
              <a:avLst/>
              <a:gdLst>
                <a:gd name="connsiteX0" fmla="*/ 0 w 235938"/>
                <a:gd name="connsiteY0" fmla="*/ 44389 h 184927"/>
                <a:gd name="connsiteX1" fmla="*/ 66790 w 235938"/>
                <a:gd name="connsiteY1" fmla="*/ 103986 h 184927"/>
                <a:gd name="connsiteX2" fmla="*/ 160873 w 235938"/>
                <a:gd name="connsiteY2" fmla="*/ 183597 h 184927"/>
                <a:gd name="connsiteX3" fmla="*/ 166109 w 235938"/>
                <a:gd name="connsiteY3" fmla="*/ 181625 h 184927"/>
                <a:gd name="connsiteX4" fmla="*/ 225776 w 235938"/>
                <a:gd name="connsiteY4" fmla="*/ 29295 h 184927"/>
                <a:gd name="connsiteX5" fmla="*/ 235939 w 235938"/>
                <a:gd name="connsiteY5" fmla="*/ 0 h 184927"/>
                <a:gd name="connsiteX6" fmla="*/ 151005 w 235938"/>
                <a:gd name="connsiteY6" fmla="*/ 18412 h 184927"/>
                <a:gd name="connsiteX7" fmla="*/ 26237 w 235938"/>
                <a:gd name="connsiteY7" fmla="*/ 39861 h 184927"/>
                <a:gd name="connsiteX8" fmla="*/ 0 w 235938"/>
                <a:gd name="connsiteY8" fmla="*/ 44389 h 18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938" h="184927">
                  <a:moveTo>
                    <a:pt x="0" y="44389"/>
                  </a:moveTo>
                  <a:cubicBezTo>
                    <a:pt x="22352" y="63069"/>
                    <a:pt x="44860" y="79738"/>
                    <a:pt x="66790" y="103986"/>
                  </a:cubicBezTo>
                  <a:cubicBezTo>
                    <a:pt x="93745" y="133830"/>
                    <a:pt x="126401" y="163176"/>
                    <a:pt x="160873" y="183597"/>
                  </a:cubicBezTo>
                  <a:cubicBezTo>
                    <a:pt x="164800" y="185917"/>
                    <a:pt x="164997" y="185168"/>
                    <a:pt x="166109" y="181625"/>
                  </a:cubicBezTo>
                  <a:cubicBezTo>
                    <a:pt x="181550" y="132243"/>
                    <a:pt x="201228" y="82662"/>
                    <a:pt x="225776" y="29295"/>
                  </a:cubicBezTo>
                  <a:lnTo>
                    <a:pt x="235939" y="0"/>
                  </a:lnTo>
                  <a:lnTo>
                    <a:pt x="151005" y="18412"/>
                  </a:lnTo>
                  <a:cubicBezTo>
                    <a:pt x="109411" y="25560"/>
                    <a:pt x="67817" y="32702"/>
                    <a:pt x="26237" y="39861"/>
                  </a:cubicBezTo>
                  <a:lnTo>
                    <a:pt x="0" y="44389"/>
                  </a:lnTo>
                </a:path>
              </a:pathLst>
            </a:custGeom>
            <a:solidFill>
              <a:srgbClr val="F46F78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3ED983A-DA8B-47E6-B69B-3ADE9C40A9F2}"/>
                </a:ext>
              </a:extLst>
            </p:cNvPr>
            <p:cNvSpPr/>
            <p:nvPr/>
          </p:nvSpPr>
          <p:spPr>
            <a:xfrm>
              <a:off x="6900122" y="3626633"/>
              <a:ext cx="246591" cy="175529"/>
            </a:xfrm>
            <a:custGeom>
              <a:avLst/>
              <a:gdLst>
                <a:gd name="connsiteX0" fmla="*/ 0 w 246591"/>
                <a:gd name="connsiteY0" fmla="*/ 20465 h 175529"/>
                <a:gd name="connsiteX1" fmla="*/ 143247 w 246591"/>
                <a:gd name="connsiteY1" fmla="*/ 171388 h 175529"/>
                <a:gd name="connsiteX2" fmla="*/ 154395 w 246591"/>
                <a:gd name="connsiteY2" fmla="*/ 170405 h 175529"/>
                <a:gd name="connsiteX3" fmla="*/ 246592 w 246591"/>
                <a:gd name="connsiteY3" fmla="*/ 0 h 175529"/>
                <a:gd name="connsiteX4" fmla="*/ 170681 w 246591"/>
                <a:gd name="connsiteY4" fmla="*/ 8500 h 175529"/>
                <a:gd name="connsiteX5" fmla="*/ 70123 w 246591"/>
                <a:gd name="connsiteY5" fmla="*/ 17075 h 175529"/>
                <a:gd name="connsiteX6" fmla="*/ 0 w 246591"/>
                <a:gd name="connsiteY6" fmla="*/ 20465 h 17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591" h="175529">
                  <a:moveTo>
                    <a:pt x="0" y="20465"/>
                  </a:moveTo>
                  <a:cubicBezTo>
                    <a:pt x="47771" y="70749"/>
                    <a:pt x="96037" y="120583"/>
                    <a:pt x="143247" y="171388"/>
                  </a:cubicBezTo>
                  <a:cubicBezTo>
                    <a:pt x="148919" y="177493"/>
                    <a:pt x="151157" y="176581"/>
                    <a:pt x="154395" y="170405"/>
                  </a:cubicBezTo>
                  <a:cubicBezTo>
                    <a:pt x="184405" y="113227"/>
                    <a:pt x="215836" y="56799"/>
                    <a:pt x="246592" y="0"/>
                  </a:cubicBezTo>
                  <a:lnTo>
                    <a:pt x="170681" y="8500"/>
                  </a:lnTo>
                  <a:cubicBezTo>
                    <a:pt x="137166" y="11351"/>
                    <a:pt x="103637" y="14207"/>
                    <a:pt x="70123" y="17075"/>
                  </a:cubicBezTo>
                  <a:lnTo>
                    <a:pt x="0" y="20465"/>
                  </a:lnTo>
                </a:path>
              </a:pathLst>
            </a:custGeom>
            <a:solidFill>
              <a:srgbClr val="FBDB4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5CCA1A4-9FD0-47A8-8727-3A66B30406F6}"/>
                </a:ext>
              </a:extLst>
            </p:cNvPr>
            <p:cNvSpPr/>
            <p:nvPr/>
          </p:nvSpPr>
          <p:spPr>
            <a:xfrm>
              <a:off x="6609875" y="3636413"/>
              <a:ext cx="249516" cy="166738"/>
            </a:xfrm>
            <a:custGeom>
              <a:avLst/>
              <a:gdLst>
                <a:gd name="connsiteX0" fmla="*/ 0 w 249516"/>
                <a:gd name="connsiteY0" fmla="*/ 0 h 166738"/>
                <a:gd name="connsiteX1" fmla="*/ 109368 w 249516"/>
                <a:gd name="connsiteY1" fmla="*/ 162862 h 166738"/>
                <a:gd name="connsiteX2" fmla="*/ 121139 w 249516"/>
                <a:gd name="connsiteY2" fmla="*/ 163955 h 166738"/>
                <a:gd name="connsiteX3" fmla="*/ 249517 w 249516"/>
                <a:gd name="connsiteY3" fmla="*/ 11587 h 166738"/>
                <a:gd name="connsiteX4" fmla="*/ 163554 w 249516"/>
                <a:gd name="connsiteY4" fmla="*/ 11587 h 166738"/>
                <a:gd name="connsiteX5" fmla="*/ 56557 w 249516"/>
                <a:gd name="connsiteY5" fmla="*/ 6367 h 166738"/>
                <a:gd name="connsiteX6" fmla="*/ 0 w 249516"/>
                <a:gd name="connsiteY6" fmla="*/ 0 h 1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516" h="166738">
                  <a:moveTo>
                    <a:pt x="0" y="0"/>
                  </a:moveTo>
                  <a:cubicBezTo>
                    <a:pt x="29465" y="56904"/>
                    <a:pt x="65469" y="111368"/>
                    <a:pt x="109368" y="162862"/>
                  </a:cubicBezTo>
                  <a:cubicBezTo>
                    <a:pt x="113293" y="167460"/>
                    <a:pt x="117560" y="168148"/>
                    <a:pt x="121139" y="163955"/>
                  </a:cubicBezTo>
                  <a:cubicBezTo>
                    <a:pt x="164286" y="113478"/>
                    <a:pt x="206739" y="62393"/>
                    <a:pt x="249517" y="11587"/>
                  </a:cubicBezTo>
                  <a:lnTo>
                    <a:pt x="163554" y="11587"/>
                  </a:lnTo>
                  <a:cubicBezTo>
                    <a:pt x="127886" y="9846"/>
                    <a:pt x="92219" y="8114"/>
                    <a:pt x="56557" y="6367"/>
                  </a:cubicBezTo>
                  <a:lnTo>
                    <a:pt x="0" y="0"/>
                  </a:lnTo>
                </a:path>
              </a:pathLst>
            </a:custGeom>
            <a:solidFill>
              <a:srgbClr val="E3B5D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401D7E1-3868-434E-96A5-C005A3214F33}"/>
                </a:ext>
              </a:extLst>
            </p:cNvPr>
            <p:cNvSpPr/>
            <p:nvPr/>
          </p:nvSpPr>
          <p:spPr>
            <a:xfrm>
              <a:off x="6343176" y="3590441"/>
              <a:ext cx="209636" cy="169178"/>
            </a:xfrm>
            <a:custGeom>
              <a:avLst/>
              <a:gdLst>
                <a:gd name="connsiteX0" fmla="*/ 0 w 209636"/>
                <a:gd name="connsiteY0" fmla="*/ 0 h 169178"/>
                <a:gd name="connsiteX1" fmla="*/ 68020 w 209636"/>
                <a:gd name="connsiteY1" fmla="*/ 163302 h 169178"/>
                <a:gd name="connsiteX2" fmla="*/ 80629 w 209636"/>
                <a:gd name="connsiteY2" fmla="*/ 166620 h 169178"/>
                <a:gd name="connsiteX3" fmla="*/ 209637 w 209636"/>
                <a:gd name="connsiteY3" fmla="*/ 39724 h 169178"/>
                <a:gd name="connsiteX4" fmla="*/ 163527 w 209636"/>
                <a:gd name="connsiteY4" fmla="*/ 33971 h 169178"/>
                <a:gd name="connsiteX5" fmla="*/ 78297 w 209636"/>
                <a:gd name="connsiteY5" fmla="*/ 18654 h 169178"/>
                <a:gd name="connsiteX6" fmla="*/ 0 w 209636"/>
                <a:gd name="connsiteY6" fmla="*/ 0 h 16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636" h="169178">
                  <a:moveTo>
                    <a:pt x="0" y="0"/>
                  </a:moveTo>
                  <a:cubicBezTo>
                    <a:pt x="22587" y="54477"/>
                    <a:pt x="44405" y="109277"/>
                    <a:pt x="68020" y="163302"/>
                  </a:cubicBezTo>
                  <a:cubicBezTo>
                    <a:pt x="71342" y="170895"/>
                    <a:pt x="76984" y="170125"/>
                    <a:pt x="80629" y="166620"/>
                  </a:cubicBezTo>
                  <a:cubicBezTo>
                    <a:pt x="124115" y="124819"/>
                    <a:pt x="166651" y="82046"/>
                    <a:pt x="209637" y="39724"/>
                  </a:cubicBezTo>
                  <a:lnTo>
                    <a:pt x="163527" y="33971"/>
                  </a:lnTo>
                  <a:cubicBezTo>
                    <a:pt x="135112" y="28868"/>
                    <a:pt x="106707" y="23747"/>
                    <a:pt x="78297" y="18654"/>
                  </a:cubicBezTo>
                  <a:lnTo>
                    <a:pt x="0" y="0"/>
                  </a:lnTo>
                </a:path>
              </a:pathLst>
            </a:custGeom>
            <a:solidFill>
              <a:srgbClr val="F46F78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AD98C86-F34B-42D5-9CBE-92A38DDC6D50}"/>
                </a:ext>
              </a:extLst>
            </p:cNvPr>
            <p:cNvSpPr/>
            <p:nvPr/>
          </p:nvSpPr>
          <p:spPr>
            <a:xfrm>
              <a:off x="6102699" y="3505083"/>
              <a:ext cx="199581" cy="203491"/>
            </a:xfrm>
            <a:custGeom>
              <a:avLst/>
              <a:gdLst>
                <a:gd name="connsiteX0" fmla="*/ 0 w 199581"/>
                <a:gd name="connsiteY0" fmla="*/ 0 h 203491"/>
                <a:gd name="connsiteX1" fmla="*/ 38275 w 199581"/>
                <a:gd name="connsiteY1" fmla="*/ 196899 h 203491"/>
                <a:gd name="connsiteX2" fmla="*/ 50393 w 199581"/>
                <a:gd name="connsiteY2" fmla="*/ 201217 h 203491"/>
                <a:gd name="connsiteX3" fmla="*/ 199581 w 199581"/>
                <a:gd name="connsiteY3" fmla="*/ 74980 h 203491"/>
                <a:gd name="connsiteX4" fmla="*/ 147395 w 199581"/>
                <a:gd name="connsiteY4" fmla="*/ 59888 h 203491"/>
                <a:gd name="connsiteX5" fmla="*/ 61549 w 199581"/>
                <a:gd name="connsiteY5" fmla="*/ 28031 h 203491"/>
                <a:gd name="connsiteX6" fmla="*/ 0 w 199581"/>
                <a:gd name="connsiteY6" fmla="*/ 0 h 203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9581" h="203491">
                  <a:moveTo>
                    <a:pt x="0" y="0"/>
                  </a:moveTo>
                  <a:lnTo>
                    <a:pt x="38275" y="196899"/>
                  </a:lnTo>
                  <a:cubicBezTo>
                    <a:pt x="40848" y="204525"/>
                    <a:pt x="45137" y="204915"/>
                    <a:pt x="50393" y="201217"/>
                  </a:cubicBezTo>
                  <a:lnTo>
                    <a:pt x="199581" y="74980"/>
                  </a:lnTo>
                  <a:lnTo>
                    <a:pt x="147395" y="59888"/>
                  </a:lnTo>
                  <a:cubicBezTo>
                    <a:pt x="118782" y="49273"/>
                    <a:pt x="90168" y="38652"/>
                    <a:pt x="61549" y="28031"/>
                  </a:cubicBezTo>
                  <a:lnTo>
                    <a:pt x="0" y="0"/>
                  </a:lnTo>
                </a:path>
              </a:pathLst>
            </a:custGeom>
            <a:solidFill>
              <a:srgbClr val="FBDB4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98DD3C7-578F-44CC-9196-289A2F689C90}"/>
                </a:ext>
              </a:extLst>
            </p:cNvPr>
            <p:cNvSpPr/>
            <p:nvPr/>
          </p:nvSpPr>
          <p:spPr>
            <a:xfrm>
              <a:off x="5875138" y="3292434"/>
              <a:ext cx="2084215" cy="926272"/>
            </a:xfrm>
            <a:custGeom>
              <a:avLst/>
              <a:gdLst>
                <a:gd name="connsiteX0" fmla="*/ 172699 w 2084215"/>
                <a:gd name="connsiteY0" fmla="*/ 192672 h 926272"/>
                <a:gd name="connsiteX1" fmla="*/ 169558 w 2084215"/>
                <a:gd name="connsiteY1" fmla="*/ 186649 h 926272"/>
                <a:gd name="connsiteX2" fmla="*/ 163385 w 2084215"/>
                <a:gd name="connsiteY2" fmla="*/ 174760 h 926272"/>
                <a:gd name="connsiteX3" fmla="*/ 43680 w 2084215"/>
                <a:gd name="connsiteY3" fmla="*/ 118547 h 926272"/>
                <a:gd name="connsiteX4" fmla="*/ 21675 w 2084215"/>
                <a:gd name="connsiteY4" fmla="*/ 119587 h 926272"/>
                <a:gd name="connsiteX5" fmla="*/ 7258 w 2084215"/>
                <a:gd name="connsiteY5" fmla="*/ 128663 h 926272"/>
                <a:gd name="connsiteX6" fmla="*/ 16699 w 2084215"/>
                <a:gd name="connsiteY6" fmla="*/ 150794 h 926272"/>
                <a:gd name="connsiteX7" fmla="*/ 85631 w 2084215"/>
                <a:gd name="connsiteY7" fmla="*/ 181452 h 926272"/>
                <a:gd name="connsiteX8" fmla="*/ 129779 w 2084215"/>
                <a:gd name="connsiteY8" fmla="*/ 188381 h 926272"/>
                <a:gd name="connsiteX9" fmla="*/ 172699 w 2084215"/>
                <a:gd name="connsiteY9" fmla="*/ 192672 h 926272"/>
                <a:gd name="connsiteX10" fmla="*/ 184294 w 2084215"/>
                <a:gd name="connsiteY10" fmla="*/ 181715 h 926272"/>
                <a:gd name="connsiteX11" fmla="*/ 183448 w 2084215"/>
                <a:gd name="connsiteY11" fmla="*/ 175523 h 926272"/>
                <a:gd name="connsiteX12" fmla="*/ 180187 w 2084215"/>
                <a:gd name="connsiteY12" fmla="*/ 102345 h 926272"/>
                <a:gd name="connsiteX13" fmla="*/ 167579 w 2084215"/>
                <a:gd name="connsiteY13" fmla="*/ 24447 h 926272"/>
                <a:gd name="connsiteX14" fmla="*/ 155461 w 2084215"/>
                <a:gd name="connsiteY14" fmla="*/ 11546 h 926272"/>
                <a:gd name="connsiteX15" fmla="*/ 141698 w 2084215"/>
                <a:gd name="connsiteY15" fmla="*/ 21651 h 926272"/>
                <a:gd name="connsiteX16" fmla="*/ 133578 w 2084215"/>
                <a:gd name="connsiteY16" fmla="*/ 43397 h 926272"/>
                <a:gd name="connsiteX17" fmla="*/ 141528 w 2084215"/>
                <a:gd name="connsiteY17" fmla="*/ 110295 h 926272"/>
                <a:gd name="connsiteX18" fmla="*/ 168597 w 2084215"/>
                <a:gd name="connsiteY18" fmla="*/ 170375 h 926272"/>
                <a:gd name="connsiteX19" fmla="*/ 174986 w 2084215"/>
                <a:gd name="connsiteY19" fmla="*/ 175232 h 926272"/>
                <a:gd name="connsiteX20" fmla="*/ 177631 w 2084215"/>
                <a:gd name="connsiteY20" fmla="*/ 177249 h 926272"/>
                <a:gd name="connsiteX21" fmla="*/ 1911505 w 2084215"/>
                <a:gd name="connsiteY21" fmla="*/ 187551 h 926272"/>
                <a:gd name="connsiteX22" fmla="*/ 1954450 w 2084215"/>
                <a:gd name="connsiteY22" fmla="*/ 183271 h 926272"/>
                <a:gd name="connsiteX23" fmla="*/ 1998592 w 2084215"/>
                <a:gd name="connsiteY23" fmla="*/ 176348 h 926272"/>
                <a:gd name="connsiteX24" fmla="*/ 2067521 w 2084215"/>
                <a:gd name="connsiteY24" fmla="*/ 145738 h 926272"/>
                <a:gd name="connsiteX25" fmla="*/ 2076966 w 2084215"/>
                <a:gd name="connsiteY25" fmla="*/ 123635 h 926272"/>
                <a:gd name="connsiteX26" fmla="*/ 2062553 w 2084215"/>
                <a:gd name="connsiteY26" fmla="*/ 114575 h 926272"/>
                <a:gd name="connsiteX27" fmla="*/ 2040538 w 2084215"/>
                <a:gd name="connsiteY27" fmla="*/ 113537 h 926272"/>
                <a:gd name="connsiteX28" fmla="*/ 1920837 w 2084215"/>
                <a:gd name="connsiteY28" fmla="*/ 169672 h 926272"/>
                <a:gd name="connsiteX29" fmla="*/ 1914658 w 2084215"/>
                <a:gd name="connsiteY29" fmla="*/ 181529 h 926272"/>
                <a:gd name="connsiteX30" fmla="*/ 1899935 w 2084215"/>
                <a:gd name="connsiteY30" fmla="*/ 176622 h 926272"/>
                <a:gd name="connsiteX31" fmla="*/ 1906593 w 2084215"/>
                <a:gd name="connsiteY31" fmla="*/ 172160 h 926272"/>
                <a:gd name="connsiteX32" fmla="*/ 1909239 w 2084215"/>
                <a:gd name="connsiteY32" fmla="*/ 170145 h 926272"/>
                <a:gd name="connsiteX33" fmla="*/ 1915629 w 2084215"/>
                <a:gd name="connsiteY33" fmla="*/ 165282 h 926272"/>
                <a:gd name="connsiteX34" fmla="*/ 1942697 w 2084215"/>
                <a:gd name="connsiteY34" fmla="*/ 105295 h 926272"/>
                <a:gd name="connsiteX35" fmla="*/ 1950636 w 2084215"/>
                <a:gd name="connsiteY35" fmla="*/ 38490 h 926272"/>
                <a:gd name="connsiteX36" fmla="*/ 1942528 w 2084215"/>
                <a:gd name="connsiteY36" fmla="*/ 16777 h 926272"/>
                <a:gd name="connsiteX37" fmla="*/ 1928762 w 2084215"/>
                <a:gd name="connsiteY37" fmla="*/ 6689 h 926272"/>
                <a:gd name="connsiteX38" fmla="*/ 1916629 w 2084215"/>
                <a:gd name="connsiteY38" fmla="*/ 19573 h 926272"/>
                <a:gd name="connsiteX39" fmla="*/ 1904045 w 2084215"/>
                <a:gd name="connsiteY39" fmla="*/ 97351 h 926272"/>
                <a:gd name="connsiteX40" fmla="*/ 1900779 w 2084215"/>
                <a:gd name="connsiteY40" fmla="*/ 170436 h 926272"/>
                <a:gd name="connsiteX41" fmla="*/ 1899935 w 2084215"/>
                <a:gd name="connsiteY41" fmla="*/ 176622 h 926272"/>
                <a:gd name="connsiteX42" fmla="*/ 194890 w 2084215"/>
                <a:gd name="connsiteY42" fmla="*/ 201308 h 926272"/>
                <a:gd name="connsiteX43" fmla="*/ 163901 w 2084215"/>
                <a:gd name="connsiteY43" fmla="*/ 392059 h 926272"/>
                <a:gd name="connsiteX44" fmla="*/ 99296 w 2084215"/>
                <a:gd name="connsiteY44" fmla="*/ 481161 h 926272"/>
                <a:gd name="connsiteX45" fmla="*/ 82218 w 2084215"/>
                <a:gd name="connsiteY45" fmla="*/ 526263 h 926272"/>
                <a:gd name="connsiteX46" fmla="*/ 79034 w 2084215"/>
                <a:gd name="connsiteY46" fmla="*/ 570190 h 926272"/>
                <a:gd name="connsiteX47" fmla="*/ 90361 w 2084215"/>
                <a:gd name="connsiteY47" fmla="*/ 608260 h 926272"/>
                <a:gd name="connsiteX48" fmla="*/ 128558 w 2084215"/>
                <a:gd name="connsiteY48" fmla="*/ 675461 h 926272"/>
                <a:gd name="connsiteX49" fmla="*/ 160481 w 2084215"/>
                <a:gd name="connsiteY49" fmla="*/ 732376 h 926272"/>
                <a:gd name="connsiteX50" fmla="*/ 182277 w 2084215"/>
                <a:gd name="connsiteY50" fmla="*/ 809648 h 926272"/>
                <a:gd name="connsiteX51" fmla="*/ 183634 w 2084215"/>
                <a:gd name="connsiteY51" fmla="*/ 860025 h 926272"/>
                <a:gd name="connsiteX52" fmla="*/ 177086 w 2084215"/>
                <a:gd name="connsiteY52" fmla="*/ 922748 h 926272"/>
                <a:gd name="connsiteX53" fmla="*/ 170515 w 2084215"/>
                <a:gd name="connsiteY53" fmla="*/ 921727 h 926272"/>
                <a:gd name="connsiteX54" fmla="*/ 176987 w 2084215"/>
                <a:gd name="connsiteY54" fmla="*/ 859734 h 926272"/>
                <a:gd name="connsiteX55" fmla="*/ 175673 w 2084215"/>
                <a:gd name="connsiteY55" fmla="*/ 810368 h 926272"/>
                <a:gd name="connsiteX56" fmla="*/ 154460 w 2084215"/>
                <a:gd name="connsiteY56" fmla="*/ 735206 h 926272"/>
                <a:gd name="connsiteX57" fmla="*/ 122877 w 2084215"/>
                <a:gd name="connsiteY57" fmla="*/ 678917 h 926272"/>
                <a:gd name="connsiteX58" fmla="*/ 84433 w 2084215"/>
                <a:gd name="connsiteY58" fmla="*/ 611271 h 926272"/>
                <a:gd name="connsiteX59" fmla="*/ 72420 w 2084215"/>
                <a:gd name="connsiteY59" fmla="*/ 570910 h 926272"/>
                <a:gd name="connsiteX60" fmla="*/ 75751 w 2084215"/>
                <a:gd name="connsiteY60" fmla="*/ 524735 h 926272"/>
                <a:gd name="connsiteX61" fmla="*/ 93373 w 2084215"/>
                <a:gd name="connsiteY61" fmla="*/ 478149 h 926272"/>
                <a:gd name="connsiteX62" fmla="*/ 159001 w 2084215"/>
                <a:gd name="connsiteY62" fmla="*/ 387565 h 926272"/>
                <a:gd name="connsiteX63" fmla="*/ 187461 w 2084215"/>
                <a:gd name="connsiteY63" fmla="*/ 201473 h 926272"/>
                <a:gd name="connsiteX64" fmla="*/ 179335 w 2084215"/>
                <a:gd name="connsiteY64" fmla="*/ 199945 h 926272"/>
                <a:gd name="connsiteX65" fmla="*/ 176025 w 2084215"/>
                <a:gd name="connsiteY65" fmla="*/ 199644 h 926272"/>
                <a:gd name="connsiteX66" fmla="*/ 129003 w 2084215"/>
                <a:gd name="connsiteY66" fmla="*/ 194979 h 926272"/>
                <a:gd name="connsiteX67" fmla="*/ 84240 w 2084215"/>
                <a:gd name="connsiteY67" fmla="*/ 187952 h 926272"/>
                <a:gd name="connsiteX68" fmla="*/ 12200 w 2084215"/>
                <a:gd name="connsiteY68" fmla="*/ 155684 h 926272"/>
                <a:gd name="connsiteX69" fmla="*/ 957 w 2084215"/>
                <a:gd name="connsiteY69" fmla="*/ 126525 h 926272"/>
                <a:gd name="connsiteX70" fmla="*/ 20668 w 2084215"/>
                <a:gd name="connsiteY70" fmla="*/ 113015 h 926272"/>
                <a:gd name="connsiteX71" fmla="*/ 44053 w 2084215"/>
                <a:gd name="connsiteY71" fmla="*/ 111915 h 926272"/>
                <a:gd name="connsiteX72" fmla="*/ 156638 w 2084215"/>
                <a:gd name="connsiteY72" fmla="*/ 161524 h 926272"/>
                <a:gd name="connsiteX73" fmla="*/ 135248 w 2084215"/>
                <a:gd name="connsiteY73" fmla="*/ 112482 h 926272"/>
                <a:gd name="connsiteX74" fmla="*/ 127068 w 2084215"/>
                <a:gd name="connsiteY74" fmla="*/ 42055 h 926272"/>
                <a:gd name="connsiteX75" fmla="*/ 135903 w 2084215"/>
                <a:gd name="connsiteY75" fmla="*/ 18409 h 926272"/>
                <a:gd name="connsiteX76" fmla="*/ 156154 w 2084215"/>
                <a:gd name="connsiteY76" fmla="*/ 4948 h 926272"/>
                <a:gd name="connsiteX77" fmla="*/ 173881 w 2084215"/>
                <a:gd name="connsiteY77" fmla="*/ 22320 h 926272"/>
                <a:gd name="connsiteX78" fmla="*/ 186835 w 2084215"/>
                <a:gd name="connsiteY78" fmla="*/ 102103 h 926272"/>
                <a:gd name="connsiteX79" fmla="*/ 190046 w 2084215"/>
                <a:gd name="connsiteY79" fmla="*/ 174716 h 926272"/>
                <a:gd name="connsiteX80" fmla="*/ 191305 w 2084215"/>
                <a:gd name="connsiteY80" fmla="*/ 183501 h 926272"/>
                <a:gd name="connsiteX81" fmla="*/ 191849 w 2084215"/>
                <a:gd name="connsiteY81" fmla="*/ 186787 h 926272"/>
                <a:gd name="connsiteX82" fmla="*/ 203677 w 2084215"/>
                <a:gd name="connsiteY82" fmla="*/ 198177 h 926272"/>
                <a:gd name="connsiteX83" fmla="*/ 387124 w 2084215"/>
                <a:gd name="connsiteY83" fmla="*/ 272883 h 926272"/>
                <a:gd name="connsiteX84" fmla="*/ 517622 w 2084215"/>
                <a:gd name="connsiteY84" fmla="*/ 306810 h 926272"/>
                <a:gd name="connsiteX85" fmla="*/ 809003 w 2084215"/>
                <a:gd name="connsiteY85" fmla="*/ 347737 h 926272"/>
                <a:gd name="connsiteX86" fmla="*/ 1108986 w 2084215"/>
                <a:gd name="connsiteY86" fmla="*/ 347006 h 926272"/>
                <a:gd name="connsiteX87" fmla="*/ 1728336 w 2084215"/>
                <a:gd name="connsiteY87" fmla="*/ 237740 h 926272"/>
                <a:gd name="connsiteX88" fmla="*/ 1880580 w 2084215"/>
                <a:gd name="connsiteY88" fmla="*/ 192154 h 926272"/>
                <a:gd name="connsiteX89" fmla="*/ 1892376 w 2084215"/>
                <a:gd name="connsiteY89" fmla="*/ 181683 h 926272"/>
                <a:gd name="connsiteX90" fmla="*/ 1892925 w 2084215"/>
                <a:gd name="connsiteY90" fmla="*/ 178397 h 926272"/>
                <a:gd name="connsiteX91" fmla="*/ 1894163 w 2084215"/>
                <a:gd name="connsiteY91" fmla="*/ 169623 h 926272"/>
                <a:gd name="connsiteX92" fmla="*/ 1897373 w 2084215"/>
                <a:gd name="connsiteY92" fmla="*/ 97103 h 926272"/>
                <a:gd name="connsiteX93" fmla="*/ 1910351 w 2084215"/>
                <a:gd name="connsiteY93" fmla="*/ 17446 h 926272"/>
                <a:gd name="connsiteX94" fmla="*/ 1928072 w 2084215"/>
                <a:gd name="connsiteY94" fmla="*/ 86 h 926272"/>
                <a:gd name="connsiteX95" fmla="*/ 1948327 w 2084215"/>
                <a:gd name="connsiteY95" fmla="*/ 13535 h 926272"/>
                <a:gd name="connsiteX96" fmla="*/ 1957153 w 2084215"/>
                <a:gd name="connsiteY96" fmla="*/ 37149 h 926272"/>
                <a:gd name="connsiteX97" fmla="*/ 1948975 w 2084215"/>
                <a:gd name="connsiteY97" fmla="*/ 107482 h 926272"/>
                <a:gd name="connsiteX98" fmla="*/ 1927566 w 2084215"/>
                <a:gd name="connsiteY98" fmla="*/ 156453 h 926272"/>
                <a:gd name="connsiteX99" fmla="*/ 2040172 w 2084215"/>
                <a:gd name="connsiteY99" fmla="*/ 106917 h 926272"/>
                <a:gd name="connsiteX100" fmla="*/ 2063538 w 2084215"/>
                <a:gd name="connsiteY100" fmla="*/ 108015 h 926272"/>
                <a:gd name="connsiteX101" fmla="*/ 2083258 w 2084215"/>
                <a:gd name="connsiteY101" fmla="*/ 121498 h 926272"/>
                <a:gd name="connsiteX102" fmla="*/ 2072012 w 2084215"/>
                <a:gd name="connsiteY102" fmla="*/ 150629 h 926272"/>
                <a:gd name="connsiteX103" fmla="*/ 1999972 w 2084215"/>
                <a:gd name="connsiteY103" fmla="*/ 182830 h 926272"/>
                <a:gd name="connsiteX104" fmla="*/ 1955210 w 2084215"/>
                <a:gd name="connsiteY104" fmla="*/ 189859 h 926272"/>
                <a:gd name="connsiteX105" fmla="*/ 1908211 w 2084215"/>
                <a:gd name="connsiteY105" fmla="*/ 194385 h 926272"/>
                <a:gd name="connsiteX106" fmla="*/ 1896768 w 2084215"/>
                <a:gd name="connsiteY106" fmla="*/ 196204 h 926272"/>
                <a:gd name="connsiteX107" fmla="*/ 1925215 w 2084215"/>
                <a:gd name="connsiteY107" fmla="*/ 382170 h 926272"/>
                <a:gd name="connsiteX108" fmla="*/ 1990850 w 2084215"/>
                <a:gd name="connsiteY108" fmla="*/ 472633 h 926272"/>
                <a:gd name="connsiteX109" fmla="*/ 2008473 w 2084215"/>
                <a:gd name="connsiteY109" fmla="*/ 519143 h 926272"/>
                <a:gd name="connsiteX110" fmla="*/ 2011795 w 2084215"/>
                <a:gd name="connsiteY110" fmla="*/ 565251 h 926272"/>
                <a:gd name="connsiteX111" fmla="*/ 1999789 w 2084215"/>
                <a:gd name="connsiteY111" fmla="*/ 605568 h 926272"/>
                <a:gd name="connsiteX112" fmla="*/ 1961333 w 2084215"/>
                <a:gd name="connsiteY112" fmla="*/ 673110 h 926272"/>
                <a:gd name="connsiteX113" fmla="*/ 1929761 w 2084215"/>
                <a:gd name="connsiteY113" fmla="*/ 729322 h 926272"/>
                <a:gd name="connsiteX114" fmla="*/ 1908563 w 2084215"/>
                <a:gd name="connsiteY114" fmla="*/ 804379 h 926272"/>
                <a:gd name="connsiteX115" fmla="*/ 1907240 w 2084215"/>
                <a:gd name="connsiteY115" fmla="*/ 853686 h 926272"/>
                <a:gd name="connsiteX116" fmla="*/ 1913715 w 2084215"/>
                <a:gd name="connsiteY116" fmla="*/ 915578 h 926272"/>
                <a:gd name="connsiteX117" fmla="*/ 1907142 w 2084215"/>
                <a:gd name="connsiteY117" fmla="*/ 916606 h 926272"/>
                <a:gd name="connsiteX118" fmla="*/ 1900582 w 2084215"/>
                <a:gd name="connsiteY118" fmla="*/ 853971 h 926272"/>
                <a:gd name="connsiteX119" fmla="*/ 1901947 w 2084215"/>
                <a:gd name="connsiteY119" fmla="*/ 803676 h 926272"/>
                <a:gd name="connsiteX120" fmla="*/ 1923737 w 2084215"/>
                <a:gd name="connsiteY120" fmla="*/ 726492 h 926272"/>
                <a:gd name="connsiteX121" fmla="*/ 1955647 w 2084215"/>
                <a:gd name="connsiteY121" fmla="*/ 669669 h 926272"/>
                <a:gd name="connsiteX122" fmla="*/ 1993863 w 2084215"/>
                <a:gd name="connsiteY122" fmla="*/ 602558 h 926272"/>
                <a:gd name="connsiteX123" fmla="*/ 2005194 w 2084215"/>
                <a:gd name="connsiteY123" fmla="*/ 564547 h 926272"/>
                <a:gd name="connsiteX124" fmla="*/ 2002012 w 2084215"/>
                <a:gd name="connsiteY124" fmla="*/ 520670 h 926272"/>
                <a:gd name="connsiteX125" fmla="*/ 1984925 w 2084215"/>
                <a:gd name="connsiteY125" fmla="*/ 475644 h 926272"/>
                <a:gd name="connsiteX126" fmla="*/ 1920302 w 2084215"/>
                <a:gd name="connsiteY126" fmla="*/ 386648 h 926272"/>
                <a:gd name="connsiteX127" fmla="*/ 1890377 w 2084215"/>
                <a:gd name="connsiteY127" fmla="*/ 195803 h 926272"/>
                <a:gd name="connsiteX128" fmla="*/ 1883593 w 2084215"/>
                <a:gd name="connsiteY128" fmla="*/ 198111 h 926272"/>
                <a:gd name="connsiteX129" fmla="*/ 1730096 w 2084215"/>
                <a:gd name="connsiteY129" fmla="*/ 244147 h 926272"/>
                <a:gd name="connsiteX130" fmla="*/ 1109436 w 2084215"/>
                <a:gd name="connsiteY130" fmla="*/ 353638 h 926272"/>
                <a:gd name="connsiteX131" fmla="*/ 808563 w 2084215"/>
                <a:gd name="connsiteY131" fmla="*/ 354373 h 926272"/>
                <a:gd name="connsiteX132" fmla="*/ 516192 w 2084215"/>
                <a:gd name="connsiteY132" fmla="*/ 313304 h 926272"/>
                <a:gd name="connsiteX133" fmla="*/ 385206 w 2084215"/>
                <a:gd name="connsiteY133" fmla="*/ 279239 h 926272"/>
                <a:gd name="connsiteX134" fmla="*/ 197882 w 2084215"/>
                <a:gd name="connsiteY134" fmla="*/ 202743 h 926272"/>
                <a:gd name="connsiteX135" fmla="*/ 194890 w 2084215"/>
                <a:gd name="connsiteY135" fmla="*/ 201308 h 92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2084215" h="926272">
                  <a:moveTo>
                    <a:pt x="172699" y="192672"/>
                  </a:moveTo>
                  <a:lnTo>
                    <a:pt x="169558" y="186649"/>
                  </a:lnTo>
                  <a:cubicBezTo>
                    <a:pt x="167503" y="182709"/>
                    <a:pt x="165435" y="178732"/>
                    <a:pt x="163385" y="174760"/>
                  </a:cubicBezTo>
                  <a:cubicBezTo>
                    <a:pt x="129009" y="148914"/>
                    <a:pt x="86764" y="120959"/>
                    <a:pt x="43680" y="118547"/>
                  </a:cubicBezTo>
                  <a:cubicBezTo>
                    <a:pt x="36328" y="118135"/>
                    <a:pt x="28960" y="118471"/>
                    <a:pt x="21675" y="119587"/>
                  </a:cubicBezTo>
                  <a:cubicBezTo>
                    <a:pt x="16071" y="120443"/>
                    <a:pt x="9266" y="122734"/>
                    <a:pt x="7258" y="128663"/>
                  </a:cubicBezTo>
                  <a:cubicBezTo>
                    <a:pt x="4591" y="136520"/>
                    <a:pt x="11261" y="145799"/>
                    <a:pt x="16699" y="150794"/>
                  </a:cubicBezTo>
                  <a:cubicBezTo>
                    <a:pt x="35234" y="167804"/>
                    <a:pt x="61471" y="176304"/>
                    <a:pt x="85631" y="181452"/>
                  </a:cubicBezTo>
                  <a:cubicBezTo>
                    <a:pt x="100186" y="184556"/>
                    <a:pt x="114999" y="186666"/>
                    <a:pt x="129779" y="188381"/>
                  </a:cubicBezTo>
                  <a:cubicBezTo>
                    <a:pt x="144057" y="190045"/>
                    <a:pt x="158381" y="191358"/>
                    <a:pt x="172699" y="192672"/>
                  </a:cubicBezTo>
                  <a:close/>
                  <a:moveTo>
                    <a:pt x="184294" y="181715"/>
                  </a:moveTo>
                  <a:cubicBezTo>
                    <a:pt x="183982" y="179666"/>
                    <a:pt x="183706" y="177601"/>
                    <a:pt x="183448" y="175523"/>
                  </a:cubicBezTo>
                  <a:cubicBezTo>
                    <a:pt x="180467" y="151299"/>
                    <a:pt x="181110" y="126707"/>
                    <a:pt x="180187" y="102345"/>
                  </a:cubicBezTo>
                  <a:cubicBezTo>
                    <a:pt x="179171" y="75494"/>
                    <a:pt x="176179" y="50061"/>
                    <a:pt x="167579" y="24447"/>
                  </a:cubicBezTo>
                  <a:cubicBezTo>
                    <a:pt x="165770" y="19068"/>
                    <a:pt x="161746" y="12206"/>
                    <a:pt x="155461" y="11546"/>
                  </a:cubicBezTo>
                  <a:cubicBezTo>
                    <a:pt x="149259" y="10903"/>
                    <a:pt x="144398" y="16854"/>
                    <a:pt x="141698" y="21651"/>
                  </a:cubicBezTo>
                  <a:cubicBezTo>
                    <a:pt x="137878" y="28468"/>
                    <a:pt x="135167" y="35754"/>
                    <a:pt x="133578" y="43397"/>
                  </a:cubicBezTo>
                  <a:cubicBezTo>
                    <a:pt x="128965" y="65665"/>
                    <a:pt x="134138" y="89219"/>
                    <a:pt x="141528" y="110295"/>
                  </a:cubicBezTo>
                  <a:cubicBezTo>
                    <a:pt x="148726" y="130833"/>
                    <a:pt x="158540" y="150854"/>
                    <a:pt x="168597" y="170375"/>
                  </a:cubicBezTo>
                  <a:cubicBezTo>
                    <a:pt x="170752" y="171996"/>
                    <a:pt x="172886" y="173627"/>
                    <a:pt x="174986" y="175232"/>
                  </a:cubicBezTo>
                  <a:lnTo>
                    <a:pt x="177631" y="177249"/>
                  </a:lnTo>
                  <a:close/>
                  <a:moveTo>
                    <a:pt x="1911505" y="187551"/>
                  </a:moveTo>
                  <a:cubicBezTo>
                    <a:pt x="1925848" y="186237"/>
                    <a:pt x="1940163" y="184940"/>
                    <a:pt x="1954450" y="183271"/>
                  </a:cubicBezTo>
                  <a:cubicBezTo>
                    <a:pt x="1969230" y="181562"/>
                    <a:pt x="1984038" y="179452"/>
                    <a:pt x="1998592" y="176348"/>
                  </a:cubicBezTo>
                  <a:cubicBezTo>
                    <a:pt x="2022746" y="171200"/>
                    <a:pt x="2048983" y="162732"/>
                    <a:pt x="2067521" y="145738"/>
                  </a:cubicBezTo>
                  <a:cubicBezTo>
                    <a:pt x="2072969" y="140755"/>
                    <a:pt x="2079612" y="131476"/>
                    <a:pt x="2076966" y="123635"/>
                  </a:cubicBezTo>
                  <a:cubicBezTo>
                    <a:pt x="2074953" y="117723"/>
                    <a:pt x="2068141" y="115427"/>
                    <a:pt x="2062553" y="114575"/>
                  </a:cubicBezTo>
                  <a:cubicBezTo>
                    <a:pt x="2055247" y="113460"/>
                    <a:pt x="2047900" y="113119"/>
                    <a:pt x="2040538" y="113537"/>
                  </a:cubicBezTo>
                  <a:cubicBezTo>
                    <a:pt x="1997466" y="115949"/>
                    <a:pt x="1955210" y="143854"/>
                    <a:pt x="1920837" y="169672"/>
                  </a:cubicBezTo>
                  <a:cubicBezTo>
                    <a:pt x="1918782" y="173644"/>
                    <a:pt x="1916727" y="177601"/>
                    <a:pt x="1914658" y="181529"/>
                  </a:cubicBezTo>
                  <a:close/>
                  <a:moveTo>
                    <a:pt x="1899935" y="176622"/>
                  </a:moveTo>
                  <a:lnTo>
                    <a:pt x="1906593" y="172160"/>
                  </a:lnTo>
                  <a:lnTo>
                    <a:pt x="1909239" y="170145"/>
                  </a:lnTo>
                  <a:cubicBezTo>
                    <a:pt x="1911322" y="168540"/>
                    <a:pt x="1913462" y="166920"/>
                    <a:pt x="1915629" y="165282"/>
                  </a:cubicBezTo>
                  <a:cubicBezTo>
                    <a:pt x="1925693" y="145799"/>
                    <a:pt x="1935490" y="125805"/>
                    <a:pt x="1942697" y="105295"/>
                  </a:cubicBezTo>
                  <a:cubicBezTo>
                    <a:pt x="1950087" y="84252"/>
                    <a:pt x="1955267" y="60731"/>
                    <a:pt x="1950636" y="38490"/>
                  </a:cubicBezTo>
                  <a:cubicBezTo>
                    <a:pt x="1949059" y="30854"/>
                    <a:pt x="1946357" y="23590"/>
                    <a:pt x="1942528" y="16777"/>
                  </a:cubicBezTo>
                  <a:cubicBezTo>
                    <a:pt x="1939826" y="11975"/>
                    <a:pt x="1934969" y="6046"/>
                    <a:pt x="1928762" y="6689"/>
                  </a:cubicBezTo>
                  <a:cubicBezTo>
                    <a:pt x="1922484" y="7343"/>
                    <a:pt x="1918444" y="14206"/>
                    <a:pt x="1916629" y="19573"/>
                  </a:cubicBezTo>
                  <a:cubicBezTo>
                    <a:pt x="1908042" y="45138"/>
                    <a:pt x="1905058" y="70543"/>
                    <a:pt x="1904045" y="97351"/>
                  </a:cubicBezTo>
                  <a:cubicBezTo>
                    <a:pt x="1903102" y="121680"/>
                    <a:pt x="1903749" y="146239"/>
                    <a:pt x="1900779" y="170436"/>
                  </a:cubicBezTo>
                  <a:cubicBezTo>
                    <a:pt x="1900526" y="172496"/>
                    <a:pt x="1900230" y="174561"/>
                    <a:pt x="1899935" y="176622"/>
                  </a:cubicBezTo>
                  <a:close/>
                  <a:moveTo>
                    <a:pt x="194890" y="201308"/>
                  </a:moveTo>
                  <a:cubicBezTo>
                    <a:pt x="217752" y="269092"/>
                    <a:pt x="215250" y="336155"/>
                    <a:pt x="163901" y="392059"/>
                  </a:cubicBezTo>
                  <a:cubicBezTo>
                    <a:pt x="139395" y="418745"/>
                    <a:pt x="115807" y="448810"/>
                    <a:pt x="99296" y="481161"/>
                  </a:cubicBezTo>
                  <a:cubicBezTo>
                    <a:pt x="91993" y="495468"/>
                    <a:pt x="85924" y="510615"/>
                    <a:pt x="82218" y="526263"/>
                  </a:cubicBezTo>
                  <a:cubicBezTo>
                    <a:pt x="78809" y="540664"/>
                    <a:pt x="77439" y="555454"/>
                    <a:pt x="79034" y="570190"/>
                  </a:cubicBezTo>
                  <a:cubicBezTo>
                    <a:pt x="80468" y="583547"/>
                    <a:pt x="84280" y="596293"/>
                    <a:pt x="90361" y="608260"/>
                  </a:cubicBezTo>
                  <a:cubicBezTo>
                    <a:pt x="102083" y="631369"/>
                    <a:pt x="115131" y="653346"/>
                    <a:pt x="128558" y="675461"/>
                  </a:cubicBezTo>
                  <a:cubicBezTo>
                    <a:pt x="139834" y="694047"/>
                    <a:pt x="151244" y="712690"/>
                    <a:pt x="160481" y="732376"/>
                  </a:cubicBezTo>
                  <a:cubicBezTo>
                    <a:pt x="172220" y="757381"/>
                    <a:pt x="179292" y="782155"/>
                    <a:pt x="182277" y="809648"/>
                  </a:cubicBezTo>
                  <a:cubicBezTo>
                    <a:pt x="184097" y="826373"/>
                    <a:pt x="184355" y="843246"/>
                    <a:pt x="183634" y="860025"/>
                  </a:cubicBezTo>
                  <a:cubicBezTo>
                    <a:pt x="182728" y="881008"/>
                    <a:pt x="180302" y="901990"/>
                    <a:pt x="177086" y="922748"/>
                  </a:cubicBezTo>
                  <a:cubicBezTo>
                    <a:pt x="176295" y="927792"/>
                    <a:pt x="169630" y="927397"/>
                    <a:pt x="170515" y="921727"/>
                  </a:cubicBezTo>
                  <a:cubicBezTo>
                    <a:pt x="173699" y="901217"/>
                    <a:pt x="176096" y="880475"/>
                    <a:pt x="176987" y="859734"/>
                  </a:cubicBezTo>
                  <a:cubicBezTo>
                    <a:pt x="177697" y="843290"/>
                    <a:pt x="177449" y="826752"/>
                    <a:pt x="175673" y="810368"/>
                  </a:cubicBezTo>
                  <a:cubicBezTo>
                    <a:pt x="172759" y="783605"/>
                    <a:pt x="165886" y="759551"/>
                    <a:pt x="154460" y="735206"/>
                  </a:cubicBezTo>
                  <a:cubicBezTo>
                    <a:pt x="145322" y="715733"/>
                    <a:pt x="134022" y="697273"/>
                    <a:pt x="122877" y="678917"/>
                  </a:cubicBezTo>
                  <a:cubicBezTo>
                    <a:pt x="109357" y="656649"/>
                    <a:pt x="96227" y="634517"/>
                    <a:pt x="84433" y="611271"/>
                  </a:cubicBezTo>
                  <a:cubicBezTo>
                    <a:pt x="77989" y="598584"/>
                    <a:pt x="73943" y="585057"/>
                    <a:pt x="72420" y="570910"/>
                  </a:cubicBezTo>
                  <a:cubicBezTo>
                    <a:pt x="70747" y="555410"/>
                    <a:pt x="72166" y="539867"/>
                    <a:pt x="75751" y="524735"/>
                  </a:cubicBezTo>
                  <a:cubicBezTo>
                    <a:pt x="79573" y="508565"/>
                    <a:pt x="85830" y="492929"/>
                    <a:pt x="93373" y="478149"/>
                  </a:cubicBezTo>
                  <a:cubicBezTo>
                    <a:pt x="110165" y="445233"/>
                    <a:pt x="134077" y="414696"/>
                    <a:pt x="159001" y="387565"/>
                  </a:cubicBezTo>
                  <a:cubicBezTo>
                    <a:pt x="209549" y="332545"/>
                    <a:pt x="210819" y="268157"/>
                    <a:pt x="187461" y="201473"/>
                  </a:cubicBezTo>
                  <a:lnTo>
                    <a:pt x="179335" y="199945"/>
                  </a:lnTo>
                  <a:lnTo>
                    <a:pt x="176025" y="199644"/>
                  </a:lnTo>
                  <a:cubicBezTo>
                    <a:pt x="160344" y="198204"/>
                    <a:pt x="144651" y="196814"/>
                    <a:pt x="129003" y="194979"/>
                  </a:cubicBezTo>
                  <a:cubicBezTo>
                    <a:pt x="114015" y="193237"/>
                    <a:pt x="99003" y="191099"/>
                    <a:pt x="84240" y="187952"/>
                  </a:cubicBezTo>
                  <a:cubicBezTo>
                    <a:pt x="58817" y="182524"/>
                    <a:pt x="31698" y="173584"/>
                    <a:pt x="12200" y="155684"/>
                  </a:cubicBezTo>
                  <a:cubicBezTo>
                    <a:pt x="4613" y="148717"/>
                    <a:pt x="-2661" y="137195"/>
                    <a:pt x="957" y="126525"/>
                  </a:cubicBezTo>
                  <a:cubicBezTo>
                    <a:pt x="3855" y="118014"/>
                    <a:pt x="12393" y="114284"/>
                    <a:pt x="20668" y="113015"/>
                  </a:cubicBezTo>
                  <a:cubicBezTo>
                    <a:pt x="28410" y="111823"/>
                    <a:pt x="36240" y="111488"/>
                    <a:pt x="44053" y="111915"/>
                  </a:cubicBezTo>
                  <a:cubicBezTo>
                    <a:pt x="84345" y="114163"/>
                    <a:pt x="123318" y="137393"/>
                    <a:pt x="156638" y="161524"/>
                  </a:cubicBezTo>
                  <a:cubicBezTo>
                    <a:pt x="148637" y="145525"/>
                    <a:pt x="141105" y="129185"/>
                    <a:pt x="135248" y="112482"/>
                  </a:cubicBezTo>
                  <a:cubicBezTo>
                    <a:pt x="127436" y="90197"/>
                    <a:pt x="122190" y="65588"/>
                    <a:pt x="127068" y="42055"/>
                  </a:cubicBezTo>
                  <a:cubicBezTo>
                    <a:pt x="128799" y="33737"/>
                    <a:pt x="131741" y="25820"/>
                    <a:pt x="135903" y="18409"/>
                  </a:cubicBezTo>
                  <a:cubicBezTo>
                    <a:pt x="140027" y="11041"/>
                    <a:pt x="146993" y="3980"/>
                    <a:pt x="156154" y="4948"/>
                  </a:cubicBezTo>
                  <a:cubicBezTo>
                    <a:pt x="165297" y="5893"/>
                    <a:pt x="171176" y="14266"/>
                    <a:pt x="173881" y="22320"/>
                  </a:cubicBezTo>
                  <a:cubicBezTo>
                    <a:pt x="182690" y="48566"/>
                    <a:pt x="185785" y="74593"/>
                    <a:pt x="186835" y="102103"/>
                  </a:cubicBezTo>
                  <a:cubicBezTo>
                    <a:pt x="187753" y="126251"/>
                    <a:pt x="187092" y="150706"/>
                    <a:pt x="190046" y="174716"/>
                  </a:cubicBezTo>
                  <a:cubicBezTo>
                    <a:pt x="190409" y="177667"/>
                    <a:pt x="190821" y="180584"/>
                    <a:pt x="191305" y="183501"/>
                  </a:cubicBezTo>
                  <a:lnTo>
                    <a:pt x="191849" y="186787"/>
                  </a:lnTo>
                  <a:cubicBezTo>
                    <a:pt x="194643" y="191924"/>
                    <a:pt x="199498" y="195699"/>
                    <a:pt x="203677" y="198177"/>
                  </a:cubicBezTo>
                  <a:cubicBezTo>
                    <a:pt x="263158" y="226785"/>
                    <a:pt x="323810" y="253840"/>
                    <a:pt x="387124" y="272883"/>
                  </a:cubicBezTo>
                  <a:cubicBezTo>
                    <a:pt x="430176" y="285838"/>
                    <a:pt x="473723" y="297134"/>
                    <a:pt x="517622" y="306810"/>
                  </a:cubicBezTo>
                  <a:cubicBezTo>
                    <a:pt x="613541" y="327963"/>
                    <a:pt x="711006" y="341319"/>
                    <a:pt x="809003" y="347737"/>
                  </a:cubicBezTo>
                  <a:cubicBezTo>
                    <a:pt x="908864" y="354281"/>
                    <a:pt x="1009149" y="353621"/>
                    <a:pt x="1108986" y="347006"/>
                  </a:cubicBezTo>
                  <a:cubicBezTo>
                    <a:pt x="1318406" y="333128"/>
                    <a:pt x="1526165" y="293189"/>
                    <a:pt x="1728336" y="237740"/>
                  </a:cubicBezTo>
                  <a:cubicBezTo>
                    <a:pt x="1779375" y="223731"/>
                    <a:pt x="1831062" y="210857"/>
                    <a:pt x="1880580" y="192154"/>
                  </a:cubicBezTo>
                  <a:cubicBezTo>
                    <a:pt x="1885451" y="189677"/>
                    <a:pt x="1889561" y="186375"/>
                    <a:pt x="1892376" y="181683"/>
                  </a:cubicBezTo>
                  <a:lnTo>
                    <a:pt x="1892925" y="178397"/>
                  </a:lnTo>
                  <a:cubicBezTo>
                    <a:pt x="1893403" y="175497"/>
                    <a:pt x="1893812" y="172557"/>
                    <a:pt x="1894163" y="169623"/>
                  </a:cubicBezTo>
                  <a:cubicBezTo>
                    <a:pt x="1897133" y="145662"/>
                    <a:pt x="1896458" y="121224"/>
                    <a:pt x="1897373" y="97103"/>
                  </a:cubicBezTo>
                  <a:cubicBezTo>
                    <a:pt x="1898428" y="69643"/>
                    <a:pt x="1901539" y="43660"/>
                    <a:pt x="1910351" y="17446"/>
                  </a:cubicBezTo>
                  <a:cubicBezTo>
                    <a:pt x="1913053" y="9409"/>
                    <a:pt x="1918909" y="1046"/>
                    <a:pt x="1928072" y="86"/>
                  </a:cubicBezTo>
                  <a:cubicBezTo>
                    <a:pt x="1937236" y="-860"/>
                    <a:pt x="1944203" y="6184"/>
                    <a:pt x="1948327" y="13535"/>
                  </a:cubicBezTo>
                  <a:cubicBezTo>
                    <a:pt x="1952466" y="20930"/>
                    <a:pt x="1955421" y="28848"/>
                    <a:pt x="1957153" y="37149"/>
                  </a:cubicBezTo>
                  <a:cubicBezTo>
                    <a:pt x="1962023" y="60637"/>
                    <a:pt x="1956787" y="85230"/>
                    <a:pt x="1948975" y="107482"/>
                  </a:cubicBezTo>
                  <a:cubicBezTo>
                    <a:pt x="1943105" y="124158"/>
                    <a:pt x="1935589" y="140464"/>
                    <a:pt x="1927566" y="156453"/>
                  </a:cubicBezTo>
                  <a:cubicBezTo>
                    <a:pt x="1960911" y="132350"/>
                    <a:pt x="1999887" y="109163"/>
                    <a:pt x="2040172" y="106917"/>
                  </a:cubicBezTo>
                  <a:cubicBezTo>
                    <a:pt x="2047984" y="106471"/>
                    <a:pt x="2055796" y="106822"/>
                    <a:pt x="2063538" y="108015"/>
                  </a:cubicBezTo>
                  <a:cubicBezTo>
                    <a:pt x="2071843" y="109268"/>
                    <a:pt x="2080359" y="112998"/>
                    <a:pt x="2083258" y="121498"/>
                  </a:cubicBezTo>
                  <a:cubicBezTo>
                    <a:pt x="2086876" y="132163"/>
                    <a:pt x="2079612" y="143674"/>
                    <a:pt x="2072012" y="150629"/>
                  </a:cubicBezTo>
                  <a:cubicBezTo>
                    <a:pt x="2052531" y="168496"/>
                    <a:pt x="2025393" y="177419"/>
                    <a:pt x="1999972" y="182830"/>
                  </a:cubicBezTo>
                  <a:cubicBezTo>
                    <a:pt x="1985220" y="185980"/>
                    <a:pt x="1970201" y="188116"/>
                    <a:pt x="1955210" y="189859"/>
                  </a:cubicBezTo>
                  <a:cubicBezTo>
                    <a:pt x="1939558" y="191676"/>
                    <a:pt x="1923892" y="192929"/>
                    <a:pt x="1908211" y="194385"/>
                  </a:cubicBezTo>
                  <a:cubicBezTo>
                    <a:pt x="1904397" y="194996"/>
                    <a:pt x="1900582" y="195605"/>
                    <a:pt x="1896768" y="196204"/>
                  </a:cubicBezTo>
                  <a:cubicBezTo>
                    <a:pt x="1873388" y="262806"/>
                    <a:pt x="1874683" y="327227"/>
                    <a:pt x="1925215" y="382170"/>
                  </a:cubicBezTo>
                  <a:cubicBezTo>
                    <a:pt x="1950157" y="409268"/>
                    <a:pt x="1974058" y="439760"/>
                    <a:pt x="1990850" y="472633"/>
                  </a:cubicBezTo>
                  <a:cubicBezTo>
                    <a:pt x="1998381" y="487397"/>
                    <a:pt x="2004645" y="503005"/>
                    <a:pt x="2008473" y="519143"/>
                  </a:cubicBezTo>
                  <a:cubicBezTo>
                    <a:pt x="2012063" y="534257"/>
                    <a:pt x="2013470" y="549784"/>
                    <a:pt x="2011795" y="565251"/>
                  </a:cubicBezTo>
                  <a:cubicBezTo>
                    <a:pt x="2010275" y="579388"/>
                    <a:pt x="2006235" y="592888"/>
                    <a:pt x="1999789" y="605568"/>
                  </a:cubicBezTo>
                  <a:cubicBezTo>
                    <a:pt x="1987979" y="628787"/>
                    <a:pt x="1974860" y="650868"/>
                    <a:pt x="1961333" y="673110"/>
                  </a:cubicBezTo>
                  <a:cubicBezTo>
                    <a:pt x="1950185" y="691450"/>
                    <a:pt x="1938896" y="709882"/>
                    <a:pt x="1929761" y="729322"/>
                  </a:cubicBezTo>
                  <a:cubicBezTo>
                    <a:pt x="1918332" y="753640"/>
                    <a:pt x="1911463" y="777649"/>
                    <a:pt x="1908563" y="804379"/>
                  </a:cubicBezTo>
                  <a:cubicBezTo>
                    <a:pt x="1906776" y="820730"/>
                    <a:pt x="1906522" y="837252"/>
                    <a:pt x="1907240" y="853686"/>
                  </a:cubicBezTo>
                  <a:cubicBezTo>
                    <a:pt x="1908127" y="874393"/>
                    <a:pt x="1910534" y="895101"/>
                    <a:pt x="1913715" y="915578"/>
                  </a:cubicBezTo>
                  <a:cubicBezTo>
                    <a:pt x="1914588" y="921238"/>
                    <a:pt x="1907930" y="921650"/>
                    <a:pt x="1907142" y="916606"/>
                  </a:cubicBezTo>
                  <a:cubicBezTo>
                    <a:pt x="1903904" y="895865"/>
                    <a:pt x="1901497" y="874926"/>
                    <a:pt x="1900582" y="853971"/>
                  </a:cubicBezTo>
                  <a:cubicBezTo>
                    <a:pt x="1899864" y="837208"/>
                    <a:pt x="1900132" y="820351"/>
                    <a:pt x="1901947" y="803676"/>
                  </a:cubicBezTo>
                  <a:cubicBezTo>
                    <a:pt x="1904932" y="776209"/>
                    <a:pt x="1911998" y="751470"/>
                    <a:pt x="1923737" y="726492"/>
                  </a:cubicBezTo>
                  <a:cubicBezTo>
                    <a:pt x="1932985" y="706839"/>
                    <a:pt x="1944400" y="688207"/>
                    <a:pt x="1955647" y="669669"/>
                  </a:cubicBezTo>
                  <a:cubicBezTo>
                    <a:pt x="1969075" y="647582"/>
                    <a:pt x="1982137" y="625639"/>
                    <a:pt x="1993863" y="602558"/>
                  </a:cubicBezTo>
                  <a:cubicBezTo>
                    <a:pt x="1999943" y="590606"/>
                    <a:pt x="2003758" y="577877"/>
                    <a:pt x="2005194" y="564547"/>
                  </a:cubicBezTo>
                  <a:cubicBezTo>
                    <a:pt x="2006784" y="549817"/>
                    <a:pt x="2005419" y="535054"/>
                    <a:pt x="2002012" y="520670"/>
                  </a:cubicBezTo>
                  <a:cubicBezTo>
                    <a:pt x="1998310" y="505034"/>
                    <a:pt x="1992216" y="489934"/>
                    <a:pt x="1984925" y="475644"/>
                  </a:cubicBezTo>
                  <a:cubicBezTo>
                    <a:pt x="1968428" y="443322"/>
                    <a:pt x="1944836" y="413306"/>
                    <a:pt x="1920302" y="386648"/>
                  </a:cubicBezTo>
                  <a:cubicBezTo>
                    <a:pt x="1868968" y="330836"/>
                    <a:pt x="1867504" y="263498"/>
                    <a:pt x="1890377" y="195803"/>
                  </a:cubicBezTo>
                  <a:lnTo>
                    <a:pt x="1883593" y="198111"/>
                  </a:lnTo>
                  <a:cubicBezTo>
                    <a:pt x="1837311" y="216088"/>
                    <a:pt x="1778573" y="230851"/>
                    <a:pt x="1730096" y="244147"/>
                  </a:cubicBezTo>
                  <a:cubicBezTo>
                    <a:pt x="1527502" y="299717"/>
                    <a:pt x="1319293" y="339731"/>
                    <a:pt x="1109436" y="353638"/>
                  </a:cubicBezTo>
                  <a:cubicBezTo>
                    <a:pt x="1009298" y="360270"/>
                    <a:pt x="908721" y="360928"/>
                    <a:pt x="808563" y="354373"/>
                  </a:cubicBezTo>
                  <a:cubicBezTo>
                    <a:pt x="710236" y="347923"/>
                    <a:pt x="612436" y="334517"/>
                    <a:pt x="516192" y="313304"/>
                  </a:cubicBezTo>
                  <a:cubicBezTo>
                    <a:pt x="472124" y="303585"/>
                    <a:pt x="428423" y="292244"/>
                    <a:pt x="385206" y="279239"/>
                  </a:cubicBezTo>
                  <a:cubicBezTo>
                    <a:pt x="320517" y="259784"/>
                    <a:pt x="258616" y="232044"/>
                    <a:pt x="197882" y="202743"/>
                  </a:cubicBezTo>
                  <a:lnTo>
                    <a:pt x="194890" y="201308"/>
                  </a:lnTo>
                </a:path>
              </a:pathLst>
            </a:custGeom>
            <a:solidFill>
              <a:srgbClr val="C39FCB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7721E60-BFFE-4BB5-8623-2BE5EF08CD17}"/>
                </a:ext>
              </a:extLst>
            </p:cNvPr>
            <p:cNvSpPr/>
            <p:nvPr/>
          </p:nvSpPr>
          <p:spPr>
            <a:xfrm>
              <a:off x="7012177" y="4571534"/>
              <a:ext cx="161784" cy="181373"/>
            </a:xfrm>
            <a:custGeom>
              <a:avLst/>
              <a:gdLst>
                <a:gd name="connsiteX0" fmla="*/ 29095 w 161784"/>
                <a:gd name="connsiteY0" fmla="*/ 15402 h 181373"/>
                <a:gd name="connsiteX1" fmla="*/ 71520 w 161784"/>
                <a:gd name="connsiteY1" fmla="*/ 181374 h 181373"/>
                <a:gd name="connsiteX2" fmla="*/ 100305 w 161784"/>
                <a:gd name="connsiteY2" fmla="*/ 145352 h 181373"/>
                <a:gd name="connsiteX3" fmla="*/ 161647 w 161784"/>
                <a:gd name="connsiteY3" fmla="*/ 126392 h 181373"/>
                <a:gd name="connsiteX4" fmla="*/ 128133 w 161784"/>
                <a:gd name="connsiteY4" fmla="*/ 0 h 181373"/>
                <a:gd name="connsiteX5" fmla="*/ 29095 w 161784"/>
                <a:gd name="connsiteY5" fmla="*/ 15402 h 181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784" h="181373">
                  <a:moveTo>
                    <a:pt x="29095" y="15402"/>
                  </a:moveTo>
                  <a:cubicBezTo>
                    <a:pt x="7489" y="13742"/>
                    <a:pt x="-40960" y="164776"/>
                    <a:pt x="71520" y="181374"/>
                  </a:cubicBezTo>
                  <a:cubicBezTo>
                    <a:pt x="75151" y="164242"/>
                    <a:pt x="84864" y="152357"/>
                    <a:pt x="100305" y="145352"/>
                  </a:cubicBezTo>
                  <a:cubicBezTo>
                    <a:pt x="120743" y="139022"/>
                    <a:pt x="141195" y="132707"/>
                    <a:pt x="161647" y="126392"/>
                  </a:cubicBezTo>
                  <a:cubicBezTo>
                    <a:pt x="163069" y="76389"/>
                    <a:pt x="153511" y="33251"/>
                    <a:pt x="128133" y="0"/>
                  </a:cubicBezTo>
                  <a:cubicBezTo>
                    <a:pt x="106343" y="8059"/>
                    <a:pt x="65946" y="24966"/>
                    <a:pt x="29095" y="15402"/>
                  </a:cubicBezTo>
                </a:path>
              </a:pathLst>
            </a:custGeom>
            <a:solidFill>
              <a:srgbClr val="E8B30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7775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4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 p14:presetBounceEnd="4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C5307D42-A019-4F7A-9D48-5B9ECC008E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68319" y="1"/>
            <a:ext cx="9212319" cy="5271714"/>
          </a:xfrm>
          <a:prstGeom prst="rect">
            <a:avLst/>
          </a:prstGeom>
        </p:spPr>
      </p:pic>
      <p:pic>
        <p:nvPicPr>
          <p:cNvPr id="15" name="Picture 24">
            <a:extLst>
              <a:ext uri="{FF2B5EF4-FFF2-40B4-BE49-F238E27FC236}">
                <a16:creationId xmlns:a16="http://schemas.microsoft.com/office/drawing/2014/main" id="{87761A0A-970D-4B75-97D6-6157B97B27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580519" y="2635858"/>
            <a:ext cx="1483466" cy="2446954"/>
          </a:xfrm>
          <a:prstGeom prst="rect">
            <a:avLst/>
          </a:prstGeom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C934317E-A060-4F28-8559-67948612E2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260638" y="2714289"/>
            <a:ext cx="1483466" cy="230441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106176E-E916-4132-BFD3-6A3B0BD5F476}"/>
              </a:ext>
            </a:extLst>
          </p:cNvPr>
          <p:cNvGrpSpPr/>
          <p:nvPr/>
        </p:nvGrpSpPr>
        <p:grpSpPr>
          <a:xfrm>
            <a:off x="3805476" y="-483908"/>
            <a:ext cx="4877668" cy="2166077"/>
            <a:chOff x="3805476" y="-483908"/>
            <a:chExt cx="4877668" cy="2166077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179CABCA-2261-443C-95FD-5DB8551F1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3805476" y="-483908"/>
              <a:ext cx="4877668" cy="216607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A1BAFB-9DA1-4A35-97BE-74B99ADB51FA}"/>
                </a:ext>
              </a:extLst>
            </p:cNvPr>
            <p:cNvSpPr txBox="1"/>
            <p:nvPr/>
          </p:nvSpPr>
          <p:spPr>
            <a:xfrm>
              <a:off x="3805476" y="238472"/>
              <a:ext cx="4831975" cy="1399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3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Trạm</a:t>
              </a:r>
              <a:r>
                <a:rPr lang="en-US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 1</a:t>
              </a:r>
            </a:p>
            <a:p>
              <a:pPr algn="ctr">
                <a:lnSpc>
                  <a:spcPct val="130000"/>
                </a:lnSpc>
              </a:pPr>
              <a:r>
                <a:rPr lang="en-US" sz="3200" b="1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</a:rPr>
                <a:t>CHĂM SÓC VƯỜN CÂY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D3BC6538-9E84-4191-923A-5BE11CCA1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952604" y="3179316"/>
            <a:ext cx="1562756" cy="1810535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0B8E5734-E8E8-4CFD-9345-DF34114CC6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4349" y="3018176"/>
            <a:ext cx="1878255" cy="2125324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EE1A8045-D0F2-42FD-A323-5831C093E0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04321" y="3328204"/>
            <a:ext cx="1190979" cy="1115054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75AC7B1F-AED6-4B52-96FF-DF888FAD08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530606" y="3179316"/>
            <a:ext cx="1325097" cy="1454697"/>
          </a:xfrm>
          <a:prstGeom prst="rect">
            <a:avLst/>
          </a:prstGeom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7E8BD6CA-36F6-445A-BB69-5BC72203E77D}"/>
              </a:ext>
            </a:extLst>
          </p:cNvPr>
          <p:cNvGrpSpPr/>
          <p:nvPr/>
        </p:nvGrpSpPr>
        <p:grpSpPr>
          <a:xfrm>
            <a:off x="726831" y="53251"/>
            <a:ext cx="4009792" cy="1810535"/>
            <a:chOff x="220025" y="146157"/>
            <a:chExt cx="5830819" cy="1539310"/>
          </a:xfrm>
          <a:solidFill>
            <a:srgbClr val="FFFF7D"/>
          </a:solidFill>
        </p:grpSpPr>
        <p:sp>
          <p:nvSpPr>
            <p:cNvPr id="71" name="Speech Bubble: Rectangle with Corners Rounded 70">
              <a:extLst>
                <a:ext uri="{FF2B5EF4-FFF2-40B4-BE49-F238E27FC236}">
                  <a16:creationId xmlns:a16="http://schemas.microsoft.com/office/drawing/2014/main" id="{1DBEBB79-C9D4-4396-922F-A1B7AB7CF8B4}"/>
                </a:ext>
              </a:extLst>
            </p:cNvPr>
            <p:cNvSpPr/>
            <p:nvPr/>
          </p:nvSpPr>
          <p:spPr>
            <a:xfrm>
              <a:off x="220025" y="146157"/>
              <a:ext cx="5830819" cy="1539310"/>
            </a:xfrm>
            <a:prstGeom prst="wedgeRoundRectCallout">
              <a:avLst>
                <a:gd name="adj1" fmla="val -40519"/>
                <a:gd name="adj2" fmla="val 131226"/>
                <a:gd name="adj3" fmla="val 16667"/>
              </a:avLst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BAC82098-7811-437B-B13B-452111C90EEA}"/>
                </a:ext>
              </a:extLst>
            </p:cNvPr>
            <p:cNvSpPr txBox="1"/>
            <p:nvPr/>
          </p:nvSpPr>
          <p:spPr>
            <a:xfrm>
              <a:off x="294335" y="197505"/>
              <a:ext cx="5682198" cy="954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hãy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trả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lời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câu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hỏi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sau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đây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để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giúp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mình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“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chăm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sóc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vườn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”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nhé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!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A7F6A19-408C-4C6F-B879-A603040027DC}"/>
              </a:ext>
            </a:extLst>
          </p:cNvPr>
          <p:cNvGrpSpPr/>
          <p:nvPr/>
        </p:nvGrpSpPr>
        <p:grpSpPr>
          <a:xfrm>
            <a:off x="4876800" y="-409702"/>
            <a:ext cx="4110993" cy="3066934"/>
            <a:chOff x="6466788" y="-483908"/>
            <a:chExt cx="2457187" cy="2166077"/>
          </a:xfrm>
        </p:grpSpPr>
        <p:pic>
          <p:nvPicPr>
            <p:cNvPr id="79" name="Graphic 78">
              <a:extLst>
                <a:ext uri="{FF2B5EF4-FFF2-40B4-BE49-F238E27FC236}">
                  <a16:creationId xmlns:a16="http://schemas.microsoft.com/office/drawing/2014/main" id="{B337E9C1-7F79-4CC1-99AB-F3316977C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6466788" y="-483908"/>
              <a:ext cx="2457187" cy="2166077"/>
            </a:xfrm>
            <a:prstGeom prst="rect">
              <a:avLst/>
            </a:prstGeom>
          </p:spPr>
        </p:pic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6BB64EE-D366-4834-BF70-1AE581BAE6D7}"/>
                </a:ext>
              </a:extLst>
            </p:cNvPr>
            <p:cNvSpPr txBox="1"/>
            <p:nvPr/>
          </p:nvSpPr>
          <p:spPr>
            <a:xfrm>
              <a:off x="6487063" y="591700"/>
              <a:ext cx="2416636" cy="847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Hãy</a:t>
              </a:r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nêu</a:t>
              </a:r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cấu</a:t>
              </a:r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tạo</a:t>
              </a:r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của</a:t>
              </a:r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bài</a:t>
              </a:r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văn</a:t>
              </a:r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tả</a:t>
              </a:r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cối</a:t>
              </a:r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4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0" dur="500"/>
                                            <p:tgtEl>
                                              <p:spTgt spid="7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D3BC6538-9E84-4191-923A-5BE11CCA1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2157921" y="3328204"/>
            <a:ext cx="1566865" cy="1815296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0B8E5734-E8E8-4CFD-9345-DF34114CC6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151252" y="2842167"/>
            <a:ext cx="2033803" cy="2301333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EE1A8045-D0F2-42FD-A323-5831C093E0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704321" y="3328204"/>
            <a:ext cx="1190979" cy="1115054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75AC7B1F-AED6-4B52-96FF-DF888FAD08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530606" y="3179316"/>
            <a:ext cx="1325097" cy="1454697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5268679-1DB5-47E9-BFE3-3B73BD188C7E}"/>
              </a:ext>
            </a:extLst>
          </p:cNvPr>
          <p:cNvSpPr/>
          <p:nvPr/>
        </p:nvSpPr>
        <p:spPr>
          <a:xfrm>
            <a:off x="115428" y="90528"/>
            <a:ext cx="8895709" cy="2677655"/>
          </a:xfrm>
          <a:prstGeom prst="roundRect">
            <a:avLst/>
          </a:prstGeom>
          <a:solidFill>
            <a:srgbClr val="FFFF7D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C8E5FE4-9C3A-4CC7-BD29-B5AC2570EA79}"/>
              </a:ext>
            </a:extLst>
          </p:cNvPr>
          <p:cNvSpPr txBox="1"/>
          <p:nvPr/>
        </p:nvSpPr>
        <p:spPr>
          <a:xfrm>
            <a:off x="132864" y="94598"/>
            <a:ext cx="889570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miêu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cối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gồm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phần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r>
              <a:rPr lang="en-US" sz="2800" b="1" u="sng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800" b="1" u="sng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Mở</a:t>
            </a:r>
            <a:r>
              <a:rPr lang="en-US" sz="2800" b="1" u="sng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u="sng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u="sng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2800" b="1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thiệu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loại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sz="2800" b="1" u="sng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2.Thân </a:t>
            </a:r>
            <a:r>
              <a:rPr lang="en-US" sz="2800" b="1" u="sng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u="sng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2800" b="1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kì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phát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triển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en-US" sz="2800" b="1" u="sng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2800" b="1" u="sng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2800" b="1" u="sng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u="sng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2800" b="1" u="sng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2800" b="1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lợi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ích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Tình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cảm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tả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đối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lang="en-US" sz="28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176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2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2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2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22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raphic 80">
            <a:extLst>
              <a:ext uri="{FF2B5EF4-FFF2-40B4-BE49-F238E27FC236}">
                <a16:creationId xmlns:a16="http://schemas.microsoft.com/office/drawing/2014/main" id="{98095320-72CD-4DDB-AC81-BFB2659425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2654547" y="2571749"/>
            <a:ext cx="1505216" cy="2480311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12AF1F5D-2926-44A3-8D58-49B189A79D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0746" y="2571749"/>
            <a:ext cx="2573020" cy="248031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FB00C32-40DD-4AC0-A659-1BF3CEBDEE86}"/>
              </a:ext>
            </a:extLst>
          </p:cNvPr>
          <p:cNvGrpSpPr/>
          <p:nvPr/>
        </p:nvGrpSpPr>
        <p:grpSpPr>
          <a:xfrm>
            <a:off x="1198880" y="91439"/>
            <a:ext cx="7010399" cy="2573020"/>
            <a:chOff x="1198880" y="91439"/>
            <a:chExt cx="7010399" cy="2573020"/>
          </a:xfrm>
        </p:grpSpPr>
        <p:sp>
          <p:nvSpPr>
            <p:cNvPr id="2277" name="Google Shape;2277;p57"/>
            <p:cNvSpPr/>
            <p:nvPr/>
          </p:nvSpPr>
          <p:spPr>
            <a:xfrm>
              <a:off x="1198880" y="91439"/>
              <a:ext cx="7010399" cy="2573020"/>
            </a:xfrm>
            <a:prstGeom prst="clou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792322-10B0-43FD-B4C7-E339EAB88A24}"/>
                </a:ext>
              </a:extLst>
            </p:cNvPr>
            <p:cNvSpPr txBox="1"/>
            <p:nvPr/>
          </p:nvSpPr>
          <p:spPr>
            <a:xfrm>
              <a:off x="2278006" y="377299"/>
              <a:ext cx="5039361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Cảm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ơn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đã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giúp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chúng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mình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“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chăm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sóc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vườn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cây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”.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Chúng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ta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tiếp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tục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“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chăm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sóc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nuôi</a:t>
              </a:r>
              <a:r>
                <a:rPr lang="en-US" sz="28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”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ở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trang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trại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nhé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!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914915302"/>
</p:tagLst>
</file>

<file path=ppt/theme/theme1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3344</TotalTime>
  <Words>1659</Words>
  <Application>Microsoft Office PowerPoint</Application>
  <PresentationFormat>On-screen Show (16:9)</PresentationFormat>
  <Paragraphs>119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50" baseType="lpstr">
      <vt:lpstr>Roboto</vt:lpstr>
      <vt:lpstr>Wingdings</vt:lpstr>
      <vt:lpstr>Roboto Condensed Light</vt:lpstr>
      <vt:lpstr>Calibri</vt:lpstr>
      <vt:lpstr>Coiny</vt:lpstr>
      <vt:lpstr>Berkshire Swash</vt:lpstr>
      <vt:lpstr>Open Sans</vt:lpstr>
      <vt:lpstr>#9Slide03 Arima Madurai Bold</vt:lpstr>
      <vt:lpstr>UTM Beautiful Caps</vt:lpstr>
      <vt:lpstr>iCiel Ciaobella</vt:lpstr>
      <vt:lpstr>UTM Alpine KT</vt:lpstr>
      <vt:lpstr>Lato</vt:lpstr>
      <vt:lpstr>HP001 4 hàng</vt:lpstr>
      <vt:lpstr>Livvic</vt:lpstr>
      <vt:lpstr>Arial</vt:lpstr>
      <vt:lpstr>iCiel Panton Black</vt:lpstr>
      <vt:lpstr>Weltkindertag! by Slidego</vt:lpstr>
      <vt:lpstr>PowerPoint Presentation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KHÁM PHÁ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THỰC HÀNH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KHỞI ĐỘNG</dc:title>
  <dc:creator>Admin</dc:creator>
  <cp:lastModifiedBy>Nguyen Thu Hien</cp:lastModifiedBy>
  <cp:revision>23</cp:revision>
  <dcterms:modified xsi:type="dcterms:W3CDTF">2022-02-26T16:31:49Z</dcterms:modified>
</cp:coreProperties>
</file>