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4" r:id="rId3"/>
    <p:sldId id="277" r:id="rId4"/>
    <p:sldId id="269" r:id="rId5"/>
    <p:sldId id="267" r:id="rId6"/>
    <p:sldId id="274" r:id="rId7"/>
    <p:sldId id="266" r:id="rId8"/>
    <p:sldId id="257" r:id="rId9"/>
    <p:sldId id="258" r:id="rId10"/>
    <p:sldId id="262" r:id="rId11"/>
    <p:sldId id="279" r:id="rId12"/>
    <p:sldId id="259" r:id="rId13"/>
    <p:sldId id="280" r:id="rId14"/>
    <p:sldId id="260" r:id="rId15"/>
    <p:sldId id="281" r:id="rId16"/>
    <p:sldId id="261" r:id="rId17"/>
    <p:sldId id="282" r:id="rId18"/>
    <p:sldId id="291" r:id="rId19"/>
    <p:sldId id="276" r:id="rId20"/>
    <p:sldId id="292" r:id="rId21"/>
    <p:sldId id="265" r:id="rId22"/>
    <p:sldId id="278" r:id="rId23"/>
    <p:sldId id="263" r:id="rId24"/>
  </p:sldIdLst>
  <p:sldSz cx="18288000" cy="10287000"/>
  <p:notesSz cx="6858000" cy="9144000"/>
  <p:embeddedFontLst>
    <p:embeddedFont>
      <p:font typeface="#9Slide03 Maven Pro Black" panose="00000A00000000000000" pitchFamily="2" charset="0"/>
      <p:bold r:id="rId25"/>
    </p:embeddedFont>
    <p:embeddedFont>
      <p:font typeface="Lobster" panose="020B0604020202020204" charset="0"/>
      <p:regular r:id="rId26"/>
    </p:embeddedFont>
    <p:embeddedFont>
      <p:font typeface="#9Slide05 HLT Boulevard" panose="00000400000000000000" pitchFamily="2" charset="0"/>
      <p:italic r:id="rId27"/>
    </p:embeddedFont>
    <p:embeddedFont>
      <p:font typeface="#9Slide03 Arima Madurai ExtraBo" panose="00000900000000000000" pitchFamily="2" charset="0"/>
      <p:bold r:id="rId28"/>
    </p:embeddedFont>
    <p:embeddedFont>
      <p:font typeface="#9Slide03 Noto Sans" panose="020B0502040504020204" pitchFamily="3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#9Slide05 Lobster" panose="02000506000000020003" pitchFamily="2" charset="0"/>
      <p:regular r:id="rId34"/>
    </p:embeddedFont>
    <p:embeddedFont>
      <p:font typeface="Prompt Light" panose="020B0604020202020204" charset="0"/>
      <p:regular r:id="rId35"/>
    </p:embeddedFont>
    <p:embeddedFont>
      <p:font typeface="#9Slide05 SVNBlenda Script" panose="02000804000000020003" pitchFamily="2" charset="0"/>
      <p:regular r:id="rId36"/>
    </p:embeddedFont>
    <p:embeddedFont>
      <p:font typeface="Open Sans ExtraBold" panose="020B0604020202020204" charset="0"/>
      <p:bold r:id="rId37"/>
      <p:boldItalic r:id="rId38"/>
    </p:embeddedFont>
    <p:embeddedFont>
      <p:font typeface="#9Slide04 Lettre" pitchFamily="2" charset="0"/>
      <p:regular r:id="rId39"/>
    </p:embeddedFont>
    <p:embeddedFont>
      <p:font typeface="#9Slide03 BoosterNextFYBlack" panose="02000A03000000020004" pitchFamily="2" charset="0"/>
      <p:regular r:id="rId40"/>
    </p:embeddedFont>
    <p:embeddedFont>
      <p:font typeface="Lazydog" panose="020B0604020202020204" charset="0"/>
      <p:regular r:id="rId41"/>
    </p:embeddedFont>
    <p:embeddedFont>
      <p:font typeface="#9Slide04 Rokkitt ExtraBold" panose="00000900000000000000" pitchFamily="2" charset="0"/>
      <p:bold r:id="rId42"/>
    </p:embeddedFont>
    <p:embeddedFont>
      <p:font typeface="#9Slide03 Arima Madurai Black" panose="00000A00000000000000" pitchFamily="2" charset="0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" userDrawn="1">
          <p15:clr>
            <a:srgbClr val="A4A3A4"/>
          </p15:clr>
        </p15:guide>
        <p15:guide id="3" orient="horz" pos="6408" userDrawn="1">
          <p15:clr>
            <a:srgbClr val="A4A3A4"/>
          </p15:clr>
        </p15:guide>
        <p15:guide id="4" userDrawn="1">
          <p15:clr>
            <a:srgbClr val="A4A3A4"/>
          </p15:clr>
        </p15:guide>
        <p15:guide id="5" pos="114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00"/>
    <a:srgbClr val="77D970"/>
    <a:srgbClr val="FF0075"/>
    <a:srgbClr val="FF1700"/>
    <a:srgbClr val="FF8E00"/>
    <a:srgbClr val="06FF00"/>
    <a:srgbClr val="EEEEEE"/>
    <a:srgbClr val="172774"/>
    <a:srgbClr val="B000B9"/>
    <a:srgbClr val="FF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86357" autoAdjust="0"/>
  </p:normalViewPr>
  <p:slideViewPr>
    <p:cSldViewPr>
      <p:cViewPr varScale="1">
        <p:scale>
          <a:sx n="49" d="100"/>
          <a:sy n="49" d="100"/>
        </p:scale>
        <p:origin x="202" y="29"/>
      </p:cViewPr>
      <p:guideLst>
        <p:guide orient="horz" pos="24"/>
        <p:guide orient="horz" pos="6408"/>
        <p:guide/>
        <p:guide pos="114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3.svg"/><Relationship Id="rId51" Type="http://schemas.openxmlformats.org/officeDocument/2006/relationships/image" Target="../media/image103.png"/><Relationship Id="rId42" Type="http://schemas.openxmlformats.org/officeDocument/2006/relationships/image" Target="../media/image94.png"/><Relationship Id="rId47" Type="http://schemas.openxmlformats.org/officeDocument/2006/relationships/image" Target="../media/image99.png"/><Relationship Id="rId50" Type="http://schemas.openxmlformats.org/officeDocument/2006/relationships/image" Target="../media/image102.png"/><Relationship Id="rId55" Type="http://schemas.openxmlformats.org/officeDocument/2006/relationships/image" Target="../media/image107.png"/><Relationship Id="rId7" Type="http://schemas.openxmlformats.org/officeDocument/2006/relationships/image" Target="../media/image149.svg"/><Relationship Id="rId46" Type="http://schemas.openxmlformats.org/officeDocument/2006/relationships/image" Target="../media/image98.png"/><Relationship Id="rId2" Type="http://schemas.openxmlformats.org/officeDocument/2006/relationships/image" Target="../media/image92.png"/><Relationship Id="rId41" Type="http://schemas.openxmlformats.org/officeDocument/2006/relationships/image" Target="../media/image93.png"/><Relationship Id="rId54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0" Type="http://schemas.openxmlformats.org/officeDocument/2006/relationships/image" Target="../media/image202.svg"/><Relationship Id="rId11" Type="http://schemas.openxmlformats.org/officeDocument/2006/relationships/image" Target="../media/image22.svg"/><Relationship Id="rId45" Type="http://schemas.openxmlformats.org/officeDocument/2006/relationships/image" Target="../media/image97.png"/><Relationship Id="rId53" Type="http://schemas.openxmlformats.org/officeDocument/2006/relationships/image" Target="../media/image105.jpeg"/><Relationship Id="rId58" Type="http://schemas.openxmlformats.org/officeDocument/2006/relationships/image" Target="../media/image110.jpg"/><Relationship Id="rId5" Type="http://schemas.openxmlformats.org/officeDocument/2006/relationships/image" Target="../media/image147.svg"/><Relationship Id="rId15" Type="http://schemas.openxmlformats.org/officeDocument/2006/relationships/image" Target="../media/image155.svg"/><Relationship Id="rId49" Type="http://schemas.openxmlformats.org/officeDocument/2006/relationships/image" Target="../media/image101.png"/><Relationship Id="rId57" Type="http://schemas.openxmlformats.org/officeDocument/2006/relationships/image" Target="../media/image109.png"/><Relationship Id="rId44" Type="http://schemas.openxmlformats.org/officeDocument/2006/relationships/image" Target="../media/image96.png"/><Relationship Id="rId52" Type="http://schemas.openxmlformats.org/officeDocument/2006/relationships/image" Target="../media/image104.png"/><Relationship Id="rId43" Type="http://schemas.openxmlformats.org/officeDocument/2006/relationships/image" Target="../media/image95.png"/><Relationship Id="rId9" Type="http://schemas.openxmlformats.org/officeDocument/2006/relationships/image" Target="../media/image151.svg"/><Relationship Id="rId48" Type="http://schemas.openxmlformats.org/officeDocument/2006/relationships/image" Target="../media/image100.png"/><Relationship Id="rId56" Type="http://schemas.openxmlformats.org/officeDocument/2006/relationships/image" Target="../media/image10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svg"/><Relationship Id="rId18" Type="http://schemas.openxmlformats.org/officeDocument/2006/relationships/image" Target="../media/image83.png"/><Relationship Id="rId26" Type="http://schemas.openxmlformats.org/officeDocument/2006/relationships/image" Target="../media/image87.png"/><Relationship Id="rId3" Type="http://schemas.openxmlformats.org/officeDocument/2006/relationships/image" Target="../media/image40.svg"/><Relationship Id="rId21" Type="http://schemas.openxmlformats.org/officeDocument/2006/relationships/image" Target="../media/image2.svg"/><Relationship Id="rId34" Type="http://schemas.openxmlformats.org/officeDocument/2006/relationships/image" Target="../media/image111.png"/><Relationship Id="rId7" Type="http://schemas.openxmlformats.org/officeDocument/2006/relationships/image" Target="../media/image78.jpeg"/><Relationship Id="rId12" Type="http://schemas.openxmlformats.org/officeDocument/2006/relationships/image" Target="../media/image80.png"/><Relationship Id="rId17" Type="http://schemas.openxmlformats.org/officeDocument/2006/relationships/image" Target="../media/image54.svg"/><Relationship Id="rId25" Type="http://schemas.openxmlformats.org/officeDocument/2006/relationships/image" Target="../media/image20.svg"/><Relationship Id="rId33" Type="http://schemas.openxmlformats.org/officeDocument/2006/relationships/image" Target="../media/image85.png"/><Relationship Id="rId2" Type="http://schemas.openxmlformats.org/officeDocument/2006/relationships/image" Target="../media/image44.png"/><Relationship Id="rId16" Type="http://schemas.openxmlformats.org/officeDocument/2006/relationships/image" Target="../media/image82.png"/><Relationship Id="rId20" Type="http://schemas.openxmlformats.org/officeDocument/2006/relationships/image" Target="../media/image84.png"/><Relationship Id="rId29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48.svg"/><Relationship Id="rId32" Type="http://schemas.openxmlformats.org/officeDocument/2006/relationships/image" Target="../media/image88.png"/><Relationship Id="rId37" Type="http://schemas.openxmlformats.org/officeDocument/2006/relationships/image" Target="../media/image63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28" Type="http://schemas.openxmlformats.org/officeDocument/2006/relationships/image" Target="../media/image90.png"/><Relationship Id="rId23" Type="http://schemas.openxmlformats.org/officeDocument/2006/relationships/image" Target="../media/image22.svg"/><Relationship Id="rId36" Type="http://schemas.openxmlformats.org/officeDocument/2006/relationships/image" Target="../media/image91.png"/><Relationship Id="rId10" Type="http://schemas.openxmlformats.org/officeDocument/2006/relationships/image" Target="../media/image27.png"/><Relationship Id="rId19" Type="http://schemas.openxmlformats.org/officeDocument/2006/relationships/image" Target="../media/image56.svg"/><Relationship Id="rId31" Type="http://schemas.openxmlformats.org/officeDocument/2006/relationships/image" Target="../media/image24.svg"/><Relationship Id="rId4" Type="http://schemas.openxmlformats.org/officeDocument/2006/relationships/image" Target="../media/image76.png"/><Relationship Id="rId9" Type="http://schemas.openxmlformats.org/officeDocument/2006/relationships/image" Target="../media/image46.svg"/><Relationship Id="rId14" Type="http://schemas.openxmlformats.org/officeDocument/2006/relationships/image" Target="../media/image81.png"/><Relationship Id="rId22" Type="http://schemas.openxmlformats.org/officeDocument/2006/relationships/image" Target="../media/image86.png"/><Relationship Id="rId27" Type="http://schemas.openxmlformats.org/officeDocument/2006/relationships/image" Target="../media/image18.svg"/><Relationship Id="rId35" Type="http://schemas.microsoft.com/office/2007/relationships/hdphoto" Target="../media/hdphoto2.wdp"/><Relationship Id="rId8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svg"/><Relationship Id="rId18" Type="http://schemas.openxmlformats.org/officeDocument/2006/relationships/image" Target="../media/image119.png"/><Relationship Id="rId26" Type="http://schemas.openxmlformats.org/officeDocument/2006/relationships/image" Target="../media/image123.png"/><Relationship Id="rId39" Type="http://schemas.openxmlformats.org/officeDocument/2006/relationships/image" Target="../media/image134.jpeg"/><Relationship Id="rId21" Type="http://schemas.openxmlformats.org/officeDocument/2006/relationships/image" Target="../media/image76.svg"/><Relationship Id="rId34" Type="http://schemas.openxmlformats.org/officeDocument/2006/relationships/image" Target="../media/image129.jpeg"/><Relationship Id="rId7" Type="http://schemas.openxmlformats.org/officeDocument/2006/relationships/image" Target="../media/image62.svg"/><Relationship Id="rId12" Type="http://schemas.openxmlformats.org/officeDocument/2006/relationships/image" Target="../media/image116.png"/><Relationship Id="rId17" Type="http://schemas.openxmlformats.org/officeDocument/2006/relationships/image" Target="../media/image72.svg"/><Relationship Id="rId25" Type="http://schemas.openxmlformats.org/officeDocument/2006/relationships/image" Target="../media/image80.svg"/><Relationship Id="rId33" Type="http://schemas.openxmlformats.org/officeDocument/2006/relationships/image" Target="../media/image128.jpeg"/><Relationship Id="rId38" Type="http://schemas.openxmlformats.org/officeDocument/2006/relationships/image" Target="../media/image133.jpeg"/><Relationship Id="rId2" Type="http://schemas.openxmlformats.org/officeDocument/2006/relationships/image" Target="../media/image6.png"/><Relationship Id="rId16" Type="http://schemas.openxmlformats.org/officeDocument/2006/relationships/image" Target="../media/image118.png"/><Relationship Id="rId20" Type="http://schemas.openxmlformats.org/officeDocument/2006/relationships/image" Target="../media/image120.png"/><Relationship Id="rId29" Type="http://schemas.openxmlformats.org/officeDocument/2006/relationships/image" Target="../media/image84.svg"/><Relationship Id="rId41" Type="http://schemas.openxmlformats.org/officeDocument/2006/relationships/image" Target="../media/image1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11" Type="http://schemas.openxmlformats.org/officeDocument/2006/relationships/image" Target="../media/image66.svg"/><Relationship Id="rId24" Type="http://schemas.openxmlformats.org/officeDocument/2006/relationships/image" Target="../media/image122.png"/><Relationship Id="rId32" Type="http://schemas.openxmlformats.org/officeDocument/2006/relationships/image" Target="../media/image127.png"/><Relationship Id="rId37" Type="http://schemas.openxmlformats.org/officeDocument/2006/relationships/image" Target="../media/image132.jpeg"/><Relationship Id="rId40" Type="http://schemas.openxmlformats.org/officeDocument/2006/relationships/image" Target="../media/image135.jpeg"/><Relationship Id="rId5" Type="http://schemas.openxmlformats.org/officeDocument/2006/relationships/image" Target="../media/image12.svg"/><Relationship Id="rId15" Type="http://schemas.openxmlformats.org/officeDocument/2006/relationships/image" Target="../media/image70.svg"/><Relationship Id="rId23" Type="http://schemas.openxmlformats.org/officeDocument/2006/relationships/image" Target="../media/image78.svg"/><Relationship Id="rId28" Type="http://schemas.openxmlformats.org/officeDocument/2006/relationships/image" Target="../media/image124.png"/><Relationship Id="rId36" Type="http://schemas.openxmlformats.org/officeDocument/2006/relationships/image" Target="../media/image131.jpeg"/><Relationship Id="rId10" Type="http://schemas.openxmlformats.org/officeDocument/2006/relationships/image" Target="../media/image115.png"/><Relationship Id="rId19" Type="http://schemas.openxmlformats.org/officeDocument/2006/relationships/image" Target="../media/image74.svg"/><Relationship Id="rId31" Type="http://schemas.openxmlformats.org/officeDocument/2006/relationships/image" Target="../media/image126.jpeg"/><Relationship Id="rId9" Type="http://schemas.openxmlformats.org/officeDocument/2006/relationships/image" Target="../media/image114.jpeg"/><Relationship Id="rId14" Type="http://schemas.openxmlformats.org/officeDocument/2006/relationships/image" Target="../media/image117.png"/><Relationship Id="rId22" Type="http://schemas.openxmlformats.org/officeDocument/2006/relationships/image" Target="../media/image121.png"/><Relationship Id="rId27" Type="http://schemas.openxmlformats.org/officeDocument/2006/relationships/image" Target="../media/image82.svg"/><Relationship Id="rId30" Type="http://schemas.openxmlformats.org/officeDocument/2006/relationships/image" Target="../media/image125.png"/><Relationship Id="rId35" Type="http://schemas.openxmlformats.org/officeDocument/2006/relationships/image" Target="../media/image130.jpeg"/><Relationship Id="rId8" Type="http://schemas.openxmlformats.org/officeDocument/2006/relationships/image" Target="../media/image113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svg"/><Relationship Id="rId18" Type="http://schemas.openxmlformats.org/officeDocument/2006/relationships/image" Target="../media/image83.png"/><Relationship Id="rId26" Type="http://schemas.openxmlformats.org/officeDocument/2006/relationships/image" Target="../media/image87.png"/><Relationship Id="rId3" Type="http://schemas.openxmlformats.org/officeDocument/2006/relationships/image" Target="../media/image40.svg"/><Relationship Id="rId21" Type="http://schemas.openxmlformats.org/officeDocument/2006/relationships/image" Target="../media/image2.svg"/><Relationship Id="rId34" Type="http://schemas.openxmlformats.org/officeDocument/2006/relationships/image" Target="../media/image137.jpg"/><Relationship Id="rId7" Type="http://schemas.openxmlformats.org/officeDocument/2006/relationships/image" Target="../media/image78.jpeg"/><Relationship Id="rId12" Type="http://schemas.openxmlformats.org/officeDocument/2006/relationships/image" Target="../media/image80.png"/><Relationship Id="rId17" Type="http://schemas.openxmlformats.org/officeDocument/2006/relationships/image" Target="../media/image54.svg"/><Relationship Id="rId25" Type="http://schemas.openxmlformats.org/officeDocument/2006/relationships/image" Target="../media/image20.svg"/><Relationship Id="rId33" Type="http://schemas.openxmlformats.org/officeDocument/2006/relationships/image" Target="../media/image85.png"/><Relationship Id="rId2" Type="http://schemas.openxmlformats.org/officeDocument/2006/relationships/image" Target="../media/image44.png"/><Relationship Id="rId16" Type="http://schemas.openxmlformats.org/officeDocument/2006/relationships/image" Target="../media/image82.png"/><Relationship Id="rId20" Type="http://schemas.openxmlformats.org/officeDocument/2006/relationships/image" Target="../media/image84.png"/><Relationship Id="rId29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48.svg"/><Relationship Id="rId32" Type="http://schemas.openxmlformats.org/officeDocument/2006/relationships/image" Target="../media/image88.pn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28" Type="http://schemas.openxmlformats.org/officeDocument/2006/relationships/image" Target="../media/image90.png"/><Relationship Id="rId23" Type="http://schemas.openxmlformats.org/officeDocument/2006/relationships/image" Target="../media/image22.svg"/><Relationship Id="rId36" Type="http://schemas.openxmlformats.org/officeDocument/2006/relationships/image" Target="../media/image63.svg"/><Relationship Id="rId10" Type="http://schemas.openxmlformats.org/officeDocument/2006/relationships/image" Target="../media/image27.png"/><Relationship Id="rId19" Type="http://schemas.openxmlformats.org/officeDocument/2006/relationships/image" Target="../media/image56.svg"/><Relationship Id="rId31" Type="http://schemas.openxmlformats.org/officeDocument/2006/relationships/image" Target="../media/image24.svg"/><Relationship Id="rId4" Type="http://schemas.openxmlformats.org/officeDocument/2006/relationships/image" Target="../media/image76.png"/><Relationship Id="rId9" Type="http://schemas.openxmlformats.org/officeDocument/2006/relationships/image" Target="../media/image46.svg"/><Relationship Id="rId14" Type="http://schemas.openxmlformats.org/officeDocument/2006/relationships/image" Target="../media/image81.png"/><Relationship Id="rId22" Type="http://schemas.openxmlformats.org/officeDocument/2006/relationships/image" Target="../media/image86.png"/><Relationship Id="rId27" Type="http://schemas.openxmlformats.org/officeDocument/2006/relationships/image" Target="../media/image18.svg"/><Relationship Id="rId35" Type="http://schemas.openxmlformats.org/officeDocument/2006/relationships/image" Target="../media/image91.png"/><Relationship Id="rId8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05.svg"/><Relationship Id="rId18" Type="http://schemas.openxmlformats.org/officeDocument/2006/relationships/image" Target="../media/image143.jpeg"/><Relationship Id="rId21" Type="http://schemas.openxmlformats.org/officeDocument/2006/relationships/image" Target="../media/image146.jpeg"/><Relationship Id="rId7" Type="http://schemas.openxmlformats.org/officeDocument/2006/relationships/image" Target="../media/image99.svg"/><Relationship Id="rId12" Type="http://schemas.openxmlformats.org/officeDocument/2006/relationships/image" Target="../media/image141.png"/><Relationship Id="rId17" Type="http://schemas.openxmlformats.org/officeDocument/2006/relationships/image" Target="../media/image107.svg"/><Relationship Id="rId2" Type="http://schemas.openxmlformats.org/officeDocument/2006/relationships/image" Target="../media/image44.png"/><Relationship Id="rId16" Type="http://schemas.openxmlformats.org/officeDocument/2006/relationships/image" Target="../media/image142.png"/><Relationship Id="rId20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11" Type="http://schemas.openxmlformats.org/officeDocument/2006/relationships/image" Target="../media/image103.svg"/><Relationship Id="rId5" Type="http://schemas.openxmlformats.org/officeDocument/2006/relationships/image" Target="../media/image40.svg"/><Relationship Id="rId15" Type="http://schemas.openxmlformats.org/officeDocument/2006/relationships/image" Target="../media/image22.svg"/><Relationship Id="rId10" Type="http://schemas.openxmlformats.org/officeDocument/2006/relationships/image" Target="../media/image140.png"/><Relationship Id="rId19" Type="http://schemas.openxmlformats.org/officeDocument/2006/relationships/image" Target="../media/image144.jpeg"/><Relationship Id="rId9" Type="http://schemas.openxmlformats.org/officeDocument/2006/relationships/image" Target="../media/image101.svg"/><Relationship Id="rId1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.svg"/><Relationship Id="rId34" Type="http://schemas.openxmlformats.org/officeDocument/2006/relationships/image" Target="../media/image86.png"/><Relationship Id="rId33" Type="http://schemas.openxmlformats.org/officeDocument/2006/relationships/image" Target="../media/image147.jpeg"/><Relationship Id="rId25" Type="http://schemas.openxmlformats.org/officeDocument/2006/relationships/image" Target="../media/image20.svg"/><Relationship Id="rId2" Type="http://schemas.openxmlformats.org/officeDocument/2006/relationships/image" Target="../media/image84.png"/><Relationship Id="rId29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90.png"/><Relationship Id="rId32" Type="http://schemas.openxmlformats.org/officeDocument/2006/relationships/image" Target="../media/image85.png"/><Relationship Id="rId37" Type="http://schemas.openxmlformats.org/officeDocument/2006/relationships/image" Target="../media/image63.svg"/><Relationship Id="rId23" Type="http://schemas.openxmlformats.org/officeDocument/2006/relationships/image" Target="../media/image22.svg"/><Relationship Id="rId36" Type="http://schemas.openxmlformats.org/officeDocument/2006/relationships/image" Target="../media/image91.png"/><Relationship Id="rId31" Type="http://schemas.openxmlformats.org/officeDocument/2006/relationships/image" Target="../media/image24.svg"/><Relationship Id="rId22" Type="http://schemas.openxmlformats.org/officeDocument/2006/relationships/image" Target="../media/image88.png"/><Relationship Id="rId35" Type="http://schemas.openxmlformats.org/officeDocument/2006/relationships/image" Target="../media/image87.png"/><Relationship Id="rId27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27.svg"/><Relationship Id="rId18" Type="http://schemas.openxmlformats.org/officeDocument/2006/relationships/image" Target="../media/image153.png"/><Relationship Id="rId26" Type="http://schemas.openxmlformats.org/officeDocument/2006/relationships/image" Target="../media/image142.png"/><Relationship Id="rId21" Type="http://schemas.openxmlformats.org/officeDocument/2006/relationships/image" Target="../media/image135.svg"/><Relationship Id="rId7" Type="http://schemas.openxmlformats.org/officeDocument/2006/relationships/image" Target="../media/image121.svg"/><Relationship Id="rId12" Type="http://schemas.openxmlformats.org/officeDocument/2006/relationships/image" Target="../media/image151.png"/><Relationship Id="rId17" Type="http://schemas.openxmlformats.org/officeDocument/2006/relationships/image" Target="../media/image131.svg"/><Relationship Id="rId25" Type="http://schemas.openxmlformats.org/officeDocument/2006/relationships/image" Target="../media/image82.svg"/><Relationship Id="rId2" Type="http://schemas.openxmlformats.org/officeDocument/2006/relationships/image" Target="../media/image6.png"/><Relationship Id="rId16" Type="http://schemas.openxmlformats.org/officeDocument/2006/relationships/image" Target="../media/image48.png"/><Relationship Id="rId20" Type="http://schemas.openxmlformats.org/officeDocument/2006/relationships/image" Target="../media/image19.png"/><Relationship Id="rId29" Type="http://schemas.openxmlformats.org/officeDocument/2006/relationships/image" Target="../media/image1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png"/><Relationship Id="rId11" Type="http://schemas.openxmlformats.org/officeDocument/2006/relationships/image" Target="../media/image125.svg"/><Relationship Id="rId24" Type="http://schemas.openxmlformats.org/officeDocument/2006/relationships/image" Target="../media/image123.png"/><Relationship Id="rId32" Type="http://schemas.openxmlformats.org/officeDocument/2006/relationships/image" Target="../media/image159.jpeg"/><Relationship Id="rId5" Type="http://schemas.openxmlformats.org/officeDocument/2006/relationships/image" Target="../media/image12.svg"/><Relationship Id="rId15" Type="http://schemas.openxmlformats.org/officeDocument/2006/relationships/image" Target="../media/image129.svg"/><Relationship Id="rId23" Type="http://schemas.openxmlformats.org/officeDocument/2006/relationships/image" Target="../media/image52.svg"/><Relationship Id="rId28" Type="http://schemas.openxmlformats.org/officeDocument/2006/relationships/image" Target="../media/image155.jpeg"/><Relationship Id="rId10" Type="http://schemas.openxmlformats.org/officeDocument/2006/relationships/image" Target="../media/image150.png"/><Relationship Id="rId19" Type="http://schemas.openxmlformats.org/officeDocument/2006/relationships/image" Target="../media/image133.svg"/><Relationship Id="rId31" Type="http://schemas.openxmlformats.org/officeDocument/2006/relationships/image" Target="../media/image158.jpeg"/><Relationship Id="rId9" Type="http://schemas.openxmlformats.org/officeDocument/2006/relationships/image" Target="../media/image123.svg"/><Relationship Id="rId14" Type="http://schemas.openxmlformats.org/officeDocument/2006/relationships/image" Target="../media/image152.png"/><Relationship Id="rId22" Type="http://schemas.openxmlformats.org/officeDocument/2006/relationships/image" Target="../media/image154.png"/><Relationship Id="rId27" Type="http://schemas.openxmlformats.org/officeDocument/2006/relationships/image" Target="../media/image107.svg"/><Relationship Id="rId30" Type="http://schemas.openxmlformats.org/officeDocument/2006/relationships/image" Target="../media/image157.jpeg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0.png"/><Relationship Id="rId3" Type="http://schemas.openxmlformats.org/officeDocument/2006/relationships/image" Target="../media/image40.svg"/><Relationship Id="rId21" Type="http://schemas.openxmlformats.org/officeDocument/2006/relationships/image" Target="../media/image2.svg"/><Relationship Id="rId34" Type="http://schemas.openxmlformats.org/officeDocument/2006/relationships/image" Target="../media/image87.png"/><Relationship Id="rId25" Type="http://schemas.openxmlformats.org/officeDocument/2006/relationships/image" Target="../media/image20.svg"/><Relationship Id="rId33" Type="http://schemas.openxmlformats.org/officeDocument/2006/relationships/image" Target="../media/image160.jpeg"/><Relationship Id="rId2" Type="http://schemas.openxmlformats.org/officeDocument/2006/relationships/image" Target="../media/image44.png"/><Relationship Id="rId29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86.png"/><Relationship Id="rId32" Type="http://schemas.openxmlformats.org/officeDocument/2006/relationships/image" Target="../media/image85.png"/><Relationship Id="rId37" Type="http://schemas.openxmlformats.org/officeDocument/2006/relationships/image" Target="../media/image63.svg"/><Relationship Id="rId23" Type="http://schemas.openxmlformats.org/officeDocument/2006/relationships/image" Target="../media/image22.svg"/><Relationship Id="rId31" Type="http://schemas.openxmlformats.org/officeDocument/2006/relationships/image" Target="../media/image24.svg"/><Relationship Id="rId4" Type="http://schemas.openxmlformats.org/officeDocument/2006/relationships/image" Target="../media/image84.png"/><Relationship Id="rId22" Type="http://schemas.openxmlformats.org/officeDocument/2006/relationships/image" Target="../media/image88.png"/><Relationship Id="rId27" Type="http://schemas.openxmlformats.org/officeDocument/2006/relationships/image" Target="../media/image18.svg"/><Relationship Id="rId35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4.svg"/><Relationship Id="rId39" Type="http://schemas.openxmlformats.org/officeDocument/2006/relationships/image" Target="../media/image218.svg"/><Relationship Id="rId34" Type="http://schemas.openxmlformats.org/officeDocument/2006/relationships/image" Target="../media/image163.png"/><Relationship Id="rId33" Type="http://schemas.openxmlformats.org/officeDocument/2006/relationships/image" Target="../media/image24.sv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02.svg"/><Relationship Id="rId15" Type="http://schemas.openxmlformats.org/officeDocument/2006/relationships/image" Target="../media/image60.png"/><Relationship Id="rId14" Type="http://schemas.openxmlformats.org/officeDocument/2006/relationships/image" Target="../media/image1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05.svg"/><Relationship Id="rId26" Type="http://schemas.openxmlformats.org/officeDocument/2006/relationships/image" Target="../media/image164.png"/><Relationship Id="rId3" Type="http://schemas.openxmlformats.org/officeDocument/2006/relationships/image" Target="../media/image12.svg"/><Relationship Id="rId7" Type="http://schemas.openxmlformats.org/officeDocument/2006/relationships/image" Target="../media/image48.svg"/><Relationship Id="rId12" Type="http://schemas.openxmlformats.org/officeDocument/2006/relationships/image" Target="../media/image30.png"/><Relationship Id="rId25" Type="http://schemas.openxmlformats.org/officeDocument/2006/relationships/image" Target="../media/image267.svg"/><Relationship Id="rId2" Type="http://schemas.openxmlformats.org/officeDocument/2006/relationships/image" Target="../media/image6.png"/><Relationship Id="rId16" Type="http://schemas.openxmlformats.org/officeDocument/2006/relationships/image" Target="../media/image32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255.svg"/><Relationship Id="rId5" Type="http://schemas.openxmlformats.org/officeDocument/2006/relationships/image" Target="../media/image251.svg"/><Relationship Id="rId15" Type="http://schemas.openxmlformats.org/officeDocument/2006/relationships/image" Target="../media/image257.svg"/><Relationship Id="rId10" Type="http://schemas.openxmlformats.org/officeDocument/2006/relationships/image" Target="../media/image29.png"/><Relationship Id="rId19" Type="http://schemas.openxmlformats.org/officeDocument/2006/relationships/image" Target="../media/image261.svg"/><Relationship Id="rId4" Type="http://schemas.openxmlformats.org/officeDocument/2006/relationships/image" Target="../media/image26.png"/><Relationship Id="rId9" Type="http://schemas.openxmlformats.org/officeDocument/2006/relationships/image" Target="../media/image253.svg"/><Relationship Id="rId14" Type="http://schemas.openxmlformats.org/officeDocument/2006/relationships/image" Target="../media/image23.png"/><Relationship Id="rId27" Type="http://schemas.openxmlformats.org/officeDocument/2006/relationships/image" Target="../media/image16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2.svg"/><Relationship Id="rId18" Type="http://schemas.openxmlformats.org/officeDocument/2006/relationships/image" Target="../media/image11.png"/><Relationship Id="rId3" Type="http://schemas.openxmlformats.org/officeDocument/2006/relationships/image" Target="../media/image12.svg"/><Relationship Id="rId12" Type="http://schemas.openxmlformats.org/officeDocument/2006/relationships/image" Target="../media/image9.png"/><Relationship Id="rId17" Type="http://schemas.openxmlformats.org/officeDocument/2006/relationships/image" Target="../media/image19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2.svg"/><Relationship Id="rId10" Type="http://schemas.openxmlformats.org/officeDocument/2006/relationships/image" Target="../media/image8.png"/><Relationship Id="rId19" Type="http://schemas.openxmlformats.org/officeDocument/2006/relationships/image" Target="../media/image198.svg"/><Relationship Id="rId4" Type="http://schemas.openxmlformats.org/officeDocument/2006/relationships/image" Target="../media/image7.png"/><Relationship Id="rId9" Type="http://schemas.openxmlformats.org/officeDocument/2006/relationships/image" Target="../media/image22.svg"/><Relationship Id="rId1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9.png"/><Relationship Id="rId12" Type="http://schemas.openxmlformats.org/officeDocument/2006/relationships/image" Target="../media/image168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2.svg"/><Relationship Id="rId5" Type="http://schemas.openxmlformats.org/officeDocument/2006/relationships/image" Target="../media/image89.svg"/><Relationship Id="rId10" Type="http://schemas.openxmlformats.org/officeDocument/2006/relationships/image" Target="../media/image15.png"/><Relationship Id="rId9" Type="http://schemas.openxmlformats.org/officeDocument/2006/relationships/image" Target="../media/image82.sv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1.png"/><Relationship Id="rId18" Type="http://schemas.openxmlformats.org/officeDocument/2006/relationships/image" Target="../media/image26.svg"/><Relationship Id="rId8" Type="http://schemas.openxmlformats.org/officeDocument/2006/relationships/image" Target="../media/image223.svg"/><Relationship Id="rId3" Type="http://schemas.openxmlformats.org/officeDocument/2006/relationships/image" Target="../media/image2.svg"/><Relationship Id="rId21" Type="http://schemas.openxmlformats.org/officeDocument/2006/relationships/image" Target="../media/image173.png"/><Relationship Id="rId12" Type="http://schemas.openxmlformats.org/officeDocument/2006/relationships/image" Target="../media/image101.svg"/><Relationship Id="rId17" Type="http://schemas.openxmlformats.org/officeDocument/2006/relationships/image" Target="../media/image61.png"/><Relationship Id="rId2" Type="http://schemas.openxmlformats.org/officeDocument/2006/relationships/image" Target="../media/image1.png"/><Relationship Id="rId16" Type="http://schemas.openxmlformats.org/officeDocument/2006/relationships/image" Target="../media/image229.svg"/><Relationship Id="rId20" Type="http://schemas.openxmlformats.org/officeDocument/2006/relationships/image" Target="../media/image82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39.png"/><Relationship Id="rId32" Type="http://schemas.openxmlformats.org/officeDocument/2006/relationships/image" Target="../media/image175.png"/><Relationship Id="rId15" Type="http://schemas.openxmlformats.org/officeDocument/2006/relationships/image" Target="../media/image172.png"/><Relationship Id="rId23" Type="http://schemas.openxmlformats.org/officeDocument/2006/relationships/image" Target="../media/image174.png"/><Relationship Id="rId10" Type="http://schemas.openxmlformats.org/officeDocument/2006/relationships/image" Target="../media/image225.svg"/><Relationship Id="rId19" Type="http://schemas.openxmlformats.org/officeDocument/2006/relationships/image" Target="../media/image123.png"/><Relationship Id="rId31" Type="http://schemas.openxmlformats.org/officeDocument/2006/relationships/image" Target="../media/image210.svg"/><Relationship Id="rId4" Type="http://schemas.openxmlformats.org/officeDocument/2006/relationships/image" Target="../media/image170.png"/><Relationship Id="rId14" Type="http://schemas.openxmlformats.org/officeDocument/2006/relationships/image" Target="../media/image227.svg"/><Relationship Id="rId22" Type="http://schemas.openxmlformats.org/officeDocument/2006/relationships/image" Target="../media/image231.sv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2.svg"/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20" Type="http://schemas.openxmlformats.org/officeDocument/2006/relationships/image" Target="../media/image176.png"/><Relationship Id="rId41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19" Type="http://schemas.openxmlformats.org/officeDocument/2006/relationships/image" Target="../media/image198.svg"/><Relationship Id="rId4" Type="http://schemas.openxmlformats.org/officeDocument/2006/relationships/image" Target="../media/image12.svg"/><Relationship Id="rId1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8.png"/><Relationship Id="rId39" Type="http://schemas.openxmlformats.org/officeDocument/2006/relationships/image" Target="../media/image4.svg"/><Relationship Id="rId3" Type="http://schemas.openxmlformats.org/officeDocument/2006/relationships/image" Target="../media/image2.svg"/><Relationship Id="rId12" Type="http://schemas.openxmlformats.org/officeDocument/2006/relationships/image" Target="../media/image176.svg"/><Relationship Id="rId38" Type="http://schemas.openxmlformats.org/officeDocument/2006/relationships/image" Target="../media/image2.png"/><Relationship Id="rId2" Type="http://schemas.openxmlformats.org/officeDocument/2006/relationships/image" Target="../media/image1.png"/><Relationship Id="rId16" Type="http://schemas.openxmlformats.org/officeDocument/2006/relationships/image" Target="../media/image180.sv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216.svg"/><Relationship Id="rId40" Type="http://schemas.openxmlformats.org/officeDocument/2006/relationships/image" Target="../media/image179.png"/><Relationship Id="rId4" Type="http://schemas.openxmlformats.org/officeDocument/2006/relationships/image" Target="../media/image1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40.svg"/><Relationship Id="rId3" Type="http://schemas.openxmlformats.org/officeDocument/2006/relationships/image" Target="../media/image12.svg"/><Relationship Id="rId7" Type="http://schemas.openxmlformats.org/officeDocument/2006/relationships/image" Target="../media/image160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20.svg"/><Relationship Id="rId5" Type="http://schemas.openxmlformats.org/officeDocument/2006/relationships/image" Target="../media/image322.svg"/><Relationship Id="rId15" Type="http://schemas.openxmlformats.org/officeDocument/2006/relationships/image" Target="../media/image121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142.sv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9.svg"/><Relationship Id="rId18" Type="http://schemas.openxmlformats.org/officeDocument/2006/relationships/image" Target="../media/image23.png"/><Relationship Id="rId3" Type="http://schemas.openxmlformats.org/officeDocument/2006/relationships/image" Target="../media/image12.svg"/><Relationship Id="rId21" Type="http://schemas.openxmlformats.org/officeDocument/2006/relationships/image" Target="../media/image294.svg"/><Relationship Id="rId12" Type="http://schemas.openxmlformats.org/officeDocument/2006/relationships/image" Target="../media/image20.png"/><Relationship Id="rId17" Type="http://schemas.openxmlformats.org/officeDocument/2006/relationships/image" Target="../media/image292.svg"/><Relationship Id="rId7" Type="http://schemas.openxmlformats.org/officeDocument/2006/relationships/image" Target="../media/image290.svg"/><Relationship Id="rId2" Type="http://schemas.openxmlformats.org/officeDocument/2006/relationships/image" Target="../media/image6.png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35.svg"/><Relationship Id="rId15" Type="http://schemas.openxmlformats.org/officeDocument/2006/relationships/image" Target="../media/image243.svg"/><Relationship Id="rId10" Type="http://schemas.openxmlformats.org/officeDocument/2006/relationships/image" Target="../media/image19.png"/><Relationship Id="rId19" Type="http://schemas.openxmlformats.org/officeDocument/2006/relationships/image" Target="../media/image257.svg"/><Relationship Id="rId4" Type="http://schemas.openxmlformats.org/officeDocument/2006/relationships/image" Target="../media/image18.png"/><Relationship Id="rId9" Type="http://schemas.openxmlformats.org/officeDocument/2006/relationships/image" Target="../media/image182.svg"/><Relationship Id="rId14" Type="http://schemas.openxmlformats.org/officeDocument/2006/relationships/image" Target="../media/image21.png"/><Relationship Id="rId2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3.svg"/><Relationship Id="rId18" Type="http://schemas.openxmlformats.org/officeDocument/2006/relationships/image" Target="../media/image23.png"/><Relationship Id="rId26" Type="http://schemas.openxmlformats.org/officeDocument/2006/relationships/image" Target="../media/image34.png"/><Relationship Id="rId39" Type="http://schemas.openxmlformats.org/officeDocument/2006/relationships/image" Target="../media/image42.png"/><Relationship Id="rId21" Type="http://schemas.openxmlformats.org/officeDocument/2006/relationships/image" Target="../media/image259.svg"/><Relationship Id="rId34" Type="http://schemas.openxmlformats.org/officeDocument/2006/relationships/image" Target="../media/image39.png"/><Relationship Id="rId42" Type="http://schemas.microsoft.com/office/2007/relationships/hdphoto" Target="../media/hdphoto1.wdp"/><Relationship Id="rId7" Type="http://schemas.openxmlformats.org/officeDocument/2006/relationships/image" Target="../media/image6.sv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20" Type="http://schemas.openxmlformats.org/officeDocument/2006/relationships/image" Target="../media/image31.png"/><Relationship Id="rId29" Type="http://schemas.openxmlformats.org/officeDocument/2006/relationships/image" Target="../media/image267.svg"/><Relationship Id="rId41" Type="http://schemas.openxmlformats.org/officeDocument/2006/relationships/image" Target="../media/image43.png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11" Type="http://schemas.openxmlformats.org/officeDocument/2006/relationships/image" Target="../media/image48.svg"/><Relationship Id="rId24" Type="http://schemas.openxmlformats.org/officeDocument/2006/relationships/image" Target="../media/image33.png"/><Relationship Id="rId32" Type="http://schemas.openxmlformats.org/officeDocument/2006/relationships/image" Target="../media/image38.png"/><Relationship Id="rId37" Type="http://schemas.openxmlformats.org/officeDocument/2006/relationships/image" Target="../media/image41.png"/><Relationship Id="rId40" Type="http://schemas.openxmlformats.org/officeDocument/2006/relationships/image" Target="../media/image12.svg"/><Relationship Id="rId5" Type="http://schemas.openxmlformats.org/officeDocument/2006/relationships/image" Target="../media/image12.svg"/><Relationship Id="rId15" Type="http://schemas.openxmlformats.org/officeDocument/2006/relationships/image" Target="../media/image255.svg"/><Relationship Id="rId23" Type="http://schemas.openxmlformats.org/officeDocument/2006/relationships/image" Target="../media/image261.svg"/><Relationship Id="rId28" Type="http://schemas.openxmlformats.org/officeDocument/2006/relationships/image" Target="../media/image35.png"/><Relationship Id="rId36" Type="http://schemas.openxmlformats.org/officeDocument/2006/relationships/image" Target="../media/image8.svg"/><Relationship Id="rId10" Type="http://schemas.openxmlformats.org/officeDocument/2006/relationships/image" Target="../media/image27.png"/><Relationship Id="rId19" Type="http://schemas.openxmlformats.org/officeDocument/2006/relationships/image" Target="../media/image257.svg"/><Relationship Id="rId31" Type="http://schemas.openxmlformats.org/officeDocument/2006/relationships/image" Target="../media/image37.png"/><Relationship Id="rId4" Type="http://schemas.openxmlformats.org/officeDocument/2006/relationships/image" Target="../media/image6.png"/><Relationship Id="rId9" Type="http://schemas.openxmlformats.org/officeDocument/2006/relationships/image" Target="../media/image251.svg"/><Relationship Id="rId14" Type="http://schemas.openxmlformats.org/officeDocument/2006/relationships/image" Target="../media/image29.png"/><Relationship Id="rId22" Type="http://schemas.openxmlformats.org/officeDocument/2006/relationships/image" Target="../media/image32.png"/><Relationship Id="rId27" Type="http://schemas.openxmlformats.org/officeDocument/2006/relationships/image" Target="../media/image265.svg"/><Relationship Id="rId30" Type="http://schemas.openxmlformats.org/officeDocument/2006/relationships/image" Target="../media/image36.png"/><Relationship Id="rId35" Type="http://schemas.openxmlformats.org/officeDocument/2006/relationships/image" Target="../media/image40.png"/><Relationship Id="rId43" Type="http://schemas.openxmlformats.org/officeDocument/2006/relationships/image" Target="../media/image18.svg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28.png"/><Relationship Id="rId17" Type="http://schemas.openxmlformats.org/officeDocument/2006/relationships/image" Target="../media/image105.svg"/><Relationship Id="rId25" Type="http://schemas.openxmlformats.org/officeDocument/2006/relationships/image" Target="../media/image263.svg"/><Relationship Id="rId33" Type="http://schemas.openxmlformats.org/officeDocument/2006/relationships/image" Target="../media/image4.svg"/><Relationship Id="rId38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9.svg"/><Relationship Id="rId18" Type="http://schemas.openxmlformats.org/officeDocument/2006/relationships/image" Target="../media/image23.png"/><Relationship Id="rId3" Type="http://schemas.openxmlformats.org/officeDocument/2006/relationships/image" Target="../media/image12.svg"/><Relationship Id="rId21" Type="http://schemas.openxmlformats.org/officeDocument/2006/relationships/image" Target="../media/image294.svg"/><Relationship Id="rId12" Type="http://schemas.openxmlformats.org/officeDocument/2006/relationships/image" Target="../media/image20.png"/><Relationship Id="rId17" Type="http://schemas.openxmlformats.org/officeDocument/2006/relationships/image" Target="../media/image292.svg"/><Relationship Id="rId7" Type="http://schemas.openxmlformats.org/officeDocument/2006/relationships/image" Target="../media/image290.svg"/><Relationship Id="rId2" Type="http://schemas.openxmlformats.org/officeDocument/2006/relationships/image" Target="../media/image6.png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35.svg"/><Relationship Id="rId15" Type="http://schemas.openxmlformats.org/officeDocument/2006/relationships/image" Target="../media/image243.svg"/><Relationship Id="rId10" Type="http://schemas.openxmlformats.org/officeDocument/2006/relationships/image" Target="../media/image19.png"/><Relationship Id="rId19" Type="http://schemas.openxmlformats.org/officeDocument/2006/relationships/image" Target="../media/image257.svg"/><Relationship Id="rId4" Type="http://schemas.openxmlformats.org/officeDocument/2006/relationships/image" Target="../media/image18.png"/><Relationship Id="rId9" Type="http://schemas.openxmlformats.org/officeDocument/2006/relationships/image" Target="../media/image182.svg"/><Relationship Id="rId14" Type="http://schemas.openxmlformats.org/officeDocument/2006/relationships/image" Target="../media/image21.png"/><Relationship Id="rId22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8.png"/><Relationship Id="rId26" Type="http://schemas.openxmlformats.org/officeDocument/2006/relationships/image" Target="../media/image50.png"/><Relationship Id="rId39" Type="http://schemas.openxmlformats.org/officeDocument/2006/relationships/image" Target="../media/image54.png"/><Relationship Id="rId13" Type="http://schemas.openxmlformats.org/officeDocument/2006/relationships/image" Target="../media/image12.svg"/><Relationship Id="rId3" Type="http://schemas.openxmlformats.org/officeDocument/2006/relationships/image" Target="../media/image40.svg"/><Relationship Id="rId21" Type="http://schemas.openxmlformats.org/officeDocument/2006/relationships/image" Target="../media/image241.svg"/><Relationship Id="rId42" Type="http://schemas.openxmlformats.org/officeDocument/2006/relationships/image" Target="../media/image56.png"/><Relationship Id="rId17" Type="http://schemas.openxmlformats.org/officeDocument/2006/relationships/image" Target="../media/image20.svg"/><Relationship Id="rId25" Type="http://schemas.openxmlformats.org/officeDocument/2006/relationships/image" Target="../media/image243.svg"/><Relationship Id="rId38" Type="http://schemas.openxmlformats.org/officeDocument/2006/relationships/image" Target="../media/image208.svg"/><Relationship Id="rId7" Type="http://schemas.openxmlformats.org/officeDocument/2006/relationships/image" Target="../media/image6.svg"/><Relationship Id="rId2" Type="http://schemas.openxmlformats.org/officeDocument/2006/relationships/image" Target="../media/image44.png"/><Relationship Id="rId20" Type="http://schemas.openxmlformats.org/officeDocument/2006/relationships/image" Target="../media/image47.png"/><Relationship Id="rId29" Type="http://schemas.openxmlformats.org/officeDocument/2006/relationships/image" Target="../media/image247.svg"/><Relationship Id="rId41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24" Type="http://schemas.openxmlformats.org/officeDocument/2006/relationships/image" Target="../media/image49.png"/><Relationship Id="rId32" Type="http://schemas.openxmlformats.org/officeDocument/2006/relationships/image" Target="../media/image53.png"/><Relationship Id="rId40" Type="http://schemas.openxmlformats.org/officeDocument/2006/relationships/image" Target="../media/image4.svg"/><Relationship Id="rId11" Type="http://schemas.openxmlformats.org/officeDocument/2006/relationships/image" Target="../media/image10.svg"/><Relationship Id="rId5" Type="http://schemas.openxmlformats.org/officeDocument/2006/relationships/image" Target="../media/image233.svg"/><Relationship Id="rId23" Type="http://schemas.openxmlformats.org/officeDocument/2006/relationships/image" Target="../media/image131.svg"/><Relationship Id="rId28" Type="http://schemas.openxmlformats.org/officeDocument/2006/relationships/image" Target="../media/image51.png"/><Relationship Id="rId19" Type="http://schemas.openxmlformats.org/officeDocument/2006/relationships/image" Target="../media/image182.svg"/><Relationship Id="rId31" Type="http://schemas.openxmlformats.org/officeDocument/2006/relationships/image" Target="../media/image249.svg"/><Relationship Id="rId44" Type="http://schemas.openxmlformats.org/officeDocument/2006/relationships/image" Target="../media/image58.png"/><Relationship Id="rId4" Type="http://schemas.openxmlformats.org/officeDocument/2006/relationships/image" Target="../media/image45.png"/><Relationship Id="rId22" Type="http://schemas.openxmlformats.org/officeDocument/2006/relationships/image" Target="../media/image48.png"/><Relationship Id="rId27" Type="http://schemas.openxmlformats.org/officeDocument/2006/relationships/image" Target="../media/image245.svg"/><Relationship Id="rId30" Type="http://schemas.openxmlformats.org/officeDocument/2006/relationships/image" Target="../media/image52.png"/><Relationship Id="rId9" Type="http://schemas.openxmlformats.org/officeDocument/2006/relationships/image" Target="../media/image8.svg"/><Relationship Id="rId43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22.svg"/><Relationship Id="rId18" Type="http://schemas.openxmlformats.org/officeDocument/2006/relationships/image" Target="../media/image62.png"/><Relationship Id="rId26" Type="http://schemas.openxmlformats.org/officeDocument/2006/relationships/image" Target="../media/image67.png"/><Relationship Id="rId21" Type="http://schemas.openxmlformats.org/officeDocument/2006/relationships/image" Target="../media/image30.svg"/><Relationship Id="rId34" Type="http://schemas.openxmlformats.org/officeDocument/2006/relationships/image" Target="../media/image75.jpeg"/><Relationship Id="rId7" Type="http://schemas.openxmlformats.org/officeDocument/2006/relationships/image" Target="../media/image14.svg"/><Relationship Id="rId12" Type="http://schemas.openxmlformats.org/officeDocument/2006/relationships/image" Target="../media/image7.png"/><Relationship Id="rId17" Type="http://schemas.openxmlformats.org/officeDocument/2006/relationships/image" Target="../media/image26.svg"/><Relationship Id="rId25" Type="http://schemas.openxmlformats.org/officeDocument/2006/relationships/image" Target="../media/image66.png"/><Relationship Id="rId33" Type="http://schemas.openxmlformats.org/officeDocument/2006/relationships/image" Target="../media/image74.jpeg"/><Relationship Id="rId2" Type="http://schemas.openxmlformats.org/officeDocument/2006/relationships/image" Target="../media/image6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29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20.svg"/><Relationship Id="rId24" Type="http://schemas.openxmlformats.org/officeDocument/2006/relationships/image" Target="../media/image65.jpeg"/><Relationship Id="rId32" Type="http://schemas.openxmlformats.org/officeDocument/2006/relationships/image" Target="../media/image73.png"/><Relationship Id="rId5" Type="http://schemas.openxmlformats.org/officeDocument/2006/relationships/image" Target="../media/image12.svg"/><Relationship Id="rId15" Type="http://schemas.openxmlformats.org/officeDocument/2006/relationships/image" Target="../media/image24.svg"/><Relationship Id="rId23" Type="http://schemas.openxmlformats.org/officeDocument/2006/relationships/image" Target="../media/image32.svg"/><Relationship Id="rId28" Type="http://schemas.openxmlformats.org/officeDocument/2006/relationships/image" Target="../media/image69.jpeg"/><Relationship Id="rId19" Type="http://schemas.openxmlformats.org/officeDocument/2006/relationships/image" Target="../media/image28.svg"/><Relationship Id="rId31" Type="http://schemas.openxmlformats.org/officeDocument/2006/relationships/image" Target="../media/image72.jpeg"/><Relationship Id="rId14" Type="http://schemas.openxmlformats.org/officeDocument/2006/relationships/image" Target="../media/image60.png"/><Relationship Id="rId22" Type="http://schemas.openxmlformats.org/officeDocument/2006/relationships/image" Target="../media/image64.png"/><Relationship Id="rId27" Type="http://schemas.openxmlformats.org/officeDocument/2006/relationships/image" Target="../media/image68.jpeg"/><Relationship Id="rId30" Type="http://schemas.openxmlformats.org/officeDocument/2006/relationships/image" Target="../media/image71.jpe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svg"/><Relationship Id="rId18" Type="http://schemas.openxmlformats.org/officeDocument/2006/relationships/image" Target="../media/image83.png"/><Relationship Id="rId3" Type="http://schemas.openxmlformats.org/officeDocument/2006/relationships/image" Target="../media/image40.svg"/><Relationship Id="rId21" Type="http://schemas.openxmlformats.org/officeDocument/2006/relationships/image" Target="../media/image2.svg"/><Relationship Id="rId34" Type="http://schemas.openxmlformats.org/officeDocument/2006/relationships/image" Target="../media/image90.png"/><Relationship Id="rId7" Type="http://schemas.openxmlformats.org/officeDocument/2006/relationships/image" Target="../media/image78.jpeg"/><Relationship Id="rId12" Type="http://schemas.openxmlformats.org/officeDocument/2006/relationships/image" Target="../media/image80.png"/><Relationship Id="rId17" Type="http://schemas.openxmlformats.org/officeDocument/2006/relationships/image" Target="../media/image54.svg"/><Relationship Id="rId25" Type="http://schemas.openxmlformats.org/officeDocument/2006/relationships/image" Target="../media/image20.svg"/><Relationship Id="rId33" Type="http://schemas.openxmlformats.org/officeDocument/2006/relationships/image" Target="../media/image89.png"/><Relationship Id="rId2" Type="http://schemas.openxmlformats.org/officeDocument/2006/relationships/image" Target="../media/image44.png"/><Relationship Id="rId16" Type="http://schemas.openxmlformats.org/officeDocument/2006/relationships/image" Target="../media/image82.png"/><Relationship Id="rId20" Type="http://schemas.openxmlformats.org/officeDocument/2006/relationships/image" Target="../media/image84.png"/><Relationship Id="rId29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48.svg"/><Relationship Id="rId32" Type="http://schemas.openxmlformats.org/officeDocument/2006/relationships/image" Target="../media/image88.png"/><Relationship Id="rId37" Type="http://schemas.openxmlformats.org/officeDocument/2006/relationships/image" Target="../media/image63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23" Type="http://schemas.openxmlformats.org/officeDocument/2006/relationships/image" Target="../media/image22.svg"/><Relationship Id="rId36" Type="http://schemas.openxmlformats.org/officeDocument/2006/relationships/image" Target="../media/image91.png"/><Relationship Id="rId10" Type="http://schemas.openxmlformats.org/officeDocument/2006/relationships/image" Target="../media/image27.png"/><Relationship Id="rId19" Type="http://schemas.openxmlformats.org/officeDocument/2006/relationships/image" Target="../media/image56.svg"/><Relationship Id="rId31" Type="http://schemas.openxmlformats.org/officeDocument/2006/relationships/image" Target="../media/image87.png"/><Relationship Id="rId4" Type="http://schemas.openxmlformats.org/officeDocument/2006/relationships/image" Target="../media/image76.png"/><Relationship Id="rId9" Type="http://schemas.openxmlformats.org/officeDocument/2006/relationships/image" Target="../media/image46.svg"/><Relationship Id="rId14" Type="http://schemas.openxmlformats.org/officeDocument/2006/relationships/image" Target="../media/image81.png"/><Relationship Id="rId22" Type="http://schemas.openxmlformats.org/officeDocument/2006/relationships/image" Target="../media/image85.png"/><Relationship Id="rId30" Type="http://schemas.openxmlformats.org/officeDocument/2006/relationships/image" Target="../media/image86.png"/><Relationship Id="rId27" Type="http://schemas.openxmlformats.org/officeDocument/2006/relationships/image" Target="../media/image18.svg"/><Relationship Id="rId35" Type="http://schemas.openxmlformats.org/officeDocument/2006/relationships/image" Target="../media/image24.svg"/><Relationship Id="rId8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27851" y="1484302"/>
            <a:ext cx="13032297" cy="731839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45394">
            <a:off x="11804633" y="7438529"/>
            <a:ext cx="6133165" cy="1728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-1170464" y="-810257"/>
            <a:ext cx="13742733" cy="1109725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627851" y="8229600"/>
            <a:ext cx="3082247" cy="20574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-345394">
            <a:off x="13514556" y="7720384"/>
            <a:ext cx="4138744" cy="92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9"/>
              </a:lnSpc>
            </a:pPr>
            <a:r>
              <a:rPr lang="en-US" sz="6000" b="1" dirty="0" err="1">
                <a:solidFill>
                  <a:srgbClr val="191919"/>
                </a:solidFill>
                <a:latin typeface="#9Slide05 HLT Boulevard" panose="00000400000000000000" pitchFamily="2" charset="0"/>
                <a:ea typeface="#9Slide05 HLT Boulevard" panose="00000400000000000000" pitchFamily="2" charset="0"/>
                <a:cs typeface="#9Slide05 HLT Boulevard" panose="00000400000000000000" pitchFamily="2" charset="0"/>
              </a:rPr>
              <a:t>Trang</a:t>
            </a:r>
            <a:r>
              <a:rPr lang="en-US" sz="6000" b="1" dirty="0">
                <a:solidFill>
                  <a:srgbClr val="191919"/>
                </a:solidFill>
                <a:latin typeface="#9Slide05 HLT Boulevard" panose="00000400000000000000" pitchFamily="2" charset="0"/>
                <a:ea typeface="#9Slide05 HLT Boulevard" panose="00000400000000000000" pitchFamily="2" charset="0"/>
                <a:cs typeface="#9Slide05 HLT Boulevard" panose="00000400000000000000" pitchFamily="2" charset="0"/>
              </a:rPr>
              <a:t> 99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051451" y="5702344"/>
            <a:ext cx="11115322" cy="174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99"/>
              </a:lnSpc>
            </a:pPr>
            <a:r>
              <a:rPr lang="en-US" sz="11499" dirty="0">
                <a:solidFill>
                  <a:srgbClr val="FF5757"/>
                </a:solidFill>
                <a:latin typeface="Lobster"/>
              </a:rPr>
              <a:t>(</a:t>
            </a:r>
            <a:r>
              <a:rPr lang="en-US" sz="11499" dirty="0" err="1">
                <a:solidFill>
                  <a:srgbClr val="FF5757"/>
                </a:solidFill>
                <a:latin typeface="Lobster"/>
              </a:rPr>
              <a:t>Kiểm</a:t>
            </a:r>
            <a:r>
              <a:rPr lang="en-US" sz="11499" dirty="0">
                <a:solidFill>
                  <a:srgbClr val="FF5757"/>
                </a:solidFill>
                <a:latin typeface="Lobster"/>
              </a:rPr>
              <a:t> </a:t>
            </a:r>
            <a:r>
              <a:rPr lang="en-US" sz="11499" dirty="0" err="1">
                <a:solidFill>
                  <a:srgbClr val="FF5757"/>
                </a:solidFill>
                <a:latin typeface="Lobster"/>
              </a:rPr>
              <a:t>tra</a:t>
            </a:r>
            <a:r>
              <a:rPr lang="en-US" sz="11499" dirty="0">
                <a:solidFill>
                  <a:srgbClr val="FF5757"/>
                </a:solidFill>
                <a:latin typeface="Lobster"/>
              </a:rPr>
              <a:t> </a:t>
            </a:r>
            <a:r>
              <a:rPr lang="en-US" sz="11499" dirty="0" err="1">
                <a:solidFill>
                  <a:srgbClr val="FF5757"/>
                </a:solidFill>
                <a:latin typeface="Lobster"/>
              </a:rPr>
              <a:t>viết</a:t>
            </a:r>
            <a:r>
              <a:rPr lang="en-US" sz="11499" dirty="0">
                <a:solidFill>
                  <a:srgbClr val="FF5757"/>
                </a:solidFill>
                <a:latin typeface="Lobster"/>
              </a:rPr>
              <a:t>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14813" y="1983629"/>
            <a:ext cx="11115322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7600" b="1" dirty="0" err="1">
                <a:solidFill>
                  <a:srgbClr val="4A352D"/>
                </a:solidFill>
                <a:latin typeface="#9Slide04 Lettre" pitchFamily="2" charset="0"/>
                <a:ea typeface="#9Slide03 Noto Sans" panose="020B0502040504020204" pitchFamily="34" charset="0"/>
                <a:cs typeface="#9Slide03 Noto Sans" panose="020B0502040504020204" pitchFamily="34" charset="0"/>
              </a:rPr>
              <a:t>Tập</a:t>
            </a:r>
            <a:r>
              <a:rPr lang="en-US" sz="7600" b="1" dirty="0">
                <a:solidFill>
                  <a:srgbClr val="4A352D"/>
                </a:solidFill>
                <a:latin typeface="#9Slide04 Lettre" pitchFamily="2" charset="0"/>
                <a:ea typeface="#9Slide03 Noto Sans" panose="020B0502040504020204" pitchFamily="34" charset="0"/>
                <a:cs typeface="#9Slide03 Noto Sans" panose="020B0502040504020204" pitchFamily="34" charset="0"/>
              </a:rPr>
              <a:t> </a:t>
            </a:r>
            <a:r>
              <a:rPr lang="en-US" sz="7600" b="1" dirty="0" err="1">
                <a:solidFill>
                  <a:srgbClr val="4A352D"/>
                </a:solidFill>
                <a:latin typeface="#9Slide04 Lettre" pitchFamily="2" charset="0"/>
                <a:ea typeface="#9Slide03 Noto Sans" panose="020B0502040504020204" pitchFamily="34" charset="0"/>
                <a:cs typeface="#9Slide03 Noto Sans" panose="020B0502040504020204" pitchFamily="34" charset="0"/>
              </a:rPr>
              <a:t>làm</a:t>
            </a:r>
            <a:r>
              <a:rPr lang="en-US" sz="7600" b="1" dirty="0">
                <a:solidFill>
                  <a:srgbClr val="4A352D"/>
                </a:solidFill>
                <a:latin typeface="#9Slide04 Lettre" pitchFamily="2" charset="0"/>
                <a:ea typeface="#9Slide03 Noto Sans" panose="020B0502040504020204" pitchFamily="34" charset="0"/>
                <a:cs typeface="#9Slide03 Noto Sans" panose="020B0502040504020204" pitchFamily="34" charset="0"/>
              </a:rPr>
              <a:t> </a:t>
            </a:r>
            <a:r>
              <a:rPr lang="en-US" sz="7600" b="1" dirty="0" err="1">
                <a:solidFill>
                  <a:srgbClr val="4A352D"/>
                </a:solidFill>
                <a:latin typeface="#9Slide04 Lettre" pitchFamily="2" charset="0"/>
                <a:ea typeface="#9Slide03 Noto Sans" panose="020B0502040504020204" pitchFamily="34" charset="0"/>
                <a:cs typeface="#9Slide03 Noto Sans" panose="020B0502040504020204" pitchFamily="34" charset="0"/>
              </a:rPr>
              <a:t>văn</a:t>
            </a:r>
            <a:endParaRPr lang="en-US" sz="7600" b="1" dirty="0">
              <a:solidFill>
                <a:srgbClr val="4A352D"/>
              </a:solidFill>
              <a:latin typeface="#9Slide04 Lettre" pitchFamily="2" charset="0"/>
              <a:ea typeface="#9Slide03 Noto Sans" panose="020B0502040504020204" pitchFamily="34" charset="0"/>
              <a:cs typeface="#9Slide03 Noto Sans" panose="020B0502040504020204" pitchFamily="34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4088809" y="3665228"/>
            <a:ext cx="11115322" cy="1769715"/>
          </a:xfrm>
          <a:prstGeom prst="rect">
            <a:avLst/>
          </a:prstGeom>
          <a:noFill/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99"/>
              </a:lnSpc>
            </a:pPr>
            <a:r>
              <a:rPr lang="en-US" sz="13800" dirty="0" err="1">
                <a:latin typeface="Lobster"/>
              </a:rPr>
              <a:t>Tả</a:t>
            </a:r>
            <a:r>
              <a:rPr lang="en-US" sz="13800" dirty="0">
                <a:latin typeface="Lobster"/>
              </a:rPr>
              <a:t> </a:t>
            </a:r>
            <a:r>
              <a:rPr lang="en-US" sz="13800" dirty="0" err="1">
                <a:latin typeface="Lobster"/>
              </a:rPr>
              <a:t>cây</a:t>
            </a:r>
            <a:r>
              <a:rPr lang="en-US" sz="13800" dirty="0">
                <a:latin typeface="Lobster"/>
              </a:rPr>
              <a:t> </a:t>
            </a:r>
            <a:r>
              <a:rPr lang="en-US" sz="13800" dirty="0" err="1">
                <a:latin typeface="Lobster"/>
              </a:rPr>
              <a:t>cối</a:t>
            </a:r>
            <a:endParaRPr lang="en-US" sz="13800" dirty="0">
              <a:latin typeface="Lobster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088809" y="3734960"/>
            <a:ext cx="11115322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99"/>
              </a:lnSpc>
            </a:pPr>
            <a:r>
              <a:rPr lang="en-US" sz="13800" dirty="0" err="1">
                <a:solidFill>
                  <a:srgbClr val="FF57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obster"/>
              </a:rPr>
              <a:t>Tả</a:t>
            </a:r>
            <a:r>
              <a:rPr lang="en-US" sz="13800" dirty="0">
                <a:solidFill>
                  <a:srgbClr val="FF57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obster"/>
              </a:rPr>
              <a:t> </a:t>
            </a:r>
            <a:r>
              <a:rPr lang="en-US" sz="13800" dirty="0" err="1">
                <a:solidFill>
                  <a:srgbClr val="FF57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obster"/>
              </a:rPr>
              <a:t>cây</a:t>
            </a:r>
            <a:r>
              <a:rPr lang="en-US" sz="13800" dirty="0">
                <a:solidFill>
                  <a:srgbClr val="FF57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obster"/>
              </a:rPr>
              <a:t> </a:t>
            </a:r>
            <a:r>
              <a:rPr lang="en-US" sz="13800" dirty="0" err="1">
                <a:solidFill>
                  <a:srgbClr val="FF575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Lobster"/>
              </a:rPr>
              <a:t>cối</a:t>
            </a:r>
            <a:endParaRPr lang="en-US" sz="13800" dirty="0">
              <a:solidFill>
                <a:srgbClr val="FF5757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Lobster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>
            <a:off x="11571869" y="2136470"/>
            <a:ext cx="5010155" cy="81631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054895" y="7089106"/>
            <a:ext cx="1493205" cy="33115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129744" y="7464135"/>
            <a:ext cx="791688" cy="7916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27654">
            <a:off x="21726986" y="9997932"/>
            <a:ext cx="1564292" cy="15216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237952" y="2322581"/>
            <a:ext cx="1206130" cy="39473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15870" y="5907525"/>
            <a:ext cx="1483557" cy="124888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599856">
            <a:off x="2492607" y="9261076"/>
            <a:ext cx="1116700" cy="66392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7"/>
          <a:srcRect/>
          <a:stretch>
            <a:fillRect/>
          </a:stretch>
        </p:blipFill>
        <p:spPr>
          <a:xfrm>
            <a:off x="167118" y="3536447"/>
            <a:ext cx="16230600" cy="649224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8"/>
          <a:srcRect/>
          <a:stretch>
            <a:fillRect/>
          </a:stretch>
        </p:blipFill>
        <p:spPr>
          <a:xfrm>
            <a:off x="-30976900" y="2695991"/>
            <a:ext cx="14067692" cy="82296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76248" y="1363440"/>
            <a:ext cx="18053850" cy="8476852"/>
            <a:chOff x="176248" y="1363440"/>
            <a:chExt cx="18053850" cy="8476852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9"/>
            <a:srcRect/>
            <a:stretch>
              <a:fillRect/>
            </a:stretch>
          </p:blipFill>
          <p:spPr>
            <a:xfrm>
              <a:off x="6825673" y="1556914"/>
              <a:ext cx="5507102" cy="4350611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0"/>
            <a:srcRect/>
            <a:stretch>
              <a:fillRect/>
            </a:stretch>
          </p:blipFill>
          <p:spPr>
            <a:xfrm>
              <a:off x="176248" y="1363440"/>
              <a:ext cx="8386854" cy="822960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1"/>
            <a:srcRect/>
            <a:stretch>
              <a:fillRect/>
            </a:stretch>
          </p:blipFill>
          <p:spPr>
            <a:xfrm>
              <a:off x="12295199" y="2287826"/>
              <a:ext cx="5934899" cy="3813173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52"/>
            <a:srcRect/>
            <a:stretch>
              <a:fillRect/>
            </a:stretch>
          </p:blipFill>
          <p:spPr>
            <a:xfrm>
              <a:off x="9413052" y="5551916"/>
              <a:ext cx="5624100" cy="4288376"/>
            </a:xfrm>
            <a:prstGeom prst="rect">
              <a:avLst/>
            </a:prstGeom>
          </p:spPr>
        </p:pic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53"/>
          <a:srcRect/>
          <a:stretch>
            <a:fillRect/>
          </a:stretch>
        </p:blipFill>
        <p:spPr>
          <a:xfrm>
            <a:off x="1939049" y="1232174"/>
            <a:ext cx="13360087" cy="8917858"/>
          </a:xfrm>
          <a:prstGeom prst="rect">
            <a:avLst/>
          </a:prstGeom>
        </p:spPr>
      </p:pic>
      <p:sp>
        <p:nvSpPr>
          <p:cNvPr id="24" name="TextBox 26"/>
          <p:cNvSpPr txBox="1"/>
          <p:nvPr/>
        </p:nvSpPr>
        <p:spPr>
          <a:xfrm>
            <a:off x="4703182" y="546177"/>
            <a:ext cx="8378626" cy="461665"/>
          </a:xfrm>
          <a:prstGeom prst="rect">
            <a:avLst/>
          </a:prstGeom>
          <a:solidFill>
            <a:srgbClr val="FFFFCC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4400" dirty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Tả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loại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trái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cây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mà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em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thích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endParaRPr lang="en-US" sz="4400" dirty="0">
              <a:solidFill>
                <a:srgbClr val="191919"/>
              </a:solidFill>
              <a:latin typeface="#9Slide05 Lobster" panose="02000506000000020003" pitchFamily="2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89871" y="150123"/>
            <a:ext cx="17973895" cy="10491703"/>
            <a:chOff x="436316" y="182732"/>
            <a:chExt cx="17973895" cy="1049170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4"/>
            <a:srcRect/>
            <a:stretch>
              <a:fillRect/>
            </a:stretch>
          </p:blipFill>
          <p:spPr>
            <a:xfrm>
              <a:off x="436316" y="293418"/>
              <a:ext cx="4679859" cy="5163982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55"/>
            <a:srcRect/>
            <a:stretch>
              <a:fillRect/>
            </a:stretch>
          </p:blipFill>
          <p:spPr>
            <a:xfrm>
              <a:off x="6837452" y="1528852"/>
              <a:ext cx="4110085" cy="4914900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56"/>
            <a:srcRect/>
            <a:stretch>
              <a:fillRect/>
            </a:stretch>
          </p:blipFill>
          <p:spPr>
            <a:xfrm>
              <a:off x="14071483" y="182732"/>
              <a:ext cx="3757340" cy="5882333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57"/>
            <a:srcRect/>
            <a:stretch>
              <a:fillRect/>
            </a:stretch>
          </p:blipFill>
          <p:spPr>
            <a:xfrm>
              <a:off x="468702" y="5340379"/>
              <a:ext cx="8215522" cy="464690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20352" r="8286" b="17883"/>
            <a:stretch/>
          </p:blipFill>
          <p:spPr>
            <a:xfrm>
              <a:off x="10027210" y="5873835"/>
              <a:ext cx="8383001" cy="4800600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80642"/>
            <a:ext cx="1829752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981757" y="13982700"/>
            <a:ext cx="6239443" cy="822948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990600" y="13775503"/>
            <a:ext cx="5410719" cy="5583532"/>
            <a:chOff x="0" y="0"/>
            <a:chExt cx="7214292" cy="7444709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7214292" cy="7444709"/>
            </a:xfrm>
            <a:prstGeom prst="rect">
              <a:avLst/>
            </a:prstGeom>
            <a:solidFill>
              <a:srgbClr val="FAF2E3"/>
            </a:solidFill>
          </p:spPr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t="24764" b="6244"/>
            <a:stretch>
              <a:fillRect/>
            </a:stretch>
          </p:blipFill>
          <p:spPr>
            <a:xfrm>
              <a:off x="295367" y="314145"/>
              <a:ext cx="6623559" cy="685446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4570242" y="17028080"/>
            <a:ext cx="5410719" cy="5583532"/>
            <a:chOff x="0" y="0"/>
            <a:chExt cx="7214292" cy="744470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7214292" cy="7444709"/>
            </a:xfrm>
            <a:prstGeom prst="rect">
              <a:avLst/>
            </a:prstGeom>
            <a:solidFill>
              <a:srgbClr val="FAF2E3"/>
            </a:solidFill>
          </p:spPr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/>
            <a:srcRect t="11063" b="11063"/>
            <a:stretch>
              <a:fillRect/>
            </a:stretch>
          </p:blipFill>
          <p:spPr>
            <a:xfrm>
              <a:off x="295367" y="314145"/>
              <a:ext cx="6623559" cy="685446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396613" y="13458935"/>
            <a:ext cx="2598693" cy="63313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97727">
            <a:off x="6817300" y="14092071"/>
            <a:ext cx="1997048" cy="37487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081696" y="16643855"/>
            <a:ext cx="2641543" cy="7684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074330" y="15153594"/>
            <a:ext cx="1445289" cy="12324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937258" y="20651325"/>
            <a:ext cx="1960287" cy="19602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-432550" y="19688017"/>
            <a:ext cx="3349952" cy="2923594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1942032" y="17312364"/>
            <a:ext cx="4318893" cy="2046671"/>
            <a:chOff x="0" y="0"/>
            <a:chExt cx="5758524" cy="2728894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47625"/>
              <a:ext cx="5758524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>
                  <a:solidFill>
                    <a:srgbClr val="191919"/>
                  </a:solidFill>
                  <a:latin typeface="Lazydog"/>
                </a:rPr>
                <a:t>My Top 2 Moment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5339"/>
              <a:ext cx="5758524" cy="1773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Add your thoughts and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ideas here. </a:t>
              </a:r>
              <a:r>
                <a:rPr lang="en-US" sz="2400">
                  <a:solidFill>
                    <a:srgbClr val="191919"/>
                  </a:solidFill>
                  <a:latin typeface="Nunito Bold Italics"/>
                </a:rPr>
                <a:t>Press "T"</a:t>
              </a: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 to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add a new one!</a:t>
              </a:r>
            </a:p>
          </p:txBody>
        </p:sp>
      </p:grpSp>
      <p:pic>
        <p:nvPicPr>
          <p:cNvPr id="19" name="Picture 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352069" y="1684541"/>
            <a:ext cx="7953940" cy="10622958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2566052" y="1917201"/>
            <a:ext cx="4770349" cy="1808085"/>
            <a:chOff x="2566052" y="1917201"/>
            <a:chExt cx="4770349" cy="1808085"/>
          </a:xfrm>
        </p:grpSpPr>
        <p:pic>
          <p:nvPicPr>
            <p:cNvPr id="24" name="Picture 11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5869592" y="1917201"/>
              <a:ext cx="1466809" cy="18080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566052" y="2261523"/>
              <a:ext cx="35681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Hương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thơm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tươi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mát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dễ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chịu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0378414" y="1543948"/>
            <a:ext cx="6890512" cy="2243130"/>
            <a:chOff x="10378414" y="1543948"/>
            <a:chExt cx="6890512" cy="2243130"/>
          </a:xfrm>
        </p:grpSpPr>
        <p:pic>
          <p:nvPicPr>
            <p:cNvPr id="25" name="Picture 10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10378414" y="1826549"/>
              <a:ext cx="1149360" cy="196052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1759278" y="1543948"/>
              <a:ext cx="55096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mọi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xuýt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xoa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thưởng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ngon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624197" y="232610"/>
            <a:ext cx="5274690" cy="2747575"/>
            <a:chOff x="6624197" y="232610"/>
            <a:chExt cx="5274690" cy="2747575"/>
          </a:xfrm>
        </p:grpSpPr>
        <p:pic>
          <p:nvPicPr>
            <p:cNvPr id="27" name="Picture 13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rcRect/>
            <a:stretch>
              <a:fillRect/>
            </a:stretch>
          </p:blipFill>
          <p:spPr>
            <a:xfrm>
              <a:off x="7966444" y="1105756"/>
              <a:ext cx="1482503" cy="1874429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624197" y="232610"/>
              <a:ext cx="52746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Vỏ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nhẵn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trơn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láng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1643941" y="3839243"/>
            <a:ext cx="6344375" cy="2221481"/>
            <a:chOff x="11643941" y="3839243"/>
            <a:chExt cx="6344375" cy="2221481"/>
          </a:xfrm>
        </p:grpSpPr>
        <p:pic>
          <p:nvPicPr>
            <p:cNvPr id="23" name="Picture 12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 flipH="1">
              <a:off x="11643941" y="3839243"/>
              <a:ext cx="2448085" cy="1352567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3563600" y="4983506"/>
              <a:ext cx="442471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ngọt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chua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nhẹ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80417" y="5369706"/>
            <a:ext cx="5395290" cy="3919235"/>
            <a:chOff x="180417" y="5369706"/>
            <a:chExt cx="5395290" cy="3919235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3564776" y="5998966"/>
              <a:ext cx="2010931" cy="160143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8155" y="7371935"/>
              <a:ext cx="48471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Thịt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nhạt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8155" y="5369706"/>
              <a:ext cx="51836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cam.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80417" y="6431514"/>
              <a:ext cx="40804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Vỏ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đỏ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87486" y="8211723"/>
              <a:ext cx="51588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Hạt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cam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hạt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đỗ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đen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346" r="996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709" y="6355709"/>
            <a:ext cx="5803843" cy="3494355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1981201" y="-69113"/>
            <a:ext cx="13824838" cy="10356113"/>
            <a:chOff x="1981201" y="-69113"/>
            <a:chExt cx="13824838" cy="10356113"/>
          </a:xfrm>
        </p:grpSpPr>
        <p:pic>
          <p:nvPicPr>
            <p:cNvPr id="40" name="Picture 7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1981201" y="-69113"/>
              <a:ext cx="13824838" cy="10356113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3013058" y="5436921"/>
              <a:ext cx="11761124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táo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7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67136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19481" y="-350510"/>
            <a:ext cx="21643930" cy="11555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324600" y="12838272"/>
            <a:ext cx="7131842" cy="6872503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4168593" y="12957876"/>
            <a:ext cx="6543893" cy="6752898"/>
            <a:chOff x="0" y="0"/>
            <a:chExt cx="8725191" cy="9003864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8725191" cy="9003864"/>
            </a:xfrm>
            <a:prstGeom prst="rect">
              <a:avLst/>
            </a:prstGeom>
            <a:solidFill>
              <a:srgbClr val="FFD3D3"/>
            </a:solidFill>
          </p:spPr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8"/>
            <a:srcRect l="13899" t="27249" b="13349"/>
            <a:stretch>
              <a:fillRect/>
            </a:stretch>
          </p:blipFill>
          <p:spPr>
            <a:xfrm>
              <a:off x="357226" y="379937"/>
              <a:ext cx="8010739" cy="8289998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-683623" y="12898074"/>
            <a:ext cx="6543893" cy="6752898"/>
            <a:chOff x="0" y="0"/>
            <a:chExt cx="8725191" cy="9003864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8725191" cy="9003864"/>
            </a:xfrm>
            <a:prstGeom prst="rect">
              <a:avLst/>
            </a:prstGeom>
            <a:solidFill>
              <a:srgbClr val="FFD3D3"/>
            </a:solidFill>
          </p:spPr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/>
            <a:srcRect t="30121" b="888"/>
            <a:stretch>
              <a:fillRect/>
            </a:stretch>
          </p:blipFill>
          <p:spPr>
            <a:xfrm>
              <a:off x="357226" y="379937"/>
              <a:ext cx="8010739" cy="8289998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82406" y="12641354"/>
            <a:ext cx="4002009" cy="6330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269662" y="12641354"/>
            <a:ext cx="3209712" cy="8170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109279" y="12289928"/>
            <a:ext cx="1562483" cy="151986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91132">
            <a:off x="5251457" y="-462216"/>
            <a:ext cx="2019311" cy="16998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517081" y="11596061"/>
            <a:ext cx="1266129" cy="145380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931361">
            <a:off x="77227" y="18494256"/>
            <a:ext cx="2052646" cy="231343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10578">
            <a:off x="4228043" y="20123251"/>
            <a:ext cx="1255708" cy="278483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6359537" y="20662284"/>
            <a:ext cx="1746250" cy="1028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915387">
            <a:off x="7809780" y="20602863"/>
            <a:ext cx="1842337" cy="85417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1225017">
            <a:off x="11257860" y="19385188"/>
            <a:ext cx="1256886" cy="123174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0" y="-3207219"/>
            <a:ext cx="20983756" cy="681972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>
          <a:xfrm>
            <a:off x="41673049" y="7738092"/>
            <a:ext cx="12214620" cy="82296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32"/>
          <a:srcRect/>
          <a:stretch>
            <a:fillRect/>
          </a:stretch>
        </p:blipFill>
        <p:spPr>
          <a:xfrm>
            <a:off x="-28306068" y="7643919"/>
            <a:ext cx="16230600" cy="4646009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353359" y="1758243"/>
            <a:ext cx="17752428" cy="8316076"/>
            <a:chOff x="241924" y="1775058"/>
            <a:chExt cx="17752428" cy="8316076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33"/>
            <a:srcRect/>
            <a:stretch>
              <a:fillRect/>
            </a:stretch>
          </p:blipFill>
          <p:spPr>
            <a:xfrm>
              <a:off x="241924" y="1775058"/>
              <a:ext cx="5482971" cy="8229600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34"/>
            <a:srcRect/>
            <a:stretch>
              <a:fillRect/>
            </a:stretch>
          </p:blipFill>
          <p:spPr>
            <a:xfrm>
              <a:off x="7039810" y="1861534"/>
              <a:ext cx="10954542" cy="8229600"/>
            </a:xfrm>
            <a:prstGeom prst="rect">
              <a:avLst/>
            </a:prstGeom>
          </p:spPr>
        </p:pic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35"/>
          <a:srcRect/>
          <a:stretch>
            <a:fillRect/>
          </a:stretch>
        </p:blipFill>
        <p:spPr>
          <a:xfrm>
            <a:off x="-20802844" y="944936"/>
            <a:ext cx="7135023" cy="4753709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36"/>
          <a:srcRect/>
          <a:stretch>
            <a:fillRect/>
          </a:stretch>
        </p:blipFill>
        <p:spPr>
          <a:xfrm>
            <a:off x="-8554295" y="-20307300"/>
            <a:ext cx="12375338" cy="82296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37"/>
          <a:srcRect/>
          <a:stretch>
            <a:fillRect/>
          </a:stretch>
        </p:blipFill>
        <p:spPr>
          <a:xfrm>
            <a:off x="24273337" y="-9929594"/>
            <a:ext cx="12352120" cy="822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251003" y="1882048"/>
            <a:ext cx="17918869" cy="8353145"/>
            <a:chOff x="186918" y="2019300"/>
            <a:chExt cx="17918869" cy="8353145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38"/>
            <a:srcRect/>
            <a:stretch>
              <a:fillRect/>
            </a:stretch>
          </p:blipFill>
          <p:spPr>
            <a:xfrm>
              <a:off x="6280538" y="2092814"/>
              <a:ext cx="5482971" cy="8229600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39"/>
            <a:srcRect/>
            <a:stretch>
              <a:fillRect/>
            </a:stretch>
          </p:blipFill>
          <p:spPr>
            <a:xfrm>
              <a:off x="186918" y="2019300"/>
              <a:ext cx="5472684" cy="8229600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40"/>
            <a:srcRect/>
            <a:stretch>
              <a:fillRect/>
            </a:stretch>
          </p:blipFill>
          <p:spPr>
            <a:xfrm>
              <a:off x="12622816" y="2142845"/>
              <a:ext cx="5482971" cy="8229600"/>
            </a:xfrm>
            <a:prstGeom prst="rect">
              <a:avLst/>
            </a:prstGeom>
          </p:spPr>
        </p:pic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41"/>
          <a:srcRect/>
          <a:stretch>
            <a:fillRect/>
          </a:stretch>
        </p:blipFill>
        <p:spPr>
          <a:xfrm>
            <a:off x="-19765203" y="-7712630"/>
            <a:ext cx="7689735" cy="5123286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7731074" y="15251188"/>
            <a:ext cx="4318893" cy="2046671"/>
            <a:chOff x="0" y="0"/>
            <a:chExt cx="5758524" cy="2728894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47625"/>
              <a:ext cx="5758524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 dirty="0">
                  <a:solidFill>
                    <a:srgbClr val="191919"/>
                  </a:solidFill>
                  <a:latin typeface="Lazydog"/>
                </a:rPr>
                <a:t>My Top 3 Moment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955339"/>
              <a:ext cx="5758524" cy="1773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Add your thoughts and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ideas here. </a:t>
              </a:r>
              <a:r>
                <a:rPr lang="en-US" sz="2400" dirty="0">
                  <a:solidFill>
                    <a:srgbClr val="191919"/>
                  </a:solidFill>
                  <a:latin typeface="Nunito Bold Italics"/>
                </a:rPr>
                <a:t>Press "T"</a:t>
              </a: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 to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add a new one!</a:t>
              </a: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5860271" y="318917"/>
            <a:ext cx="6467308" cy="867369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26"/>
          <p:cNvSpPr txBox="1"/>
          <p:nvPr/>
        </p:nvSpPr>
        <p:spPr>
          <a:xfrm>
            <a:off x="4904612" y="619012"/>
            <a:ext cx="8378626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4400" dirty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Tả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giàn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cây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leo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endParaRPr lang="en-US" sz="4400" dirty="0">
              <a:solidFill>
                <a:srgbClr val="191919"/>
              </a:solidFill>
              <a:latin typeface="#9Slide05 Lobster" panose="02000506000000020003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80642"/>
            <a:ext cx="1829752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981757" y="13982700"/>
            <a:ext cx="6239443" cy="822948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990600" y="13775503"/>
            <a:ext cx="5410719" cy="5583532"/>
            <a:chOff x="0" y="0"/>
            <a:chExt cx="7214292" cy="7444709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7214292" cy="7444709"/>
            </a:xfrm>
            <a:prstGeom prst="rect">
              <a:avLst/>
            </a:prstGeom>
            <a:solidFill>
              <a:srgbClr val="FAF2E3"/>
            </a:solidFill>
          </p:spPr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t="24764" b="6244"/>
            <a:stretch>
              <a:fillRect/>
            </a:stretch>
          </p:blipFill>
          <p:spPr>
            <a:xfrm>
              <a:off x="295367" y="314145"/>
              <a:ext cx="6623559" cy="685446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4570242" y="17028080"/>
            <a:ext cx="5410719" cy="5583532"/>
            <a:chOff x="0" y="0"/>
            <a:chExt cx="7214292" cy="744470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7214292" cy="7444709"/>
            </a:xfrm>
            <a:prstGeom prst="rect">
              <a:avLst/>
            </a:prstGeom>
            <a:solidFill>
              <a:srgbClr val="FAF2E3"/>
            </a:solidFill>
          </p:spPr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/>
            <a:srcRect t="11063" b="11063"/>
            <a:stretch>
              <a:fillRect/>
            </a:stretch>
          </p:blipFill>
          <p:spPr>
            <a:xfrm>
              <a:off x="295367" y="314145"/>
              <a:ext cx="6623559" cy="685446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396613" y="13458935"/>
            <a:ext cx="2598693" cy="63313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97727">
            <a:off x="6817300" y="14092071"/>
            <a:ext cx="1997048" cy="37487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081696" y="16643855"/>
            <a:ext cx="2641543" cy="7684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074330" y="15153594"/>
            <a:ext cx="1445289" cy="12324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937258" y="20651325"/>
            <a:ext cx="1960287" cy="19602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-432550" y="19688017"/>
            <a:ext cx="3349952" cy="2923594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1942032" y="17312364"/>
            <a:ext cx="4318893" cy="2046671"/>
            <a:chOff x="0" y="0"/>
            <a:chExt cx="5758524" cy="2728894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47625"/>
              <a:ext cx="5758524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>
                  <a:solidFill>
                    <a:srgbClr val="191919"/>
                  </a:solidFill>
                  <a:latin typeface="Lazydog"/>
                </a:rPr>
                <a:t>My Top 2 Moment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5339"/>
              <a:ext cx="5758524" cy="1773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Add your thoughts and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ideas here. </a:t>
              </a:r>
              <a:r>
                <a:rPr lang="en-US" sz="2400">
                  <a:solidFill>
                    <a:srgbClr val="191919"/>
                  </a:solidFill>
                  <a:latin typeface="Nunito Bold Italics"/>
                </a:rPr>
                <a:t>Press "T"</a:t>
              </a: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 to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add a new one!</a:t>
              </a:r>
            </a:p>
          </p:txBody>
        </p:sp>
      </p:grpSp>
      <p:pic>
        <p:nvPicPr>
          <p:cNvPr id="19" name="Picture 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262205" y="1555246"/>
            <a:ext cx="7953940" cy="1062295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728270" y="1917201"/>
            <a:ext cx="5608131" cy="1808085"/>
            <a:chOff x="1728270" y="1917201"/>
            <a:chExt cx="5608131" cy="1808085"/>
          </a:xfrm>
        </p:grpSpPr>
        <p:pic>
          <p:nvPicPr>
            <p:cNvPr id="24" name="Picture 11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5869592" y="1917201"/>
              <a:ext cx="1466809" cy="18080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1728270" y="2539287"/>
              <a:ext cx="43476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mùi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nhẹ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0378414" y="1545154"/>
            <a:ext cx="6418241" cy="2241924"/>
            <a:chOff x="10378414" y="1545154"/>
            <a:chExt cx="6418241" cy="2241924"/>
          </a:xfrm>
        </p:grpSpPr>
        <p:pic>
          <p:nvPicPr>
            <p:cNvPr id="25" name="Picture 10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10378414" y="1826549"/>
              <a:ext cx="1149360" cy="196052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1713973" y="1545154"/>
              <a:ext cx="508268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bướm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bay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lượn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602996" y="165016"/>
            <a:ext cx="4865932" cy="2815169"/>
            <a:chOff x="6602996" y="165016"/>
            <a:chExt cx="4865932" cy="2815169"/>
          </a:xfrm>
        </p:grpSpPr>
        <p:pic>
          <p:nvPicPr>
            <p:cNvPr id="27" name="Picture 13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rcRect/>
            <a:stretch>
              <a:fillRect/>
            </a:stretch>
          </p:blipFill>
          <p:spPr>
            <a:xfrm>
              <a:off x="7966444" y="1105756"/>
              <a:ext cx="1482503" cy="1874429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602996" y="165016"/>
              <a:ext cx="48659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Vỏ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chín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nhẵn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bóng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lông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tơ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1643941" y="3839243"/>
            <a:ext cx="6380976" cy="1569433"/>
            <a:chOff x="11643941" y="3839243"/>
            <a:chExt cx="6380976" cy="1569433"/>
          </a:xfrm>
        </p:grpSpPr>
        <p:pic>
          <p:nvPicPr>
            <p:cNvPr id="23" name="Picture 12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 flipH="1">
              <a:off x="11643941" y="3839243"/>
              <a:ext cx="2448085" cy="1352567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4221948" y="4454569"/>
              <a:ext cx="380296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nấu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canh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ngọt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0" y="5848305"/>
            <a:ext cx="5575707" cy="3859932"/>
            <a:chOff x="0" y="5848305"/>
            <a:chExt cx="5575707" cy="3859932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3564776" y="5998966"/>
              <a:ext cx="2010931" cy="160143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9050" y="7646550"/>
              <a:ext cx="38784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thoăn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thoắt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leo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giàn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49" y="5848305"/>
              <a:ext cx="38784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to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đũa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9049" y="6615706"/>
              <a:ext cx="37642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tim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xòe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rộng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đón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nắng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0" y="8754130"/>
              <a:ext cx="37642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treo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lủng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lẳng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giàn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8" name="Picture 27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010" y="7172148"/>
            <a:ext cx="4519486" cy="2972974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2260494" y="-42053"/>
            <a:ext cx="13824838" cy="10356113"/>
            <a:chOff x="1981201" y="-69113"/>
            <a:chExt cx="13824838" cy="10356113"/>
          </a:xfrm>
        </p:grpSpPr>
        <p:pic>
          <p:nvPicPr>
            <p:cNvPr id="37" name="Picture 7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6"/>
                </a:ext>
              </a:extLst>
            </a:blip>
            <a:srcRect/>
            <a:stretch>
              <a:fillRect/>
            </a:stretch>
          </p:blipFill>
          <p:spPr>
            <a:xfrm>
              <a:off x="1981201" y="-69113"/>
              <a:ext cx="13824838" cy="10356113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3013058" y="5436921"/>
              <a:ext cx="11761124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giàn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7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46091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19848" y="2777411"/>
            <a:ext cx="1829752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71659" y="7741734"/>
            <a:ext cx="820716" cy="7849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71659" y="9448121"/>
            <a:ext cx="820716" cy="7849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71659" y="11154508"/>
            <a:ext cx="820716" cy="7849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71659" y="12860895"/>
            <a:ext cx="820716" cy="7849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46327" y="21169902"/>
            <a:ext cx="820716" cy="78490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95304" y="18917011"/>
            <a:ext cx="2604251" cy="26042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515028" y="19685787"/>
            <a:ext cx="4045288" cy="255956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4296481">
            <a:off x="-1119373" y="12751267"/>
            <a:ext cx="1099408" cy="10994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200828" y="21372600"/>
            <a:ext cx="1565033" cy="5121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003639">
            <a:off x="3957597" y="13145338"/>
            <a:ext cx="1267719" cy="102339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19186" y="64407"/>
            <a:ext cx="15497618" cy="1032528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167269" y="87100"/>
            <a:ext cx="15762014" cy="10501442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472476" y="114597"/>
            <a:ext cx="15456807" cy="10310978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3022863" y="237123"/>
            <a:ext cx="13602933" cy="9913137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7246327" y="21284037"/>
            <a:ext cx="815663" cy="642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6"/>
              </a:lnSpc>
            </a:pPr>
            <a:r>
              <a:rPr lang="en-US" sz="4180">
                <a:solidFill>
                  <a:srgbClr val="191919"/>
                </a:solidFill>
                <a:latin typeface="Lazydog"/>
              </a:rPr>
              <a:t>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345941" y="21065170"/>
            <a:ext cx="6164502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2400">
                <a:solidFill>
                  <a:srgbClr val="191919"/>
                </a:solidFill>
                <a:latin typeface="Nunito Italics"/>
              </a:rPr>
              <a:t>Add your thoughts and ideas here.</a:t>
            </a:r>
          </a:p>
          <a:p>
            <a:pPr>
              <a:lnSpc>
                <a:spcPts val="3600"/>
              </a:lnSpc>
            </a:pPr>
            <a:r>
              <a:rPr lang="en-US" sz="2400">
                <a:solidFill>
                  <a:srgbClr val="191919"/>
                </a:solidFill>
                <a:latin typeface="Nunito Bold Italics"/>
              </a:rPr>
              <a:t>Press "T"</a:t>
            </a:r>
            <a:r>
              <a:rPr lang="en-US" sz="2400">
                <a:solidFill>
                  <a:srgbClr val="191919"/>
                </a:solidFill>
                <a:latin typeface="Nunito Italics"/>
              </a:rPr>
              <a:t> to add a new one!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17590" y="715764"/>
            <a:ext cx="6467308" cy="867369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26"/>
          <p:cNvSpPr txBox="1"/>
          <p:nvPr/>
        </p:nvSpPr>
        <p:spPr>
          <a:xfrm>
            <a:off x="6575278" y="978443"/>
            <a:ext cx="8378626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4400" dirty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Tả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cây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non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mới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trồng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endParaRPr lang="en-US" sz="4400" dirty="0">
              <a:solidFill>
                <a:srgbClr val="191919"/>
              </a:solidFill>
              <a:latin typeface="#9Slide05 Lobster" panose="02000506000000020003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239410" y="1677490"/>
            <a:ext cx="7953940" cy="10622958"/>
          </a:xfrm>
          <a:prstGeom prst="rect">
            <a:avLst/>
          </a:prstGeom>
        </p:spPr>
      </p:pic>
      <p:pic>
        <p:nvPicPr>
          <p:cNvPr id="23" name="Picture 1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11643941" y="3839243"/>
            <a:ext cx="2448085" cy="1352567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6602996" y="165016"/>
            <a:ext cx="5590354" cy="2815169"/>
            <a:chOff x="6602996" y="165016"/>
            <a:chExt cx="5590354" cy="2815169"/>
          </a:xfrm>
        </p:grpSpPr>
        <p:pic>
          <p:nvPicPr>
            <p:cNvPr id="27" name="Picture 13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rcRect/>
            <a:stretch>
              <a:fillRect/>
            </a:stretch>
          </p:blipFill>
          <p:spPr>
            <a:xfrm>
              <a:off x="7966444" y="1105756"/>
              <a:ext cx="1482503" cy="1874429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602996" y="165016"/>
              <a:ext cx="55903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Giọt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lăn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nhẹ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mát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lạnh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65" y="4749029"/>
            <a:ext cx="5575342" cy="4113074"/>
            <a:chOff x="365" y="4749029"/>
            <a:chExt cx="5575342" cy="4113074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3564776" y="5998966"/>
              <a:ext cx="2010931" cy="160143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65" y="7907996"/>
              <a:ext cx="387849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Chồi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non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vươn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9049" y="5848305"/>
              <a:ext cx="3878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chiếc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tăm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9049" y="6799209"/>
              <a:ext cx="37642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bầu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dục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049" y="4749029"/>
              <a:ext cx="389754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Rễ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xíu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ngoằn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ngoèo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7" name="Picture 19"/>
          <p:cNvPicPr>
            <a:picLocks noChangeAspect="1"/>
          </p:cNvPicPr>
          <p:nvPr/>
        </p:nvPicPr>
        <p:blipFill rotWithShape="1">
          <a:blip r:embed="rId33"/>
          <a:srcRect l="25249" t="10689" r="15889" b="5782"/>
          <a:stretch/>
        </p:blipFill>
        <p:spPr>
          <a:xfrm>
            <a:off x="7249021" y="6847541"/>
            <a:ext cx="3637889" cy="3439459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728270" y="1917201"/>
            <a:ext cx="5608131" cy="1808085"/>
            <a:chOff x="1728270" y="1917201"/>
            <a:chExt cx="5608131" cy="1808085"/>
          </a:xfrm>
        </p:grpSpPr>
        <p:pic>
          <p:nvPicPr>
            <p:cNvPr id="24" name="Picture 11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5869592" y="1917201"/>
              <a:ext cx="1466809" cy="1808085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1728270" y="2539287"/>
              <a:ext cx="4347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lành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378414" y="1480787"/>
            <a:ext cx="7652141" cy="2306291"/>
            <a:chOff x="10378414" y="1480787"/>
            <a:chExt cx="7652141" cy="2306291"/>
          </a:xfrm>
        </p:grpSpPr>
        <p:pic>
          <p:nvPicPr>
            <p:cNvPr id="25" name="Picture 10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10378414" y="1826549"/>
              <a:ext cx="1149360" cy="196052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1719610" y="2338337"/>
              <a:ext cx="63109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chim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hót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ríu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rít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719609" y="1480787"/>
              <a:ext cx="63109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tưới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tong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tỏng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718745" y="-156622"/>
            <a:ext cx="13824838" cy="10356113"/>
            <a:chOff x="1981201" y="-69113"/>
            <a:chExt cx="13824838" cy="10356113"/>
          </a:xfrm>
        </p:grpSpPr>
        <p:pic>
          <p:nvPicPr>
            <p:cNvPr id="36" name="Picture 7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1981201" y="-69113"/>
              <a:ext cx="13824838" cy="10356113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3409639" y="5214762"/>
              <a:ext cx="11761124" cy="34163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non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mới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trồng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7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92609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038664" y="-944856"/>
            <a:ext cx="21643930" cy="11555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42370" y="25762800"/>
            <a:ext cx="4912682" cy="49306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404454" y="25762800"/>
            <a:ext cx="4912682" cy="49306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973498" y="25762800"/>
            <a:ext cx="4912682" cy="49306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01028" y="25489896"/>
            <a:ext cx="1765852" cy="5458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014771" y="25489896"/>
            <a:ext cx="1758877" cy="5628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521630" y="25391702"/>
            <a:ext cx="1816417" cy="64400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7218027" y="29514431"/>
            <a:ext cx="1193172" cy="11454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6480685" y="30659876"/>
            <a:ext cx="859964" cy="87914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7529425" y="31205653"/>
            <a:ext cx="666739" cy="66673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6420594">
            <a:off x="8919465" y="29981797"/>
            <a:ext cx="586251" cy="17242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462102" y="29554959"/>
            <a:ext cx="2136062" cy="182147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296649">
            <a:off x="5230694" y="31270924"/>
            <a:ext cx="1842337" cy="85417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1003639">
            <a:off x="11982209" y="31079878"/>
            <a:ext cx="1474366" cy="119021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-1909070" y="1732734"/>
            <a:ext cx="10670470" cy="858374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8869403" y="1719134"/>
            <a:ext cx="12375338" cy="858000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1684517" y="19675"/>
            <a:ext cx="14796168" cy="1029680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>
          <a:xfrm>
            <a:off x="1462102" y="-10581"/>
            <a:ext cx="15445271" cy="10309718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892807" y="23144423"/>
            <a:ext cx="16142936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191919"/>
                </a:solidFill>
                <a:latin typeface="Lazydog"/>
              </a:rPr>
              <a:t>My Wishes for the New Year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2627686" y="27107976"/>
            <a:ext cx="3712538" cy="2046671"/>
            <a:chOff x="0" y="0"/>
            <a:chExt cx="4950051" cy="272889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-47625"/>
              <a:ext cx="4950051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 dirty="0">
                  <a:solidFill>
                    <a:srgbClr val="191919"/>
                  </a:solidFill>
                  <a:latin typeface="Lazydog"/>
                </a:rPr>
                <a:t>For Myself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955339"/>
              <a:ext cx="4950051" cy="1773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Add your thoughts and ideas here. </a:t>
              </a:r>
              <a:r>
                <a:rPr lang="en-US" sz="2400" dirty="0">
                  <a:solidFill>
                    <a:srgbClr val="191919"/>
                  </a:solidFill>
                  <a:latin typeface="Nunito Bold Italics"/>
                </a:rPr>
                <a:t>Press "T"</a:t>
              </a: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 to add a new one!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989769" y="27107976"/>
            <a:ext cx="3712538" cy="2046671"/>
            <a:chOff x="0" y="0"/>
            <a:chExt cx="4950051" cy="2728894"/>
          </a:xfrm>
        </p:grpSpPr>
        <p:sp>
          <p:nvSpPr>
            <p:cNvPr id="31" name="TextBox 31"/>
            <p:cNvSpPr txBox="1"/>
            <p:nvPr/>
          </p:nvSpPr>
          <p:spPr>
            <a:xfrm>
              <a:off x="0" y="-47625"/>
              <a:ext cx="4950051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>
                  <a:solidFill>
                    <a:srgbClr val="191919"/>
                  </a:solidFill>
                  <a:latin typeface="Lazydog"/>
                </a:rPr>
                <a:t>For My Loved Ones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955339"/>
              <a:ext cx="4950051" cy="1773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Add your thoughts and ideas here. </a:t>
              </a:r>
              <a:r>
                <a:rPr lang="en-US" sz="2400" dirty="0">
                  <a:solidFill>
                    <a:srgbClr val="191919"/>
                  </a:solidFill>
                  <a:latin typeface="Nunito Bold Italics"/>
                </a:rPr>
                <a:t>Press "T"</a:t>
              </a:r>
              <a:r>
                <a:rPr lang="en-US" sz="2400" dirty="0">
                  <a:solidFill>
                    <a:srgbClr val="191919"/>
                  </a:solidFill>
                  <a:latin typeface="Nunito Italics"/>
                </a:rPr>
                <a:t> to add a new one!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3558814" y="27107976"/>
            <a:ext cx="3712538" cy="2046671"/>
            <a:chOff x="0" y="0"/>
            <a:chExt cx="4950051" cy="2728894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47625"/>
              <a:ext cx="4950051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>
                  <a:solidFill>
                    <a:srgbClr val="191919"/>
                  </a:solidFill>
                  <a:latin typeface="Lazydog"/>
                </a:rPr>
                <a:t>For My Community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955339"/>
              <a:ext cx="4950051" cy="1773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Add your thoughts and ideas here. </a:t>
              </a:r>
              <a:r>
                <a:rPr lang="en-US" sz="2400">
                  <a:solidFill>
                    <a:srgbClr val="191919"/>
                  </a:solidFill>
                  <a:latin typeface="Nunito Bold Italics"/>
                </a:rPr>
                <a:t>Press "T"</a:t>
              </a: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 to add a new one!</a:t>
              </a:r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5527746" y="592461"/>
            <a:ext cx="6467308" cy="867369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26"/>
          <p:cNvSpPr txBox="1"/>
          <p:nvPr/>
        </p:nvSpPr>
        <p:spPr>
          <a:xfrm>
            <a:off x="4680090" y="795312"/>
            <a:ext cx="8378626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4400" dirty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5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Tả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cây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cổ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thụ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. </a:t>
            </a:r>
            <a:endParaRPr lang="en-US" sz="4400" dirty="0">
              <a:solidFill>
                <a:srgbClr val="191919"/>
              </a:solidFill>
              <a:latin typeface="#9Slide05 Lobster" panose="02000506000000020003" pitchFamily="2" charset="0"/>
              <a:cs typeface="Arial" panose="020B0604020202020204" pitchFamily="34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2"/>
          <a:srcRect/>
          <a:stretch>
            <a:fillRect/>
          </a:stretch>
        </p:blipFill>
        <p:spPr>
          <a:xfrm>
            <a:off x="68590" y="-207634"/>
            <a:ext cx="18196164" cy="10751426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80642"/>
            <a:ext cx="18297525" cy="10287000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346596" y="1605006"/>
            <a:ext cx="7953940" cy="10622958"/>
          </a:xfrm>
          <a:prstGeom prst="rect">
            <a:avLst/>
          </a:prstGeom>
        </p:spPr>
      </p:pic>
      <p:pic>
        <p:nvPicPr>
          <p:cNvPr id="23" name="Picture 1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11643941" y="3839243"/>
            <a:ext cx="2448085" cy="1352567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728270" y="1917201"/>
            <a:ext cx="5608131" cy="1808085"/>
            <a:chOff x="1728270" y="1917201"/>
            <a:chExt cx="5608131" cy="1808085"/>
          </a:xfrm>
        </p:grpSpPr>
        <p:pic>
          <p:nvPicPr>
            <p:cNvPr id="24" name="Picture 11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5869592" y="1917201"/>
              <a:ext cx="1466809" cy="18080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1728270" y="2539287"/>
              <a:ext cx="43476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khí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lành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mát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mẻ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602996" y="165016"/>
            <a:ext cx="5590354" cy="2815169"/>
            <a:chOff x="6602996" y="165016"/>
            <a:chExt cx="5590354" cy="2815169"/>
          </a:xfrm>
        </p:grpSpPr>
        <p:pic>
          <p:nvPicPr>
            <p:cNvPr id="27" name="Picture 13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rcRect/>
            <a:stretch>
              <a:fillRect/>
            </a:stretch>
          </p:blipFill>
          <p:spPr>
            <a:xfrm>
              <a:off x="7966444" y="1105756"/>
              <a:ext cx="1482503" cy="1874429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602996" y="165016"/>
              <a:ext cx="55903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Vỏ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sần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sùi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vết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xước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-1989" y="5004061"/>
            <a:ext cx="5997549" cy="2705573"/>
            <a:chOff x="-1989" y="5004061"/>
            <a:chExt cx="5997549" cy="2705573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3984629" y="6035802"/>
              <a:ext cx="2010931" cy="160143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-1989" y="7186414"/>
              <a:ext cx="38784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Cành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vươn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130" y="5697812"/>
              <a:ext cx="45511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lớn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ôm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xuể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9049" y="6465578"/>
              <a:ext cx="39834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Tán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rộng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ô.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9049" y="5004061"/>
              <a:ext cx="51816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Rễ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bò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rắn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6" name="Picture 18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755" y="6933581"/>
            <a:ext cx="4551173" cy="31974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0" name="Group 39"/>
          <p:cNvGrpSpPr/>
          <p:nvPr/>
        </p:nvGrpSpPr>
        <p:grpSpPr>
          <a:xfrm>
            <a:off x="10378414" y="1545154"/>
            <a:ext cx="7302478" cy="2241924"/>
            <a:chOff x="10378414" y="1545154"/>
            <a:chExt cx="7302478" cy="2241924"/>
          </a:xfrm>
        </p:grpSpPr>
        <p:pic>
          <p:nvPicPr>
            <p:cNvPr id="25" name="Picture 10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10378414" y="1826549"/>
              <a:ext cx="1149360" cy="196052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1713972" y="1545154"/>
              <a:ext cx="59528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trẻ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nô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đùa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gốc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728087" y="2304818"/>
              <a:ext cx="59528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lớn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ngồi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trò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937258" y="-144793"/>
            <a:ext cx="13824838" cy="10356113"/>
            <a:chOff x="1981201" y="-69113"/>
            <a:chExt cx="13824838" cy="10356113"/>
          </a:xfrm>
        </p:grpSpPr>
        <p:pic>
          <p:nvPicPr>
            <p:cNvPr id="38" name="Picture 7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1981201" y="-69113"/>
              <a:ext cx="13824838" cy="10356113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3409639" y="5214762"/>
              <a:ext cx="11761124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cổ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thụ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7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9593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15818" y="4190984"/>
            <a:ext cx="12108350" cy="2705116"/>
          </a:xfrm>
          <a:prstGeom prst="roundRect">
            <a:avLst/>
          </a:prstGeom>
          <a:solidFill>
            <a:srgbClr val="FFE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78375" y="3543300"/>
            <a:ext cx="13411200" cy="5333305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lọc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200000"/>
              </a:lnSpc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51416" y="1901841"/>
            <a:ext cx="3886200" cy="1634490"/>
          </a:xfrm>
          <a:prstGeom prst="roundRect">
            <a:avLst/>
          </a:prstGeom>
          <a:solidFill>
            <a:srgbClr val="F0A3B7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510843" y="6209952"/>
            <a:ext cx="1850768" cy="1813753"/>
          </a:xfrm>
          <a:prstGeom prst="rect">
            <a:avLst/>
          </a:prstGeom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366700" y="550478"/>
            <a:ext cx="3055631" cy="1750043"/>
          </a:xfrm>
          <a:prstGeom prst="rect">
            <a:avLst/>
          </a:prstGeom>
        </p:spPr>
      </p:pic>
      <p:pic>
        <p:nvPicPr>
          <p:cNvPr id="9" name="Picture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5515818" y="2675004"/>
            <a:ext cx="1654343" cy="1515980"/>
          </a:xfrm>
          <a:prstGeom prst="rect">
            <a:avLst/>
          </a:prstGeom>
        </p:spPr>
      </p:pic>
      <p:pic>
        <p:nvPicPr>
          <p:cNvPr id="10" name="Picture 23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122587" y="550478"/>
            <a:ext cx="6561060" cy="1011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263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42480" y="-150982"/>
            <a:ext cx="21643930" cy="11555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601387" y="12307674"/>
            <a:ext cx="14607967" cy="811638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11501" y="-90535"/>
            <a:ext cx="14208945" cy="1131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7200" dirty="0" err="1" smtClean="0">
                <a:solidFill>
                  <a:srgbClr val="B000B9"/>
                </a:solidFill>
                <a:latin typeface="#9Slide03 BoosterNextFYBlack" panose="02000A03000000020004" pitchFamily="2" charset="0"/>
              </a:rPr>
              <a:t>Dàn</a:t>
            </a:r>
            <a:r>
              <a:rPr lang="en-US" sz="7200" dirty="0" smtClean="0">
                <a:solidFill>
                  <a:srgbClr val="B000B9"/>
                </a:solidFill>
                <a:latin typeface="#9Slide03 BoosterNextFYBlack" panose="02000A03000000020004" pitchFamily="2" charset="0"/>
              </a:rPr>
              <a:t> ý </a:t>
            </a:r>
            <a:r>
              <a:rPr lang="en-US" sz="7200" dirty="0" err="1" smtClean="0">
                <a:solidFill>
                  <a:srgbClr val="B000B9"/>
                </a:solidFill>
                <a:latin typeface="#9Slide03 BoosterNextFYBlack" panose="02000A03000000020004" pitchFamily="2" charset="0"/>
              </a:rPr>
              <a:t>tham</a:t>
            </a:r>
            <a:r>
              <a:rPr lang="en-US" sz="7200" dirty="0" smtClean="0">
                <a:solidFill>
                  <a:srgbClr val="B000B9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7200" dirty="0" err="1" smtClean="0">
                <a:solidFill>
                  <a:srgbClr val="B000B9"/>
                </a:solidFill>
                <a:latin typeface="#9Slide03 BoosterNextFYBlack" panose="02000A03000000020004" pitchFamily="2" charset="0"/>
              </a:rPr>
              <a:t>khảo</a:t>
            </a:r>
            <a:endParaRPr lang="en-US" sz="7200" dirty="0">
              <a:solidFill>
                <a:srgbClr val="B000B9"/>
              </a:solidFill>
              <a:latin typeface="#9Slide03 BoosterNextFYBlack" panose="02000A03000000020004" pitchFamily="2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54397">
            <a:off x="-794672" y="7324787"/>
            <a:ext cx="1779073" cy="333955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10161" y="430714"/>
            <a:ext cx="1507739" cy="168206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6563007">
            <a:off x="-4317802" y="10804171"/>
            <a:ext cx="551402" cy="16217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3626479" y="9010215"/>
            <a:ext cx="628838" cy="62883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620315">
            <a:off x="-2259528" y="13520951"/>
            <a:ext cx="747315" cy="6916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8321392" y="13031233"/>
            <a:ext cx="4017288" cy="57702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599856">
            <a:off x="15876598" y="451593"/>
            <a:ext cx="1116700" cy="66392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86604" y="1101889"/>
            <a:ext cx="15522751" cy="2021773"/>
            <a:chOff x="1577707" y="1163051"/>
            <a:chExt cx="15522751" cy="2021773"/>
          </a:xfrm>
        </p:grpSpPr>
        <p:sp>
          <p:nvSpPr>
            <p:cNvPr id="19" name="Flowchart: Delay 18"/>
            <p:cNvSpPr/>
            <p:nvPr/>
          </p:nvSpPr>
          <p:spPr>
            <a:xfrm rot="16200000">
              <a:off x="8328196" y="-5587438"/>
              <a:ext cx="2021773" cy="15522751"/>
            </a:xfrm>
            <a:prstGeom prst="flowChartDelay">
              <a:avLst/>
            </a:prstGeom>
            <a:solidFill>
              <a:srgbClr val="FFAB4C">
                <a:alpha val="70000"/>
              </a:srgb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329043" y="1812464"/>
              <a:ext cx="14407090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/>
              <a:r>
                <a:rPr lang="en-US" sz="4000" b="1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1.Mở </a:t>
              </a:r>
              <a:r>
                <a:rPr lang="en-US" sz="4000" b="1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marL="571500" indent="-571500" algn="just">
                <a:buFontTx/>
                <a:buChar char="-"/>
              </a:pP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định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10284" y="3223443"/>
            <a:ext cx="15529116" cy="1723992"/>
            <a:chOff x="1601387" y="3284605"/>
            <a:chExt cx="15529116" cy="1723992"/>
          </a:xfrm>
        </p:grpSpPr>
        <p:sp>
          <p:nvSpPr>
            <p:cNvPr id="21" name="Rounded Rectangle 20"/>
            <p:cNvSpPr/>
            <p:nvPr/>
          </p:nvSpPr>
          <p:spPr>
            <a:xfrm>
              <a:off x="1601387" y="3284605"/>
              <a:ext cx="15529116" cy="1723992"/>
            </a:xfrm>
            <a:prstGeom prst="roundRect">
              <a:avLst/>
            </a:prstGeom>
            <a:solidFill>
              <a:srgbClr val="FF5F7E">
                <a:alpha val="50000"/>
              </a:srgbClr>
            </a:solidFill>
            <a:ln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5"/>
            <p:cNvSpPr txBox="1"/>
            <p:nvPr/>
          </p:nvSpPr>
          <p:spPr>
            <a:xfrm>
              <a:off x="2329043" y="3536456"/>
              <a:ext cx="14350097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/>
              <a:r>
                <a:rPr lang="en-US" sz="4000" b="1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2.Thân </a:t>
              </a:r>
              <a:r>
                <a:rPr lang="en-US" sz="4000" b="1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algn="just"/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 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bao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quát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toàn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16648" y="8495199"/>
            <a:ext cx="15522752" cy="1686466"/>
            <a:chOff x="1607751" y="8556361"/>
            <a:chExt cx="15522752" cy="1686466"/>
          </a:xfrm>
        </p:grpSpPr>
        <p:sp>
          <p:nvSpPr>
            <p:cNvPr id="20" name="Flowchart: Delay 19"/>
            <p:cNvSpPr/>
            <p:nvPr/>
          </p:nvSpPr>
          <p:spPr>
            <a:xfrm rot="5400000">
              <a:off x="8525894" y="1638218"/>
              <a:ext cx="1686466" cy="15522752"/>
            </a:xfrm>
            <a:prstGeom prst="flowChartDelay">
              <a:avLst/>
            </a:prstGeom>
            <a:solidFill>
              <a:srgbClr val="FFAB4C">
                <a:alpha val="70000"/>
              </a:srgbClr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5"/>
            <p:cNvSpPr txBox="1"/>
            <p:nvPr/>
          </p:nvSpPr>
          <p:spPr>
            <a:xfrm>
              <a:off x="2297733" y="8567447"/>
              <a:ext cx="14369296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/>
              <a:r>
                <a:rPr lang="en-US" sz="4000" b="1" dirty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000" b="1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b="1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sz="4000" b="1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nghĩ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cảm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miêu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000" dirty="0">
                <a:solidFill>
                  <a:srgbClr val="142F4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99702" y="5047509"/>
            <a:ext cx="15674094" cy="1603911"/>
            <a:chOff x="1490805" y="5108671"/>
            <a:chExt cx="15522750" cy="1603911"/>
          </a:xfrm>
        </p:grpSpPr>
        <p:sp>
          <p:nvSpPr>
            <p:cNvPr id="26" name="Rounded Rectangle 25"/>
            <p:cNvSpPr/>
            <p:nvPr/>
          </p:nvSpPr>
          <p:spPr>
            <a:xfrm>
              <a:off x="1490805" y="5108671"/>
              <a:ext cx="15522750" cy="1603911"/>
            </a:xfrm>
            <a:prstGeom prst="roundRect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C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5"/>
            <p:cNvSpPr txBox="1"/>
            <p:nvPr/>
          </p:nvSpPr>
          <p:spPr>
            <a:xfrm>
              <a:off x="2329043" y="5367184"/>
              <a:ext cx="14350097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571500" indent="-571500" algn="just">
                <a:buFontTx/>
                <a:buChar char="-"/>
              </a:pP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từng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bộ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phận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gian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16650" y="6796838"/>
            <a:ext cx="15557146" cy="1576902"/>
            <a:chOff x="1607753" y="6858000"/>
            <a:chExt cx="15557146" cy="1576902"/>
          </a:xfrm>
        </p:grpSpPr>
        <p:sp>
          <p:nvSpPr>
            <p:cNvPr id="27" name="Rounded Rectangle 26"/>
            <p:cNvSpPr/>
            <p:nvPr/>
          </p:nvSpPr>
          <p:spPr>
            <a:xfrm>
              <a:off x="1607753" y="6858000"/>
              <a:ext cx="15522750" cy="1576902"/>
            </a:xfrm>
            <a:prstGeom prst="roundRect">
              <a:avLst/>
            </a:prstGeom>
            <a:solidFill>
              <a:srgbClr val="92D050">
                <a:alpha val="50000"/>
              </a:srgbClr>
            </a:solidFill>
            <a:ln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TextBox 5"/>
            <p:cNvSpPr txBox="1"/>
            <p:nvPr/>
          </p:nvSpPr>
          <p:spPr>
            <a:xfrm>
              <a:off x="2297733" y="6944086"/>
              <a:ext cx="14867166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571500" indent="-571500" algn="just">
                <a:buFontTx/>
                <a:buChar char="-"/>
              </a:pP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cảnh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thiên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xung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chim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chóc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ong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bướm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đến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4000" dirty="0" smtClean="0">
                  <a:solidFill>
                    <a:srgbClr val="142F4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).</a:t>
              </a:r>
              <a:endParaRPr lang="en-US" sz="4000" dirty="0">
                <a:solidFill>
                  <a:srgbClr val="142F4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15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11723364" y="917109"/>
            <a:ext cx="4209037" cy="4124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Google Shape;271;p39"/>
          <p:cNvPicPr preferRelativeResize="0"/>
          <p:nvPr/>
        </p:nvPicPr>
        <p:blipFill rotWithShape="1">
          <a:blip r:embed="rId27">
            <a:alphaModFix/>
          </a:blip>
          <a:srcRect l="3697" t="4815" r="4994" b="3280"/>
          <a:stretch/>
        </p:blipFill>
        <p:spPr>
          <a:xfrm rot="10800000" flipV="1">
            <a:off x="11544244" y="-2135486"/>
            <a:ext cx="11083134" cy="12397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77555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4508" y="-937589"/>
            <a:ext cx="21643930" cy="1155546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6820354" y="2148533"/>
            <a:ext cx="12458246" cy="6195367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700000">
            <a:off x="-47248" y="11577796"/>
            <a:ext cx="1537120" cy="50305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14011">
            <a:off x="166042" y="7753653"/>
            <a:ext cx="1250008" cy="10659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296668" y="1756298"/>
            <a:ext cx="2754912" cy="104185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296668" y="11584842"/>
            <a:ext cx="3163897" cy="48896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618935" y="3012400"/>
            <a:ext cx="5298965" cy="461010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168709" y="786194"/>
            <a:ext cx="7421537" cy="13232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13800" dirty="0" err="1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Mục</a:t>
            </a:r>
            <a:r>
              <a:rPr lang="en-US" sz="13800" dirty="0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13800" dirty="0" err="1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tiêu</a:t>
            </a:r>
            <a:endParaRPr lang="en-US" sz="13800" dirty="0">
              <a:solidFill>
                <a:srgbClr val="FF0066"/>
              </a:solidFill>
              <a:latin typeface="#9Slide03 BoosterNextFYBlack" panose="02000A03000000020004" pitchFamily="2" charset="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465810" y="3516204"/>
            <a:ext cx="10669790" cy="3739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cối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cục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215524">
            <a:off x="3266845" y="-10249225"/>
            <a:ext cx="11316683" cy="126443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882099" y="9753606"/>
            <a:ext cx="6667428" cy="10667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369580" y="-1353583"/>
            <a:ext cx="2553174" cy="370025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792026" y="496543"/>
            <a:ext cx="11020997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TIÊU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CHÍ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ĐÁNH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8000" b="1" spc="159" dirty="0" err="1">
                <a:solidFill>
                  <a:srgbClr val="FE7D6C"/>
                </a:solidFill>
                <a:latin typeface="#9Slide03 BoosterNextFYBlack" panose="02000A03000000020004" pitchFamily="2" charset="0"/>
              </a:rPr>
              <a:t>GIÁ</a:t>
            </a:r>
            <a:r>
              <a:rPr lang="en-US" sz="8000" b="1" spc="159" dirty="0">
                <a:solidFill>
                  <a:srgbClr val="FE7D6C"/>
                </a:solidFill>
                <a:latin typeface="#9Slide03 BoosterNextFYBlack" panose="02000A03000000020004" pitchFamily="2" charset="0"/>
              </a:rPr>
              <a:t>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825400" y="2476479"/>
            <a:ext cx="12155857" cy="2236918"/>
            <a:chOff x="194458" y="2205254"/>
            <a:chExt cx="12155857" cy="2236918"/>
          </a:xfrm>
        </p:grpSpPr>
        <p:sp>
          <p:nvSpPr>
            <p:cNvPr id="19" name="Freeform 18"/>
            <p:cNvSpPr/>
            <p:nvPr/>
          </p:nvSpPr>
          <p:spPr>
            <a:xfrm>
              <a:off x="194458" y="2205254"/>
              <a:ext cx="5892936" cy="2236918"/>
            </a:xfrm>
            <a:custGeom>
              <a:avLst/>
              <a:gdLst>
                <a:gd name="connsiteX0" fmla="*/ 0 w 5665927"/>
                <a:gd name="connsiteY0" fmla="*/ 361511 h 3615109"/>
                <a:gd name="connsiteX1" fmla="*/ 361511 w 5665927"/>
                <a:gd name="connsiteY1" fmla="*/ 0 h 3615109"/>
                <a:gd name="connsiteX2" fmla="*/ 5304416 w 5665927"/>
                <a:gd name="connsiteY2" fmla="*/ 0 h 3615109"/>
                <a:gd name="connsiteX3" fmla="*/ 5665927 w 5665927"/>
                <a:gd name="connsiteY3" fmla="*/ 361511 h 3615109"/>
                <a:gd name="connsiteX4" fmla="*/ 5665927 w 5665927"/>
                <a:gd name="connsiteY4" fmla="*/ 3253598 h 3615109"/>
                <a:gd name="connsiteX5" fmla="*/ 5304416 w 5665927"/>
                <a:gd name="connsiteY5" fmla="*/ 3615109 h 3615109"/>
                <a:gd name="connsiteX6" fmla="*/ 361511 w 5665927"/>
                <a:gd name="connsiteY6" fmla="*/ 3615109 h 3615109"/>
                <a:gd name="connsiteX7" fmla="*/ 0 w 5665927"/>
                <a:gd name="connsiteY7" fmla="*/ 3253598 h 3615109"/>
                <a:gd name="connsiteX8" fmla="*/ 0 w 5665927"/>
                <a:gd name="connsiteY8" fmla="*/ 361511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5927" h="3615109">
                  <a:moveTo>
                    <a:pt x="0" y="361511"/>
                  </a:moveTo>
                  <a:cubicBezTo>
                    <a:pt x="0" y="161854"/>
                    <a:pt x="161854" y="0"/>
                    <a:pt x="361511" y="0"/>
                  </a:cubicBezTo>
                  <a:lnTo>
                    <a:pt x="5304416" y="0"/>
                  </a:lnTo>
                  <a:cubicBezTo>
                    <a:pt x="5504073" y="0"/>
                    <a:pt x="5665927" y="161854"/>
                    <a:pt x="5665927" y="361511"/>
                  </a:cubicBezTo>
                  <a:lnTo>
                    <a:pt x="5665927" y="3253598"/>
                  </a:lnTo>
                  <a:cubicBezTo>
                    <a:pt x="5665927" y="3453255"/>
                    <a:pt x="5504073" y="3615109"/>
                    <a:pt x="5304416" y="3615109"/>
                  </a:cubicBezTo>
                  <a:lnTo>
                    <a:pt x="361511" y="3615109"/>
                  </a:lnTo>
                  <a:cubicBezTo>
                    <a:pt x="161854" y="3615109"/>
                    <a:pt x="0" y="3453255"/>
                    <a:pt x="0" y="3253598"/>
                  </a:cubicBezTo>
                  <a:lnTo>
                    <a:pt x="0" y="361511"/>
                  </a:lnTo>
                  <a:close/>
                </a:path>
              </a:pathLst>
            </a:custGeom>
            <a:solidFill>
              <a:srgbClr val="CAEAEA"/>
            </a:solidFill>
            <a:ln>
              <a:solidFill>
                <a:srgbClr val="00B0F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533" tIns="353533" rIns="353533" bIns="353533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500" b="1" kern="1200" dirty="0" err="1" smtClean="0">
                  <a:solidFill>
                    <a:srgbClr val="002060"/>
                  </a:solidFill>
                </a:rPr>
                <a:t>Hình</a:t>
              </a:r>
              <a:r>
                <a:rPr lang="en-US" sz="6500" b="1" kern="1200" dirty="0" smtClean="0">
                  <a:solidFill>
                    <a:srgbClr val="002060"/>
                  </a:solidFill>
                </a:rPr>
                <a:t> </a:t>
              </a:r>
              <a:r>
                <a:rPr lang="en-US" sz="6500" b="1" kern="1200" dirty="0" err="1" smtClean="0">
                  <a:solidFill>
                    <a:srgbClr val="002060"/>
                  </a:solidFill>
                </a:rPr>
                <a:t>thức</a:t>
              </a:r>
              <a:endParaRPr lang="en-US" sz="65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6683635" y="2205254"/>
              <a:ext cx="5666680" cy="2236918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CAEAEA"/>
            </a:solidFill>
            <a:ln>
              <a:solidFill>
                <a:srgbClr val="00B0F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1080" tIns="251080" rIns="251080" bIns="251080" numCol="1" spcCol="1270" anchor="ctr" anchorCtr="0">
              <a:noAutofit/>
            </a:bodyPr>
            <a:lstStyle/>
            <a:p>
              <a:pPr lvl="0" algn="ctr" defTabSz="200025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500" kern="1200" dirty="0" err="1" smtClean="0">
                  <a:solidFill>
                    <a:srgbClr val="191715"/>
                  </a:solidFill>
                  <a:latin typeface="Prompt Light"/>
                </a:rPr>
                <a:t>Bố</a:t>
              </a:r>
              <a:r>
                <a:rPr lang="en-US" sz="4500" kern="1200" dirty="0" smtClean="0">
                  <a:solidFill>
                    <a:srgbClr val="191715"/>
                  </a:solidFill>
                  <a:latin typeface="Prompt Light"/>
                </a:rPr>
                <a:t> </a:t>
              </a:r>
              <a:r>
                <a:rPr lang="en-US" sz="4500" kern="1200" dirty="0" err="1" smtClean="0">
                  <a:solidFill>
                    <a:srgbClr val="191715"/>
                  </a:solidFill>
                  <a:latin typeface="Prompt Light"/>
                </a:rPr>
                <a:t>cục</a:t>
              </a:r>
              <a:r>
                <a:rPr lang="en-US" sz="4500" kern="1200" dirty="0" smtClean="0">
                  <a:solidFill>
                    <a:srgbClr val="191715"/>
                  </a:solidFill>
                  <a:latin typeface="Prompt Light"/>
                </a:rPr>
                <a:t> </a:t>
              </a:r>
              <a:r>
                <a:rPr lang="en-US" sz="4500" kern="1200" dirty="0" err="1" smtClean="0">
                  <a:solidFill>
                    <a:srgbClr val="191715"/>
                  </a:solidFill>
                  <a:latin typeface="Prompt Light"/>
                </a:rPr>
                <a:t>đủ</a:t>
              </a:r>
              <a:r>
                <a:rPr lang="en-US" sz="4500" kern="1200" dirty="0" smtClean="0">
                  <a:solidFill>
                    <a:srgbClr val="191715"/>
                  </a:solidFill>
                  <a:latin typeface="Prompt Light"/>
                </a:rPr>
                <a:t> 3 </a:t>
              </a:r>
              <a:r>
                <a:rPr lang="en-US" sz="4500" kern="1200" dirty="0" err="1" smtClean="0">
                  <a:solidFill>
                    <a:srgbClr val="191715"/>
                  </a:solidFill>
                  <a:latin typeface="Prompt Light"/>
                </a:rPr>
                <a:t>phần</a:t>
              </a:r>
              <a:r>
                <a:rPr lang="en-US" sz="4500" kern="1200" dirty="0" smtClean="0">
                  <a:solidFill>
                    <a:srgbClr val="191715"/>
                  </a:solidFill>
                  <a:latin typeface="Prompt Light"/>
                </a:rPr>
                <a:t>.</a:t>
              </a:r>
              <a:endParaRPr lang="en-US" sz="4500" kern="12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25400" y="5241283"/>
            <a:ext cx="12212573" cy="4774588"/>
            <a:chOff x="2490855" y="5141329"/>
            <a:chExt cx="12212573" cy="4774588"/>
          </a:xfrm>
        </p:grpSpPr>
        <p:sp>
          <p:nvSpPr>
            <p:cNvPr id="22" name="Freeform 21"/>
            <p:cNvSpPr/>
            <p:nvPr/>
          </p:nvSpPr>
          <p:spPr>
            <a:xfrm>
              <a:off x="2490855" y="5933611"/>
              <a:ext cx="5892936" cy="2237053"/>
            </a:xfrm>
            <a:custGeom>
              <a:avLst/>
              <a:gdLst>
                <a:gd name="connsiteX0" fmla="*/ 0 w 11560231"/>
                <a:gd name="connsiteY0" fmla="*/ 361511 h 3615109"/>
                <a:gd name="connsiteX1" fmla="*/ 361511 w 11560231"/>
                <a:gd name="connsiteY1" fmla="*/ 0 h 3615109"/>
                <a:gd name="connsiteX2" fmla="*/ 11198720 w 11560231"/>
                <a:gd name="connsiteY2" fmla="*/ 0 h 3615109"/>
                <a:gd name="connsiteX3" fmla="*/ 11560231 w 11560231"/>
                <a:gd name="connsiteY3" fmla="*/ 361511 h 3615109"/>
                <a:gd name="connsiteX4" fmla="*/ 11560231 w 11560231"/>
                <a:gd name="connsiteY4" fmla="*/ 3253598 h 3615109"/>
                <a:gd name="connsiteX5" fmla="*/ 11198720 w 11560231"/>
                <a:gd name="connsiteY5" fmla="*/ 3615109 h 3615109"/>
                <a:gd name="connsiteX6" fmla="*/ 361511 w 11560231"/>
                <a:gd name="connsiteY6" fmla="*/ 3615109 h 3615109"/>
                <a:gd name="connsiteX7" fmla="*/ 0 w 11560231"/>
                <a:gd name="connsiteY7" fmla="*/ 3253598 h 3615109"/>
                <a:gd name="connsiteX8" fmla="*/ 0 w 11560231"/>
                <a:gd name="connsiteY8" fmla="*/ 361511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60231" h="3615109">
                  <a:moveTo>
                    <a:pt x="0" y="361511"/>
                  </a:moveTo>
                  <a:cubicBezTo>
                    <a:pt x="0" y="161854"/>
                    <a:pt x="161854" y="0"/>
                    <a:pt x="361511" y="0"/>
                  </a:cubicBezTo>
                  <a:lnTo>
                    <a:pt x="11198720" y="0"/>
                  </a:lnTo>
                  <a:cubicBezTo>
                    <a:pt x="11398377" y="0"/>
                    <a:pt x="11560231" y="161854"/>
                    <a:pt x="11560231" y="361511"/>
                  </a:cubicBezTo>
                  <a:lnTo>
                    <a:pt x="11560231" y="3253598"/>
                  </a:lnTo>
                  <a:cubicBezTo>
                    <a:pt x="11560231" y="3453255"/>
                    <a:pt x="11398377" y="3615109"/>
                    <a:pt x="11198720" y="3615109"/>
                  </a:cubicBezTo>
                  <a:lnTo>
                    <a:pt x="361511" y="3615109"/>
                  </a:lnTo>
                  <a:cubicBezTo>
                    <a:pt x="161854" y="3615109"/>
                    <a:pt x="0" y="3453255"/>
                    <a:pt x="0" y="3253598"/>
                  </a:cubicBezTo>
                  <a:lnTo>
                    <a:pt x="0" y="361511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3533" tIns="353533" rIns="353533" bIns="353533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600" b="1" kern="1200" dirty="0" err="1" smtClean="0">
                  <a:solidFill>
                    <a:srgbClr val="002060"/>
                  </a:solidFill>
                </a:rPr>
                <a:t>Nội</a:t>
              </a:r>
              <a:r>
                <a:rPr lang="en-US" sz="6600" b="1" kern="1200" dirty="0" smtClean="0">
                  <a:solidFill>
                    <a:srgbClr val="002060"/>
                  </a:solidFill>
                </a:rPr>
                <a:t> dung</a:t>
              </a:r>
              <a:endParaRPr lang="en-US" sz="6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8980032" y="5141329"/>
              <a:ext cx="5666679" cy="2123351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310" tIns="186310" rIns="186310" bIns="186310" numCol="1" spcCol="1270" anchor="ctr" anchorCtr="0">
              <a:noAutofit/>
            </a:bodyPr>
            <a:lstStyle/>
            <a:p>
              <a:pPr lvl="0" algn="ctr" defTabSz="1244600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miêu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phù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4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9036748" y="7792566"/>
              <a:ext cx="5666680" cy="2123351"/>
            </a:xfrm>
            <a:custGeom>
              <a:avLst/>
              <a:gdLst>
                <a:gd name="connsiteX0" fmla="*/ 0 w 2718775"/>
                <a:gd name="connsiteY0" fmla="*/ 271878 h 3615109"/>
                <a:gd name="connsiteX1" fmla="*/ 271878 w 2718775"/>
                <a:gd name="connsiteY1" fmla="*/ 0 h 3615109"/>
                <a:gd name="connsiteX2" fmla="*/ 2446898 w 2718775"/>
                <a:gd name="connsiteY2" fmla="*/ 0 h 3615109"/>
                <a:gd name="connsiteX3" fmla="*/ 2718776 w 2718775"/>
                <a:gd name="connsiteY3" fmla="*/ 271878 h 3615109"/>
                <a:gd name="connsiteX4" fmla="*/ 2718775 w 2718775"/>
                <a:gd name="connsiteY4" fmla="*/ 3343232 h 3615109"/>
                <a:gd name="connsiteX5" fmla="*/ 2446897 w 2718775"/>
                <a:gd name="connsiteY5" fmla="*/ 3615110 h 3615109"/>
                <a:gd name="connsiteX6" fmla="*/ 271878 w 2718775"/>
                <a:gd name="connsiteY6" fmla="*/ 3615109 h 3615109"/>
                <a:gd name="connsiteX7" fmla="*/ 0 w 2718775"/>
                <a:gd name="connsiteY7" fmla="*/ 3343231 h 3615109"/>
                <a:gd name="connsiteX8" fmla="*/ 0 w 2718775"/>
                <a:gd name="connsiteY8" fmla="*/ 271878 h 36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18775" h="3615109">
                  <a:moveTo>
                    <a:pt x="0" y="271878"/>
                  </a:moveTo>
                  <a:cubicBezTo>
                    <a:pt x="0" y="121724"/>
                    <a:pt x="121724" y="0"/>
                    <a:pt x="271878" y="0"/>
                  </a:cubicBezTo>
                  <a:lnTo>
                    <a:pt x="2446898" y="0"/>
                  </a:lnTo>
                  <a:cubicBezTo>
                    <a:pt x="2597052" y="0"/>
                    <a:pt x="2718776" y="121724"/>
                    <a:pt x="2718776" y="271878"/>
                  </a:cubicBezTo>
                  <a:cubicBezTo>
                    <a:pt x="2718776" y="1295663"/>
                    <a:pt x="2718775" y="2319447"/>
                    <a:pt x="2718775" y="3343232"/>
                  </a:cubicBezTo>
                  <a:cubicBezTo>
                    <a:pt x="2718775" y="3493386"/>
                    <a:pt x="2597051" y="3615110"/>
                    <a:pt x="2446897" y="3615110"/>
                  </a:cubicBezTo>
                  <a:lnTo>
                    <a:pt x="271878" y="3615109"/>
                  </a:lnTo>
                  <a:cubicBezTo>
                    <a:pt x="121724" y="3615109"/>
                    <a:pt x="0" y="3493385"/>
                    <a:pt x="0" y="3343231"/>
                  </a:cubicBezTo>
                  <a:lnTo>
                    <a:pt x="0" y="271878"/>
                  </a:lnTo>
                  <a:close/>
                </a:path>
              </a:pathLst>
            </a:custGeom>
            <a:solidFill>
              <a:srgbClr val="FBA89B"/>
            </a:solidFill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310" tIns="186310" rIns="186310" bIns="186310" numCol="1" spcCol="1270" anchor="ctr" anchorCtr="0">
              <a:noAutofit/>
            </a:bodyPr>
            <a:lstStyle/>
            <a:p>
              <a:pPr lvl="0" algn="ctr" defTabSz="1244600"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đạt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trôi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chảy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</a:p>
            <a:p>
              <a:pPr lvl="0" algn="ctr" defTabSz="1244600"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kern="1200" dirty="0" err="1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lý</a:t>
              </a:r>
              <a:r>
                <a:rPr lang="en-US" sz="4000" kern="1200" dirty="0" smtClean="0">
                  <a:solidFill>
                    <a:srgbClr val="19171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Google Shape;351;p4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5400000" flipH="1">
            <a:off x="-1995908" y="-909660"/>
            <a:ext cx="4257299" cy="4131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400;p5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2846263" y="672422"/>
            <a:ext cx="8595482" cy="95002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05013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09430" y="106812"/>
            <a:ext cx="18288000" cy="10287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4696565" y="4204914"/>
            <a:ext cx="3259574" cy="163141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142036">
            <a:off x="1563799" y="1065425"/>
            <a:ext cx="7342931" cy="7663636"/>
          </a:xfrm>
          <a:prstGeom prst="rect">
            <a:avLst/>
          </a:prstGeom>
          <a:solidFill>
            <a:srgbClr val="FAF2E3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600" dirty="0" err="1" smtClean="0">
                <a:solidFill>
                  <a:srgbClr val="002060"/>
                </a:solidFill>
                <a:latin typeface="#9Slide03 Maven Pro Black" panose="00000A00000000000000" pitchFamily="2" charset="0"/>
              </a:rPr>
              <a:t>Viết</a:t>
            </a:r>
            <a:endParaRPr lang="en-US" sz="16600" dirty="0" smtClean="0">
              <a:solidFill>
                <a:srgbClr val="002060"/>
              </a:solidFill>
              <a:latin typeface="#9Slide03 Maven Pro Black" panose="00000A00000000000000" pitchFamily="2" charset="0"/>
            </a:endParaRPr>
          </a:p>
          <a:p>
            <a:pPr algn="ctr"/>
            <a:r>
              <a:rPr lang="en-US" sz="16600" dirty="0" smtClean="0">
                <a:solidFill>
                  <a:srgbClr val="002060"/>
                </a:solidFill>
                <a:latin typeface="#9Slide03 Maven Pro Black" panose="00000A00000000000000" pitchFamily="2" charset="0"/>
              </a:rPr>
              <a:t> </a:t>
            </a:r>
            <a:r>
              <a:rPr lang="en-US" sz="16600" dirty="0" err="1" smtClean="0">
                <a:solidFill>
                  <a:srgbClr val="002060"/>
                </a:solidFill>
                <a:latin typeface="#9Slide03 Maven Pro Black" panose="00000A00000000000000" pitchFamily="2" charset="0"/>
              </a:rPr>
              <a:t>bài</a:t>
            </a:r>
            <a:r>
              <a:rPr lang="en-US" sz="16600" dirty="0" smtClean="0">
                <a:solidFill>
                  <a:srgbClr val="002060"/>
                </a:solidFill>
                <a:latin typeface="#9Slide03 Maven Pro Black" panose="00000A00000000000000" pitchFamily="2" charset="0"/>
              </a:rPr>
              <a:t> </a:t>
            </a:r>
            <a:r>
              <a:rPr lang="en-US" sz="16600" dirty="0" err="1" smtClean="0">
                <a:solidFill>
                  <a:srgbClr val="002060"/>
                </a:solidFill>
                <a:latin typeface="#9Slide03 Maven Pro Black" panose="00000A00000000000000" pitchFamily="2" charset="0"/>
              </a:rPr>
              <a:t>văn</a:t>
            </a:r>
            <a:endParaRPr lang="en-US" sz="16600" dirty="0">
              <a:solidFill>
                <a:srgbClr val="002060"/>
              </a:solidFill>
              <a:latin typeface="#9Slide03 Maven Pro Black" panose="00000A00000000000000" pitchFamily="2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273553" y="1352070"/>
            <a:ext cx="910262" cy="9102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990741" y="1086617"/>
            <a:ext cx="1406057" cy="104815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478797">
            <a:off x="-128738" y="172249"/>
            <a:ext cx="2561400" cy="11456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641094">
            <a:off x="7861182" y="6068607"/>
            <a:ext cx="2742931" cy="253845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915387">
            <a:off x="16670635" y="9421335"/>
            <a:ext cx="1912388" cy="88665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287979">
            <a:off x="144078" y="8109743"/>
            <a:ext cx="2770089" cy="1641907"/>
          </a:xfrm>
          <a:prstGeom prst="rect">
            <a:avLst/>
          </a:prstGeom>
        </p:spPr>
      </p:pic>
      <p:pic>
        <p:nvPicPr>
          <p:cNvPr id="16" name="Picture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0089431" y="2653688"/>
            <a:ext cx="6932357" cy="722120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390986" y="745420"/>
            <a:ext cx="2349486" cy="64931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851668" y="-754116"/>
            <a:ext cx="21643930" cy="1155546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3252041" y="2348326"/>
            <a:ext cx="10969179" cy="5766974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925797" y="2022142"/>
            <a:ext cx="2016553" cy="76262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649200" y="5578767"/>
            <a:ext cx="4729655" cy="4114800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2589474" y="-476794"/>
            <a:ext cx="16610361" cy="2654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500" dirty="0" err="1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Đánh</a:t>
            </a:r>
            <a:r>
              <a:rPr lang="en-US" sz="11500" dirty="0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11500" dirty="0" err="1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giá</a:t>
            </a:r>
            <a:r>
              <a:rPr lang="en-US" sz="11500" dirty="0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11500" dirty="0" err="1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mục</a:t>
            </a:r>
            <a:r>
              <a:rPr lang="en-US" sz="11500" dirty="0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11500" dirty="0" err="1" smtClean="0">
                <a:solidFill>
                  <a:srgbClr val="FF0066"/>
                </a:solidFill>
                <a:latin typeface="#9Slide03 BoosterNextFYBlack" panose="02000A03000000020004" pitchFamily="2" charset="0"/>
              </a:rPr>
              <a:t>tiêu</a:t>
            </a:r>
            <a:endParaRPr lang="en-US" sz="11500" dirty="0">
              <a:solidFill>
                <a:srgbClr val="FF0066"/>
              </a:solidFill>
              <a:latin typeface="#9Slide03 BoosterNextFYBlack" panose="02000A03000000020004" pitchFamily="2" charset="0"/>
            </a:endParaRPr>
          </a:p>
        </p:txBody>
      </p:sp>
      <p:pic>
        <p:nvPicPr>
          <p:cNvPr id="30" name="Picture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1"/>
              </a:ext>
            </a:extLst>
          </a:blip>
          <a:srcRect/>
          <a:stretch>
            <a:fillRect/>
          </a:stretch>
        </p:blipFill>
        <p:spPr>
          <a:xfrm>
            <a:off x="218975" y="3786327"/>
            <a:ext cx="2816067" cy="2390137"/>
          </a:xfrm>
          <a:prstGeom prst="rect">
            <a:avLst/>
          </a:prstGeom>
        </p:spPr>
      </p:pic>
      <p:sp>
        <p:nvSpPr>
          <p:cNvPr id="14" name="TextBox 27"/>
          <p:cNvSpPr txBox="1"/>
          <p:nvPr/>
        </p:nvSpPr>
        <p:spPr>
          <a:xfrm>
            <a:off x="3686039" y="3188630"/>
            <a:ext cx="9678265" cy="358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cối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cục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5400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733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792801">
            <a:off x="-133388" y="7993104"/>
            <a:ext cx="1703471" cy="377786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10794079" y="38100"/>
            <a:ext cx="7004476" cy="10244208"/>
          </a:xfrm>
          <a:prstGeom prst="rect">
            <a:avLst/>
          </a:prstGeom>
        </p:spPr>
      </p:pic>
      <p:pic>
        <p:nvPicPr>
          <p:cNvPr id="23" name="Picture 3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99628" y="2097969"/>
            <a:ext cx="10039533" cy="563778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762183" y="5381434"/>
            <a:ext cx="3068267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solidFill>
                  <a:srgbClr val="FF0075"/>
                </a:solidFill>
                <a:latin typeface="#9Slide03 BoosterNextFYBlack" panose="02000A03000000020004" pitchFamily="2" charset="0"/>
                <a:cs typeface="#9Slide03 Arima Madurai ExtraBo" panose="00000900000000000000" pitchFamily="2" charset="0"/>
              </a:rPr>
              <a:t>Dặn</a:t>
            </a:r>
            <a:r>
              <a:rPr lang="en-US" sz="11500" dirty="0" smtClean="0">
                <a:solidFill>
                  <a:srgbClr val="FF0075"/>
                </a:solidFill>
                <a:latin typeface="#9Slide03 BoosterNextFYBlack" panose="02000A03000000020004" pitchFamily="2" charset="0"/>
                <a:cs typeface="#9Slide03 Arima Madurai ExtraBo" panose="00000900000000000000" pitchFamily="2" charset="0"/>
              </a:rPr>
              <a:t> </a:t>
            </a:r>
            <a:r>
              <a:rPr lang="en-US" sz="11500" dirty="0" err="1" smtClean="0">
                <a:solidFill>
                  <a:srgbClr val="FF0075"/>
                </a:solidFill>
                <a:latin typeface="#9Slide03 BoosterNextFYBlack" panose="02000A03000000020004" pitchFamily="2" charset="0"/>
                <a:cs typeface="#9Slide03 Arima Madurai ExtraBo" panose="00000900000000000000" pitchFamily="2" charset="0"/>
              </a:rPr>
              <a:t>dò</a:t>
            </a:r>
            <a:endParaRPr lang="en-US" sz="11500" dirty="0">
              <a:solidFill>
                <a:srgbClr val="FF0075"/>
              </a:solidFill>
              <a:latin typeface="#9Slide03 BoosterNextFYBlack" panose="02000A03000000020004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6212" y="2455545"/>
            <a:ext cx="8719010" cy="11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5262" y="3764712"/>
            <a:ext cx="977459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19 – 27.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582838" y="535869"/>
            <a:ext cx="2273111" cy="245621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24508" y="-937589"/>
            <a:ext cx="21643930" cy="11555466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5585527">
            <a:off x="-6256577" y="9010623"/>
            <a:ext cx="8837519" cy="720257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4640289">
            <a:off x="15672136" y="-5655196"/>
            <a:ext cx="8533655" cy="69549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67625" y="-452083"/>
            <a:ext cx="6905275" cy="13810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585166" y="-452083"/>
            <a:ext cx="2553174" cy="37002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1877743">
            <a:off x="10269723" y="7721340"/>
            <a:ext cx="6839677" cy="300945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110945" y="826515"/>
            <a:ext cx="10447475" cy="1143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160" dirty="0" err="1" smtClean="0">
                <a:solidFill>
                  <a:srgbClr val="FE7D6C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NỘI</a:t>
            </a:r>
            <a:r>
              <a:rPr lang="en-US" sz="8000" spc="160" dirty="0" smtClean="0">
                <a:solidFill>
                  <a:srgbClr val="FE7D6C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DUNG</a:t>
            </a:r>
            <a:endParaRPr lang="en-US" sz="8000" spc="160" dirty="0">
              <a:solidFill>
                <a:srgbClr val="FE7D6C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996583" y="2460736"/>
            <a:ext cx="16383000" cy="1829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800" dirty="0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1. </a:t>
            </a:r>
            <a:r>
              <a:rPr lang="en-US" sz="8800" dirty="0" err="1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Khởi</a:t>
            </a:r>
            <a:r>
              <a:rPr lang="en-US" sz="8800" dirty="0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 </a:t>
            </a:r>
            <a:r>
              <a:rPr lang="en-US" sz="8800" dirty="0" err="1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động</a:t>
            </a:r>
            <a:endParaRPr lang="en-US" sz="8800" dirty="0">
              <a:solidFill>
                <a:srgbClr val="002060"/>
              </a:solidFill>
              <a:latin typeface="#9Slide04 Rokkitt ExtraBold" panose="00000900000000000000" pitchFamily="2" charset="0"/>
            </a:endParaRPr>
          </a:p>
        </p:txBody>
      </p:sp>
      <p:sp>
        <p:nvSpPr>
          <p:cNvPr id="16" name="TextBox 4"/>
          <p:cNvSpPr txBox="1"/>
          <p:nvPr/>
        </p:nvSpPr>
        <p:spPr>
          <a:xfrm>
            <a:off x="1966777" y="5724230"/>
            <a:ext cx="9327112" cy="805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r>
              <a:rPr lang="en-US" sz="8800" dirty="0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2. </a:t>
            </a:r>
            <a:r>
              <a:rPr lang="en-US" sz="8800" dirty="0" err="1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Khám</a:t>
            </a:r>
            <a:r>
              <a:rPr lang="en-US" sz="8800" dirty="0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 </a:t>
            </a:r>
            <a:r>
              <a:rPr lang="en-US" sz="8800" dirty="0" err="1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phá</a:t>
            </a:r>
            <a:endParaRPr lang="en-US" sz="8800" dirty="0">
              <a:solidFill>
                <a:srgbClr val="002060"/>
              </a:solidFill>
              <a:latin typeface="#9Slide04 Rokkitt ExtraBold" panose="00000900000000000000" pitchFamily="2" charset="0"/>
            </a:endParaRPr>
          </a:p>
        </p:txBody>
      </p:sp>
      <p:sp>
        <p:nvSpPr>
          <p:cNvPr id="19" name="TextBox 5"/>
          <p:cNvSpPr txBox="1"/>
          <p:nvPr/>
        </p:nvSpPr>
        <p:spPr>
          <a:xfrm>
            <a:off x="1966777" y="8148484"/>
            <a:ext cx="10148914" cy="728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20"/>
              </a:lnSpc>
            </a:pPr>
            <a:r>
              <a:rPr lang="en-US" sz="8800" dirty="0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3. </a:t>
            </a:r>
            <a:r>
              <a:rPr lang="en-US" sz="8800" dirty="0" err="1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Viết</a:t>
            </a:r>
            <a:r>
              <a:rPr lang="en-US" sz="8800" dirty="0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 </a:t>
            </a:r>
            <a:r>
              <a:rPr lang="en-US" sz="8800" dirty="0" err="1">
                <a:solidFill>
                  <a:srgbClr val="002060"/>
                </a:solidFill>
                <a:latin typeface="#9Slide04 Rokkitt ExtraBold" panose="00000900000000000000" pitchFamily="2" charset="0"/>
              </a:rPr>
              <a:t>bài</a:t>
            </a:r>
            <a:r>
              <a:rPr lang="en-US" sz="8800" dirty="0">
                <a:solidFill>
                  <a:srgbClr val="002060"/>
                </a:solidFill>
                <a:latin typeface="#9Slide04 Rokkitt ExtraBold" panose="00000900000000000000" pitchFamily="2" charset="0"/>
              </a:rPr>
              <a:t> </a:t>
            </a:r>
            <a:r>
              <a:rPr lang="en-US" sz="8800" dirty="0" err="1" smtClean="0">
                <a:solidFill>
                  <a:srgbClr val="002060"/>
                </a:solidFill>
                <a:latin typeface="#9Slide04 Rokkitt ExtraBold" panose="00000900000000000000" pitchFamily="2" charset="0"/>
              </a:rPr>
              <a:t>văn</a:t>
            </a:r>
            <a:endParaRPr lang="en-US" sz="8800" dirty="0">
              <a:solidFill>
                <a:srgbClr val="002060"/>
              </a:solidFill>
              <a:latin typeface="#9Slide04 Rokkitt ExtraBold" panose="00000900000000000000" pitchFamily="2" charset="0"/>
            </a:endParaRPr>
          </a:p>
        </p:txBody>
      </p:sp>
      <p:pic>
        <p:nvPicPr>
          <p:cNvPr id="21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1187985" y="2374534"/>
            <a:ext cx="4580418" cy="70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525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76400" y="-340833"/>
            <a:ext cx="20838018" cy="1112519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514599" y="2609902"/>
            <a:ext cx="13030201" cy="5283005"/>
          </a:xfrm>
          <a:prstGeom prst="rect">
            <a:avLst/>
          </a:prstGeom>
          <a:solidFill>
            <a:srgbClr val="FFD3D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87852">
            <a:off x="7846282" y="8809150"/>
            <a:ext cx="2912402" cy="18586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62152">
            <a:off x="8139001" y="482599"/>
            <a:ext cx="578113" cy="170033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877248" y="8494849"/>
            <a:ext cx="2382052" cy="17757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857928" y="7090163"/>
            <a:ext cx="802744" cy="8027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225017">
            <a:off x="16243642" y="977824"/>
            <a:ext cx="1256886" cy="123174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910787" y="-332386"/>
            <a:ext cx="1297186" cy="12004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61328">
            <a:off x="139555" y="8825210"/>
            <a:ext cx="1391935" cy="100978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99879" y="5221767"/>
            <a:ext cx="13218606" cy="14943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19900" dirty="0" err="1" smtClean="0">
                <a:solidFill>
                  <a:srgbClr val="002060"/>
                </a:solidFill>
                <a:latin typeface="#9Slide05 SVNBlenda Script" panose="02000804000000020003" pitchFamily="2" charset="0"/>
              </a:rPr>
              <a:t>Khởi</a:t>
            </a:r>
            <a:r>
              <a:rPr lang="en-US" sz="19900" dirty="0" smtClean="0">
                <a:solidFill>
                  <a:srgbClr val="002060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19900" dirty="0" err="1" smtClean="0">
                <a:solidFill>
                  <a:srgbClr val="002060"/>
                </a:solidFill>
                <a:latin typeface="#9Slide05 SVNBlenda Script" panose="02000804000000020003" pitchFamily="2" charset="0"/>
              </a:rPr>
              <a:t>động</a:t>
            </a:r>
            <a:endParaRPr lang="en-US" sz="19900" dirty="0">
              <a:solidFill>
                <a:srgbClr val="002060"/>
              </a:solidFill>
              <a:latin typeface="#9Slide05 SVNBlenda Script" panose="02000804000000020003" pitchFamily="2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7607">
            <a:off x="1962746" y="2042722"/>
            <a:ext cx="3932835" cy="779416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19481" y="-332386"/>
            <a:ext cx="21643930" cy="11555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1601387" y="12307674"/>
            <a:ext cx="14607967" cy="81163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54397">
            <a:off x="22174049" y="10936719"/>
            <a:ext cx="1779073" cy="333955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3735998" y="10813164"/>
            <a:ext cx="1507739" cy="168206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6563007">
            <a:off x="-4317802" y="10804171"/>
            <a:ext cx="551402" cy="16217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517582" y="9071377"/>
            <a:ext cx="628838" cy="62883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620315">
            <a:off x="-2259528" y="13520951"/>
            <a:ext cx="747315" cy="6916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813360">
            <a:off x="-5166970" y="8130710"/>
            <a:ext cx="1942830" cy="191103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6553200" y="13866753"/>
            <a:ext cx="4017288" cy="57702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2359549" y="10227319"/>
            <a:ext cx="1503053" cy="118058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2448570" y="6300875"/>
            <a:ext cx="1325012" cy="128887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-599856">
            <a:off x="-3439611" y="7934333"/>
            <a:ext cx="1116700" cy="663929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3866694" y="32510"/>
            <a:ext cx="14468017" cy="3375691"/>
          </a:xfrm>
          <a:prstGeom prst="wedgeRoundRectCallout">
            <a:avLst>
              <a:gd name="adj1" fmla="val -44169"/>
              <a:gd name="adj2" fmla="val 6936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80277" y="-185174"/>
            <a:ext cx="141598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dàn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cối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图片 6">
            <a:extLst>
              <a:ext uri="{FF2B5EF4-FFF2-40B4-BE49-F238E27FC236}">
                <a16:creationId xmlns:a16="http://schemas.microsoft.com/office/drawing/2014/main" xmlns="" id="{0F6CBBD6-64CB-450D-8D72-19991DBB8698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44" y="705446"/>
            <a:ext cx="10033344" cy="971084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879425" y="-297347"/>
            <a:ext cx="13437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ạ? </a:t>
            </a:r>
            <a:endParaRPr lang="en-US" sz="8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CROWD CHEER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8839200" y="4838700"/>
            <a:ext cx="609600" cy="609600"/>
          </a:xfrm>
          <a:prstGeom prst="rect">
            <a:avLst/>
          </a:prstGeom>
        </p:spPr>
      </p:pic>
      <p:pic>
        <p:nvPicPr>
          <p:cNvPr id="32" name="Picture 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28807" y="41315"/>
            <a:ext cx="18288000" cy="11612880"/>
          </a:xfrm>
          <a:prstGeom prst="rect">
            <a:avLst/>
          </a:prstGeom>
        </p:spPr>
      </p:pic>
      <p:pic>
        <p:nvPicPr>
          <p:cNvPr id="33" name="Picture 4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228481" y="-90988"/>
            <a:ext cx="8298328" cy="10405427"/>
          </a:xfrm>
          <a:prstGeom prst="rect">
            <a:avLst/>
          </a:prstGeom>
        </p:spPr>
      </p:pic>
      <p:pic>
        <p:nvPicPr>
          <p:cNvPr id="34" name="Picture 5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>
            <a:off x="13218907" y="952257"/>
            <a:ext cx="1281561" cy="1312586"/>
          </a:xfrm>
          <a:prstGeom prst="rect">
            <a:avLst/>
          </a:prstGeom>
        </p:spPr>
      </p:pic>
      <p:pic>
        <p:nvPicPr>
          <p:cNvPr id="35" name="Picture 6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>
            <a:fillRect/>
          </a:stretch>
        </p:blipFill>
        <p:spPr>
          <a:xfrm>
            <a:off x="8114909" y="2531063"/>
            <a:ext cx="877911" cy="918077"/>
          </a:xfrm>
          <a:prstGeom prst="rect">
            <a:avLst/>
          </a:prstGeom>
        </p:spPr>
      </p:pic>
      <p:pic>
        <p:nvPicPr>
          <p:cNvPr id="36" name="Picture 7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0"/>
              </a:ext>
            </a:extLst>
          </a:blip>
          <a:srcRect/>
          <a:stretch>
            <a:fillRect/>
          </a:stretch>
        </p:blipFill>
        <p:spPr>
          <a:xfrm>
            <a:off x="9465481" y="2966467"/>
            <a:ext cx="915169" cy="1029725"/>
          </a:xfrm>
          <a:prstGeom prst="rect">
            <a:avLst/>
          </a:prstGeom>
        </p:spPr>
      </p:pic>
      <p:pic>
        <p:nvPicPr>
          <p:cNvPr id="37" name="Picture 10"/>
          <p:cNvPicPr>
            <a:picLocks noChangeAspect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313" b="85016" l="1607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9047659" y="6079415"/>
            <a:ext cx="4403139" cy="50106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8" name="TextBox 12"/>
          <p:cNvSpPr txBox="1"/>
          <p:nvPr/>
        </p:nvSpPr>
        <p:spPr>
          <a:xfrm>
            <a:off x="7318490" y="4823912"/>
            <a:ext cx="110368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b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15"/>
          <p:cNvSpPr txBox="1"/>
          <p:nvPr/>
        </p:nvSpPr>
        <p:spPr>
          <a:xfrm>
            <a:off x="4050299" y="2483269"/>
            <a:ext cx="3908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quát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12"/>
          <p:cNvSpPr txBox="1"/>
          <p:nvPr/>
        </p:nvSpPr>
        <p:spPr>
          <a:xfrm>
            <a:off x="8625700" y="4633439"/>
            <a:ext cx="154669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b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12"/>
          <p:cNvSpPr txBox="1"/>
          <p:nvPr/>
        </p:nvSpPr>
        <p:spPr>
          <a:xfrm>
            <a:off x="10386302" y="4849980"/>
            <a:ext cx="134360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b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8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15"/>
          <p:cNvSpPr txBox="1"/>
          <p:nvPr/>
        </p:nvSpPr>
        <p:spPr>
          <a:xfrm>
            <a:off x="7430947" y="398552"/>
            <a:ext cx="4069068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15"/>
          <p:cNvSpPr txBox="1"/>
          <p:nvPr/>
        </p:nvSpPr>
        <p:spPr>
          <a:xfrm>
            <a:off x="10515903" y="2767148"/>
            <a:ext cx="540600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15"/>
          <p:cNvSpPr txBox="1"/>
          <p:nvPr/>
        </p:nvSpPr>
        <p:spPr>
          <a:xfrm>
            <a:off x="7220386" y="919637"/>
            <a:ext cx="540535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heo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790971" y="7584673"/>
            <a:ext cx="5257678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4800" dirty="0" err="1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Dàn</a:t>
            </a: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 ý </a:t>
            </a:r>
            <a:r>
              <a:rPr lang="en-US" sz="4800" dirty="0" err="1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bài</a:t>
            </a: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4800" dirty="0" err="1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văn</a:t>
            </a: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4800" dirty="0" err="1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miêu</a:t>
            </a: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4800" dirty="0" err="1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tả</a:t>
            </a: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4800" dirty="0" err="1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cây</a:t>
            </a: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4800" dirty="0" err="1" smtClean="0">
                <a:ln>
                  <a:solidFill>
                    <a:schemeClr val="tx1"/>
                  </a:solidFill>
                </a:ln>
                <a:solidFill>
                  <a:srgbClr val="B000B9"/>
                </a:solidFill>
                <a:latin typeface="#9Slide03 BoosterNextFYBlack" panose="02000A03000000020004" pitchFamily="2" charset="0"/>
              </a:rPr>
              <a:t>cối</a:t>
            </a:r>
            <a:endParaRPr lang="en-US" sz="4800" dirty="0">
              <a:ln>
                <a:solidFill>
                  <a:schemeClr val="tx1"/>
                </a:solidFill>
              </a:ln>
              <a:solidFill>
                <a:srgbClr val="B000B9"/>
              </a:solidFill>
              <a:latin typeface="#9Slide03 BoosterNextFYBlack" panose="02000A03000000020004" pitchFamily="2" charset="0"/>
            </a:endParaRPr>
          </a:p>
        </p:txBody>
      </p:sp>
      <p:sp>
        <p:nvSpPr>
          <p:cNvPr id="45" name="TextBox 15"/>
          <p:cNvSpPr txBox="1"/>
          <p:nvPr/>
        </p:nvSpPr>
        <p:spPr>
          <a:xfrm>
            <a:off x="11614023" y="5111725"/>
            <a:ext cx="655732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15"/>
          <p:cNvSpPr txBox="1"/>
          <p:nvPr/>
        </p:nvSpPr>
        <p:spPr>
          <a:xfrm>
            <a:off x="28807" y="4707263"/>
            <a:ext cx="682389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ctr">
              <a:spcBef>
                <a:spcPct val="0"/>
              </a:spcBef>
              <a:buFontTx/>
              <a:buChar char="-"/>
            </a:pP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6" grpId="0" animBg="1"/>
      <p:bldP spid="16" grpId="1" animBg="1"/>
      <p:bldP spid="24" grpId="0"/>
      <p:bldP spid="24" grpId="1"/>
      <p:bldP spid="30" grpId="0"/>
      <p:bldP spid="30" grpId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19481" y="-332386"/>
            <a:ext cx="21643930" cy="115554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87852">
            <a:off x="3967353" y="11297952"/>
            <a:ext cx="2912402" cy="18586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62152">
            <a:off x="8139001" y="482599"/>
            <a:ext cx="578113" cy="170033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877248" y="8494849"/>
            <a:ext cx="2382052" cy="17757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857928" y="7090163"/>
            <a:ext cx="802744" cy="8027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225017">
            <a:off x="16243642" y="977824"/>
            <a:ext cx="1256886" cy="123174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910787" y="-332386"/>
            <a:ext cx="1297186" cy="120048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61328">
            <a:off x="139555" y="8825210"/>
            <a:ext cx="1391935" cy="100978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69397" y="2876485"/>
            <a:ext cx="15407721" cy="5137724"/>
          </a:xfrm>
          <a:prstGeom prst="rect">
            <a:avLst/>
          </a:prstGeom>
          <a:solidFill>
            <a:srgbClr val="FFD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399879" y="5221767"/>
            <a:ext cx="13218606" cy="14943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00"/>
              </a:lnSpc>
            </a:pPr>
            <a:r>
              <a:rPr lang="en-US" sz="19900" dirty="0" err="1" smtClean="0">
                <a:solidFill>
                  <a:srgbClr val="002060"/>
                </a:solidFill>
                <a:latin typeface="#9Slide05 SVNBlenda Script" panose="02000804000000020003" pitchFamily="2" charset="0"/>
              </a:rPr>
              <a:t>Khám</a:t>
            </a:r>
            <a:r>
              <a:rPr lang="en-US" sz="19900" dirty="0" smtClean="0">
                <a:solidFill>
                  <a:srgbClr val="002060"/>
                </a:solidFill>
                <a:latin typeface="#9Slide05 SVNBlenda Script" panose="02000804000000020003" pitchFamily="2" charset="0"/>
              </a:rPr>
              <a:t> </a:t>
            </a:r>
            <a:r>
              <a:rPr lang="en-US" sz="19900" dirty="0" err="1" smtClean="0">
                <a:solidFill>
                  <a:srgbClr val="002060"/>
                </a:solidFill>
                <a:latin typeface="#9Slide05 SVNBlenda Script" panose="02000804000000020003" pitchFamily="2" charset="0"/>
              </a:rPr>
              <a:t>phá</a:t>
            </a:r>
            <a:endParaRPr lang="en-US" sz="19900" dirty="0">
              <a:solidFill>
                <a:srgbClr val="002060"/>
              </a:solidFill>
              <a:latin typeface="#9Slide05 SVNBlenda Script" panose="02000804000000020003" pitchFamily="2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7607">
            <a:off x="416022" y="2832493"/>
            <a:ext cx="3932835" cy="77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908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83290" y="-119256"/>
            <a:ext cx="23139381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88269">
            <a:off x="7587547" y="-4219194"/>
            <a:ext cx="2118990" cy="1163541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53915" y="1282480"/>
            <a:ext cx="10872423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sz="5400" dirty="0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chọn</a:t>
            </a:r>
            <a:r>
              <a:rPr lang="en-US" sz="5400" dirty="0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5400" dirty="0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5400" dirty="0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5400" dirty="0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đề</a:t>
            </a:r>
            <a:r>
              <a:rPr lang="en-US" sz="5400" dirty="0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bài</a:t>
            </a:r>
            <a:r>
              <a:rPr lang="en-US" sz="5400" dirty="0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5400" dirty="0" err="1" smtClean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sz="5400" dirty="0">
                <a:solidFill>
                  <a:srgbClr val="191919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67402" y="3882724"/>
            <a:ext cx="1154237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Tả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một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loài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hoa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mà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em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thích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.</a:t>
            </a:r>
            <a:endParaRPr lang="en-US" sz="6000" dirty="0">
              <a:solidFill>
                <a:srgbClr val="191919"/>
              </a:solidFill>
              <a:latin typeface="Nunito Itali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867401" y="5206438"/>
            <a:ext cx="1154237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Tả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một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loại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trái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cây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mà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em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thích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.</a:t>
            </a:r>
            <a:endParaRPr lang="en-US" sz="6000" dirty="0">
              <a:solidFill>
                <a:srgbClr val="191919"/>
              </a:solidFill>
              <a:latin typeface="Nunito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890565" y="6599866"/>
            <a:ext cx="1154237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Tả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một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giàn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cây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leo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.</a:t>
            </a:r>
            <a:endParaRPr lang="en-US" sz="6000" dirty="0">
              <a:solidFill>
                <a:srgbClr val="191919"/>
              </a:solidFill>
              <a:latin typeface="Nunito Itali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919390" y="7954661"/>
            <a:ext cx="1154237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Tả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một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cây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non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mới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trồng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.</a:t>
            </a:r>
            <a:endParaRPr lang="en-US" sz="6000" dirty="0">
              <a:solidFill>
                <a:srgbClr val="191919"/>
              </a:solidFill>
              <a:latin typeface="Nunito Italic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890565" y="9341221"/>
            <a:ext cx="1154237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Tả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một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cây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cổ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 </a:t>
            </a:r>
            <a:r>
              <a:rPr lang="en-US" sz="6000" dirty="0" err="1" smtClean="0">
                <a:solidFill>
                  <a:srgbClr val="191919"/>
                </a:solidFill>
                <a:latin typeface="Nunito Italics"/>
              </a:rPr>
              <a:t>thụ</a:t>
            </a:r>
            <a:r>
              <a:rPr lang="en-US" sz="6000" dirty="0" smtClean="0">
                <a:solidFill>
                  <a:srgbClr val="191919"/>
                </a:solidFill>
                <a:latin typeface="Nunito Italics"/>
              </a:rPr>
              <a:t>.</a:t>
            </a:r>
            <a:endParaRPr lang="en-US" sz="6000" dirty="0">
              <a:solidFill>
                <a:srgbClr val="191919"/>
              </a:solidFill>
              <a:latin typeface="Nunito Italics"/>
            </a:endParaRP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92139">
            <a:off x="-4065236" y="-1350535"/>
            <a:ext cx="2147433" cy="1179136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418817">
            <a:off x="11289823" y="-3592590"/>
            <a:ext cx="2521162" cy="160896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9007342">
            <a:off x="-255647" y="-3114063"/>
            <a:ext cx="1515845" cy="1389065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5009085">
            <a:off x="18434486" y="8747629"/>
            <a:ext cx="2268094" cy="2318684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5009085">
            <a:off x="15544399" y="578156"/>
            <a:ext cx="621977" cy="621977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6408570" y="208152"/>
            <a:ext cx="3573342" cy="714668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424110">
            <a:off x="2609563" y="645288"/>
            <a:ext cx="515679" cy="497864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-3251810" y="2456327"/>
            <a:ext cx="520580" cy="497864"/>
          </a:xfrm>
          <a:prstGeom prst="rect">
            <a:avLst/>
          </a:prstGeom>
        </p:spPr>
      </p:pic>
      <p:pic>
        <p:nvPicPr>
          <p:cNvPr id="45" name="Picture 1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8"/>
              </a:ext>
            </a:extLst>
          </a:blip>
          <a:srcRect/>
          <a:stretch>
            <a:fillRect/>
          </a:stretch>
        </p:blipFill>
        <p:spPr>
          <a:xfrm>
            <a:off x="13166283" y="1305112"/>
            <a:ext cx="5056275" cy="8929402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0"/>
              </a:ext>
            </a:extLst>
          </a:blip>
          <a:srcRect/>
          <a:stretch>
            <a:fillRect/>
          </a:stretch>
        </p:blipFill>
        <p:spPr>
          <a:xfrm>
            <a:off x="1379389" y="3251492"/>
            <a:ext cx="778487" cy="1186265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17489" y="4682709"/>
            <a:ext cx="988494" cy="1070088"/>
          </a:xfrm>
          <a:prstGeom prst="rect">
            <a:avLst/>
          </a:prstGeom>
        </p:spPr>
      </p:pic>
      <p:pic>
        <p:nvPicPr>
          <p:cNvPr id="22" name="Picture 5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19287" y="6053322"/>
            <a:ext cx="975118" cy="1070088"/>
          </a:xfrm>
          <a:prstGeom prst="rect">
            <a:avLst/>
          </a:prstGeom>
        </p:spPr>
      </p:pic>
      <p:pic>
        <p:nvPicPr>
          <p:cNvPr id="23" name="Picture 6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610561" y="7508026"/>
            <a:ext cx="904224" cy="1070088"/>
          </a:xfrm>
          <a:prstGeom prst="rect">
            <a:avLst/>
          </a:prstGeom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643584" y="8856215"/>
            <a:ext cx="916263" cy="107008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519481" y="-332386"/>
            <a:ext cx="21643930" cy="1155546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1071520" y="2993301"/>
            <a:ext cx="17818560" cy="1052001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92139">
            <a:off x="-1641513" y="-1808408"/>
            <a:ext cx="2713610" cy="149001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91383">
            <a:off x="17884691" y="4510185"/>
            <a:ext cx="2184615" cy="71496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386155" y="1044096"/>
            <a:ext cx="2025973" cy="185652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41094">
            <a:off x="-7726788" y="10508135"/>
            <a:ext cx="2611395" cy="24167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4675978">
            <a:off x="3512315" y="-1968232"/>
            <a:ext cx="615286" cy="180966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6399141" y="7685923"/>
            <a:ext cx="1330657" cy="13603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1667113">
            <a:off x="-2386870" y="11416672"/>
            <a:ext cx="1275487" cy="179876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3993" y="-791073"/>
            <a:ext cx="18245907" cy="12201950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5181601" y="269422"/>
            <a:ext cx="7492234" cy="1035179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14706"/>
            <a:ext cx="18592799" cy="10897006"/>
          </a:xfrm>
          <a:prstGeom prst="rect">
            <a:avLst/>
          </a:prstGeom>
          <a:solidFill>
            <a:srgbClr val="FAF2E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1560387" y="1212483"/>
            <a:ext cx="5507423" cy="91220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874447" y="3466216"/>
            <a:ext cx="10322572" cy="47870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6" name="TextBox 26"/>
          <p:cNvSpPr txBox="1"/>
          <p:nvPr/>
        </p:nvSpPr>
        <p:spPr>
          <a:xfrm>
            <a:off x="4703182" y="546177"/>
            <a:ext cx="8378626" cy="4816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1.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Tả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loài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hoa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mà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em</a:t>
            </a:r>
            <a:r>
              <a:rPr lang="en-US" sz="4400" dirty="0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191919"/>
                </a:solidFill>
                <a:latin typeface="#9Slide05 Lobster" panose="02000506000000020003" pitchFamily="2" charset="0"/>
                <a:cs typeface="Arial" panose="020B0604020202020204" pitchFamily="34" charset="0"/>
              </a:rPr>
              <a:t>thích</a:t>
            </a:r>
            <a:endParaRPr lang="en-US" sz="4400" dirty="0">
              <a:solidFill>
                <a:srgbClr val="191919"/>
              </a:solidFill>
              <a:latin typeface="#9Slide05 Lobster" panose="02000506000000020003" pitchFamily="2" charset="0"/>
              <a:cs typeface="Arial" panose="020B0604020202020204" pitchFamily="34" charset="0"/>
            </a:endParaR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6292888" y="1522281"/>
            <a:ext cx="11702401" cy="8362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250560" y="1545608"/>
            <a:ext cx="5507586" cy="83244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" name="Picture 18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>
          <a:xfrm>
            <a:off x="7458784" y="1696610"/>
            <a:ext cx="10972800" cy="8229600"/>
          </a:xfrm>
          <a:prstGeom prst="rect">
            <a:avLst/>
          </a:prstGeom>
        </p:spPr>
      </p:pic>
      <p:pic>
        <p:nvPicPr>
          <p:cNvPr id="33" name="Picture 19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-3458407" y="1668954"/>
            <a:ext cx="10972800" cy="8229600"/>
          </a:xfrm>
          <a:prstGeom prst="rect">
            <a:avLst/>
          </a:prstGeom>
        </p:spPr>
      </p:pic>
      <p:pic>
        <p:nvPicPr>
          <p:cNvPr id="31" name="Picture 17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>
          <a:xfrm>
            <a:off x="2961634" y="1641298"/>
            <a:ext cx="12352120" cy="8229600"/>
          </a:xfrm>
          <a:prstGeom prst="rect">
            <a:avLst/>
          </a:prstGeom>
        </p:spPr>
      </p:pic>
      <p:pic>
        <p:nvPicPr>
          <p:cNvPr id="30" name="Picture 16"/>
          <p:cNvPicPr>
            <a:picLocks noChangeAspect="1"/>
          </p:cNvPicPr>
          <p:nvPr/>
        </p:nvPicPr>
        <p:blipFill>
          <a:blip r:embed="rId32"/>
          <a:srcRect/>
          <a:stretch>
            <a:fillRect/>
          </a:stretch>
        </p:blipFill>
        <p:spPr>
          <a:xfrm>
            <a:off x="2617316" y="1378465"/>
            <a:ext cx="9486571" cy="8229600"/>
          </a:xfrm>
          <a:prstGeom prst="rect">
            <a:avLst/>
          </a:prstGeom>
        </p:spPr>
      </p:pic>
      <p:pic>
        <p:nvPicPr>
          <p:cNvPr id="24" name="Picture 22"/>
          <p:cNvPicPr>
            <a:picLocks noChangeAspect="1"/>
          </p:cNvPicPr>
          <p:nvPr/>
        </p:nvPicPr>
        <p:blipFill>
          <a:blip r:embed="rId33"/>
          <a:srcRect/>
          <a:stretch>
            <a:fillRect/>
          </a:stretch>
        </p:blipFill>
        <p:spPr>
          <a:xfrm>
            <a:off x="-908608" y="1304601"/>
            <a:ext cx="12352120" cy="8229600"/>
          </a:xfrm>
          <a:prstGeom prst="rect">
            <a:avLst/>
          </a:prstGeom>
        </p:spPr>
      </p:pic>
      <p:pic>
        <p:nvPicPr>
          <p:cNvPr id="25" name="Picture 23"/>
          <p:cNvPicPr>
            <a:picLocks noChangeAspect="1"/>
          </p:cNvPicPr>
          <p:nvPr/>
        </p:nvPicPr>
        <p:blipFill rotWithShape="1">
          <a:blip r:embed="rId34"/>
          <a:srcRect l="34663" r="5498"/>
          <a:stretch/>
        </p:blipFill>
        <p:spPr>
          <a:xfrm>
            <a:off x="10832572" y="1288311"/>
            <a:ext cx="7391401" cy="822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80642"/>
            <a:ext cx="1829752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981757" y="13982700"/>
            <a:ext cx="6239443" cy="822948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990600" y="13775503"/>
            <a:ext cx="5410719" cy="5583532"/>
            <a:chOff x="0" y="0"/>
            <a:chExt cx="7214292" cy="7444709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7214292" cy="7444709"/>
            </a:xfrm>
            <a:prstGeom prst="rect">
              <a:avLst/>
            </a:prstGeom>
            <a:solidFill>
              <a:srgbClr val="FAF2E3"/>
            </a:solidFill>
          </p:spPr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t="24764" b="6244"/>
            <a:stretch>
              <a:fillRect/>
            </a:stretch>
          </p:blipFill>
          <p:spPr>
            <a:xfrm>
              <a:off x="295367" y="314145"/>
              <a:ext cx="6623559" cy="685446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4570242" y="17028080"/>
            <a:ext cx="5410719" cy="5583532"/>
            <a:chOff x="0" y="0"/>
            <a:chExt cx="7214292" cy="7444709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7214292" cy="7444709"/>
            </a:xfrm>
            <a:prstGeom prst="rect">
              <a:avLst/>
            </a:prstGeom>
            <a:solidFill>
              <a:srgbClr val="FAF2E3"/>
            </a:solidFill>
          </p:spPr>
        </p: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/>
            <a:srcRect t="11063" b="11063"/>
            <a:stretch>
              <a:fillRect/>
            </a:stretch>
          </p:blipFill>
          <p:spPr>
            <a:xfrm>
              <a:off x="295367" y="314145"/>
              <a:ext cx="6623559" cy="685446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396613" y="13458935"/>
            <a:ext cx="2598693" cy="63313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97727">
            <a:off x="6817300" y="14092071"/>
            <a:ext cx="1997048" cy="37487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081696" y="16643855"/>
            <a:ext cx="2641543" cy="7684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074330" y="15153594"/>
            <a:ext cx="1445289" cy="12324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937258" y="20651325"/>
            <a:ext cx="1960287" cy="19602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-432550" y="19688017"/>
            <a:ext cx="3349952" cy="2923594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11942032" y="17312364"/>
            <a:ext cx="4318893" cy="2046671"/>
            <a:chOff x="0" y="0"/>
            <a:chExt cx="5758524" cy="2728894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47625"/>
              <a:ext cx="5758524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>
                  <a:solidFill>
                    <a:srgbClr val="191919"/>
                  </a:solidFill>
                  <a:latin typeface="Lazydog"/>
                </a:rPr>
                <a:t>My Top 2 Moment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5339"/>
              <a:ext cx="5758524" cy="1773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Add your thoughts and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ideas here. </a:t>
              </a:r>
              <a:r>
                <a:rPr lang="en-US" sz="2400">
                  <a:solidFill>
                    <a:srgbClr val="191919"/>
                  </a:solidFill>
                  <a:latin typeface="Nunito Bold Italics"/>
                </a:rPr>
                <a:t>Press "T"</a:t>
              </a: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 to</a:t>
              </a:r>
            </a:p>
            <a:p>
              <a:pPr algn="ctr">
                <a:lnSpc>
                  <a:spcPts val="3600"/>
                </a:lnSpc>
              </a:pPr>
              <a:r>
                <a:rPr lang="en-US" sz="2400">
                  <a:solidFill>
                    <a:srgbClr val="191919"/>
                  </a:solidFill>
                  <a:latin typeface="Nunito Italics"/>
                </a:rPr>
                <a:t>add a new one!</a:t>
              </a:r>
            </a:p>
          </p:txBody>
        </p:sp>
      </p:grpSp>
      <p:pic>
        <p:nvPicPr>
          <p:cNvPr id="19" name="Picture 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304303" y="1581406"/>
            <a:ext cx="7953940" cy="1062295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28045" y="4024800"/>
            <a:ext cx="5368819" cy="4226942"/>
            <a:chOff x="51085" y="5069091"/>
            <a:chExt cx="5368819" cy="4226942"/>
          </a:xfrm>
        </p:grpSpPr>
        <p:pic>
          <p:nvPicPr>
            <p:cNvPr id="26" name="Picture 8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rcRect/>
            <a:stretch>
              <a:fillRect/>
            </a:stretch>
          </p:blipFill>
          <p:spPr>
            <a:xfrm>
              <a:off x="3408973" y="6739778"/>
              <a:ext cx="2010931" cy="160143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9308" y="6351681"/>
              <a:ext cx="335088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Nụ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vệt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đỏ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hồng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giữa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1085" y="7726373"/>
              <a:ext cx="38037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Lá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xanh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đậm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xung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viền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răng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cưa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33264" y="5069091"/>
              <a:ext cx="338711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Cánh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hồng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nhạt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869235" y="1233045"/>
            <a:ext cx="4066732" cy="2361031"/>
            <a:chOff x="3520376" y="2281512"/>
            <a:chExt cx="4066732" cy="2361031"/>
          </a:xfrm>
        </p:grpSpPr>
        <p:pic>
          <p:nvPicPr>
            <p:cNvPr id="24" name="Picture 11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6120299" y="2834458"/>
              <a:ext cx="1466809" cy="1808085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3520376" y="2281512"/>
              <a:ext cx="2819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Hương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thơm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thoang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thoảng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dịu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nhẹ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380718" y="1142162"/>
            <a:ext cx="5322276" cy="2278699"/>
            <a:chOff x="10350933" y="2135442"/>
            <a:chExt cx="5322276" cy="2278699"/>
          </a:xfrm>
        </p:grpSpPr>
        <p:pic>
          <p:nvPicPr>
            <p:cNvPr id="25" name="Picture 10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rcRect/>
            <a:stretch>
              <a:fillRect/>
            </a:stretch>
          </p:blipFill>
          <p:spPr>
            <a:xfrm>
              <a:off x="10350933" y="2453612"/>
              <a:ext cx="1149360" cy="196052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1837076" y="2135442"/>
              <a:ext cx="383613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bướm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rập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rờn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1515440" y="3968167"/>
            <a:ext cx="6636180" cy="1569660"/>
            <a:chOff x="11581970" y="4454569"/>
            <a:chExt cx="6636180" cy="1569660"/>
          </a:xfrm>
        </p:grpSpPr>
        <p:pic>
          <p:nvPicPr>
            <p:cNvPr id="23" name="Picture 12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3"/>
                </a:ext>
              </a:extLst>
            </a:blip>
            <a:srcRect/>
            <a:stretch>
              <a:fillRect/>
            </a:stretch>
          </p:blipFill>
          <p:spPr>
            <a:xfrm flipH="1">
              <a:off x="11581970" y="4454569"/>
              <a:ext cx="2448085" cy="1352567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4221948" y="4454569"/>
              <a:ext cx="39962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hồng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trà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chua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dịu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hơi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ngọt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29252">
            <a:off x="5562184" y="6155726"/>
            <a:ext cx="6247665" cy="4161856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6681944" y="-54840"/>
            <a:ext cx="4347397" cy="3475701"/>
            <a:chOff x="6634360" y="135565"/>
            <a:chExt cx="4347397" cy="3475701"/>
          </a:xfrm>
        </p:grpSpPr>
        <p:pic>
          <p:nvPicPr>
            <p:cNvPr id="27" name="Picture 13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5"/>
                </a:ext>
              </a:extLst>
            </a:blip>
            <a:srcRect/>
            <a:stretch>
              <a:fillRect/>
            </a:stretch>
          </p:blipFill>
          <p:spPr>
            <a:xfrm>
              <a:off x="7949944" y="1736837"/>
              <a:ext cx="1482503" cy="1874429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634361" y="135565"/>
              <a:ext cx="43473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Cánh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mịn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màng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634360" y="843233"/>
              <a:ext cx="43473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Gai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nhọn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bén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981201" y="-69113"/>
            <a:ext cx="13824838" cy="10356113"/>
            <a:chOff x="1981201" y="-69113"/>
            <a:chExt cx="13824838" cy="10356113"/>
          </a:xfrm>
        </p:grpSpPr>
        <p:pic>
          <p:nvPicPr>
            <p:cNvPr id="40" name="Picture 7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7"/>
                </a:ext>
              </a:extLst>
            </a:blip>
            <a:srcRect/>
            <a:stretch>
              <a:fillRect/>
            </a:stretch>
          </p:blipFill>
          <p:spPr>
            <a:xfrm>
              <a:off x="1981201" y="-69113"/>
              <a:ext cx="13824838" cy="10356113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3013058" y="5436921"/>
              <a:ext cx="11761124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7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7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7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1056</Words>
  <Application>Microsoft Office PowerPoint</Application>
  <PresentationFormat>Custom</PresentationFormat>
  <Paragraphs>134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#9Slide03 Maven Pro Black</vt:lpstr>
      <vt:lpstr>Nunito Italics</vt:lpstr>
      <vt:lpstr>Lobster</vt:lpstr>
      <vt:lpstr>#9Slide05 HLT Boulevard</vt:lpstr>
      <vt:lpstr>#9Slide03 Arima Madurai ExtraBo</vt:lpstr>
      <vt:lpstr>#9Slide03 Noto Sans</vt:lpstr>
      <vt:lpstr>Calibri</vt:lpstr>
      <vt:lpstr>#9Slide05 Lobster</vt:lpstr>
      <vt:lpstr>Prompt Light</vt:lpstr>
      <vt:lpstr>#9Slide05 SVNBlenda Script</vt:lpstr>
      <vt:lpstr>Open Sans ExtraBold</vt:lpstr>
      <vt:lpstr>#9Slide04 Lettre</vt:lpstr>
      <vt:lpstr>#9Slide03 BoosterNextFYBlack</vt:lpstr>
      <vt:lpstr>Lazydog</vt:lpstr>
      <vt:lpstr>#9Slide04 Rokkitt ExtraBold</vt:lpstr>
      <vt:lpstr>Nunito Bold Italics</vt:lpstr>
      <vt:lpstr>Arial</vt:lpstr>
      <vt:lpstr>#9Slide03 Arima Madurai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Tả cây cối</dc:title>
  <dc:creator>User</dc:creator>
  <cp:lastModifiedBy>DELL</cp:lastModifiedBy>
  <cp:revision>253</cp:revision>
  <dcterms:created xsi:type="dcterms:W3CDTF">2006-08-16T00:00:00Z</dcterms:created>
  <dcterms:modified xsi:type="dcterms:W3CDTF">2022-03-05T15:41:25Z</dcterms:modified>
  <dc:identifier>DAE4zpXfkeY</dc:identifier>
</cp:coreProperties>
</file>