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940" r:id="rId1"/>
  </p:sldMasterIdLst>
  <p:notesMasterIdLst>
    <p:notesMasterId r:id="rId22"/>
  </p:notesMasterIdLst>
  <p:handoutMasterIdLst>
    <p:handoutMasterId r:id="rId23"/>
  </p:handoutMasterIdLst>
  <p:sldIdLst>
    <p:sldId id="3252" r:id="rId2"/>
    <p:sldId id="3254" r:id="rId3"/>
    <p:sldId id="3255" r:id="rId4"/>
    <p:sldId id="3274" r:id="rId5"/>
    <p:sldId id="3275" r:id="rId6"/>
    <p:sldId id="3277" r:id="rId7"/>
    <p:sldId id="3295" r:id="rId8"/>
    <p:sldId id="3300" r:id="rId9"/>
    <p:sldId id="3279" r:id="rId10"/>
    <p:sldId id="3280" r:id="rId11"/>
    <p:sldId id="3308" r:id="rId12"/>
    <p:sldId id="3282" r:id="rId13"/>
    <p:sldId id="3278" r:id="rId14"/>
    <p:sldId id="3272" r:id="rId15"/>
    <p:sldId id="3285" r:id="rId16"/>
    <p:sldId id="3288" r:id="rId17"/>
    <p:sldId id="3289" r:id="rId18"/>
    <p:sldId id="3290" r:id="rId19"/>
    <p:sldId id="3286" r:id="rId20"/>
    <p:sldId id="3287" r:id="rId21"/>
  </p:sldIdLst>
  <p:sldSz cx="9145588" cy="5145088"/>
  <p:notesSz cx="6858000" cy="9144000"/>
  <p:embeddedFontLst>
    <p:embeddedFont>
      <p:font typeface="#9Slide03 AmpleSoft Bold" panose="02000000000000000000" pitchFamily="2" charset="0"/>
      <p:regular r:id="rId24"/>
    </p:embeddedFont>
    <p:embeddedFont>
      <p:font typeface="#9Slide05 SVNShintia Script" panose="02000804000000020003" pitchFamily="2" charset="0"/>
      <p:regular r:id="rId25"/>
    </p:embeddedFont>
    <p:embeddedFont>
      <p:font typeface="Calibri" panose="020F0502020204030204" pitchFamily="34" charset="0"/>
      <p:regular r:id="rId26"/>
      <p:bold r:id="rId27"/>
      <p:italic r:id="rId28"/>
      <p:boldItalic r:id="rId29"/>
    </p:embeddedFont>
    <p:embeddedFont>
      <p:font typeface="Cambria" panose="02040503050406030204" pitchFamily="18" charset="0"/>
      <p:regular r:id="rId30"/>
      <p:bold r:id="rId31"/>
      <p:italic r:id="rId32"/>
      <p:boldItalic r:id="rId33"/>
    </p:embeddedFont>
    <p:embeddedFont>
      <p:font typeface="Prompt Bold" panose="020B0604020202020204" charset="0"/>
      <p:regular r:id="rId34"/>
    </p:embeddedFont>
    <p:embeddedFont>
      <p:font typeface="Prompt Light" panose="00000400000000000000" pitchFamily="2" charset="-34"/>
      <p:regular r:id="rId35"/>
      <p:italic r:id="rId36"/>
    </p:embeddedFont>
  </p:embeddedFontLst>
  <p:custDataLst>
    <p:tags r:id="rId37"/>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4999" indent="-129839"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2256" indent="-26193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69514" indent="-394032"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6771" indent="-526128"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1625803" algn="l" defTabSz="650321"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1950964" algn="l" defTabSz="650321"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2276124" algn="l" defTabSz="650321"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2601285" algn="l" defTabSz="650321"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28" userDrawn="1">
          <p15:clr>
            <a:srgbClr val="A4A3A4"/>
          </p15:clr>
        </p15:guide>
        <p15:guide id="2" pos="4050" userDrawn="1">
          <p15:clr>
            <a:srgbClr val="A4A3A4"/>
          </p15:clr>
        </p15:guide>
        <p15:guide id="5" orient="horz" pos="4183" userDrawn="1">
          <p15:clr>
            <a:srgbClr val="A4A3A4"/>
          </p15:clr>
        </p15:guide>
        <p15:guide id="6" pos="7588" userDrawn="1">
          <p15:clr>
            <a:srgbClr val="A4A3A4"/>
          </p15:clr>
        </p15:guide>
        <p15:guide id="7" pos="376" userDrawn="1">
          <p15:clr>
            <a:srgbClr val="A4A3A4"/>
          </p15:clr>
        </p15:guide>
        <p15:guide id="8" pos="1350" userDrawn="1">
          <p15:clr>
            <a:srgbClr val="A4A3A4"/>
          </p15:clr>
        </p15:guide>
        <p15:guide id="9" orient="horz" pos="233">
          <p15:clr>
            <a:srgbClr val="A4A3A4"/>
          </p15:clr>
        </p15:guide>
        <p15:guide id="10" orient="horz" pos="2976">
          <p15:clr>
            <a:srgbClr val="A4A3A4"/>
          </p15:clr>
        </p15:guide>
        <p15:guide id="11" pos="2881">
          <p15:clr>
            <a:srgbClr val="A4A3A4"/>
          </p15:clr>
        </p15:guide>
        <p15:guide id="12" pos="5397">
          <p15:clr>
            <a:srgbClr val="A4A3A4"/>
          </p15:clr>
        </p15:guide>
        <p15:guide id="13" pos="267">
          <p15:clr>
            <a:srgbClr val="A4A3A4"/>
          </p15:clr>
        </p15:guide>
        <p15:guide id="14" pos="9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AEA9"/>
    <a:srgbClr val="3FCF8E"/>
    <a:srgbClr val="EC206C"/>
    <a:srgbClr val="BC148E"/>
    <a:srgbClr val="0A1A3B"/>
    <a:srgbClr val="CE000D"/>
    <a:srgbClr val="FE67BE"/>
    <a:srgbClr val="84004C"/>
    <a:srgbClr val="8B2FC3"/>
    <a:srgbClr val="C924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92986" autoAdjust="0"/>
  </p:normalViewPr>
  <p:slideViewPr>
    <p:cSldViewPr>
      <p:cViewPr varScale="1">
        <p:scale>
          <a:sx n="81" d="100"/>
          <a:sy n="81" d="100"/>
        </p:scale>
        <p:origin x="808" y="60"/>
      </p:cViewPr>
      <p:guideLst>
        <p:guide orient="horz" pos="328"/>
        <p:guide pos="4050"/>
        <p:guide orient="horz" pos="4183"/>
        <p:guide pos="7588"/>
        <p:guide pos="376"/>
        <p:guide pos="1350"/>
        <p:guide orient="horz" pos="233"/>
        <p:guide orient="horz" pos="2976"/>
        <p:guide pos="2881"/>
        <p:guide pos="5397"/>
        <p:guide pos="267"/>
        <p:guide pos="960"/>
      </p:guideLst>
    </p:cSldViewPr>
  </p:slideViewPr>
  <p:outlineViewPr>
    <p:cViewPr>
      <p:scale>
        <a:sx n="100" d="100"/>
        <a:sy n="100" d="100"/>
      </p:scale>
      <p:origin x="0" y="-14412"/>
    </p:cViewPr>
  </p:outlineViewPr>
  <p:notesTextViewPr>
    <p:cViewPr>
      <p:scale>
        <a:sx n="1" d="1"/>
        <a:sy n="1" d="1"/>
      </p:scale>
      <p:origin x="0" y="0"/>
    </p:cViewPr>
  </p:notesTextViewPr>
  <p:sorterViewPr>
    <p:cViewPr>
      <p:scale>
        <a:sx n="75" d="100"/>
        <a:sy n="75" d="100"/>
      </p:scale>
      <p:origin x="0" y="0"/>
    </p:cViewPr>
  </p:sorterViewPr>
  <p:notesViewPr>
    <p:cSldViewPr showGuides="1">
      <p:cViewPr varScale="1">
        <p:scale>
          <a:sx n="85" d="100"/>
          <a:sy n="85" d="100"/>
        </p:scale>
        <p:origin x="380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dirty="0">
              <a:latin typeface="字魂59号-创粗黑" panose="00000500000000000000" pitchFamily="2"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7742FC-62BB-4B81-9CA5-3B750A4B4580}" type="datetimeFigureOut">
              <a:rPr lang="zh-CN" altLang="en-US" smtClean="0">
                <a:latin typeface="字魂59号-创粗黑" panose="00000500000000000000" pitchFamily="2" charset="-122"/>
              </a:rPr>
              <a:pPr/>
              <a:t>2022/3/12</a:t>
            </a:fld>
            <a:endParaRPr lang="zh-CN" altLang="en-US" dirty="0">
              <a:latin typeface="字魂59号-创粗黑" panose="00000500000000000000" pitchFamily="2"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dirty="0">
              <a:latin typeface="字魂59号-创粗黑" panose="00000500000000000000" pitchFamily="2"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7E82F1-5B17-4D95-A6D6-EB96F2D72B61}" type="slidenum">
              <a:rPr lang="zh-CN" altLang="en-US" smtClean="0">
                <a:latin typeface="字魂59号-创粗黑" panose="00000500000000000000" pitchFamily="2" charset="-122"/>
              </a:rPr>
              <a:pPr/>
              <a:t>‹#›</a:t>
            </a:fld>
            <a:endParaRPr lang="zh-CN" altLang="en-US" dirty="0">
              <a:latin typeface="字魂59号-创粗黑" panose="00000500000000000000" pitchFamily="2" charset="-122"/>
            </a:endParaRPr>
          </a:p>
        </p:txBody>
      </p:sp>
    </p:spTree>
    <p:extLst>
      <p:ext uri="{BB962C8B-B14F-4D97-AF65-F5344CB8AC3E}">
        <p14:creationId xmlns:p14="http://schemas.microsoft.com/office/powerpoint/2010/main" val="42425143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字魂59号-创粗黑" panose="00000500000000000000" pitchFamily="2" charset="-122"/>
              </a:defRPr>
            </a:lvl1pPr>
          </a:lstStyle>
          <a:p>
            <a:pPr>
              <a:defRPr/>
            </a:pPr>
            <a:endParaRPr lang="zh-CN" altLang="en-US" dirty="0"/>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字魂59号-创粗黑" panose="00000500000000000000" pitchFamily="2" charset="-122"/>
              </a:defRPr>
            </a:lvl1pPr>
          </a:lstStyle>
          <a:p>
            <a:pPr>
              <a:defRPr/>
            </a:pPr>
            <a:fld id="{06024D97-E667-405D-B634-E583E2108D71}" type="datetimeFigureOut">
              <a:rPr lang="zh-CN" altLang="en-US" smtClean="0"/>
              <a:pPr>
                <a:defRPr/>
              </a:pPr>
              <a:t>2022/3/12</a:t>
            </a:fld>
            <a:endParaRPr lang="zh-CN" altLang="en-US" dirty="0"/>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dirty="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dirty="0"/>
              <a:t>单击此处编辑母版文本样式</a:t>
            </a:r>
          </a:p>
          <a:p>
            <a:pPr lvl="1"/>
            <a:r>
              <a:rPr lang="zh-CN" altLang="en-US" noProof="0" dirty="0"/>
              <a:t>第二级</a:t>
            </a:r>
          </a:p>
          <a:p>
            <a:pPr lvl="2"/>
            <a:r>
              <a:rPr lang="zh-CN" altLang="en-US" noProof="0" dirty="0"/>
              <a:t>第三级</a:t>
            </a:r>
          </a:p>
          <a:p>
            <a:pPr lvl="3"/>
            <a:r>
              <a:rPr lang="zh-CN" altLang="en-US" noProof="0" dirty="0"/>
              <a:t>第四级</a:t>
            </a:r>
          </a:p>
          <a:p>
            <a:pPr lvl="4"/>
            <a:r>
              <a:rPr lang="zh-CN" altLang="en-US" noProof="0" dirty="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字魂59号-创粗黑" panose="00000500000000000000" pitchFamily="2" charset="-122"/>
              </a:defRPr>
            </a:lvl1pPr>
          </a:lstStyle>
          <a:p>
            <a:pPr>
              <a:defRPr/>
            </a:pPr>
            <a:endParaRPr lang="zh-CN" altLang="en-US" dirty="0"/>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字魂59号-创粗黑" panose="00000500000000000000" pitchFamily="2" charset="-122"/>
              </a:defRPr>
            </a:lvl1pPr>
          </a:lstStyle>
          <a:p>
            <a:fld id="{418F03C3-53C1-4F10-8DAF-D1F318E96C6E}" type="slidenum">
              <a:rPr lang="zh-CN" altLang="en-US" smtClean="0"/>
              <a:pPr/>
              <a:t>‹#›</a:t>
            </a:fld>
            <a:endParaRPr lang="zh-CN" altLang="en-US" dirty="0"/>
          </a:p>
        </p:txBody>
      </p:sp>
    </p:spTree>
    <p:extLst>
      <p:ext uri="{BB962C8B-B14F-4D97-AF65-F5344CB8AC3E}">
        <p14:creationId xmlns:p14="http://schemas.microsoft.com/office/powerpoint/2010/main" val="20605404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900" kern="1200">
        <a:solidFill>
          <a:schemeClr val="tx1"/>
        </a:solidFill>
        <a:latin typeface="字魂59号-创粗黑" panose="00000500000000000000" pitchFamily="2" charset="-122"/>
        <a:ea typeface="+mn-ea"/>
        <a:cs typeface="+mn-cs"/>
      </a:defRPr>
    </a:lvl1pPr>
    <a:lvl2pPr marL="324032" algn="l" rtl="0" eaLnBrk="0" fontAlgn="base" hangingPunct="0">
      <a:spcBef>
        <a:spcPct val="30000"/>
      </a:spcBef>
      <a:spcAft>
        <a:spcPct val="0"/>
      </a:spcAft>
      <a:defRPr sz="900" kern="1200">
        <a:solidFill>
          <a:schemeClr val="tx1"/>
        </a:solidFill>
        <a:latin typeface="字魂59号-创粗黑" panose="00000500000000000000" pitchFamily="2" charset="-122"/>
        <a:ea typeface="+mn-ea"/>
        <a:cs typeface="+mn-cs"/>
      </a:defRPr>
    </a:lvl2pPr>
    <a:lvl3pPr marL="649193" algn="l" rtl="0" eaLnBrk="0" fontAlgn="base" hangingPunct="0">
      <a:spcBef>
        <a:spcPct val="30000"/>
      </a:spcBef>
      <a:spcAft>
        <a:spcPct val="0"/>
      </a:spcAft>
      <a:defRPr sz="900" kern="1200">
        <a:solidFill>
          <a:schemeClr val="tx1"/>
        </a:solidFill>
        <a:latin typeface="字魂59号-创粗黑" panose="00000500000000000000" pitchFamily="2" charset="-122"/>
        <a:ea typeface="+mn-ea"/>
        <a:cs typeface="+mn-cs"/>
      </a:defRPr>
    </a:lvl3pPr>
    <a:lvl4pPr marL="974353" algn="l" rtl="0" eaLnBrk="0" fontAlgn="base" hangingPunct="0">
      <a:spcBef>
        <a:spcPct val="30000"/>
      </a:spcBef>
      <a:spcAft>
        <a:spcPct val="0"/>
      </a:spcAft>
      <a:defRPr sz="900" kern="1200">
        <a:solidFill>
          <a:schemeClr val="tx1"/>
        </a:solidFill>
        <a:latin typeface="字魂59号-创粗黑" panose="00000500000000000000" pitchFamily="2" charset="-122"/>
        <a:ea typeface="+mn-ea"/>
        <a:cs typeface="+mn-cs"/>
      </a:defRPr>
    </a:lvl4pPr>
    <a:lvl5pPr marL="1299514" algn="l" rtl="0" eaLnBrk="0" fontAlgn="base" hangingPunct="0">
      <a:spcBef>
        <a:spcPct val="30000"/>
      </a:spcBef>
      <a:spcAft>
        <a:spcPct val="0"/>
      </a:spcAft>
      <a:defRPr sz="900" kern="1200">
        <a:solidFill>
          <a:schemeClr val="tx1"/>
        </a:solidFill>
        <a:latin typeface="字魂59号-创粗黑" panose="00000500000000000000" pitchFamily="2" charset="-122"/>
        <a:ea typeface="+mn-ea"/>
        <a:cs typeface="+mn-cs"/>
      </a:defRPr>
    </a:lvl5pPr>
    <a:lvl6pPr marL="1625443" algn="l" defTabSz="650177" rtl="0" eaLnBrk="1" latinLnBrk="0" hangingPunct="1">
      <a:defRPr sz="900" kern="1200">
        <a:solidFill>
          <a:schemeClr val="tx1"/>
        </a:solidFill>
        <a:latin typeface="+mn-lt"/>
        <a:ea typeface="+mn-ea"/>
        <a:cs typeface="+mn-cs"/>
      </a:defRPr>
    </a:lvl6pPr>
    <a:lvl7pPr marL="1950531" algn="l" defTabSz="650177" rtl="0" eaLnBrk="1" latinLnBrk="0" hangingPunct="1">
      <a:defRPr sz="900" kern="1200">
        <a:solidFill>
          <a:schemeClr val="tx1"/>
        </a:solidFill>
        <a:latin typeface="+mn-lt"/>
        <a:ea typeface="+mn-ea"/>
        <a:cs typeface="+mn-cs"/>
      </a:defRPr>
    </a:lvl7pPr>
    <a:lvl8pPr marL="2275621" algn="l" defTabSz="650177" rtl="0" eaLnBrk="1" latinLnBrk="0" hangingPunct="1">
      <a:defRPr sz="900" kern="1200">
        <a:solidFill>
          <a:schemeClr val="tx1"/>
        </a:solidFill>
        <a:latin typeface="+mn-lt"/>
        <a:ea typeface="+mn-ea"/>
        <a:cs typeface="+mn-cs"/>
      </a:defRPr>
    </a:lvl8pPr>
    <a:lvl9pPr marL="2600708" algn="l" defTabSz="650177"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4" name="灯片编号占位符 3"/>
          <p:cNvSpPr>
            <a:spLocks noGrp="1"/>
          </p:cNvSpPr>
          <p:nvPr>
            <p:ph type="sldNum" sz="quarter" idx="5"/>
          </p:nvPr>
        </p:nvSpPr>
        <p:spPr/>
        <p:txBody>
          <a:bodyPr/>
          <a:lstStyle/>
          <a:p>
            <a:pPr>
              <a:defRPr/>
            </a:pPr>
            <a:fld id="{527A4236-C10F-43FA-88A5-C03CB769AAA5}" type="slidenum">
              <a:rPr lang="zh-CN" altLang="en-US" smtClean="0"/>
              <a:pPr>
                <a:defRPr/>
              </a:pPr>
              <a:t>1</a:t>
            </a:fld>
            <a:endParaRPr lang="zh-CN" altLang="en-US"/>
          </a:p>
        </p:txBody>
      </p:sp>
    </p:spTree>
    <p:extLst>
      <p:ext uri="{BB962C8B-B14F-4D97-AF65-F5344CB8AC3E}">
        <p14:creationId xmlns:p14="http://schemas.microsoft.com/office/powerpoint/2010/main" val="3240758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Nhấp</a:t>
            </a:r>
            <a:r>
              <a:rPr lang="en-US" altLang="zh-CN" baseline="0"/>
              <a:t> chọn vào dấu mũi tay để quay lại slide 16</a:t>
            </a:r>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10</a:t>
            </a:fld>
            <a:endParaRPr lang="zh-CN" altLang="en-US" dirty="0"/>
          </a:p>
        </p:txBody>
      </p:sp>
    </p:spTree>
    <p:extLst>
      <p:ext uri="{BB962C8B-B14F-4D97-AF65-F5344CB8AC3E}">
        <p14:creationId xmlns:p14="http://schemas.microsoft.com/office/powerpoint/2010/main" val="2882082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Nhấp</a:t>
            </a:r>
            <a:r>
              <a:rPr lang="en-US" altLang="zh-CN" baseline="0"/>
              <a:t> chọn vào dấu mũi tay để quay lại slide 16</a:t>
            </a:r>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11</a:t>
            </a:fld>
            <a:endParaRPr lang="zh-CN" altLang="en-US" dirty="0"/>
          </a:p>
        </p:txBody>
      </p:sp>
    </p:spTree>
    <p:extLst>
      <p:ext uri="{BB962C8B-B14F-4D97-AF65-F5344CB8AC3E}">
        <p14:creationId xmlns:p14="http://schemas.microsoft.com/office/powerpoint/2010/main" val="1919009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a:t>Nhấp</a:t>
            </a:r>
            <a:r>
              <a:rPr lang="en-US" altLang="zh-CN" baseline="0"/>
              <a:t> chọn vào chữ hamburger học tập để quay lại slide 16</a:t>
            </a:r>
            <a:endParaRPr lang="zh-CN" altLang="en-US"/>
          </a:p>
          <a:p>
            <a:endParaRPr lang="en-US" dirty="0"/>
          </a:p>
        </p:txBody>
      </p:sp>
    </p:spTree>
    <p:extLst>
      <p:ext uri="{BB962C8B-B14F-4D97-AF65-F5344CB8AC3E}">
        <p14:creationId xmlns:p14="http://schemas.microsoft.com/office/powerpoint/2010/main" val="1470694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13</a:t>
            </a:fld>
            <a:endParaRPr lang="zh-CN" altLang="en-US" dirty="0"/>
          </a:p>
        </p:txBody>
      </p:sp>
    </p:spTree>
    <p:extLst>
      <p:ext uri="{BB962C8B-B14F-4D97-AF65-F5344CB8AC3E}">
        <p14:creationId xmlns:p14="http://schemas.microsoft.com/office/powerpoint/2010/main" val="1762575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14</a:t>
            </a:fld>
            <a:endParaRPr lang="zh-CN" altLang="en-US" dirty="0"/>
          </a:p>
        </p:txBody>
      </p:sp>
    </p:spTree>
    <p:extLst>
      <p:ext uri="{BB962C8B-B14F-4D97-AF65-F5344CB8AC3E}">
        <p14:creationId xmlns:p14="http://schemas.microsoft.com/office/powerpoint/2010/main" val="137968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15</a:t>
            </a:fld>
            <a:endParaRPr lang="zh-CN" altLang="en-US" dirty="0"/>
          </a:p>
        </p:txBody>
      </p:sp>
    </p:spTree>
    <p:extLst>
      <p:ext uri="{BB962C8B-B14F-4D97-AF65-F5344CB8AC3E}">
        <p14:creationId xmlns:p14="http://schemas.microsoft.com/office/powerpoint/2010/main" val="2056815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16</a:t>
            </a:fld>
            <a:endParaRPr lang="zh-CN" altLang="en-US" dirty="0"/>
          </a:p>
        </p:txBody>
      </p:sp>
    </p:spTree>
    <p:extLst>
      <p:ext uri="{BB962C8B-B14F-4D97-AF65-F5344CB8AC3E}">
        <p14:creationId xmlns:p14="http://schemas.microsoft.com/office/powerpoint/2010/main" val="11216879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17</a:t>
            </a:fld>
            <a:endParaRPr lang="zh-CN" altLang="en-US" dirty="0"/>
          </a:p>
        </p:txBody>
      </p:sp>
    </p:spTree>
    <p:extLst>
      <p:ext uri="{BB962C8B-B14F-4D97-AF65-F5344CB8AC3E}">
        <p14:creationId xmlns:p14="http://schemas.microsoft.com/office/powerpoint/2010/main" val="3819481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18</a:t>
            </a:fld>
            <a:endParaRPr lang="zh-CN" altLang="en-US" dirty="0"/>
          </a:p>
        </p:txBody>
      </p:sp>
    </p:spTree>
    <p:extLst>
      <p:ext uri="{BB962C8B-B14F-4D97-AF65-F5344CB8AC3E}">
        <p14:creationId xmlns:p14="http://schemas.microsoft.com/office/powerpoint/2010/main" val="266639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a:extLst>
              <a:ext uri="{FF2B5EF4-FFF2-40B4-BE49-F238E27FC236}">
                <a16:creationId xmlns:a16="http://schemas.microsoft.com/office/drawing/2014/main" id="{D5FBD168-C750-4B2D-BD34-048741EBEE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备注占位符 2">
            <a:extLst>
              <a:ext uri="{FF2B5EF4-FFF2-40B4-BE49-F238E27FC236}">
                <a16:creationId xmlns:a16="http://schemas.microsoft.com/office/drawing/2014/main" id="{05C70C1D-6986-412D-8569-4C3D7F2B58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9220" name="灯片编号占位符 3">
            <a:extLst>
              <a:ext uri="{FF2B5EF4-FFF2-40B4-BE49-F238E27FC236}">
                <a16:creationId xmlns:a16="http://schemas.microsoft.com/office/drawing/2014/main" id="{8FC0656D-7B1B-478B-B1D2-D3438FD8FB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FAD391EA-2A13-4B8E-9401-CC64AF663A5C}" type="slidenum">
              <a:rPr lang="zh-CN" altLang="en-US" smtClean="0">
                <a:latin typeface="字魂59号-创粗黑" panose="00000500000000000000" pitchFamily="2" charset="-122"/>
              </a:rPr>
              <a:pPr>
                <a:spcBef>
                  <a:spcPct val="0"/>
                </a:spcBef>
              </a:pPr>
              <a:t>19</a:t>
            </a:fld>
            <a:endParaRPr lang="zh-CN" altLang="en-US" dirty="0">
              <a:latin typeface="字魂59号-创粗黑" panose="00000500000000000000" pitchFamily="2" charset="-122"/>
            </a:endParaRPr>
          </a:p>
        </p:txBody>
      </p:sp>
    </p:spTree>
    <p:extLst>
      <p:ext uri="{BB962C8B-B14F-4D97-AF65-F5344CB8AC3E}">
        <p14:creationId xmlns:p14="http://schemas.microsoft.com/office/powerpoint/2010/main" val="4215572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a:extLst>
              <a:ext uri="{FF2B5EF4-FFF2-40B4-BE49-F238E27FC236}">
                <a16:creationId xmlns:a16="http://schemas.microsoft.com/office/drawing/2014/main" id="{D5FBD168-C750-4B2D-BD34-048741EBEE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备注占位符 2">
            <a:extLst>
              <a:ext uri="{FF2B5EF4-FFF2-40B4-BE49-F238E27FC236}">
                <a16:creationId xmlns:a16="http://schemas.microsoft.com/office/drawing/2014/main" id="{05C70C1D-6986-412D-8569-4C3D7F2B58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9220" name="灯片编号占位符 3">
            <a:extLst>
              <a:ext uri="{FF2B5EF4-FFF2-40B4-BE49-F238E27FC236}">
                <a16:creationId xmlns:a16="http://schemas.microsoft.com/office/drawing/2014/main" id="{8FC0656D-7B1B-478B-B1D2-D3438FD8FB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FAD391EA-2A13-4B8E-9401-CC64AF663A5C}" type="slidenum">
              <a:rPr lang="zh-CN" altLang="en-US" smtClean="0">
                <a:latin typeface="字魂59号-创粗黑" panose="00000500000000000000" pitchFamily="2" charset="-122"/>
              </a:rPr>
              <a:pPr>
                <a:spcBef>
                  <a:spcPct val="0"/>
                </a:spcBef>
              </a:pPr>
              <a:t>2</a:t>
            </a:fld>
            <a:endParaRPr lang="zh-CN" altLang="en-US" dirty="0">
              <a:latin typeface="字魂59号-创粗黑" panose="00000500000000000000" pitchFamily="2" charset="-122"/>
            </a:endParaRPr>
          </a:p>
        </p:txBody>
      </p:sp>
    </p:spTree>
    <p:extLst>
      <p:ext uri="{BB962C8B-B14F-4D97-AF65-F5344CB8AC3E}">
        <p14:creationId xmlns:p14="http://schemas.microsoft.com/office/powerpoint/2010/main" val="32567380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4" name="灯片编号占位符 3"/>
          <p:cNvSpPr>
            <a:spLocks noGrp="1"/>
          </p:cNvSpPr>
          <p:nvPr>
            <p:ph type="sldNum" sz="quarter" idx="5"/>
          </p:nvPr>
        </p:nvSpPr>
        <p:spPr/>
        <p:txBody>
          <a:bodyPr/>
          <a:lstStyle/>
          <a:p>
            <a:pPr>
              <a:defRPr/>
            </a:pPr>
            <a:fld id="{527A4236-C10F-43FA-88A5-C03CB769AAA5}" type="slidenum">
              <a:rPr lang="zh-CN" altLang="en-US" smtClean="0"/>
              <a:pPr>
                <a:defRPr/>
              </a:pPr>
              <a:t>20</a:t>
            </a:fld>
            <a:endParaRPr lang="zh-CN" altLang="en-US"/>
          </a:p>
        </p:txBody>
      </p:sp>
    </p:spTree>
    <p:extLst>
      <p:ext uri="{BB962C8B-B14F-4D97-AF65-F5344CB8AC3E}">
        <p14:creationId xmlns:p14="http://schemas.microsoft.com/office/powerpoint/2010/main" val="1169447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幻灯片图像占位符 1">
            <a:extLst>
              <a:ext uri="{FF2B5EF4-FFF2-40B4-BE49-F238E27FC236}">
                <a16:creationId xmlns:a16="http://schemas.microsoft.com/office/drawing/2014/main" id="{A3A57379-D83C-47DE-BCB1-8664C20CF8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备注占位符 2">
            <a:extLst>
              <a:ext uri="{FF2B5EF4-FFF2-40B4-BE49-F238E27FC236}">
                <a16:creationId xmlns:a16="http://schemas.microsoft.com/office/drawing/2014/main" id="{652C4F41-0C1D-4592-AD50-D5531964BE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1268" name="灯片编号占位符 3">
            <a:extLst>
              <a:ext uri="{FF2B5EF4-FFF2-40B4-BE49-F238E27FC236}">
                <a16:creationId xmlns:a16="http://schemas.microsoft.com/office/drawing/2014/main" id="{10CD43B7-74F7-4005-AB92-29314E1AD4B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spcBef>
                <a:spcPct val="0"/>
              </a:spcBef>
            </a:pPr>
            <a:fld id="{FA027B54-85FF-491F-9926-82D8AFC3D7BF}" type="slidenum">
              <a:rPr lang="zh-CN" altLang="en-US" smtClean="0">
                <a:latin typeface="字魂59号-创粗黑" panose="00000500000000000000" pitchFamily="2" charset="-122"/>
              </a:rPr>
              <a:pPr>
                <a:spcBef>
                  <a:spcPct val="0"/>
                </a:spcBef>
              </a:pPr>
              <a:t>3</a:t>
            </a:fld>
            <a:endParaRPr lang="zh-CN" altLang="en-US" dirty="0">
              <a:latin typeface="字魂59号-创粗黑" panose="00000500000000000000" pitchFamily="2" charset="-122"/>
            </a:endParaRPr>
          </a:p>
        </p:txBody>
      </p:sp>
    </p:spTree>
    <p:extLst>
      <p:ext uri="{BB962C8B-B14F-4D97-AF65-F5344CB8AC3E}">
        <p14:creationId xmlns:p14="http://schemas.microsoft.com/office/powerpoint/2010/main" val="1525231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Nhấp</a:t>
            </a:r>
            <a:r>
              <a:rPr lang="en-US" altLang="zh-CN" baseline="0"/>
              <a:t> chọn vào hình bạn bè để quay lại slide 6</a:t>
            </a:r>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4</a:t>
            </a:fld>
            <a:endParaRPr lang="zh-CN" altLang="en-US" dirty="0"/>
          </a:p>
        </p:txBody>
      </p:sp>
    </p:spTree>
    <p:extLst>
      <p:ext uri="{BB962C8B-B14F-4D97-AF65-F5344CB8AC3E}">
        <p14:creationId xmlns:p14="http://schemas.microsoft.com/office/powerpoint/2010/main" val="1144960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a:t>Nhấp</a:t>
            </a:r>
            <a:r>
              <a:rPr lang="en-US" altLang="zh-CN" baseline="0"/>
              <a:t> chọn vào hình đám mây để quay lại slide 6</a:t>
            </a:r>
            <a:endParaRPr lang="zh-CN" altLang="en-US"/>
          </a:p>
          <a:p>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5</a:t>
            </a:fld>
            <a:endParaRPr lang="zh-CN" altLang="en-US" dirty="0"/>
          </a:p>
        </p:txBody>
      </p:sp>
    </p:spTree>
    <p:extLst>
      <p:ext uri="{BB962C8B-B14F-4D97-AF65-F5344CB8AC3E}">
        <p14:creationId xmlns:p14="http://schemas.microsoft.com/office/powerpoint/2010/main" val="1069961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6</a:t>
            </a:fld>
            <a:endParaRPr lang="zh-CN" altLang="en-US" dirty="0"/>
          </a:p>
        </p:txBody>
      </p:sp>
    </p:spTree>
    <p:extLst>
      <p:ext uri="{BB962C8B-B14F-4D97-AF65-F5344CB8AC3E}">
        <p14:creationId xmlns:p14="http://schemas.microsoft.com/office/powerpoint/2010/main" val="4234950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Nhấp chọn</a:t>
            </a:r>
            <a:r>
              <a:rPr lang="en-US" baseline="0"/>
              <a:t> vào đáp án đúng B, sau đó nhấp vào hình bạn gái để quay lại slide 11. </a:t>
            </a:r>
            <a:endParaRPr lang="en-US"/>
          </a:p>
        </p:txBody>
      </p:sp>
      <p:sp>
        <p:nvSpPr>
          <p:cNvPr id="4" name="Slide Number Placeholder 3"/>
          <p:cNvSpPr>
            <a:spLocks noGrp="1"/>
          </p:cNvSpPr>
          <p:nvPr>
            <p:ph type="sldNum" sz="quarter" idx="10"/>
          </p:nvPr>
        </p:nvSpPr>
        <p:spPr/>
        <p:txBody>
          <a:bodyPr/>
          <a:lstStyle/>
          <a:p>
            <a:fld id="{418F03C3-53C1-4F10-8DAF-D1F318E96C6E}" type="slidenum">
              <a:rPr lang="zh-CN" altLang="en-US" smtClean="0"/>
              <a:pPr/>
              <a:t>7</a:t>
            </a:fld>
            <a:endParaRPr lang="zh-CN" altLang="en-US" dirty="0"/>
          </a:p>
        </p:txBody>
      </p:sp>
    </p:spTree>
    <p:extLst>
      <p:ext uri="{BB962C8B-B14F-4D97-AF65-F5344CB8AC3E}">
        <p14:creationId xmlns:p14="http://schemas.microsoft.com/office/powerpoint/2010/main" val="345530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t>Nhấp chọn</a:t>
            </a:r>
            <a:r>
              <a:rPr lang="en-US" baseline="0"/>
              <a:t> vào đáp án đúng C, sau đó nhấp vào hình bạn gái để quay lại slide 11. </a:t>
            </a:r>
            <a:endParaRPr lang="en-US"/>
          </a:p>
          <a:p>
            <a:endParaRPr lang="en-US"/>
          </a:p>
        </p:txBody>
      </p:sp>
      <p:sp>
        <p:nvSpPr>
          <p:cNvPr id="4" name="Slide Number Placeholder 3"/>
          <p:cNvSpPr>
            <a:spLocks noGrp="1"/>
          </p:cNvSpPr>
          <p:nvPr>
            <p:ph type="sldNum" sz="quarter" idx="10"/>
          </p:nvPr>
        </p:nvSpPr>
        <p:spPr/>
        <p:txBody>
          <a:bodyPr/>
          <a:lstStyle/>
          <a:p>
            <a:fld id="{418F03C3-53C1-4F10-8DAF-D1F318E96C6E}" type="slidenum">
              <a:rPr lang="zh-CN" altLang="en-US" smtClean="0"/>
              <a:pPr/>
              <a:t>8</a:t>
            </a:fld>
            <a:endParaRPr lang="zh-CN" altLang="en-US" dirty="0"/>
          </a:p>
        </p:txBody>
      </p:sp>
    </p:spTree>
    <p:extLst>
      <p:ext uri="{BB962C8B-B14F-4D97-AF65-F5344CB8AC3E}">
        <p14:creationId xmlns:p14="http://schemas.microsoft.com/office/powerpoint/2010/main" val="1538328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18F03C3-53C1-4F10-8DAF-D1F318E96C6E}" type="slidenum">
              <a:rPr lang="zh-CN" altLang="en-US" smtClean="0"/>
              <a:pPr/>
              <a:t>9</a:t>
            </a:fld>
            <a:endParaRPr lang="zh-CN" altLang="en-US" dirty="0"/>
          </a:p>
        </p:txBody>
      </p:sp>
    </p:spTree>
    <p:extLst>
      <p:ext uri="{BB962C8B-B14F-4D97-AF65-F5344CB8AC3E}">
        <p14:creationId xmlns:p14="http://schemas.microsoft.com/office/powerpoint/2010/main" val="2953674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3_空白">
    <p:bg>
      <p:bgRef idx="1001">
        <a:schemeClr val="bg1"/>
      </p:bgRef>
    </p:bg>
    <p:spTree>
      <p:nvGrpSpPr>
        <p:cNvPr id="1" name=""/>
        <p:cNvGrpSpPr/>
        <p:nvPr/>
      </p:nvGrpSpPr>
      <p:grpSpPr>
        <a:xfrm>
          <a:off x="0" y="0"/>
          <a:ext cx="0" cy="0"/>
          <a:chOff x="0" y="0"/>
          <a:chExt cx="0" cy="0"/>
        </a:xfrm>
      </p:grpSpPr>
      <p:grpSp>
        <p:nvGrpSpPr>
          <p:cNvPr id="5" name="组合 127"/>
          <p:cNvGrpSpPr>
            <a:grpSpLocks noChangeAspect="1"/>
          </p:cNvGrpSpPr>
          <p:nvPr userDrawn="1"/>
        </p:nvGrpSpPr>
        <p:grpSpPr>
          <a:xfrm>
            <a:off x="756341" y="484312"/>
            <a:ext cx="216053" cy="216024"/>
            <a:chOff x="304800" y="673100"/>
            <a:chExt cx="4000500" cy="4000500"/>
          </a:xfrm>
          <a:effectLst>
            <a:outerShdw blurRad="444500" dist="254000" dir="8100000" algn="tr" rotWithShape="0">
              <a:prstClr val="black">
                <a:alpha val="24000"/>
              </a:prstClr>
            </a:outerShdw>
          </a:effectLst>
        </p:grpSpPr>
        <p:sp>
          <p:nvSpPr>
            <p:cNvPr id="6" name="同心圆 5"/>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a typeface="字魂59号-创粗黑" panose="00000500000000000000" pitchFamily="2" charset="-122"/>
              </a:endParaRPr>
            </a:p>
          </p:txBody>
        </p:sp>
        <p:sp>
          <p:nvSpPr>
            <p:cNvPr id="7" name="椭圆 6"/>
            <p:cNvSpPr/>
            <p:nvPr/>
          </p:nvSpPr>
          <p:spPr>
            <a:xfrm>
              <a:off x="392100" y="760400"/>
              <a:ext cx="3825879" cy="382587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59号-创粗黑" panose="00000500000000000000" pitchFamily="2" charset="-122"/>
              </a:endParaRPr>
            </a:p>
          </p:txBody>
        </p:sp>
      </p:grpSp>
      <p:cxnSp>
        <p:nvCxnSpPr>
          <p:cNvPr id="11" name="直接连接符 10"/>
          <p:cNvCxnSpPr/>
          <p:nvPr userDrawn="1"/>
        </p:nvCxnSpPr>
        <p:spPr>
          <a:xfrm>
            <a:off x="1043581" y="700336"/>
            <a:ext cx="7084961" cy="0"/>
          </a:xfrm>
          <a:prstGeom prst="line">
            <a:avLst/>
          </a:prstGeom>
          <a:ln w="95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Text Box 18"/>
          <p:cNvSpPr txBox="1">
            <a:spLocks noChangeArrowheads="1"/>
          </p:cNvSpPr>
          <p:nvPr userDrawn="1"/>
        </p:nvSpPr>
        <p:spPr bwMode="gray">
          <a:xfrm>
            <a:off x="972394" y="423337"/>
            <a:ext cx="281044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r>
              <a:rPr lang="zh-CN" altLang="en-US" sz="1200" b="0" dirty="0">
                <a:solidFill>
                  <a:schemeClr val="bg1">
                    <a:lumMod val="50000"/>
                  </a:schemeClr>
                </a:solidFill>
                <a:latin typeface="字魂59号-创粗黑" panose="00000500000000000000" pitchFamily="2" charset="-122"/>
                <a:ea typeface="字魂59号-创粗黑" panose="00000500000000000000" pitchFamily="2" charset="-122"/>
              </a:rPr>
              <a:t>添加您想要的标题</a:t>
            </a:r>
          </a:p>
        </p:txBody>
      </p:sp>
    </p:spTree>
    <p:extLst>
      <p:ext uri="{BB962C8B-B14F-4D97-AF65-F5344CB8AC3E}">
        <p14:creationId xmlns:p14="http://schemas.microsoft.com/office/powerpoint/2010/main" val="40636906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right)">
                                      <p:cBhvr>
                                        <p:cTn id="11" dur="300"/>
                                        <p:tgtEl>
                                          <p:spTgt spid="11"/>
                                        </p:tgtEl>
                                      </p:cBhvr>
                                    </p:animEffect>
                                  </p:childTnLst>
                                </p:cTn>
                              </p:par>
                            </p:childTnLst>
                          </p:cTn>
                        </p:par>
                        <p:par>
                          <p:cTn id="12" fill="hold">
                            <p:stCondLst>
                              <p:cond delay="8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4_空白">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69068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81117231"/>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469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空白页">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 y="0"/>
            <a:ext cx="9145087" cy="5145088"/>
          </a:xfrm>
          <a:prstGeom prst="rect">
            <a:avLst/>
          </a:prstGeom>
        </p:spPr>
      </p:pic>
      <p:grpSp>
        <p:nvGrpSpPr>
          <p:cNvPr id="2" name="组合 3"/>
          <p:cNvGrpSpPr/>
          <p:nvPr userDrawn="1"/>
        </p:nvGrpSpPr>
        <p:grpSpPr bwMode="auto">
          <a:xfrm flipH="1">
            <a:off x="-1" y="248094"/>
            <a:ext cx="1797478" cy="507363"/>
            <a:chOff x="2370576" y="533400"/>
            <a:chExt cx="2417494" cy="675969"/>
          </a:xfrm>
          <a:solidFill>
            <a:srgbClr val="EE1C39"/>
          </a:solidFill>
        </p:grpSpPr>
        <p:sp>
          <p:nvSpPr>
            <p:cNvPr id="3" name="矩形 2"/>
            <p:cNvSpPr/>
            <p:nvPr/>
          </p:nvSpPr>
          <p:spPr>
            <a:xfrm>
              <a:off x="2738030" y="533400"/>
              <a:ext cx="2050040" cy="6759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a:cs typeface="+mn-ea"/>
                <a:sym typeface="+mn-lt"/>
              </a:endParaRPr>
            </a:p>
          </p:txBody>
        </p:sp>
        <p:sp>
          <p:nvSpPr>
            <p:cNvPr id="4" name="椭圆 3"/>
            <p:cNvSpPr/>
            <p:nvPr/>
          </p:nvSpPr>
          <p:spPr>
            <a:xfrm>
              <a:off x="2370576" y="533400"/>
              <a:ext cx="623734" cy="67596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400" dirty="0">
                <a:cs typeface="+mn-ea"/>
                <a:sym typeface="+mn-lt"/>
              </a:endParaRPr>
            </a:p>
          </p:txBody>
        </p:sp>
      </p:grpSp>
      <p:sp>
        <p:nvSpPr>
          <p:cNvPr id="6" name="文本框 12"/>
          <p:cNvSpPr txBox="1">
            <a:spLocks noChangeArrowheads="1"/>
          </p:cNvSpPr>
          <p:nvPr userDrawn="1"/>
        </p:nvSpPr>
        <p:spPr bwMode="auto">
          <a:xfrm>
            <a:off x="-1" y="370410"/>
            <a:ext cx="1796402" cy="619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5032" tIns="32516" rIns="65032" bIns="32516">
            <a:spAutoFit/>
          </a:bodyPr>
          <a:lstStyle>
            <a:lvl1pPr>
              <a:defRPr>
                <a:solidFill>
                  <a:schemeClr val="tx1"/>
                </a:solidFill>
                <a:latin typeface="Open Sans" panose="020B0606030504020204" pitchFamily="34" charset="0"/>
                <a:ea typeface="冬青黑体简体中文 W3" charset="-122"/>
              </a:defRPr>
            </a:lvl1pPr>
            <a:lvl2pPr marL="742950" indent="-285750">
              <a:defRPr>
                <a:solidFill>
                  <a:schemeClr val="tx1"/>
                </a:solidFill>
                <a:latin typeface="Open Sans" panose="020B0606030504020204" pitchFamily="34" charset="0"/>
                <a:ea typeface="冬青黑体简体中文 W3" charset="-122"/>
              </a:defRPr>
            </a:lvl2pPr>
            <a:lvl3pPr marL="1143000" indent="-228600">
              <a:defRPr>
                <a:solidFill>
                  <a:schemeClr val="tx1"/>
                </a:solidFill>
                <a:latin typeface="Open Sans" panose="020B0606030504020204" pitchFamily="34" charset="0"/>
                <a:ea typeface="冬青黑体简体中文 W3" charset="-122"/>
              </a:defRPr>
            </a:lvl3pPr>
            <a:lvl4pPr marL="1600200" indent="-228600">
              <a:defRPr>
                <a:solidFill>
                  <a:schemeClr val="tx1"/>
                </a:solidFill>
                <a:latin typeface="Open Sans" panose="020B0606030504020204" pitchFamily="34" charset="0"/>
                <a:ea typeface="冬青黑体简体中文 W3" charset="-122"/>
              </a:defRPr>
            </a:lvl4pPr>
            <a:lvl5pPr marL="2057400" indent="-228600">
              <a:defRPr>
                <a:solidFill>
                  <a:schemeClr val="tx1"/>
                </a:solidFill>
                <a:latin typeface="Open Sans" panose="020B0606030504020204" pitchFamily="34" charset="0"/>
                <a:ea typeface="冬青黑体简体中文 W3" charset="-122"/>
              </a:defRPr>
            </a:lvl5pPr>
            <a:lvl6pPr marL="2514600" indent="-228600" fontAlgn="base">
              <a:spcBef>
                <a:spcPct val="0"/>
              </a:spcBef>
              <a:spcAft>
                <a:spcPct val="0"/>
              </a:spcAft>
              <a:defRPr>
                <a:solidFill>
                  <a:schemeClr val="tx1"/>
                </a:solidFill>
                <a:latin typeface="Open Sans" panose="020B0606030504020204" pitchFamily="34" charset="0"/>
                <a:ea typeface="冬青黑体简体中文 W3" charset="-122"/>
              </a:defRPr>
            </a:lvl6pPr>
            <a:lvl7pPr marL="2971800" indent="-228600" fontAlgn="base">
              <a:spcBef>
                <a:spcPct val="0"/>
              </a:spcBef>
              <a:spcAft>
                <a:spcPct val="0"/>
              </a:spcAft>
              <a:defRPr>
                <a:solidFill>
                  <a:schemeClr val="tx1"/>
                </a:solidFill>
                <a:latin typeface="Open Sans" panose="020B0606030504020204" pitchFamily="34" charset="0"/>
                <a:ea typeface="冬青黑体简体中文 W3" charset="-122"/>
              </a:defRPr>
            </a:lvl7pPr>
            <a:lvl8pPr marL="3429000" indent="-228600" fontAlgn="base">
              <a:spcBef>
                <a:spcPct val="0"/>
              </a:spcBef>
              <a:spcAft>
                <a:spcPct val="0"/>
              </a:spcAft>
              <a:defRPr>
                <a:solidFill>
                  <a:schemeClr val="tx1"/>
                </a:solidFill>
                <a:latin typeface="Open Sans" panose="020B0606030504020204" pitchFamily="34" charset="0"/>
                <a:ea typeface="冬青黑体简体中文 W3" charset="-122"/>
              </a:defRPr>
            </a:lvl8pPr>
            <a:lvl9pPr marL="3886200" indent="-228600" fontAlgn="base">
              <a:spcBef>
                <a:spcPct val="0"/>
              </a:spcBef>
              <a:spcAft>
                <a:spcPct val="0"/>
              </a:spcAft>
              <a:defRPr>
                <a:solidFill>
                  <a:schemeClr val="tx1"/>
                </a:solidFill>
                <a:latin typeface="Open Sans" panose="020B0606030504020204" pitchFamily="34" charset="0"/>
                <a:ea typeface="冬青黑体简体中文 W3" charset="-122"/>
              </a:defRPr>
            </a:lvl9pPr>
          </a:lstStyle>
          <a:p>
            <a:r>
              <a:rPr lang="zh-CN" altLang="en-US" dirty="0">
                <a:solidFill>
                  <a:schemeClr val="bg1"/>
                </a:solidFill>
                <a:latin typeface="字魂59号-创粗黑" panose="00000500000000000000" pitchFamily="2" charset="-122"/>
                <a:ea typeface="字魂59号-创粗黑" panose="00000500000000000000" pitchFamily="2" charset="-122"/>
                <a:cs typeface="+mn-ea"/>
                <a:sym typeface="+mn-lt"/>
              </a:rPr>
              <a:t>点击添加相关标题文字</a:t>
            </a:r>
          </a:p>
        </p:txBody>
      </p:sp>
    </p:spTree>
    <p:extLst>
      <p:ext uri="{BB962C8B-B14F-4D97-AF65-F5344CB8AC3E}">
        <p14:creationId xmlns:p14="http://schemas.microsoft.com/office/powerpoint/2010/main" val="2116808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983940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919" y="1598314"/>
            <a:ext cx="7773750" cy="1102859"/>
          </a:xfrm>
        </p:spPr>
        <p:txBody>
          <a:bodyPr/>
          <a:lstStyle/>
          <a:p>
            <a:r>
              <a:rPr lang="zh-CN" altLang="en-US"/>
              <a:t>单击此处编辑母版标题样式</a:t>
            </a:r>
          </a:p>
        </p:txBody>
      </p:sp>
      <p:sp>
        <p:nvSpPr>
          <p:cNvPr id="3" name="副标题 2"/>
          <p:cNvSpPr>
            <a:spLocks noGrp="1"/>
          </p:cNvSpPr>
          <p:nvPr>
            <p:ph type="subTitle" idx="1"/>
          </p:nvPr>
        </p:nvSpPr>
        <p:spPr>
          <a:xfrm>
            <a:off x="1371838" y="2915550"/>
            <a:ext cx="6401912" cy="1314856"/>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a:extLst>
              <a:ext uri="{FF2B5EF4-FFF2-40B4-BE49-F238E27FC236}">
                <a16:creationId xmlns:a16="http://schemas.microsoft.com/office/drawing/2014/main" id="{8B9E2915-BD5E-4280-AD15-EDCF71F261CB}"/>
              </a:ext>
            </a:extLst>
          </p:cNvPr>
          <p:cNvSpPr>
            <a:spLocks noGrp="1"/>
          </p:cNvSpPr>
          <p:nvPr>
            <p:ph type="dt" sz="half" idx="10"/>
          </p:nvPr>
        </p:nvSpPr>
        <p:spPr/>
        <p:txBody>
          <a:bodyPr/>
          <a:lstStyle>
            <a:lvl1pPr>
              <a:defRPr/>
            </a:lvl1pPr>
          </a:lstStyle>
          <a:p>
            <a:pPr>
              <a:defRPr/>
            </a:pPr>
            <a:fld id="{418811C0-251A-4BA1-BEA4-34AB0E971282}" type="datetimeFigureOut">
              <a:rPr lang="zh-CN" altLang="en-US"/>
              <a:pPr>
                <a:defRPr/>
              </a:pPr>
              <a:t>2022/3/12</a:t>
            </a:fld>
            <a:endParaRPr lang="zh-CN" altLang="en-US"/>
          </a:p>
        </p:txBody>
      </p:sp>
      <p:sp>
        <p:nvSpPr>
          <p:cNvPr id="5" name="页脚占位符 4">
            <a:extLst>
              <a:ext uri="{FF2B5EF4-FFF2-40B4-BE49-F238E27FC236}">
                <a16:creationId xmlns:a16="http://schemas.microsoft.com/office/drawing/2014/main" id="{79D5BF36-6A36-40CA-A8A3-2892E51165DE}"/>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34E7E171-5AA4-43AF-8A27-E3B355599168}"/>
              </a:ext>
            </a:extLst>
          </p:cNvPr>
          <p:cNvSpPr>
            <a:spLocks noGrp="1"/>
          </p:cNvSpPr>
          <p:nvPr>
            <p:ph type="sldNum" sz="quarter" idx="12"/>
          </p:nvPr>
        </p:nvSpPr>
        <p:spPr/>
        <p:txBody>
          <a:bodyPr/>
          <a:lstStyle>
            <a:lvl1pPr>
              <a:defRPr/>
            </a:lvl1pPr>
          </a:lstStyle>
          <a:p>
            <a:pPr>
              <a:defRPr/>
            </a:pPr>
            <a:fld id="{5337AB64-44EF-4F97-A132-6D37F8449923}" type="slidenum">
              <a:rPr lang="zh-CN" altLang="en-US"/>
              <a:pPr>
                <a:defRPr/>
              </a:pPr>
              <a:t>‹#›</a:t>
            </a:fld>
            <a:endParaRPr lang="zh-CN" altLang="en-US"/>
          </a:p>
        </p:txBody>
      </p:sp>
    </p:spTree>
    <p:extLst>
      <p:ext uri="{BB962C8B-B14F-4D97-AF65-F5344CB8AC3E}">
        <p14:creationId xmlns:p14="http://schemas.microsoft.com/office/powerpoint/2010/main" val="1350740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6FCF0C86-793D-47F3-A581-CC32849F2CB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6" y="0"/>
            <a:ext cx="9139237"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日期占位符 2">
            <a:extLst>
              <a:ext uri="{FF2B5EF4-FFF2-40B4-BE49-F238E27FC236}">
                <a16:creationId xmlns:a16="http://schemas.microsoft.com/office/drawing/2014/main" id="{5E096D92-E0D5-48F8-9161-2C88382455B9}"/>
              </a:ext>
            </a:extLst>
          </p:cNvPr>
          <p:cNvSpPr>
            <a:spLocks noGrp="1"/>
          </p:cNvSpPr>
          <p:nvPr>
            <p:ph type="dt" sz="half" idx="10"/>
          </p:nvPr>
        </p:nvSpPr>
        <p:spPr/>
        <p:txBody>
          <a:bodyPr/>
          <a:lstStyle>
            <a:lvl1pPr>
              <a:defRPr/>
            </a:lvl1pPr>
          </a:lstStyle>
          <a:p>
            <a:pPr>
              <a:defRPr/>
            </a:pPr>
            <a:fld id="{2E3B68A8-17C6-456F-8B0B-A4B1DAB81E6F}" type="datetimeFigureOut">
              <a:rPr lang="zh-CN" altLang="en-US"/>
              <a:pPr>
                <a:defRPr/>
              </a:pPr>
              <a:t>2022/3/12</a:t>
            </a:fld>
            <a:endParaRPr lang="zh-CN" altLang="en-US"/>
          </a:p>
        </p:txBody>
      </p:sp>
      <p:sp>
        <p:nvSpPr>
          <p:cNvPr id="4" name="页脚占位符 3">
            <a:extLst>
              <a:ext uri="{FF2B5EF4-FFF2-40B4-BE49-F238E27FC236}">
                <a16:creationId xmlns:a16="http://schemas.microsoft.com/office/drawing/2014/main" id="{BA0B0985-DAB8-4614-BEA7-A4AA1099CA11}"/>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4">
            <a:extLst>
              <a:ext uri="{FF2B5EF4-FFF2-40B4-BE49-F238E27FC236}">
                <a16:creationId xmlns:a16="http://schemas.microsoft.com/office/drawing/2014/main" id="{3C48B42D-C7B2-4F5C-A30F-2E4C490CFDA8}"/>
              </a:ext>
            </a:extLst>
          </p:cNvPr>
          <p:cNvSpPr>
            <a:spLocks noGrp="1"/>
          </p:cNvSpPr>
          <p:nvPr>
            <p:ph type="sldNum" sz="quarter" idx="12"/>
          </p:nvPr>
        </p:nvSpPr>
        <p:spPr/>
        <p:txBody>
          <a:bodyPr/>
          <a:lstStyle>
            <a:lvl1pPr>
              <a:defRPr/>
            </a:lvl1pPr>
          </a:lstStyle>
          <a:p>
            <a:pPr>
              <a:defRPr/>
            </a:pPr>
            <a:fld id="{D7F76F07-A7F0-4903-A360-D5A2EA47EDE8}" type="slidenum">
              <a:rPr lang="zh-CN" altLang="en-US"/>
              <a:pPr>
                <a:defRPr/>
              </a:pPr>
              <a:t>‹#›</a:t>
            </a:fld>
            <a:endParaRPr lang="zh-CN" altLang="en-US"/>
          </a:p>
        </p:txBody>
      </p:sp>
    </p:spTree>
    <p:extLst>
      <p:ext uri="{BB962C8B-B14F-4D97-AF65-F5344CB8AC3E}">
        <p14:creationId xmlns:p14="http://schemas.microsoft.com/office/powerpoint/2010/main" val="1397198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759" y="273929"/>
            <a:ext cx="7888070" cy="994479"/>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759" y="1369642"/>
            <a:ext cx="7888070" cy="326451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759" y="4768735"/>
            <a:ext cx="2057757" cy="273928"/>
          </a:xfrm>
          <a:prstGeom prst="rect">
            <a:avLst/>
          </a:prstGeom>
        </p:spPr>
        <p:txBody>
          <a:bodyPr/>
          <a:lstStyle/>
          <a:p>
            <a:fld id="{407D2D3F-F6EE-4342-B15D-A007304891E3}" type="datetimeFigureOut">
              <a:rPr lang="en-US" smtClean="0"/>
              <a:t>3/12/2022</a:t>
            </a:fld>
            <a:endParaRPr lang="en-US"/>
          </a:p>
        </p:txBody>
      </p:sp>
      <p:sp>
        <p:nvSpPr>
          <p:cNvPr id="5" name="Footer Placeholder 4"/>
          <p:cNvSpPr>
            <a:spLocks noGrp="1"/>
          </p:cNvSpPr>
          <p:nvPr>
            <p:ph type="ftr" sz="quarter" idx="11"/>
          </p:nvPr>
        </p:nvSpPr>
        <p:spPr>
          <a:xfrm>
            <a:off x="3029476" y="4768735"/>
            <a:ext cx="3086636" cy="273928"/>
          </a:xfrm>
          <a:prstGeom prst="rect">
            <a:avLst/>
          </a:prstGeom>
        </p:spPr>
        <p:txBody>
          <a:bodyPr/>
          <a:lstStyle/>
          <a:p>
            <a:endParaRPr lang="en-US"/>
          </a:p>
        </p:txBody>
      </p:sp>
      <p:sp>
        <p:nvSpPr>
          <p:cNvPr id="6" name="Slide Number Placeholder 5"/>
          <p:cNvSpPr>
            <a:spLocks noGrp="1"/>
          </p:cNvSpPr>
          <p:nvPr>
            <p:ph type="sldNum" sz="quarter" idx="12"/>
          </p:nvPr>
        </p:nvSpPr>
        <p:spPr>
          <a:xfrm>
            <a:off x="6459072" y="4768735"/>
            <a:ext cx="2057757" cy="273928"/>
          </a:xfrm>
          <a:prstGeom prst="rect">
            <a:avLst/>
          </a:prstGeom>
        </p:spPr>
        <p:txBody>
          <a:bodyPr/>
          <a:lstStyle/>
          <a:p>
            <a:fld id="{DAAC08DB-2200-4CFA-87FD-342DBCF00702}" type="slidenum">
              <a:rPr lang="en-US" smtClean="0"/>
              <a:t>‹#›</a:t>
            </a:fld>
            <a:endParaRPr lang="en-US"/>
          </a:p>
        </p:txBody>
      </p:sp>
    </p:spTree>
    <p:extLst>
      <p:ext uri="{BB962C8B-B14F-4D97-AF65-F5344CB8AC3E}">
        <p14:creationId xmlns:p14="http://schemas.microsoft.com/office/powerpoint/2010/main" val="4044853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901" y="274420"/>
            <a:ext cx="7887787" cy="993783"/>
          </a:xfrm>
          <a:prstGeom prst="rect">
            <a:avLst/>
          </a:prstGeom>
        </p:spPr>
        <p:txBody>
          <a:bodyPr vert="horz" lIns="65032" tIns="32516" rIns="65032" bIns="32516" rtlCol="0" anchor="ctr">
            <a:normAutofit/>
          </a:bodyPr>
          <a:lstStyle/>
          <a:p>
            <a:r>
              <a:rPr lang="zh-CN" altLang="en-US"/>
              <a:t>单击此处编辑母版标题样式</a:t>
            </a:r>
          </a:p>
        </p:txBody>
      </p:sp>
      <p:sp>
        <p:nvSpPr>
          <p:cNvPr id="3" name="文本占位符 2"/>
          <p:cNvSpPr>
            <a:spLocks noGrp="1"/>
          </p:cNvSpPr>
          <p:nvPr>
            <p:ph type="body" idx="1"/>
          </p:nvPr>
        </p:nvSpPr>
        <p:spPr>
          <a:xfrm>
            <a:off x="628901" y="1369841"/>
            <a:ext cx="7887787" cy="3264804"/>
          </a:xfrm>
          <a:prstGeom prst="rect">
            <a:avLst/>
          </a:prstGeom>
        </p:spPr>
        <p:txBody>
          <a:bodyPr vert="horz" lIns="65032" tIns="32516" rIns="65032" bIns="32516"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901" y="4769032"/>
            <a:ext cx="2057193" cy="273290"/>
          </a:xfrm>
          <a:prstGeom prst="rect">
            <a:avLst/>
          </a:prstGeom>
        </p:spPr>
        <p:txBody>
          <a:bodyPr vert="horz" lIns="65032" tIns="32516" rIns="65032" bIns="32516" rtlCol="0" anchor="ctr"/>
          <a:lstStyle>
            <a:lvl1pPr algn="l">
              <a:defRPr sz="900">
                <a:solidFill>
                  <a:schemeClr val="tx1">
                    <a:tint val="75000"/>
                  </a:schemeClr>
                </a:solidFill>
                <a:latin typeface="字魂59号-创粗黑" panose="00000500000000000000" pitchFamily="2" charset="-122"/>
              </a:defRPr>
            </a:lvl1pPr>
          </a:lstStyle>
          <a:p>
            <a:fld id="{43A93E93-166D-47F5-9EF1-ACEABE24AEEA}" type="datetimeFigureOut">
              <a:rPr lang="zh-CN" altLang="en-US" smtClean="0"/>
              <a:pPr/>
              <a:t>2022/3/12</a:t>
            </a:fld>
            <a:endParaRPr lang="zh-CN" altLang="en-US" dirty="0"/>
          </a:p>
        </p:txBody>
      </p:sp>
      <p:sp>
        <p:nvSpPr>
          <p:cNvPr id="5" name="页脚占位符 4"/>
          <p:cNvSpPr>
            <a:spLocks noGrp="1"/>
          </p:cNvSpPr>
          <p:nvPr>
            <p:ph type="ftr" sz="quarter" idx="3"/>
          </p:nvPr>
        </p:nvSpPr>
        <p:spPr>
          <a:xfrm>
            <a:off x="3029336" y="4769032"/>
            <a:ext cx="3086918" cy="273290"/>
          </a:xfrm>
          <a:prstGeom prst="rect">
            <a:avLst/>
          </a:prstGeom>
        </p:spPr>
        <p:txBody>
          <a:bodyPr vert="horz" lIns="65032" tIns="32516" rIns="65032" bIns="32516" rtlCol="0" anchor="ctr"/>
          <a:lstStyle>
            <a:lvl1pPr algn="ctr">
              <a:defRPr sz="900">
                <a:solidFill>
                  <a:schemeClr val="tx1">
                    <a:tint val="75000"/>
                  </a:schemeClr>
                </a:solidFill>
                <a:latin typeface="字魂59号-创粗黑" panose="00000500000000000000" pitchFamily="2" charset="-122"/>
              </a:defRPr>
            </a:lvl1pPr>
          </a:lstStyle>
          <a:p>
            <a:endParaRPr lang="zh-CN" altLang="en-US" dirty="0"/>
          </a:p>
        </p:txBody>
      </p:sp>
      <p:sp>
        <p:nvSpPr>
          <p:cNvPr id="6" name="灯片编号占位符 5"/>
          <p:cNvSpPr>
            <a:spLocks noGrp="1"/>
          </p:cNvSpPr>
          <p:nvPr>
            <p:ph type="sldNum" sz="quarter" idx="4"/>
          </p:nvPr>
        </p:nvSpPr>
        <p:spPr>
          <a:xfrm>
            <a:off x="6459496" y="4769032"/>
            <a:ext cx="2057193" cy="273290"/>
          </a:xfrm>
          <a:prstGeom prst="rect">
            <a:avLst/>
          </a:prstGeom>
        </p:spPr>
        <p:txBody>
          <a:bodyPr vert="horz" lIns="65032" tIns="32516" rIns="65032" bIns="32516" rtlCol="0" anchor="ctr"/>
          <a:lstStyle>
            <a:lvl1pPr algn="r">
              <a:defRPr sz="900">
                <a:solidFill>
                  <a:schemeClr val="tx1">
                    <a:tint val="75000"/>
                  </a:schemeClr>
                </a:solidFill>
                <a:latin typeface="字魂59号-创粗黑" panose="00000500000000000000" pitchFamily="2" charset="-122"/>
              </a:defRPr>
            </a:lvl1pPr>
          </a:lstStyle>
          <a:p>
            <a:fld id="{118D5ACA-62CA-46DB-AD6B-12EDD6D51A23}" type="slidenum">
              <a:rPr lang="zh-CN" altLang="en-US" smtClean="0"/>
              <a:pPr/>
              <a:t>‹#›</a:t>
            </a:fld>
            <a:endParaRPr lang="zh-CN" altLang="en-US" dirty="0"/>
          </a:p>
        </p:txBody>
      </p:sp>
    </p:spTree>
    <p:extLst>
      <p:ext uri="{BB962C8B-B14F-4D97-AF65-F5344CB8AC3E}">
        <p14:creationId xmlns:p14="http://schemas.microsoft.com/office/powerpoint/2010/main" val="278975340"/>
      </p:ext>
    </p:extLst>
  </p:cSld>
  <p:clrMap bg1="lt1" tx1="dk1" bg2="lt2" tx2="dk2" accent1="accent1" accent2="accent2" accent3="accent3" accent4="accent4" accent5="accent5" accent6="accent6" hlink="hlink" folHlink="folHlink"/>
  <p:sldLayoutIdLst>
    <p:sldLayoutId id="2147483980" r:id="rId1"/>
    <p:sldLayoutId id="2147483983" r:id="rId2"/>
    <p:sldLayoutId id="2147483985" r:id="rId3"/>
    <p:sldLayoutId id="2147483991" r:id="rId4"/>
    <p:sldLayoutId id="2147483992" r:id="rId5"/>
    <p:sldLayoutId id="2147483993" r:id="rId6"/>
    <p:sldLayoutId id="2147483994" r:id="rId7"/>
    <p:sldLayoutId id="2147483995" r:id="rId8"/>
    <p:sldLayoutId id="2147483996" r:id="rId9"/>
  </p:sldLayoutIdLst>
  <p:txStyles>
    <p:titleStyle>
      <a:lvl1pPr algn="l" defTabSz="650321"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162580" indent="-162580" algn="l" defTabSz="650321" rtl="0" eaLnBrk="1" latinLnBrk="0" hangingPunct="1">
        <a:lnSpc>
          <a:spcPct val="90000"/>
        </a:lnSpc>
        <a:spcBef>
          <a:spcPts val="711"/>
        </a:spcBef>
        <a:buFont typeface="Arial" panose="020B0604020202020204" pitchFamily="34" charset="0"/>
        <a:buChar char="•"/>
        <a:defRPr sz="2000" kern="1200">
          <a:solidFill>
            <a:schemeClr val="tx1"/>
          </a:solidFill>
          <a:latin typeface="+mn-lt"/>
          <a:ea typeface="+mn-ea"/>
          <a:cs typeface="+mn-cs"/>
        </a:defRPr>
      </a:lvl1pPr>
      <a:lvl2pPr marL="487741" indent="-162580" algn="l" defTabSz="650321" rtl="0" eaLnBrk="1" latinLnBrk="0" hangingPunct="1">
        <a:lnSpc>
          <a:spcPct val="90000"/>
        </a:lnSpc>
        <a:spcBef>
          <a:spcPts val="356"/>
        </a:spcBef>
        <a:buFont typeface="Arial" panose="020B0604020202020204" pitchFamily="34" charset="0"/>
        <a:buChar char="•"/>
        <a:defRPr sz="1700" kern="1200">
          <a:solidFill>
            <a:schemeClr val="tx1"/>
          </a:solidFill>
          <a:latin typeface="+mn-lt"/>
          <a:ea typeface="+mn-ea"/>
          <a:cs typeface="+mn-cs"/>
        </a:defRPr>
      </a:lvl2pPr>
      <a:lvl3pPr marL="812902" indent="-162580" algn="l" defTabSz="650321" rtl="0" eaLnBrk="1" latinLnBrk="0" hangingPunct="1">
        <a:lnSpc>
          <a:spcPct val="90000"/>
        </a:lnSpc>
        <a:spcBef>
          <a:spcPts val="356"/>
        </a:spcBef>
        <a:buFont typeface="Arial" panose="020B0604020202020204" pitchFamily="34" charset="0"/>
        <a:buChar char="•"/>
        <a:defRPr sz="1400" kern="1200">
          <a:solidFill>
            <a:schemeClr val="tx1"/>
          </a:solidFill>
          <a:latin typeface="+mn-lt"/>
          <a:ea typeface="+mn-ea"/>
          <a:cs typeface="+mn-cs"/>
        </a:defRPr>
      </a:lvl3pPr>
      <a:lvl4pPr marL="1138062" indent="-162580" algn="l" defTabSz="650321" rtl="0" eaLnBrk="1" latinLnBrk="0" hangingPunct="1">
        <a:lnSpc>
          <a:spcPct val="90000"/>
        </a:lnSpc>
        <a:spcBef>
          <a:spcPts val="356"/>
        </a:spcBef>
        <a:buFont typeface="Arial" panose="020B0604020202020204" pitchFamily="34" charset="0"/>
        <a:buChar char="•"/>
        <a:defRPr sz="1300" kern="1200">
          <a:solidFill>
            <a:schemeClr val="tx1"/>
          </a:solidFill>
          <a:latin typeface="+mn-lt"/>
          <a:ea typeface="+mn-ea"/>
          <a:cs typeface="+mn-cs"/>
        </a:defRPr>
      </a:lvl4pPr>
      <a:lvl5pPr marL="1463223" indent="-162580" algn="l" defTabSz="650321" rtl="0" eaLnBrk="1" latinLnBrk="0" hangingPunct="1">
        <a:lnSpc>
          <a:spcPct val="90000"/>
        </a:lnSpc>
        <a:spcBef>
          <a:spcPts val="356"/>
        </a:spcBef>
        <a:buFont typeface="Arial" panose="020B0604020202020204" pitchFamily="34" charset="0"/>
        <a:buChar char="•"/>
        <a:defRPr sz="1300" kern="1200">
          <a:solidFill>
            <a:schemeClr val="tx1"/>
          </a:solidFill>
          <a:latin typeface="+mn-lt"/>
          <a:ea typeface="+mn-ea"/>
          <a:cs typeface="+mn-cs"/>
        </a:defRPr>
      </a:lvl5pPr>
      <a:lvl6pPr marL="1788384" indent="-162580" algn="l" defTabSz="650321" rtl="0" eaLnBrk="1" latinLnBrk="0" hangingPunct="1">
        <a:lnSpc>
          <a:spcPct val="90000"/>
        </a:lnSpc>
        <a:spcBef>
          <a:spcPts val="356"/>
        </a:spcBef>
        <a:buFont typeface="Arial" panose="020B0604020202020204" pitchFamily="34" charset="0"/>
        <a:buChar char="•"/>
        <a:defRPr sz="1300" kern="1200">
          <a:solidFill>
            <a:schemeClr val="tx1"/>
          </a:solidFill>
          <a:latin typeface="+mn-lt"/>
          <a:ea typeface="+mn-ea"/>
          <a:cs typeface="+mn-cs"/>
        </a:defRPr>
      </a:lvl6pPr>
      <a:lvl7pPr marL="2113544" indent="-162580" algn="l" defTabSz="650321" rtl="0" eaLnBrk="1" latinLnBrk="0" hangingPunct="1">
        <a:lnSpc>
          <a:spcPct val="90000"/>
        </a:lnSpc>
        <a:spcBef>
          <a:spcPts val="356"/>
        </a:spcBef>
        <a:buFont typeface="Arial" panose="020B0604020202020204" pitchFamily="34" charset="0"/>
        <a:buChar char="•"/>
        <a:defRPr sz="1300" kern="1200">
          <a:solidFill>
            <a:schemeClr val="tx1"/>
          </a:solidFill>
          <a:latin typeface="+mn-lt"/>
          <a:ea typeface="+mn-ea"/>
          <a:cs typeface="+mn-cs"/>
        </a:defRPr>
      </a:lvl7pPr>
      <a:lvl8pPr marL="2438705" indent="-162580" algn="l" defTabSz="650321" rtl="0" eaLnBrk="1" latinLnBrk="0" hangingPunct="1">
        <a:lnSpc>
          <a:spcPct val="90000"/>
        </a:lnSpc>
        <a:spcBef>
          <a:spcPts val="356"/>
        </a:spcBef>
        <a:buFont typeface="Arial" panose="020B0604020202020204" pitchFamily="34" charset="0"/>
        <a:buChar char="•"/>
        <a:defRPr sz="1300" kern="1200">
          <a:solidFill>
            <a:schemeClr val="tx1"/>
          </a:solidFill>
          <a:latin typeface="+mn-lt"/>
          <a:ea typeface="+mn-ea"/>
          <a:cs typeface="+mn-cs"/>
        </a:defRPr>
      </a:lvl8pPr>
      <a:lvl9pPr marL="2763865" indent="-162580" algn="l" defTabSz="650321" rtl="0" eaLnBrk="1" latinLnBrk="0" hangingPunct="1">
        <a:lnSpc>
          <a:spcPct val="90000"/>
        </a:lnSpc>
        <a:spcBef>
          <a:spcPts val="356"/>
        </a:spcBef>
        <a:buFont typeface="Arial" panose="020B0604020202020204" pitchFamily="34" charset="0"/>
        <a:buChar char="•"/>
        <a:defRPr sz="1300" kern="1200">
          <a:solidFill>
            <a:schemeClr val="tx1"/>
          </a:solidFill>
          <a:latin typeface="+mn-lt"/>
          <a:ea typeface="+mn-ea"/>
          <a:cs typeface="+mn-cs"/>
        </a:defRPr>
      </a:lvl9pPr>
    </p:bodyStyle>
    <p:otherStyle>
      <a:defPPr>
        <a:defRPr lang="zh-CN"/>
      </a:defPPr>
      <a:lvl1pPr marL="0" algn="l" defTabSz="650321" rtl="0" eaLnBrk="1" latinLnBrk="0" hangingPunct="1">
        <a:defRPr sz="1300" kern="1200">
          <a:solidFill>
            <a:schemeClr val="tx1"/>
          </a:solidFill>
          <a:latin typeface="+mn-lt"/>
          <a:ea typeface="+mn-ea"/>
          <a:cs typeface="+mn-cs"/>
        </a:defRPr>
      </a:lvl1pPr>
      <a:lvl2pPr marL="325161" algn="l" defTabSz="650321" rtl="0" eaLnBrk="1" latinLnBrk="0" hangingPunct="1">
        <a:defRPr sz="1300" kern="1200">
          <a:solidFill>
            <a:schemeClr val="tx1"/>
          </a:solidFill>
          <a:latin typeface="+mn-lt"/>
          <a:ea typeface="+mn-ea"/>
          <a:cs typeface="+mn-cs"/>
        </a:defRPr>
      </a:lvl2pPr>
      <a:lvl3pPr marL="650321" algn="l" defTabSz="650321" rtl="0" eaLnBrk="1" latinLnBrk="0" hangingPunct="1">
        <a:defRPr sz="1300" kern="1200">
          <a:solidFill>
            <a:schemeClr val="tx1"/>
          </a:solidFill>
          <a:latin typeface="+mn-lt"/>
          <a:ea typeface="+mn-ea"/>
          <a:cs typeface="+mn-cs"/>
        </a:defRPr>
      </a:lvl3pPr>
      <a:lvl4pPr marL="975482" algn="l" defTabSz="650321" rtl="0" eaLnBrk="1" latinLnBrk="0" hangingPunct="1">
        <a:defRPr sz="1300" kern="1200">
          <a:solidFill>
            <a:schemeClr val="tx1"/>
          </a:solidFill>
          <a:latin typeface="+mn-lt"/>
          <a:ea typeface="+mn-ea"/>
          <a:cs typeface="+mn-cs"/>
        </a:defRPr>
      </a:lvl4pPr>
      <a:lvl5pPr marL="1300643" algn="l" defTabSz="650321" rtl="0" eaLnBrk="1" latinLnBrk="0" hangingPunct="1">
        <a:defRPr sz="1300" kern="1200">
          <a:solidFill>
            <a:schemeClr val="tx1"/>
          </a:solidFill>
          <a:latin typeface="+mn-lt"/>
          <a:ea typeface="+mn-ea"/>
          <a:cs typeface="+mn-cs"/>
        </a:defRPr>
      </a:lvl5pPr>
      <a:lvl6pPr marL="1625803" algn="l" defTabSz="650321" rtl="0" eaLnBrk="1" latinLnBrk="0" hangingPunct="1">
        <a:defRPr sz="1300" kern="1200">
          <a:solidFill>
            <a:schemeClr val="tx1"/>
          </a:solidFill>
          <a:latin typeface="+mn-lt"/>
          <a:ea typeface="+mn-ea"/>
          <a:cs typeface="+mn-cs"/>
        </a:defRPr>
      </a:lvl6pPr>
      <a:lvl7pPr marL="1950964" algn="l" defTabSz="650321" rtl="0" eaLnBrk="1" latinLnBrk="0" hangingPunct="1">
        <a:defRPr sz="1300" kern="1200">
          <a:solidFill>
            <a:schemeClr val="tx1"/>
          </a:solidFill>
          <a:latin typeface="+mn-lt"/>
          <a:ea typeface="+mn-ea"/>
          <a:cs typeface="+mn-cs"/>
        </a:defRPr>
      </a:lvl7pPr>
      <a:lvl8pPr marL="2276124" algn="l" defTabSz="650321" rtl="0" eaLnBrk="1" latinLnBrk="0" hangingPunct="1">
        <a:defRPr sz="1300" kern="1200">
          <a:solidFill>
            <a:schemeClr val="tx1"/>
          </a:solidFill>
          <a:latin typeface="+mn-lt"/>
          <a:ea typeface="+mn-ea"/>
          <a:cs typeface="+mn-cs"/>
        </a:defRPr>
      </a:lvl8pPr>
      <a:lvl9pPr marL="2601285" algn="l" defTabSz="650321"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slide" Target="slide16.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slide" Target="slide16.xml"/></Relationships>
</file>

<file path=ppt/slides/_rels/slide12.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28.png"/><Relationship Id="rId3" Type="http://schemas.openxmlformats.org/officeDocument/2006/relationships/slide" Target="slide16.xml"/><Relationship Id="rId7" Type="http://schemas.openxmlformats.org/officeDocument/2006/relationships/image" Target="../media/image25.png"/><Relationship Id="rId12" Type="http://schemas.microsoft.com/office/2007/relationships/hdphoto" Target="../media/hdphoto15.wdp"/><Relationship Id="rId17" Type="http://schemas.openxmlformats.org/officeDocument/2006/relationships/image" Target="../media/image30.png"/><Relationship Id="rId2" Type="http://schemas.openxmlformats.org/officeDocument/2006/relationships/notesSlide" Target="../notesSlides/notesSlide12.xml"/><Relationship Id="rId16" Type="http://schemas.microsoft.com/office/2007/relationships/hdphoto" Target="../media/hdphoto17.wdp"/><Relationship Id="rId1" Type="http://schemas.openxmlformats.org/officeDocument/2006/relationships/slideLayout" Target="../slideLayouts/slideLayout1.xml"/><Relationship Id="rId6" Type="http://schemas.microsoft.com/office/2007/relationships/hdphoto" Target="../media/hdphoto12.wdp"/><Relationship Id="rId11" Type="http://schemas.openxmlformats.org/officeDocument/2006/relationships/image" Target="../media/image27.png"/><Relationship Id="rId5" Type="http://schemas.openxmlformats.org/officeDocument/2006/relationships/image" Target="../media/image24.png"/><Relationship Id="rId15" Type="http://schemas.openxmlformats.org/officeDocument/2006/relationships/image" Target="../media/image29.png"/><Relationship Id="rId10" Type="http://schemas.microsoft.com/office/2007/relationships/hdphoto" Target="../media/hdphoto14.wdp"/><Relationship Id="rId4" Type="http://schemas.openxmlformats.org/officeDocument/2006/relationships/image" Target="../media/image23.png"/><Relationship Id="rId9" Type="http://schemas.openxmlformats.org/officeDocument/2006/relationships/image" Target="../media/image26.png"/><Relationship Id="rId14" Type="http://schemas.microsoft.com/office/2007/relationships/hdphoto" Target="../media/hdphoto16.wdp"/></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microsoft.com/office/2007/relationships/hdphoto" Target="../media/hdphoto18.wdp"/><Relationship Id="rId5" Type="http://schemas.openxmlformats.org/officeDocument/2006/relationships/image" Target="../media/image31.png"/><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7.emf"/></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7" Type="http://schemas.microsoft.com/office/2007/relationships/hdphoto" Target="../media/hdphoto19.wdp"/><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33.png"/><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microsoft.com/office/2007/relationships/hdphoto" Target="../media/hdphoto3.wdp"/><Relationship Id="rId5" Type="http://schemas.openxmlformats.org/officeDocument/2006/relationships/image" Target="../media/image9.png"/><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microsoft.com/office/2007/relationships/hdphoto" Target="../media/hdphoto4.wdp"/><Relationship Id="rId5" Type="http://schemas.openxmlformats.org/officeDocument/2006/relationships/image" Target="../media/image10.png"/><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9.wdp"/><Relationship Id="rId3" Type="http://schemas.openxmlformats.org/officeDocument/2006/relationships/image" Target="../media/image6.jpg"/><Relationship Id="rId7" Type="http://schemas.microsoft.com/office/2007/relationships/hdphoto" Target="../media/hdphoto6.wdp"/><Relationship Id="rId12" Type="http://schemas.openxmlformats.org/officeDocument/2006/relationships/image" Target="../media/image15.png"/><Relationship Id="rId2" Type="http://schemas.openxmlformats.org/officeDocument/2006/relationships/notesSlide" Target="../notesSlides/notesSlide5.xml"/><Relationship Id="rId16" Type="http://schemas.microsoft.com/office/2007/relationships/hdphoto" Target="../media/hdphoto1.wdp"/><Relationship Id="rId1" Type="http://schemas.openxmlformats.org/officeDocument/2006/relationships/slideLayout" Target="../slideLayouts/slideLayout8.xml"/><Relationship Id="rId6" Type="http://schemas.openxmlformats.org/officeDocument/2006/relationships/image" Target="../media/image12.png"/><Relationship Id="rId11" Type="http://schemas.microsoft.com/office/2007/relationships/hdphoto" Target="../media/hdphoto8.wdp"/><Relationship Id="rId5" Type="http://schemas.microsoft.com/office/2007/relationships/hdphoto" Target="../media/hdphoto5.wdp"/><Relationship Id="rId1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11.png"/><Relationship Id="rId9" Type="http://schemas.microsoft.com/office/2007/relationships/hdphoto" Target="../media/hdphoto7.wdp"/><Relationship Id="rId1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audio1.wav"/><Relationship Id="rId7" Type="http://schemas.microsoft.com/office/2007/relationships/hdphoto" Target="../media/hdphoto10.wdp"/><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audio" Target="../media/audio2.wav"/><Relationship Id="rId9" Type="http://schemas.openxmlformats.org/officeDocument/2006/relationships/slide" Target="slide11.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media/audio1.wav"/><Relationship Id="rId7" Type="http://schemas.microsoft.com/office/2007/relationships/hdphoto" Target="../media/hdphoto10.wdp"/><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audio" Target="../media/audio2.wav"/><Relationship Id="rId9" Type="http://schemas.openxmlformats.org/officeDocument/2006/relationships/slide" Target="slide1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microsoft.com/office/2007/relationships/hdphoto" Target="../media/hdphoto11.wdp"/><Relationship Id="rId5" Type="http://schemas.openxmlformats.org/officeDocument/2006/relationships/image" Target="../media/image21.pn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A01A72F-74BB-4E58-932A-41FC3DDFD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9" y="0"/>
            <a:ext cx="913765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6A99E2C1-8D21-4A2C-A0FB-564F1B61911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18153" y="230789"/>
            <a:ext cx="3309281" cy="736752"/>
          </a:xfrm>
          <a:prstGeom prst="rect">
            <a:avLst/>
          </a:prstGeom>
        </p:spPr>
      </p:pic>
      <p:sp>
        <p:nvSpPr>
          <p:cNvPr id="20" name="TextBox 19">
            <a:extLst>
              <a:ext uri="{FF2B5EF4-FFF2-40B4-BE49-F238E27FC236}">
                <a16:creationId xmlns:a16="http://schemas.microsoft.com/office/drawing/2014/main" id="{C038473A-80E7-431D-B332-652A3ED58596}"/>
              </a:ext>
            </a:extLst>
          </p:cNvPr>
          <p:cNvSpPr txBox="1"/>
          <p:nvPr/>
        </p:nvSpPr>
        <p:spPr>
          <a:xfrm>
            <a:off x="3264743" y="300807"/>
            <a:ext cx="2616101" cy="615553"/>
          </a:xfrm>
          <a:prstGeom prst="rect">
            <a:avLst/>
          </a:prstGeom>
          <a:noFill/>
        </p:spPr>
        <p:txBody>
          <a:bodyPr wrap="none" lIns="0" tIns="0" rIns="0" bIns="0" rtlCol="0">
            <a:spAutoFit/>
          </a:bodyPr>
          <a:lstStyle/>
          <a:p>
            <a:pPr algn="ctr"/>
            <a:r>
              <a:rPr lang="en-US" sz="4000" dirty="0">
                <a:solidFill>
                  <a:schemeClr val="bg1"/>
                </a:solidFill>
                <a:latin typeface="Cambria" panose="02040503050406030204" pitchFamily="18" charset="0"/>
                <a:ea typeface="Cambria" panose="02040503050406030204" pitchFamily="18" charset="0"/>
              </a:rPr>
              <a:t>TIẾNG VIỆT</a:t>
            </a:r>
          </a:p>
        </p:txBody>
      </p:sp>
      <p:pic>
        <p:nvPicPr>
          <p:cNvPr id="26" name="Picture 2" descr="Không có mô tả ảnh.">
            <a:extLst>
              <a:ext uri="{FF2B5EF4-FFF2-40B4-BE49-F238E27FC236}">
                <a16:creationId xmlns:a16="http://schemas.microsoft.com/office/drawing/2014/main" id="{D8C0EB5C-4D18-433F-AAE6-E81897A9FBB8}"/>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4407" b="79153" l="34562" r="92331"/>
                    </a14:imgEffect>
                  </a14:imgLayer>
                </a14:imgProps>
              </a:ext>
              <a:ext uri="{28A0092B-C50C-407E-A947-70E740481C1C}">
                <a14:useLocalDpi xmlns:a14="http://schemas.microsoft.com/office/drawing/2010/main" val="0"/>
              </a:ext>
            </a:extLst>
          </a:blip>
          <a:srcRect l="34166" t="22173" r="7917" b="20790"/>
          <a:stretch/>
        </p:blipFill>
        <p:spPr bwMode="auto">
          <a:xfrm>
            <a:off x="1648522" y="844352"/>
            <a:ext cx="5303850" cy="2938104"/>
          </a:xfrm>
          <a:prstGeom prst="rect">
            <a:avLst/>
          </a:prstGeom>
          <a:noFill/>
          <a:extLst>
            <a:ext uri="{909E8E84-426E-40DD-AFC4-6F175D3DCCD1}">
              <a14:hiddenFill xmlns:a14="http://schemas.microsoft.com/office/drawing/2010/main">
                <a:solidFill>
                  <a:srgbClr val="FFFFFF"/>
                </a:solidFill>
              </a14:hiddenFill>
            </a:ext>
          </a:extLst>
        </p:spPr>
      </p:pic>
      <p:sp>
        <p:nvSpPr>
          <p:cNvPr id="17" name="文本框 29"/>
          <p:cNvSpPr txBox="1"/>
          <p:nvPr/>
        </p:nvSpPr>
        <p:spPr>
          <a:xfrm>
            <a:off x="885546" y="1492424"/>
            <a:ext cx="7089775" cy="1446550"/>
          </a:xfrm>
          <a:prstGeom prst="rect">
            <a:avLst/>
          </a:prstGeom>
          <a:noFill/>
        </p:spPr>
        <p:txBody>
          <a:bodyPr lIns="91440" tIns="45720" rIns="91440" bIns="45720">
            <a:spAutoFit/>
          </a:bodyPr>
          <a:lstStyle/>
          <a:p>
            <a:pPr algn="ctr" fontAlgn="auto">
              <a:defRPr/>
            </a:pPr>
            <a:r>
              <a:rPr lang="en-US" altLang="zh-CN" sz="4400" b="1" spc="-300" noProof="1">
                <a:ln>
                  <a:solidFill>
                    <a:schemeClr val="bg1"/>
                  </a:solidFill>
                </a:ln>
                <a:solidFill>
                  <a:srgbClr val="42210F"/>
                </a:solidFill>
                <a:effectLst>
                  <a:outerShdw dist="63500" dir="2700000" algn="tl">
                    <a:srgbClr val="F5AC47">
                      <a:alpha val="100000"/>
                    </a:srgbClr>
                  </a:outerShdw>
                </a:effectLst>
                <a:latin typeface="Cambria" panose="02040503050406030204" pitchFamily="18" charset="0"/>
                <a:ea typeface="Cambria" panose="02040503050406030204" pitchFamily="18" charset="0"/>
                <a:cs typeface="Open Sans Light" pitchFamily="34" charset="0"/>
                <a:sym typeface="+mn-lt"/>
              </a:rPr>
              <a:t>KIỂM TRA GKII </a:t>
            </a:r>
          </a:p>
          <a:p>
            <a:pPr algn="ctr" fontAlgn="auto">
              <a:defRPr/>
            </a:pPr>
            <a:r>
              <a:rPr lang="en-US" altLang="zh-CN" sz="4400" b="1" spc="-300" noProof="1">
                <a:ln>
                  <a:solidFill>
                    <a:schemeClr val="bg1"/>
                  </a:solidFill>
                </a:ln>
                <a:solidFill>
                  <a:srgbClr val="42210F"/>
                </a:solidFill>
                <a:effectLst>
                  <a:outerShdw dist="63500" dir="2700000" algn="tl">
                    <a:srgbClr val="F5AC47">
                      <a:alpha val="100000"/>
                    </a:srgbClr>
                  </a:outerShdw>
                </a:effectLst>
                <a:latin typeface="Cambria" panose="02040503050406030204" pitchFamily="18" charset="0"/>
                <a:ea typeface="Cambria" panose="02040503050406030204" pitchFamily="18" charset="0"/>
                <a:cs typeface="Open Sans Light" pitchFamily="34" charset="0"/>
                <a:sym typeface="+mn-lt"/>
              </a:rPr>
              <a:t>(KIỂM TRA VIẾT)</a:t>
            </a:r>
          </a:p>
        </p:txBody>
      </p:sp>
      <p:sp>
        <p:nvSpPr>
          <p:cNvPr id="18" name="TextBox 17">
            <a:extLst>
              <a:ext uri="{FF2B5EF4-FFF2-40B4-BE49-F238E27FC236}">
                <a16:creationId xmlns:a16="http://schemas.microsoft.com/office/drawing/2014/main" id="{0FC842CC-7F70-464A-A03F-58574C6AE4CB}"/>
              </a:ext>
            </a:extLst>
          </p:cNvPr>
          <p:cNvSpPr txBox="1"/>
          <p:nvPr/>
        </p:nvSpPr>
        <p:spPr>
          <a:xfrm>
            <a:off x="3806722" y="2806717"/>
            <a:ext cx="987450" cy="553998"/>
          </a:xfrm>
          <a:prstGeom prst="rect">
            <a:avLst/>
          </a:prstGeom>
          <a:noFill/>
        </p:spPr>
        <p:txBody>
          <a:bodyPr wrap="none" lIns="0" tIns="0" rIns="0" bIns="0" rtlCol="0">
            <a:spAutoFit/>
          </a:bodyPr>
          <a:lstStyle/>
          <a:p>
            <a:pPr algn="ctr"/>
            <a:r>
              <a:rPr lang="en-US" sz="3600" dirty="0" err="1">
                <a:solidFill>
                  <a:srgbClr val="FF0000"/>
                </a:solidFill>
                <a:latin typeface="#9Slide05 SVNShintia Script" panose="02000804000000020003" pitchFamily="2" charset="0"/>
                <a:cs typeface="Calibri" panose="020F0502020204030204" pitchFamily="34" charset="0"/>
              </a:rPr>
              <a:t>Tiết</a:t>
            </a:r>
            <a:r>
              <a:rPr lang="en-US" sz="3600" dirty="0">
                <a:solidFill>
                  <a:srgbClr val="FF0000"/>
                </a:solidFill>
                <a:latin typeface="#9Slide05 SVNShintia Script" panose="02000804000000020003" pitchFamily="2" charset="0"/>
                <a:cs typeface="Calibri" panose="020F0502020204030204" pitchFamily="34" charset="0"/>
              </a:rPr>
              <a:t> 8</a:t>
            </a: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50" presetClass="entr" presetSubtype="0" decel="10000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p:cTn id="10" dur="1000" fill="hold"/>
                                            <p:tgtEl>
                                              <p:spTgt spid="9"/>
                                            </p:tgtEl>
                                            <p:attrNameLst>
                                              <p:attrName>ppt_w</p:attrName>
                                            </p:attrNameLst>
                                          </p:cBhvr>
                                          <p:tavLst>
                                            <p:tav tm="0">
                                              <p:val>
                                                <p:strVal val="#ppt_w+.3"/>
                                              </p:val>
                                            </p:tav>
                                            <p:tav tm="100000">
                                              <p:val>
                                                <p:strVal val="#ppt_w"/>
                                              </p:val>
                                            </p:tav>
                                          </p:tavLst>
                                        </p:anim>
                                        <p:anim calcmode="lin" valueType="num">
                                          <p:cBhvr>
                                            <p:cTn id="11" dur="1000" fill="hold"/>
                                            <p:tgtEl>
                                              <p:spTgt spid="9"/>
                                            </p:tgtEl>
                                            <p:attrNameLst>
                                              <p:attrName>ppt_h</p:attrName>
                                            </p:attrNameLst>
                                          </p:cBhvr>
                                          <p:tavLst>
                                            <p:tav tm="0">
                                              <p:val>
                                                <p:strVal val="#ppt_h"/>
                                              </p:val>
                                            </p:tav>
                                            <p:tav tm="100000">
                                              <p:val>
                                                <p:strVal val="#ppt_h"/>
                                              </p:val>
                                            </p:tav>
                                          </p:tavLst>
                                        </p:anim>
                                        <p:animEffect transition="in" filter="fade">
                                          <p:cBhvr>
                                            <p:cTn id="12" dur="1000"/>
                                            <p:tgtEl>
                                              <p:spTgt spid="9"/>
                                            </p:tgtEl>
                                          </p:cBhvr>
                                        </p:animEffect>
                                      </p:childTnLst>
                                    </p:cTn>
                                  </p:par>
                                  <p:par>
                                    <p:cTn id="13" presetID="2" presetClass="entr" presetSubtype="4" fill="hold" grpId="0" nodeType="withEffect" p14:presetBounceEnd="70000">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14:bounceEnd="70000">
                                          <p:cBhvr additive="base">
                                            <p:cTn id="15" dur="1000" fill="hold"/>
                                            <p:tgtEl>
                                              <p:spTgt spid="20"/>
                                            </p:tgtEl>
                                            <p:attrNameLst>
                                              <p:attrName>ppt_x</p:attrName>
                                            </p:attrNameLst>
                                          </p:cBhvr>
                                          <p:tavLst>
                                            <p:tav tm="0">
                                              <p:val>
                                                <p:strVal val="#ppt_x"/>
                                              </p:val>
                                            </p:tav>
                                            <p:tav tm="100000">
                                              <p:val>
                                                <p:strVal val="#ppt_x"/>
                                              </p:val>
                                            </p:tav>
                                          </p:tavLst>
                                        </p:anim>
                                        <p:anim calcmode="lin" valueType="num" p14:bounceEnd="70000">
                                          <p:cBhvr additive="base">
                                            <p:cTn id="16"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circle(in)">
                                          <p:cBhvr>
                                            <p:cTn id="21" dur="2000"/>
                                            <p:tgtEl>
                                              <p:spTgt spid="26"/>
                                            </p:tgtEl>
                                          </p:cBhvr>
                                        </p:animEffect>
                                      </p:childTnLst>
                                    </p:cTn>
                                  </p:par>
                                  <p:par>
                                    <p:cTn id="22" presetID="23" presetClass="entr" presetSubtype="16"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14:presetBounceEnd="70000">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14:bounceEnd="70000">
                                          <p:cBhvr additive="base">
                                            <p:cTn id="30" dur="1000" fill="hold"/>
                                            <p:tgtEl>
                                              <p:spTgt spid="18"/>
                                            </p:tgtEl>
                                            <p:attrNameLst>
                                              <p:attrName>ppt_x</p:attrName>
                                            </p:attrNameLst>
                                          </p:cBhvr>
                                          <p:tavLst>
                                            <p:tav tm="0">
                                              <p:val>
                                                <p:strVal val="#ppt_x"/>
                                              </p:val>
                                            </p:tav>
                                            <p:tav tm="100000">
                                              <p:val>
                                                <p:strVal val="#ppt_x"/>
                                              </p:val>
                                            </p:tav>
                                          </p:tavLst>
                                        </p:anim>
                                        <p:anim calcmode="lin" valueType="num" p14:bounceEnd="70000">
                                          <p:cBhvr additive="base">
                                            <p:cTn id="31"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7" grpId="0"/>
          <p:bldP spid="17" grpId="1"/>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50" presetClass="entr" presetSubtype="0" decel="10000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p:cTn id="10" dur="1000" fill="hold"/>
                                            <p:tgtEl>
                                              <p:spTgt spid="9"/>
                                            </p:tgtEl>
                                            <p:attrNameLst>
                                              <p:attrName>ppt_w</p:attrName>
                                            </p:attrNameLst>
                                          </p:cBhvr>
                                          <p:tavLst>
                                            <p:tav tm="0">
                                              <p:val>
                                                <p:strVal val="#ppt_w+.3"/>
                                              </p:val>
                                            </p:tav>
                                            <p:tav tm="100000">
                                              <p:val>
                                                <p:strVal val="#ppt_w"/>
                                              </p:val>
                                            </p:tav>
                                          </p:tavLst>
                                        </p:anim>
                                        <p:anim calcmode="lin" valueType="num">
                                          <p:cBhvr>
                                            <p:cTn id="11" dur="1000" fill="hold"/>
                                            <p:tgtEl>
                                              <p:spTgt spid="9"/>
                                            </p:tgtEl>
                                            <p:attrNameLst>
                                              <p:attrName>ppt_h</p:attrName>
                                            </p:attrNameLst>
                                          </p:cBhvr>
                                          <p:tavLst>
                                            <p:tav tm="0">
                                              <p:val>
                                                <p:strVal val="#ppt_h"/>
                                              </p:val>
                                            </p:tav>
                                            <p:tav tm="100000">
                                              <p:val>
                                                <p:strVal val="#ppt_h"/>
                                              </p:val>
                                            </p:tav>
                                          </p:tavLst>
                                        </p:anim>
                                        <p:animEffect transition="in" filter="fade">
                                          <p:cBhvr>
                                            <p:cTn id="12" dur="1000"/>
                                            <p:tgtEl>
                                              <p:spTgt spid="9"/>
                                            </p:tgtEl>
                                          </p:cBhvr>
                                        </p:animEffect>
                                      </p:childTnLst>
                                    </p:cTn>
                                  </p:par>
                                  <p:par>
                                    <p:cTn id="13" presetID="2" presetClass="entr" presetSubtype="4"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000" fill="hold"/>
                                            <p:tgtEl>
                                              <p:spTgt spid="20"/>
                                            </p:tgtEl>
                                            <p:attrNameLst>
                                              <p:attrName>ppt_x</p:attrName>
                                            </p:attrNameLst>
                                          </p:cBhvr>
                                          <p:tavLst>
                                            <p:tav tm="0">
                                              <p:val>
                                                <p:strVal val="#ppt_x"/>
                                              </p:val>
                                            </p:tav>
                                            <p:tav tm="100000">
                                              <p:val>
                                                <p:strVal val="#ppt_x"/>
                                              </p:val>
                                            </p:tav>
                                          </p:tavLst>
                                        </p:anim>
                                        <p:anim calcmode="lin" valueType="num">
                                          <p:cBhvr additive="base">
                                            <p:cTn id="16"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circle(in)">
                                          <p:cBhvr>
                                            <p:cTn id="21" dur="2000"/>
                                            <p:tgtEl>
                                              <p:spTgt spid="26"/>
                                            </p:tgtEl>
                                          </p:cBhvr>
                                        </p:animEffect>
                                      </p:childTnLst>
                                    </p:cTn>
                                  </p:par>
                                  <p:par>
                                    <p:cTn id="22" presetID="23" presetClass="entr" presetSubtype="16"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1000" fill="hold"/>
                                            <p:tgtEl>
                                              <p:spTgt spid="18"/>
                                            </p:tgtEl>
                                            <p:attrNameLst>
                                              <p:attrName>ppt_x</p:attrName>
                                            </p:attrNameLst>
                                          </p:cBhvr>
                                          <p:tavLst>
                                            <p:tav tm="0">
                                              <p:val>
                                                <p:strVal val="#ppt_x"/>
                                              </p:val>
                                            </p:tav>
                                            <p:tav tm="100000">
                                              <p:val>
                                                <p:strVal val="#ppt_x"/>
                                              </p:val>
                                            </p:tav>
                                          </p:tavLst>
                                        </p:anim>
                                        <p:anim calcmode="lin" valueType="num">
                                          <p:cBhvr additive="base">
                                            <p:cTn id="31"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7" grpId="0"/>
          <p:bldP spid="17" grpId="1"/>
          <p:bldP spid="18"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椭圆 22">
            <a:extLst>
              <a:ext uri="{FF2B5EF4-FFF2-40B4-BE49-F238E27FC236}">
                <a16:creationId xmlns:a16="http://schemas.microsoft.com/office/drawing/2014/main" id="{D4C9D919-B103-4D03-9AD7-FCBC250BCFAD}"/>
              </a:ext>
            </a:extLst>
          </p:cNvPr>
          <p:cNvSpPr>
            <a:spLocks noChangeArrowheads="1"/>
          </p:cNvSpPr>
          <p:nvPr/>
        </p:nvSpPr>
        <p:spPr bwMode="auto">
          <a:xfrm>
            <a:off x="1102482" y="362243"/>
            <a:ext cx="576064" cy="551148"/>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endParaRPr lang="zh-CN" altLang="en-US" sz="1799">
              <a:solidFill>
                <a:srgbClr val="FFFFFF"/>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26" name="Group 19">
            <a:hlinkClick r:id="rId4" action="ppaction://hlinksldjump"/>
            <a:extLst>
              <a:ext uri="{FF2B5EF4-FFF2-40B4-BE49-F238E27FC236}">
                <a16:creationId xmlns:a16="http://schemas.microsoft.com/office/drawing/2014/main" id="{BB296A21-53B6-43F2-960E-E989EBA347A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1237504" y="377780"/>
            <a:ext cx="384853" cy="410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4"/>
          <p:cNvSpPr txBox="1"/>
          <p:nvPr/>
        </p:nvSpPr>
        <p:spPr>
          <a:xfrm>
            <a:off x="1508489" y="342817"/>
            <a:ext cx="6912768" cy="564257"/>
          </a:xfrm>
          <a:prstGeom prst="rect">
            <a:avLst/>
          </a:prstGeom>
        </p:spPr>
        <p:txBody>
          <a:bodyPr wrap="square" lIns="0" tIns="0" rIns="0" bIns="0" rtlCol="0" anchor="t">
            <a:spAutoFit/>
          </a:bodyPr>
          <a:lstStyle/>
          <a:p>
            <a:pPr algn="ctr">
              <a:lnSpc>
                <a:spcPts val="4401"/>
              </a:lnSpc>
            </a:pPr>
            <a:r>
              <a:rPr lang="en-US" sz="2800">
                <a:solidFill>
                  <a:srgbClr val="FF0000"/>
                </a:solidFill>
                <a:latin typeface="#9Slide05 SVNShintia Script" panose="02000804000000020003" pitchFamily="2" charset="0"/>
                <a:cs typeface="Calibri" panose="020F0502020204030204" pitchFamily="34" charset="0"/>
              </a:rPr>
              <a:t>BÀI VĂN TẢ NGƯỜI GÒM CÓ MẤY PHẦN?</a:t>
            </a:r>
            <a:endParaRPr lang="en-US" sz="2800" b="1" spc="80" dirty="0">
              <a:solidFill>
                <a:srgbClr val="FF0000"/>
              </a:solidFill>
              <a:latin typeface="Prompt Bold"/>
            </a:endParaRPr>
          </a:p>
        </p:txBody>
      </p:sp>
      <p:sp>
        <p:nvSpPr>
          <p:cNvPr id="13" name="Rectangle: Rounded Corners 18">
            <a:extLst>
              <a:ext uri="{FF2B5EF4-FFF2-40B4-BE49-F238E27FC236}">
                <a16:creationId xmlns:a16="http://schemas.microsoft.com/office/drawing/2014/main" id="{C12AF386-10E7-4C03-91B5-7499842FAE72}"/>
              </a:ext>
            </a:extLst>
          </p:cNvPr>
          <p:cNvSpPr/>
          <p:nvPr/>
        </p:nvSpPr>
        <p:spPr>
          <a:xfrm>
            <a:off x="900385" y="1060376"/>
            <a:ext cx="7488833" cy="3744416"/>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14" name="TextBox 13">
            <a:extLst>
              <a:ext uri="{FF2B5EF4-FFF2-40B4-BE49-F238E27FC236}">
                <a16:creationId xmlns:a16="http://schemas.microsoft.com/office/drawing/2014/main" id="{F76F2850-B70A-466F-AA17-A17915C65593}"/>
              </a:ext>
            </a:extLst>
          </p:cNvPr>
          <p:cNvSpPr txBox="1"/>
          <p:nvPr/>
        </p:nvSpPr>
        <p:spPr>
          <a:xfrm>
            <a:off x="1107140" y="1204392"/>
            <a:ext cx="7199166" cy="3447098"/>
          </a:xfrm>
          <a:prstGeom prst="rect">
            <a:avLst/>
          </a:prstGeom>
          <a:noFill/>
        </p:spPr>
        <p:txBody>
          <a:bodyPr wrap="square" lIns="0" tIns="0" rIns="0" bIns="0" rtlCol="0">
            <a:spAutoFit/>
          </a:bodyPr>
          <a:lstStyle/>
          <a:p>
            <a:pPr algn="just"/>
            <a:r>
              <a:rPr lang="en-US" sz="3200">
                <a:latin typeface="#9Slide05 SVNShintia Script" panose="02000804000000020003" pitchFamily="2" charset="0"/>
                <a:cs typeface="Calibri" panose="020F0502020204030204" pitchFamily="34" charset="0"/>
              </a:rPr>
              <a:t>MB: Giới thiệu người định tả. </a:t>
            </a:r>
          </a:p>
          <a:p>
            <a:pPr algn="just"/>
            <a:r>
              <a:rPr lang="en-US" sz="3200">
                <a:latin typeface="#9Slide05 SVNShintia Script" panose="02000804000000020003" pitchFamily="2" charset="0"/>
                <a:cs typeface="Calibri" panose="020F0502020204030204" pitchFamily="34" charset="0"/>
              </a:rPr>
              <a:t>TB: </a:t>
            </a:r>
          </a:p>
          <a:p>
            <a:pPr algn="just"/>
            <a:r>
              <a:rPr lang="en-US" sz="3200">
                <a:latin typeface="#9Slide05 SVNShintia Script" panose="02000804000000020003" pitchFamily="2" charset="0"/>
                <a:cs typeface="Calibri" panose="020F0502020204030204" pitchFamily="34" charset="0"/>
              </a:rPr>
              <a:t>+ Tả ngoại hình: đặc điểm nổi bật về tầm vóc, cách ăn mặc, khuôn mặt, mái tóc, cặp mắt, hàm răng,..</a:t>
            </a:r>
          </a:p>
          <a:p>
            <a:pPr algn="just"/>
            <a:r>
              <a:rPr lang="en-US" sz="3200">
                <a:latin typeface="#9Slide05 SVNShintia Script" panose="02000804000000020003" pitchFamily="2" charset="0"/>
                <a:cs typeface="Calibri" panose="020F0502020204030204" pitchFamily="34" charset="0"/>
              </a:rPr>
              <a:t>+ Tả tính cách, hoạt động: lời nói, cử chỉ, thói quen, cách cư xử với người khác,… </a:t>
            </a:r>
          </a:p>
          <a:p>
            <a:pPr algn="just"/>
            <a:r>
              <a:rPr lang="en-US" sz="3200">
                <a:latin typeface="#9Slide05 SVNShintia Script" panose="02000804000000020003" pitchFamily="2" charset="0"/>
                <a:cs typeface="Calibri" panose="020F0502020204030204" pitchFamily="34" charset="0"/>
              </a:rPr>
              <a:t>KB: Nêu cảm nghĩ về người được tả. </a:t>
            </a:r>
          </a:p>
        </p:txBody>
      </p:sp>
    </p:spTree>
    <p:extLst>
      <p:ext uri="{BB962C8B-B14F-4D97-AF65-F5344CB8AC3E}">
        <p14:creationId xmlns:p14="http://schemas.microsoft.com/office/powerpoint/2010/main" val="1927095914"/>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Effect transition="in" filter="fade">
                                      <p:cBhvr>
                                        <p:cTn id="19" dur="500"/>
                                        <p:tgtEl>
                                          <p:spTgt spid="1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xEl>
                                              <p:pRg st="1" end="1"/>
                                            </p:txEl>
                                          </p:spTgt>
                                        </p:tgtEl>
                                        <p:attrNameLst>
                                          <p:attrName>style.visibility</p:attrName>
                                        </p:attrNameLst>
                                      </p:cBhvr>
                                      <p:to>
                                        <p:strVal val="visible"/>
                                      </p:to>
                                    </p:set>
                                    <p:animEffect transition="in" filter="fade">
                                      <p:cBhvr>
                                        <p:cTn id="24" dur="500"/>
                                        <p:tgtEl>
                                          <p:spTgt spid="1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
                                            <p:txEl>
                                              <p:pRg st="2" end="2"/>
                                            </p:txEl>
                                          </p:spTgt>
                                        </p:tgtEl>
                                        <p:attrNameLst>
                                          <p:attrName>style.visibility</p:attrName>
                                        </p:attrNameLst>
                                      </p:cBhvr>
                                      <p:to>
                                        <p:strVal val="visible"/>
                                      </p:to>
                                    </p:set>
                                    <p:animEffect transition="in" filter="fade">
                                      <p:cBhvr>
                                        <p:cTn id="29" dur="500"/>
                                        <p:tgtEl>
                                          <p:spTgt spid="14">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
                                            <p:txEl>
                                              <p:pRg st="3" end="3"/>
                                            </p:txEl>
                                          </p:spTgt>
                                        </p:tgtEl>
                                        <p:attrNameLst>
                                          <p:attrName>style.visibility</p:attrName>
                                        </p:attrNameLst>
                                      </p:cBhvr>
                                      <p:to>
                                        <p:strVal val="visible"/>
                                      </p:to>
                                    </p:set>
                                    <p:animEffect transition="in" filter="fade">
                                      <p:cBhvr>
                                        <p:cTn id="34" dur="500"/>
                                        <p:tgtEl>
                                          <p:spTgt spid="14">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4">
                                            <p:txEl>
                                              <p:pRg st="4" end="4"/>
                                            </p:txEl>
                                          </p:spTgt>
                                        </p:tgtEl>
                                        <p:attrNameLst>
                                          <p:attrName>style.visibility</p:attrName>
                                        </p:attrNameLst>
                                      </p:cBhvr>
                                      <p:to>
                                        <p:strVal val="visible"/>
                                      </p:to>
                                    </p:set>
                                    <p:animEffect transition="in" filter="fade">
                                      <p:cBhvr>
                                        <p:cTn id="39"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autoUpdateAnimBg="0"/>
      <p:bldP spid="1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椭圆 22">
            <a:extLst>
              <a:ext uri="{FF2B5EF4-FFF2-40B4-BE49-F238E27FC236}">
                <a16:creationId xmlns:a16="http://schemas.microsoft.com/office/drawing/2014/main" id="{D4C9D919-B103-4D03-9AD7-FCBC250BCFAD}"/>
              </a:ext>
            </a:extLst>
          </p:cNvPr>
          <p:cNvSpPr>
            <a:spLocks noChangeArrowheads="1"/>
          </p:cNvSpPr>
          <p:nvPr/>
        </p:nvSpPr>
        <p:spPr bwMode="auto">
          <a:xfrm>
            <a:off x="1786210" y="5172"/>
            <a:ext cx="576064" cy="551148"/>
          </a:xfrm>
          <a:prstGeom prst="ellipse">
            <a:avLst/>
          </a:prstGeom>
          <a:blipFill dpi="0" rotWithShape="1">
            <a:blip r:embed="rId3" cstate="print">
              <a:extLst>
                <a:ext uri="{28A0092B-C50C-407E-A947-70E740481C1C}">
                  <a14:useLocalDpi xmlns:a14="http://schemas.microsoft.com/office/drawing/2010/main" val="0"/>
                </a:ext>
              </a:extLst>
            </a:blip>
            <a:srcRect/>
            <a:stretch>
              <a:fillRect/>
            </a:stretch>
          </a:blip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endParaRPr lang="zh-CN" altLang="en-US" sz="1799">
              <a:solidFill>
                <a:srgbClr val="FFFFFF"/>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26" name="Group 19">
            <a:hlinkClick r:id="rId4" action="ppaction://hlinksldjump"/>
            <a:extLst>
              <a:ext uri="{FF2B5EF4-FFF2-40B4-BE49-F238E27FC236}">
                <a16:creationId xmlns:a16="http://schemas.microsoft.com/office/drawing/2014/main" id="{BB296A21-53B6-43F2-960E-E989EBA347A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1921232" y="20709"/>
            <a:ext cx="384853" cy="410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4"/>
          <p:cNvSpPr txBox="1"/>
          <p:nvPr/>
        </p:nvSpPr>
        <p:spPr>
          <a:xfrm>
            <a:off x="540346" y="-32368"/>
            <a:ext cx="8442866" cy="516680"/>
          </a:xfrm>
          <a:prstGeom prst="rect">
            <a:avLst/>
          </a:prstGeom>
        </p:spPr>
        <p:txBody>
          <a:bodyPr wrap="square" lIns="0" tIns="0" rIns="0" bIns="0" rtlCol="0" anchor="t">
            <a:spAutoFit/>
          </a:bodyPr>
          <a:lstStyle/>
          <a:p>
            <a:pPr algn="ctr">
              <a:lnSpc>
                <a:spcPts val="4401"/>
              </a:lnSpc>
            </a:pPr>
            <a:r>
              <a:rPr lang="en-US" sz="3200">
                <a:solidFill>
                  <a:srgbClr val="FF0000"/>
                </a:solidFill>
                <a:latin typeface="#9Slide05 SVNShintia Script" panose="02000804000000020003" pitchFamily="2" charset="0"/>
                <a:cs typeface="Calibri" panose="020F0502020204030204" pitchFamily="34" charset="0"/>
              </a:rPr>
              <a:t>DÀN Ý THAM KHẢO</a:t>
            </a:r>
            <a:endParaRPr lang="en-US" sz="3200" b="1" spc="80" dirty="0">
              <a:solidFill>
                <a:srgbClr val="FF0000"/>
              </a:solidFill>
              <a:latin typeface="Prompt Bold"/>
            </a:endParaRPr>
          </a:p>
        </p:txBody>
      </p:sp>
      <p:sp>
        <p:nvSpPr>
          <p:cNvPr id="28" name="Freeform 27"/>
          <p:cNvSpPr/>
          <p:nvPr/>
        </p:nvSpPr>
        <p:spPr>
          <a:xfrm>
            <a:off x="386805" y="2707975"/>
            <a:ext cx="8433338" cy="1880793"/>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92D050">
              <a:alpha val="40000"/>
            </a:srgbClr>
          </a:solidFill>
          <a:ln>
            <a:solidFill>
              <a:srgbClr val="5A90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72870" tIns="60971" rIns="60971" bIns="60971" numCol="1" spcCol="1270" anchor="ctr" anchorCtr="0">
            <a:noAutofit/>
          </a:bodyPr>
          <a:lstStyle/>
          <a:p>
            <a:pPr defTabSz="711342">
              <a:lnSpc>
                <a:spcPct val="90000"/>
              </a:lnSpc>
              <a:spcAft>
                <a:spcPct val="35000"/>
              </a:spcAft>
            </a:pPr>
            <a:r>
              <a:rPr lang="en-US" dirty="0">
                <a:solidFill>
                  <a:schemeClr val="tx2">
                    <a:lumMod val="50000"/>
                  </a:schemeClr>
                </a:solidFill>
                <a:latin typeface="Arial" panose="020B0604020202020204" pitchFamily="34" charset="0"/>
                <a:cs typeface="Arial" panose="020B0604020202020204" pitchFamily="34" charset="0"/>
              </a:rPr>
              <a:t>b) </a:t>
            </a:r>
            <a:r>
              <a:rPr lang="en-US" err="1">
                <a:solidFill>
                  <a:schemeClr val="tx2">
                    <a:lumMod val="50000"/>
                  </a:schemeClr>
                </a:solidFill>
                <a:latin typeface="Arial" panose="020B0604020202020204" pitchFamily="34" charset="0"/>
                <a:cs typeface="Arial" panose="020B0604020202020204" pitchFamily="34" charset="0"/>
              </a:rPr>
              <a:t>Tả</a:t>
            </a:r>
            <a:r>
              <a:rPr lang="en-US">
                <a:solidFill>
                  <a:schemeClr val="tx2">
                    <a:lumMod val="50000"/>
                  </a:schemeClr>
                </a:solidFill>
                <a:latin typeface="Arial" panose="020B0604020202020204" pitchFamily="34" charset="0"/>
                <a:cs typeface="Arial" panose="020B0604020202020204" pitchFamily="34" charset="0"/>
              </a:rPr>
              <a:t> tính cách, hoạt động của bạn thân </a:t>
            </a:r>
            <a:endParaRPr lang="en-US" dirty="0">
              <a:solidFill>
                <a:schemeClr val="tx2">
                  <a:lumMod val="50000"/>
                </a:schemeClr>
              </a:solidFill>
              <a:latin typeface="Arial" panose="020B0604020202020204" pitchFamily="34" charset="0"/>
              <a:cs typeface="Arial" panose="020B0604020202020204" pitchFamily="34" charset="0"/>
            </a:endParaRPr>
          </a:p>
          <a:p>
            <a:pPr marL="285750" indent="-285750" defTabSz="711342">
              <a:lnSpc>
                <a:spcPct val="90000"/>
              </a:lnSpc>
              <a:spcAft>
                <a:spcPct val="35000"/>
              </a:spcAft>
              <a:buFontTx/>
              <a:buChar char="-"/>
            </a:pPr>
            <a:r>
              <a:rPr lang="en-US">
                <a:solidFill>
                  <a:schemeClr val="tx2">
                    <a:lumMod val="50000"/>
                  </a:schemeClr>
                </a:solidFill>
                <a:latin typeface="Arial" panose="020B0604020202020204" pitchFamily="34" charset="0"/>
                <a:cs typeface="Arial" panose="020B0604020202020204" pitchFamily="34" charset="0"/>
              </a:rPr>
              <a:t>Kể một vài chi tiết chứng minh tính cách của bạn. </a:t>
            </a:r>
          </a:p>
          <a:p>
            <a:pPr marL="285750" indent="-285750" defTabSz="711342">
              <a:lnSpc>
                <a:spcPct val="90000"/>
              </a:lnSpc>
              <a:spcAft>
                <a:spcPct val="35000"/>
              </a:spcAft>
              <a:buFontTx/>
              <a:buChar char="-"/>
            </a:pPr>
            <a:r>
              <a:rPr lang="en-US">
                <a:solidFill>
                  <a:schemeClr val="tx2">
                    <a:lumMod val="50000"/>
                  </a:schemeClr>
                </a:solidFill>
                <a:latin typeface="Arial" panose="020B0604020202020204" pitchFamily="34" charset="0"/>
                <a:cs typeface="Arial" panose="020B0604020202020204" pitchFamily="34" charset="0"/>
              </a:rPr>
              <a:t>Hoạt động của bạn khi ở trường và ngoài giờ học.</a:t>
            </a:r>
          </a:p>
          <a:p>
            <a:pPr marL="285750" indent="-285750" defTabSz="711342">
              <a:lnSpc>
                <a:spcPct val="90000"/>
              </a:lnSpc>
              <a:spcAft>
                <a:spcPct val="35000"/>
              </a:spcAft>
              <a:buFontTx/>
              <a:buChar char="-"/>
            </a:pPr>
            <a:r>
              <a:rPr lang="en-US">
                <a:solidFill>
                  <a:schemeClr val="tx2">
                    <a:lumMod val="50000"/>
                  </a:schemeClr>
                </a:solidFill>
                <a:latin typeface="Arial" panose="020B0604020202020204" pitchFamily="34" charset="0"/>
                <a:cs typeface="Arial" panose="020B0604020202020204" pitchFamily="34" charset="0"/>
              </a:rPr>
              <a:t>Mối quan hệ của bạn ấy với thầy cô và bạn bè ở trường. </a:t>
            </a:r>
          </a:p>
          <a:p>
            <a:pPr marL="285750" indent="-285750" defTabSz="711342">
              <a:lnSpc>
                <a:spcPct val="90000"/>
              </a:lnSpc>
              <a:spcAft>
                <a:spcPct val="35000"/>
              </a:spcAft>
              <a:buFontTx/>
              <a:buChar char="-"/>
            </a:pPr>
            <a:r>
              <a:rPr lang="en-US">
                <a:solidFill>
                  <a:schemeClr val="tx2">
                    <a:lumMod val="50000"/>
                  </a:schemeClr>
                </a:solidFill>
                <a:latin typeface="Arial" panose="020B0604020202020204" pitchFamily="34" charset="0"/>
                <a:cs typeface="Arial" panose="020B0604020202020204" pitchFamily="34" charset="0"/>
              </a:rPr>
              <a:t>Kể một vài kỉ niệm hoặc hoạt động chung của hai người khiến em nhớ mãi.</a:t>
            </a:r>
            <a:endParaRPr lang="en-US" dirty="0">
              <a:solidFill>
                <a:schemeClr val="tx2">
                  <a:lumMod val="50000"/>
                </a:schemeClr>
              </a:solidFill>
              <a:latin typeface="Arial" panose="020B0604020202020204" pitchFamily="34" charset="0"/>
              <a:cs typeface="Arial" panose="020B0604020202020204" pitchFamily="34" charset="0"/>
            </a:endParaRPr>
          </a:p>
        </p:txBody>
      </p:sp>
      <p:grpSp>
        <p:nvGrpSpPr>
          <p:cNvPr id="29" name="Group 28"/>
          <p:cNvGrpSpPr/>
          <p:nvPr/>
        </p:nvGrpSpPr>
        <p:grpSpPr>
          <a:xfrm>
            <a:off x="396331" y="372813"/>
            <a:ext cx="8433339" cy="471539"/>
            <a:chOff x="838200" y="1487246"/>
            <a:chExt cx="16863751" cy="1291998"/>
          </a:xfrm>
        </p:grpSpPr>
        <p:sp>
          <p:nvSpPr>
            <p:cNvPr id="30" name="Flowchart: Delay 29"/>
            <p:cNvSpPr/>
            <p:nvPr/>
          </p:nvSpPr>
          <p:spPr>
            <a:xfrm rot="16200000">
              <a:off x="8766022" y="-6340249"/>
              <a:ext cx="1008108" cy="16863751"/>
            </a:xfrm>
            <a:prstGeom prst="flowChartDelay">
              <a:avLst/>
            </a:prstGeom>
            <a:solidFill>
              <a:srgbClr val="E7822A">
                <a:alpha val="40000"/>
              </a:srgbClr>
            </a:solidFill>
            <a:ln>
              <a:solidFill>
                <a:srgbClr val="E67F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Freeform 30"/>
            <p:cNvSpPr/>
            <p:nvPr/>
          </p:nvSpPr>
          <p:spPr>
            <a:xfrm>
              <a:off x="857251" y="1487246"/>
              <a:ext cx="14249401" cy="1291998"/>
            </a:xfrm>
            <a:custGeom>
              <a:avLst/>
              <a:gdLst>
                <a:gd name="connsiteX0" fmla="*/ 0 w 12192000"/>
                <a:gd name="connsiteY0" fmla="*/ 129200 h 1291998"/>
                <a:gd name="connsiteX1" fmla="*/ 129200 w 12192000"/>
                <a:gd name="connsiteY1" fmla="*/ 0 h 1291998"/>
                <a:gd name="connsiteX2" fmla="*/ 12062800 w 12192000"/>
                <a:gd name="connsiteY2" fmla="*/ 0 h 1291998"/>
                <a:gd name="connsiteX3" fmla="*/ 12192000 w 12192000"/>
                <a:gd name="connsiteY3" fmla="*/ 129200 h 1291998"/>
                <a:gd name="connsiteX4" fmla="*/ 12192000 w 12192000"/>
                <a:gd name="connsiteY4" fmla="*/ 1162798 h 1291998"/>
                <a:gd name="connsiteX5" fmla="*/ 12062800 w 12192000"/>
                <a:gd name="connsiteY5" fmla="*/ 1291998 h 1291998"/>
                <a:gd name="connsiteX6" fmla="*/ 129200 w 12192000"/>
                <a:gd name="connsiteY6" fmla="*/ 1291998 h 1291998"/>
                <a:gd name="connsiteX7" fmla="*/ 0 w 12192000"/>
                <a:gd name="connsiteY7" fmla="*/ 1162798 h 1291998"/>
                <a:gd name="connsiteX8" fmla="*/ 0 w 12192000"/>
                <a:gd name="connsiteY8" fmla="*/ 129200 h 129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291998">
                  <a:moveTo>
                    <a:pt x="0" y="129200"/>
                  </a:moveTo>
                  <a:cubicBezTo>
                    <a:pt x="0" y="57845"/>
                    <a:pt x="57845" y="0"/>
                    <a:pt x="129200" y="0"/>
                  </a:cubicBezTo>
                  <a:lnTo>
                    <a:pt x="12062800" y="0"/>
                  </a:lnTo>
                  <a:cubicBezTo>
                    <a:pt x="12134155" y="0"/>
                    <a:pt x="12192000" y="57845"/>
                    <a:pt x="12192000" y="129200"/>
                  </a:cubicBezTo>
                  <a:lnTo>
                    <a:pt x="12192000" y="1162798"/>
                  </a:lnTo>
                  <a:cubicBezTo>
                    <a:pt x="12192000" y="1234153"/>
                    <a:pt x="12134155" y="1291998"/>
                    <a:pt x="12062800" y="1291998"/>
                  </a:cubicBezTo>
                  <a:lnTo>
                    <a:pt x="129200" y="1291998"/>
                  </a:lnTo>
                  <a:cubicBezTo>
                    <a:pt x="57845" y="1291998"/>
                    <a:pt x="0" y="1234153"/>
                    <a:pt x="0" y="1162798"/>
                  </a:cubicBezTo>
                  <a:lnTo>
                    <a:pt x="0" y="129200"/>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69059" tIns="57160" rIns="57160" bIns="57160" numCol="1" spcCol="1270" anchor="ctr" anchorCtr="0">
              <a:noAutofit/>
            </a:bodyPr>
            <a:lstStyle/>
            <a:p>
              <a:pPr defTabSz="666883">
                <a:lnSpc>
                  <a:spcPct val="90000"/>
                </a:lnSpc>
                <a:spcAft>
                  <a:spcPct val="35000"/>
                </a:spcAft>
              </a:pPr>
              <a:r>
                <a:rPr lang="en-US" b="1" dirty="0">
                  <a:solidFill>
                    <a:schemeClr val="tx2">
                      <a:lumMod val="50000"/>
                    </a:schemeClr>
                  </a:solidFill>
                  <a:latin typeface="Arial" panose="020B0604020202020204" pitchFamily="34" charset="0"/>
                  <a:cs typeface="Arial" panose="020B0604020202020204" pitchFamily="34" charset="0"/>
                </a:rPr>
                <a:t>I. </a:t>
              </a:r>
              <a:r>
                <a:rPr lang="en-US" b="1" err="1">
                  <a:solidFill>
                    <a:schemeClr val="tx2">
                      <a:lumMod val="50000"/>
                    </a:schemeClr>
                  </a:solidFill>
                  <a:latin typeface="Arial" panose="020B0604020202020204" pitchFamily="34" charset="0"/>
                  <a:cs typeface="Arial" panose="020B0604020202020204" pitchFamily="34" charset="0"/>
                </a:rPr>
                <a:t>Mở</a:t>
              </a:r>
              <a:r>
                <a:rPr lang="en-US" b="1">
                  <a:solidFill>
                    <a:schemeClr val="tx2">
                      <a:lumMod val="50000"/>
                    </a:schemeClr>
                  </a:solidFill>
                  <a:latin typeface="Arial" panose="020B0604020202020204" pitchFamily="34" charset="0"/>
                  <a:cs typeface="Arial" panose="020B0604020202020204" pitchFamily="34" charset="0"/>
                </a:rPr>
                <a:t> bài</a:t>
              </a:r>
              <a:r>
                <a:rPr lang="en-US" b="1" dirty="0">
                  <a:solidFill>
                    <a:schemeClr val="tx2">
                      <a:lumMod val="50000"/>
                    </a:schemeClr>
                  </a:solidFill>
                  <a:latin typeface="Arial" panose="020B0604020202020204" pitchFamily="34" charset="0"/>
                  <a:cs typeface="Arial" panose="020B0604020202020204" pitchFamily="34" charset="0"/>
                </a:rPr>
                <a:t> </a:t>
              </a:r>
              <a:r>
                <a:rPr lang="en-US">
                  <a:solidFill>
                    <a:schemeClr val="tx2">
                      <a:lumMod val="50000"/>
                    </a:schemeClr>
                  </a:solidFill>
                  <a:latin typeface="Arial" panose="020B0604020202020204" pitchFamily="34" charset="0"/>
                  <a:cs typeface="Arial" panose="020B0604020202020204" pitchFamily="34" charset="0"/>
                </a:rPr>
                <a:t>Giới </a:t>
              </a:r>
              <a:r>
                <a:rPr lang="en-US" err="1">
                  <a:solidFill>
                    <a:schemeClr val="tx2">
                      <a:lumMod val="50000"/>
                    </a:schemeClr>
                  </a:solidFill>
                  <a:latin typeface="Arial" panose="020B0604020202020204" pitchFamily="34" charset="0"/>
                  <a:cs typeface="Arial" panose="020B0604020202020204" pitchFamily="34" charset="0"/>
                </a:rPr>
                <a:t>thiệu</a:t>
              </a:r>
              <a:r>
                <a:rPr lang="en-US">
                  <a:solidFill>
                    <a:schemeClr val="tx2">
                      <a:lumMod val="50000"/>
                    </a:schemeClr>
                  </a:solidFill>
                  <a:latin typeface="Arial" panose="020B0604020202020204" pitchFamily="34" charset="0"/>
                  <a:cs typeface="Arial" panose="020B0604020202020204" pitchFamily="34" charset="0"/>
                </a:rPr>
                <a:t> người bạn thân của em.</a:t>
              </a:r>
              <a:endParaRPr lang="en-US" dirty="0">
                <a:solidFill>
                  <a:schemeClr val="tx2">
                    <a:lumMod val="50000"/>
                  </a:schemeClr>
                </a:solidFill>
                <a:latin typeface="Arial" panose="020B0604020202020204" pitchFamily="34" charset="0"/>
                <a:cs typeface="Arial" panose="020B0604020202020204" pitchFamily="34" charset="0"/>
              </a:endParaRPr>
            </a:p>
          </p:txBody>
        </p:sp>
      </p:grpSp>
      <p:sp>
        <p:nvSpPr>
          <p:cNvPr id="32" name="Freeform 31"/>
          <p:cNvSpPr/>
          <p:nvPr/>
        </p:nvSpPr>
        <p:spPr>
          <a:xfrm>
            <a:off x="396331" y="844352"/>
            <a:ext cx="8442865" cy="1760327"/>
          </a:xfrm>
          <a:custGeom>
            <a:avLst/>
            <a:gdLst>
              <a:gd name="connsiteX0" fmla="*/ 0 w 12192000"/>
              <a:gd name="connsiteY0" fmla="*/ 479221 h 4792206"/>
              <a:gd name="connsiteX1" fmla="*/ 479221 w 12192000"/>
              <a:gd name="connsiteY1" fmla="*/ 0 h 4792206"/>
              <a:gd name="connsiteX2" fmla="*/ 11712779 w 12192000"/>
              <a:gd name="connsiteY2" fmla="*/ 0 h 4792206"/>
              <a:gd name="connsiteX3" fmla="*/ 12192000 w 12192000"/>
              <a:gd name="connsiteY3" fmla="*/ 479221 h 4792206"/>
              <a:gd name="connsiteX4" fmla="*/ 12192000 w 12192000"/>
              <a:gd name="connsiteY4" fmla="*/ 4312985 h 4792206"/>
              <a:gd name="connsiteX5" fmla="*/ 11712779 w 12192000"/>
              <a:gd name="connsiteY5" fmla="*/ 4792206 h 4792206"/>
              <a:gd name="connsiteX6" fmla="*/ 479221 w 12192000"/>
              <a:gd name="connsiteY6" fmla="*/ 4792206 h 4792206"/>
              <a:gd name="connsiteX7" fmla="*/ 0 w 12192000"/>
              <a:gd name="connsiteY7" fmla="*/ 4312985 h 4792206"/>
              <a:gd name="connsiteX8" fmla="*/ 0 w 12192000"/>
              <a:gd name="connsiteY8" fmla="*/ 479221 h 479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792206">
                <a:moveTo>
                  <a:pt x="0" y="479221"/>
                </a:moveTo>
                <a:cubicBezTo>
                  <a:pt x="0" y="214555"/>
                  <a:pt x="214555" y="0"/>
                  <a:pt x="479221" y="0"/>
                </a:cubicBezTo>
                <a:lnTo>
                  <a:pt x="11712779" y="0"/>
                </a:lnTo>
                <a:cubicBezTo>
                  <a:pt x="11977445" y="0"/>
                  <a:pt x="12192000" y="214555"/>
                  <a:pt x="12192000" y="479221"/>
                </a:cubicBezTo>
                <a:lnTo>
                  <a:pt x="12192000" y="4312985"/>
                </a:lnTo>
                <a:cubicBezTo>
                  <a:pt x="12192000" y="4577651"/>
                  <a:pt x="11977445" y="4792206"/>
                  <a:pt x="11712779" y="4792206"/>
                </a:cubicBezTo>
                <a:lnTo>
                  <a:pt x="479221" y="4792206"/>
                </a:lnTo>
                <a:cubicBezTo>
                  <a:pt x="214555" y="4792206"/>
                  <a:pt x="0" y="4577651"/>
                  <a:pt x="0" y="4312985"/>
                </a:cubicBezTo>
                <a:lnTo>
                  <a:pt x="0" y="479221"/>
                </a:lnTo>
                <a:close/>
              </a:path>
            </a:pathLst>
          </a:custGeom>
          <a:solidFill>
            <a:srgbClr val="F0A3B7">
              <a:alpha val="40000"/>
            </a:srgbClr>
          </a:solidFill>
          <a:ln/>
        </p:spPr>
        <p:style>
          <a:lnRef idx="2">
            <a:schemeClr val="accent2"/>
          </a:lnRef>
          <a:fillRef idx="1">
            <a:schemeClr val="lt1"/>
          </a:fillRef>
          <a:effectRef idx="0">
            <a:schemeClr val="accent2"/>
          </a:effectRef>
          <a:fontRef idx="minor">
            <a:schemeClr val="dk1"/>
          </a:fontRef>
        </p:style>
        <p:txBody>
          <a:bodyPr spcFirstLastPara="0" vert="horz" wrap="square" lIns="1372870" tIns="60971" rIns="60971" bIns="60971" numCol="1" spcCol="1270" anchor="ctr" anchorCtr="0">
            <a:noAutofit/>
          </a:bodyPr>
          <a:lstStyle/>
          <a:p>
            <a:pPr defTabSz="711342">
              <a:lnSpc>
                <a:spcPct val="90000"/>
              </a:lnSpc>
              <a:spcAft>
                <a:spcPct val="35000"/>
              </a:spcAft>
            </a:pPr>
            <a:r>
              <a:rPr lang="en-US" b="1" dirty="0">
                <a:solidFill>
                  <a:schemeClr val="tx2">
                    <a:lumMod val="50000"/>
                  </a:schemeClr>
                </a:solidFill>
                <a:latin typeface="Arial" panose="020B0604020202020204" pitchFamily="34" charset="0"/>
                <a:cs typeface="Arial" panose="020B0604020202020204" pitchFamily="34" charset="0"/>
              </a:rPr>
              <a:t>II. </a:t>
            </a:r>
            <a:r>
              <a:rPr lang="en-US" b="1" dirty="0" err="1">
                <a:solidFill>
                  <a:schemeClr val="tx2">
                    <a:lumMod val="50000"/>
                  </a:schemeClr>
                </a:solidFill>
                <a:latin typeface="Arial" panose="020B0604020202020204" pitchFamily="34" charset="0"/>
                <a:cs typeface="Arial" panose="020B0604020202020204" pitchFamily="34" charset="0"/>
              </a:rPr>
              <a:t>Thân</a:t>
            </a:r>
            <a:r>
              <a:rPr lang="en-US" b="1" dirty="0">
                <a:solidFill>
                  <a:schemeClr val="tx2">
                    <a:lumMod val="50000"/>
                  </a:schemeClr>
                </a:solidFill>
                <a:latin typeface="Arial" panose="020B0604020202020204" pitchFamily="34" charset="0"/>
                <a:cs typeface="Arial" panose="020B0604020202020204" pitchFamily="34" charset="0"/>
              </a:rPr>
              <a:t> </a:t>
            </a:r>
            <a:r>
              <a:rPr lang="en-US" b="1" dirty="0" err="1">
                <a:solidFill>
                  <a:schemeClr val="tx2">
                    <a:lumMod val="50000"/>
                  </a:schemeClr>
                </a:solidFill>
                <a:latin typeface="Arial" panose="020B0604020202020204" pitchFamily="34" charset="0"/>
                <a:cs typeface="Arial" panose="020B0604020202020204" pitchFamily="34" charset="0"/>
              </a:rPr>
              <a:t>bài</a:t>
            </a:r>
            <a:endParaRPr lang="en-US" b="1" dirty="0">
              <a:solidFill>
                <a:schemeClr val="tx2">
                  <a:lumMod val="50000"/>
                </a:schemeClr>
              </a:solidFill>
              <a:latin typeface="Arial" panose="020B0604020202020204" pitchFamily="34" charset="0"/>
              <a:cs typeface="Arial" panose="020B0604020202020204" pitchFamily="34" charset="0"/>
            </a:endParaRPr>
          </a:p>
          <a:p>
            <a:pPr defTabSz="711342">
              <a:lnSpc>
                <a:spcPct val="90000"/>
              </a:lnSpc>
              <a:spcAft>
                <a:spcPct val="35000"/>
              </a:spcAft>
            </a:pPr>
            <a:r>
              <a:rPr lang="en-US" dirty="0">
                <a:solidFill>
                  <a:schemeClr val="tx2">
                    <a:lumMod val="50000"/>
                  </a:schemeClr>
                </a:solidFill>
                <a:latin typeface="Arial" panose="020B0604020202020204" pitchFamily="34" charset="0"/>
                <a:cs typeface="Arial" panose="020B0604020202020204" pitchFamily="34" charset="0"/>
              </a:rPr>
              <a:t>a) </a:t>
            </a:r>
            <a:r>
              <a:rPr lang="en-US" err="1">
                <a:solidFill>
                  <a:schemeClr val="tx2">
                    <a:lumMod val="50000"/>
                  </a:schemeClr>
                </a:solidFill>
                <a:latin typeface="Arial" panose="020B0604020202020204" pitchFamily="34" charset="0"/>
                <a:cs typeface="Arial" panose="020B0604020202020204" pitchFamily="34" charset="0"/>
              </a:rPr>
              <a:t>Tả</a:t>
            </a:r>
            <a:r>
              <a:rPr lang="en-US">
                <a:solidFill>
                  <a:schemeClr val="tx2">
                    <a:lumMod val="50000"/>
                  </a:schemeClr>
                </a:solidFill>
                <a:latin typeface="Arial" panose="020B0604020202020204" pitchFamily="34" charset="0"/>
                <a:cs typeface="Arial" panose="020B0604020202020204" pitchFamily="34" charset="0"/>
              </a:rPr>
              <a:t> ngoại hình của bạn thân</a:t>
            </a:r>
            <a:endParaRPr lang="en-US" dirty="0">
              <a:solidFill>
                <a:schemeClr val="tx2">
                  <a:lumMod val="50000"/>
                </a:schemeClr>
              </a:solidFill>
              <a:latin typeface="Arial" panose="020B0604020202020204" pitchFamily="34" charset="0"/>
              <a:cs typeface="Arial" panose="020B0604020202020204" pitchFamily="34" charset="0"/>
            </a:endParaRPr>
          </a:p>
          <a:p>
            <a:pPr marL="285750" indent="-285750" defTabSz="711342">
              <a:lnSpc>
                <a:spcPct val="90000"/>
              </a:lnSpc>
              <a:spcAft>
                <a:spcPct val="35000"/>
              </a:spcAft>
              <a:buFontTx/>
              <a:buChar char="-"/>
            </a:pPr>
            <a:r>
              <a:rPr lang="en-US">
                <a:solidFill>
                  <a:schemeClr val="tx2">
                    <a:lumMod val="50000"/>
                  </a:schemeClr>
                </a:solidFill>
                <a:latin typeface="Arial" panose="020B0604020202020204" pitchFamily="34" charset="0"/>
                <a:cs typeface="Arial" panose="020B0604020202020204" pitchFamily="34" charset="0"/>
              </a:rPr>
              <a:t>Tả bao quát: tuổi tác, chiều cao, cân nặng, vóc dáng, màu da, giọng nói,…</a:t>
            </a:r>
          </a:p>
          <a:p>
            <a:pPr marL="285750" indent="-285750" defTabSz="711342">
              <a:lnSpc>
                <a:spcPct val="90000"/>
              </a:lnSpc>
              <a:spcAft>
                <a:spcPct val="35000"/>
              </a:spcAft>
              <a:buFontTx/>
              <a:buChar char="-"/>
            </a:pPr>
            <a:r>
              <a:rPr lang="en-US">
                <a:solidFill>
                  <a:schemeClr val="tx2">
                    <a:lumMod val="50000"/>
                  </a:schemeClr>
                </a:solidFill>
                <a:latin typeface="Arial" panose="020B0604020202020204" pitchFamily="34" charset="0"/>
                <a:cs typeface="Arial" panose="020B0604020202020204" pitchFamily="34" charset="0"/>
              </a:rPr>
              <a:t>Tả chi tiết: khuôn mặt, đôi mắt, nụ cười, trang phục và cách ăn mặc thường ngày,…</a:t>
            </a:r>
            <a:endParaRPr lang="en-US" dirty="0">
              <a:solidFill>
                <a:schemeClr val="tx2">
                  <a:lumMod val="50000"/>
                </a:schemeClr>
              </a:solidFill>
              <a:latin typeface="Arial" panose="020B0604020202020204" pitchFamily="34" charset="0"/>
              <a:cs typeface="Arial" panose="020B0604020202020204" pitchFamily="34" charset="0"/>
            </a:endParaRPr>
          </a:p>
        </p:txBody>
      </p:sp>
      <p:grpSp>
        <p:nvGrpSpPr>
          <p:cNvPr id="33" name="Group 32"/>
          <p:cNvGrpSpPr/>
          <p:nvPr/>
        </p:nvGrpSpPr>
        <p:grpSpPr>
          <a:xfrm>
            <a:off x="396330" y="4660776"/>
            <a:ext cx="8423814" cy="360040"/>
            <a:chOff x="838198" y="8321042"/>
            <a:chExt cx="16844702" cy="1638301"/>
          </a:xfrm>
        </p:grpSpPr>
        <p:sp>
          <p:nvSpPr>
            <p:cNvPr id="34" name="Flowchart: Delay 33"/>
            <p:cNvSpPr/>
            <p:nvPr/>
          </p:nvSpPr>
          <p:spPr>
            <a:xfrm rot="5400000">
              <a:off x="8441399" y="717842"/>
              <a:ext cx="1638301" cy="16844701"/>
            </a:xfrm>
            <a:prstGeom prst="flowChartDelay">
              <a:avLst/>
            </a:prstGeom>
            <a:solidFill>
              <a:srgbClr val="E67F29">
                <a:alpha val="40000"/>
              </a:srgbClr>
            </a:solidFill>
            <a:ln>
              <a:solidFill>
                <a:srgbClr val="E37B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45"/>
            <p:cNvSpPr/>
            <p:nvPr/>
          </p:nvSpPr>
          <p:spPr>
            <a:xfrm>
              <a:off x="838198" y="8648702"/>
              <a:ext cx="16844700" cy="895601"/>
            </a:xfrm>
            <a:custGeom>
              <a:avLst/>
              <a:gdLst>
                <a:gd name="connsiteX0" fmla="*/ 0 w 12192000"/>
                <a:gd name="connsiteY0" fmla="*/ 132568 h 1325676"/>
                <a:gd name="connsiteX1" fmla="*/ 132568 w 12192000"/>
                <a:gd name="connsiteY1" fmla="*/ 0 h 1325676"/>
                <a:gd name="connsiteX2" fmla="*/ 12059432 w 12192000"/>
                <a:gd name="connsiteY2" fmla="*/ 0 h 1325676"/>
                <a:gd name="connsiteX3" fmla="*/ 12192000 w 12192000"/>
                <a:gd name="connsiteY3" fmla="*/ 132568 h 1325676"/>
                <a:gd name="connsiteX4" fmla="*/ 12192000 w 12192000"/>
                <a:gd name="connsiteY4" fmla="*/ 1193108 h 1325676"/>
                <a:gd name="connsiteX5" fmla="*/ 12059432 w 12192000"/>
                <a:gd name="connsiteY5" fmla="*/ 1325676 h 1325676"/>
                <a:gd name="connsiteX6" fmla="*/ 132568 w 12192000"/>
                <a:gd name="connsiteY6" fmla="*/ 1325676 h 1325676"/>
                <a:gd name="connsiteX7" fmla="*/ 0 w 12192000"/>
                <a:gd name="connsiteY7" fmla="*/ 1193108 h 1325676"/>
                <a:gd name="connsiteX8" fmla="*/ 0 w 12192000"/>
                <a:gd name="connsiteY8" fmla="*/ 132568 h 132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1325676">
                  <a:moveTo>
                    <a:pt x="0" y="132568"/>
                  </a:moveTo>
                  <a:cubicBezTo>
                    <a:pt x="0" y="59353"/>
                    <a:pt x="59353" y="0"/>
                    <a:pt x="132568" y="0"/>
                  </a:cubicBezTo>
                  <a:lnTo>
                    <a:pt x="12059432" y="0"/>
                  </a:lnTo>
                  <a:cubicBezTo>
                    <a:pt x="12132647" y="0"/>
                    <a:pt x="12192000" y="59353"/>
                    <a:pt x="12192000" y="132568"/>
                  </a:cubicBezTo>
                  <a:lnTo>
                    <a:pt x="12192000" y="1193108"/>
                  </a:lnTo>
                  <a:cubicBezTo>
                    <a:pt x="12192000" y="1266323"/>
                    <a:pt x="12132647" y="1325676"/>
                    <a:pt x="12059432" y="1325676"/>
                  </a:cubicBezTo>
                  <a:lnTo>
                    <a:pt x="132568" y="1325676"/>
                  </a:lnTo>
                  <a:cubicBezTo>
                    <a:pt x="59353" y="1325676"/>
                    <a:pt x="0" y="1266323"/>
                    <a:pt x="0" y="1193108"/>
                  </a:cubicBezTo>
                  <a:lnTo>
                    <a:pt x="0" y="132568"/>
                  </a:lnTo>
                  <a:close/>
                </a:path>
              </a:pathLst>
            </a:custGeom>
            <a:no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72870" tIns="60971" rIns="60971" bIns="60971" numCol="1" spcCol="1270" anchor="ctr" anchorCtr="0">
              <a:noAutofit/>
            </a:bodyPr>
            <a:lstStyle/>
            <a:p>
              <a:pPr defTabSz="711342">
                <a:lnSpc>
                  <a:spcPct val="90000"/>
                </a:lnSpc>
                <a:spcAft>
                  <a:spcPct val="35000"/>
                </a:spcAft>
              </a:pPr>
              <a:r>
                <a:rPr lang="en-US" b="1" dirty="0">
                  <a:solidFill>
                    <a:schemeClr val="tx2">
                      <a:lumMod val="50000"/>
                    </a:schemeClr>
                  </a:solidFill>
                  <a:latin typeface="Arial" panose="020B0604020202020204" pitchFamily="34" charset="0"/>
                  <a:cs typeface="Arial" panose="020B0604020202020204" pitchFamily="34" charset="0"/>
                </a:rPr>
                <a:t>III. </a:t>
              </a:r>
              <a:r>
                <a:rPr lang="en-US" b="1" err="1">
                  <a:solidFill>
                    <a:schemeClr val="tx2">
                      <a:lumMod val="50000"/>
                    </a:schemeClr>
                  </a:solidFill>
                  <a:latin typeface="Arial" panose="020B0604020202020204" pitchFamily="34" charset="0"/>
                  <a:cs typeface="Arial" panose="020B0604020202020204" pitchFamily="34" charset="0"/>
                </a:rPr>
                <a:t>Kết</a:t>
              </a:r>
              <a:r>
                <a:rPr lang="en-US" b="1">
                  <a:solidFill>
                    <a:schemeClr val="tx2">
                      <a:lumMod val="50000"/>
                    </a:schemeClr>
                  </a:solidFill>
                  <a:latin typeface="Arial" panose="020B0604020202020204" pitchFamily="34" charset="0"/>
                  <a:cs typeface="Arial" panose="020B0604020202020204" pitchFamily="34" charset="0"/>
                </a:rPr>
                <a:t> bài</a:t>
              </a:r>
              <a:r>
                <a:rPr lang="en-US" b="1" dirty="0">
                  <a:solidFill>
                    <a:schemeClr val="tx2">
                      <a:lumMod val="50000"/>
                    </a:schemeClr>
                  </a:solidFill>
                  <a:latin typeface="Arial" panose="020B0604020202020204" pitchFamily="34" charset="0"/>
                  <a:cs typeface="Arial" panose="020B0604020202020204" pitchFamily="34" charset="0"/>
                </a:rPr>
                <a:t> </a:t>
              </a:r>
              <a:r>
                <a:rPr lang="en-US">
                  <a:solidFill>
                    <a:schemeClr val="tx2">
                      <a:lumMod val="50000"/>
                    </a:schemeClr>
                  </a:solidFill>
                  <a:latin typeface="Arial" panose="020B0604020202020204" pitchFamily="34" charset="0"/>
                  <a:cs typeface="Arial" panose="020B0604020202020204" pitchFamily="34" charset="0"/>
                </a:rPr>
                <a:t>Tình cảm của em dành cho người bạn ấy.</a:t>
              </a:r>
              <a:endParaRPr lang="en-US" dirty="0">
                <a:solidFill>
                  <a:schemeClr val="tx2">
                    <a:lumMod val="50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95072195"/>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up)">
                                      <p:cBhvr>
                                        <p:cTn id="19" dur="10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up)">
                                      <p:cBhvr>
                                        <p:cTn id="24" dur="10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up)">
                                      <p:cBhvr>
                                        <p:cTn id="29" dur="1000"/>
                                        <p:tgtEl>
                                          <p:spTgt spid="2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wipe(up)">
                                      <p:cBhvr>
                                        <p:cTn id="3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autoUpdateAnimBg="0"/>
      <p:bldP spid="28" grpId="0" animBg="1"/>
      <p:bldP spid="3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3" action="ppaction://hlinksldjump"/>
            <a:extLst>
              <a:ext uri="{FF2B5EF4-FFF2-40B4-BE49-F238E27FC236}">
                <a16:creationId xmlns:a16="http://schemas.microsoft.com/office/drawing/2014/main" id="{3A85067F-BBBC-45B0-9C18-4D6B4FF677D4}"/>
              </a:ext>
            </a:extLst>
          </p:cNvPr>
          <p:cNvPicPr>
            <a:picLocks noChangeAspect="1"/>
          </p:cNvPicPr>
          <p:nvPr/>
        </p:nvPicPr>
        <p:blipFill rotWithShape="1">
          <a:blip r:embed="rId4"/>
          <a:srcRect r="65456"/>
          <a:stretch/>
        </p:blipFill>
        <p:spPr>
          <a:xfrm>
            <a:off x="-5390" y="0"/>
            <a:ext cx="1990014" cy="5144393"/>
          </a:xfrm>
          <a:prstGeom prst="rect">
            <a:avLst/>
          </a:prstGeom>
        </p:spPr>
      </p:pic>
      <p:grpSp>
        <p:nvGrpSpPr>
          <p:cNvPr id="17" name="Group 16">
            <a:extLst>
              <a:ext uri="{FF2B5EF4-FFF2-40B4-BE49-F238E27FC236}">
                <a16:creationId xmlns:a16="http://schemas.microsoft.com/office/drawing/2014/main" id="{FBD9B2FD-095D-42BC-B03C-1F9C86B0140C}"/>
              </a:ext>
            </a:extLst>
          </p:cNvPr>
          <p:cNvGrpSpPr/>
          <p:nvPr/>
        </p:nvGrpSpPr>
        <p:grpSpPr>
          <a:xfrm>
            <a:off x="1692474" y="-6499"/>
            <a:ext cx="7560841" cy="5151239"/>
            <a:chOff x="2553479" y="70259"/>
            <a:chExt cx="4693614" cy="5002981"/>
          </a:xfrm>
        </p:grpSpPr>
        <p:pic>
          <p:nvPicPr>
            <p:cNvPr id="1026" name="Picture 2" descr="Có thể là hình ảnh về văn bản cho biết 'HAMBURGER HỌC TẬP Đồ dùng dạy học MIKI Tên em là Mở đoạn 0853217180 MIKI Lớp Ngày Thân đoạn-Ý1 đoạn Chủ đề/đề bài Thân đoạn 2 Thân Thândoạn-Ý3 3 đoạn Kết đoạn'">
              <a:extLst>
                <a:ext uri="{FF2B5EF4-FFF2-40B4-BE49-F238E27FC236}">
                  <a16:creationId xmlns:a16="http://schemas.microsoft.com/office/drawing/2014/main" id="{6EEC277D-04C0-4691-B308-8B133058478B}"/>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942" b="94890" l="41553" r="93213">
                          <a14:foregroundMark x1="53516" y1="17956" x2="60693" y2="17541"/>
                          <a14:foregroundMark x1="60693" y1="17541" x2="71680" y2="18508"/>
                          <a14:foregroundMark x1="71680" y1="18508" x2="71777" y2="18646"/>
                          <a14:foregroundMark x1="59961" y1="12293" x2="90332" y2="25276"/>
                          <a14:foregroundMark x1="90332" y1="25276" x2="78564" y2="20028"/>
                          <a14:foregroundMark x1="78564" y1="20028" x2="45410" y2="21271"/>
                          <a14:foregroundMark x1="55469" y1="12500" x2="63818" y2="11948"/>
                          <a14:foregroundMark x1="63818" y1="11948" x2="72510" y2="13881"/>
                          <a14:foregroundMark x1="66943" y1="8425" x2="70898" y2="8425"/>
                          <a14:foregroundMark x1="92676" y1="22859" x2="92334" y2="28177"/>
                          <a14:foregroundMark x1="42285" y1="24102" x2="42285" y2="26036"/>
                          <a14:foregroundMark x1="41943" y1="32597" x2="41943" y2="35912"/>
                          <a14:foregroundMark x1="51514" y1="32942" x2="55225" y2="39572"/>
                          <a14:foregroundMark x1="44141" y1="36602" x2="84229" y2="37155"/>
                          <a14:foregroundMark x1="84229" y1="37155" x2="84229" y2="37500"/>
                          <a14:foregroundMark x1="87598" y1="34323" x2="86475" y2="38881"/>
                          <a14:foregroundMark x1="56738" y1="50483" x2="79248" y2="52072"/>
                          <a14:foregroundMark x1="47754" y1="54213" x2="84619" y2="55939"/>
                          <a14:foregroundMark x1="55225" y1="37293" x2="84717" y2="40677"/>
                          <a14:foregroundMark x1="57227" y1="31354" x2="65332" y2="31008"/>
                          <a14:foregroundMark x1="65332" y1="31008" x2="79639" y2="31077"/>
                          <a14:foregroundMark x1="79639" y1="31077" x2="80518" y2="31008"/>
                          <a14:foregroundMark x1="88965" y1="32390" x2="91553" y2="40470"/>
                          <a14:foregroundMark x1="65430" y1="32942" x2="69189" y2="33080"/>
                          <a14:foregroundMark x1="42188" y1="54006" x2="77490" y2="56837"/>
                          <a14:foregroundMark x1="48535" y1="48757" x2="49268" y2="56492"/>
                          <a14:foregroundMark x1="51758" y1="50138" x2="51025" y2="57942"/>
                          <a14:foregroundMark x1="45508" y1="49448" x2="79590" y2="49517"/>
                          <a14:foregroundMark x1="79590" y1="49517" x2="88623" y2="56699"/>
                          <a14:foregroundMark x1="88623" y1="56699" x2="79932" y2="60290"/>
                          <a14:foregroundMark x1="79932" y1="60290" x2="50391" y2="58633"/>
                          <a14:foregroundMark x1="43408" y1="49102" x2="43555" y2="58771"/>
                          <a14:foregroundMark x1="60449" y1="48412" x2="85205" y2="50000"/>
                          <a14:foregroundMark x1="85205" y1="50000" x2="90820" y2="55387"/>
                          <a14:foregroundMark x1="90820" y1="55387" x2="90820" y2="57528"/>
                          <a14:foregroundMark x1="91553" y1="50898" x2="90967" y2="59323"/>
                          <a14:foregroundMark x1="92676" y1="48550" x2="92822" y2="56837"/>
                          <a14:foregroundMark x1="41650" y1="50000" x2="41553" y2="55939"/>
                          <a14:foregroundMark x1="80371" y1="12293" x2="83252" y2="15677"/>
                          <a14:foregroundMark x1="87695" y1="17058" x2="87842" y2="20925"/>
                          <a14:foregroundMark x1="41650" y1="48204" x2="41650" y2="58633"/>
                          <a14:foregroundMark x1="46387" y1="67265" x2="81250" y2="73066"/>
                          <a14:foregroundMark x1="59961" y1="67265" x2="63184" y2="67265"/>
                          <a14:foregroundMark x1="45166" y1="78867" x2="56689" y2="76934"/>
                          <a14:foregroundMark x1="56689" y1="76934" x2="71240" y2="76934"/>
                          <a14:foregroundMark x1="71240" y1="76934" x2="85742" y2="76588"/>
                          <a14:foregroundMark x1="43652" y1="85221" x2="83008" y2="89434"/>
                          <a14:foregroundMark x1="44678" y1="84461" x2="73975" y2="84185"/>
                          <a14:foregroundMark x1="73975" y1="84185" x2="87695" y2="86050"/>
                          <a14:foregroundMark x1="87695" y1="86050" x2="79883" y2="93439"/>
                          <a14:foregroundMark x1="79883" y1="93439" x2="56104" y2="94268"/>
                          <a14:foregroundMark x1="56104" y1="94268" x2="49219" y2="91506"/>
                          <a14:foregroundMark x1="49219" y1="91506" x2="57764" y2="88329"/>
                          <a14:foregroundMark x1="57764" y1="88329" x2="79688" y2="88812"/>
                          <a14:foregroundMark x1="79688" y1="88812" x2="63672" y2="91851"/>
                          <a14:foregroundMark x1="63672" y1="91851" x2="79492" y2="87845"/>
                          <a14:foregroundMark x1="79492" y1="87845" x2="79639" y2="87845"/>
                          <a14:foregroundMark x1="45898" y1="95028" x2="66846" y2="94337"/>
                          <a14:foregroundMark x1="66846" y1="94337" x2="88965" y2="94890"/>
                          <a14:foregroundMark x1="64307" y1="66506" x2="86523" y2="67541"/>
                          <a14:foregroundMark x1="86523" y1="67541" x2="87939" y2="75691"/>
                          <a14:foregroundMark x1="92432" y1="32942" x2="93213" y2="38191"/>
                          <a14:foregroundMark x1="46143" y1="78867" x2="74609" y2="77417"/>
                          <a14:foregroundMark x1="74609" y1="77417" x2="85352" y2="77417"/>
                        </a14:backgroundRemoval>
                      </a14:imgEffect>
                    </a14:imgLayer>
                  </a14:imgProps>
                </a:ext>
                <a:ext uri="{28A0092B-C50C-407E-A947-70E740481C1C}">
                  <a14:useLocalDpi xmlns:a14="http://schemas.microsoft.com/office/drawing/2010/main" val="0"/>
                </a:ext>
              </a:extLst>
            </a:blip>
            <a:srcRect l="39275" t="8518" r="4954" b="4074"/>
            <a:stretch/>
          </p:blipFill>
          <p:spPr bwMode="auto">
            <a:xfrm>
              <a:off x="2731692" y="70259"/>
              <a:ext cx="4515401" cy="50029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9302D94-104F-4858-8CDE-0F9EC8AD083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302" b="89535" l="8543" r="89950">
                          <a14:foregroundMark x1="8543" y1="73256" x2="13065" y2="88372"/>
                          <a14:foregroundMark x1="86935" y1="59302" x2="89950" y2="70930"/>
                        </a14:backgroundRemoval>
                      </a14:imgEffect>
                    </a14:imgLayer>
                  </a14:imgProps>
                </a:ext>
              </a:extLst>
            </a:blip>
            <a:stretch>
              <a:fillRect/>
            </a:stretch>
          </p:blipFill>
          <p:spPr>
            <a:xfrm rot="339735">
              <a:off x="2974553" y="112345"/>
              <a:ext cx="871754" cy="376739"/>
            </a:xfrm>
            <a:prstGeom prst="rect">
              <a:avLst/>
            </a:prstGeom>
          </p:spPr>
        </p:pic>
        <p:pic>
          <p:nvPicPr>
            <p:cNvPr id="10" name="Picture 9">
              <a:extLst>
                <a:ext uri="{FF2B5EF4-FFF2-40B4-BE49-F238E27FC236}">
                  <a16:creationId xmlns:a16="http://schemas.microsoft.com/office/drawing/2014/main" id="{161B2E60-8D64-4F32-BD7A-87BC9993B55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524" b="89286" l="6250" r="92045">
                          <a14:foregroundMark x1="13068" y1="61905" x2="15341" y2="73810"/>
                          <a14:foregroundMark x1="8523" y1="59524" x2="10227" y2="67857"/>
                          <a14:foregroundMark x1="6818" y1="61905" x2="6818" y2="73810"/>
                          <a14:foregroundMark x1="62500" y1="14286" x2="69318" y2="14286"/>
                          <a14:foregroundMark x1="92045" y1="47619" x2="90341" y2="52381"/>
                        </a14:backgroundRemoval>
                      </a14:imgEffect>
                    </a14:imgLayer>
                  </a14:imgProps>
                </a:ext>
              </a:extLst>
            </a:blip>
            <a:stretch>
              <a:fillRect/>
            </a:stretch>
          </p:blipFill>
          <p:spPr>
            <a:xfrm>
              <a:off x="2611460" y="1239241"/>
              <a:ext cx="798973" cy="381328"/>
            </a:xfrm>
            <a:prstGeom prst="rect">
              <a:avLst/>
            </a:prstGeom>
          </p:spPr>
        </p:pic>
        <p:pic>
          <p:nvPicPr>
            <p:cNvPr id="12" name="Picture 11">
              <a:extLst>
                <a:ext uri="{FF2B5EF4-FFF2-40B4-BE49-F238E27FC236}">
                  <a16:creationId xmlns:a16="http://schemas.microsoft.com/office/drawing/2014/main" id="{86187A7F-B31E-49E5-800C-0366C051D64F}"/>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724" b="87931" l="7500" r="90000">
                          <a14:foregroundMark x1="7500" y1="53448" x2="15000" y2="54310"/>
                          <a14:foregroundMark x1="51250" y1="5172" x2="51250" y2="14655"/>
                          <a14:foregroundMark x1="65000" y1="1724" x2="65000" y2="8621"/>
                        </a14:backgroundRemoval>
                      </a14:imgEffect>
                    </a14:imgLayer>
                  </a14:imgProps>
                </a:ext>
              </a:extLst>
            </a:blip>
            <a:stretch>
              <a:fillRect/>
            </a:stretch>
          </p:blipFill>
          <p:spPr>
            <a:xfrm>
              <a:off x="2577143" y="2179200"/>
              <a:ext cx="761905" cy="552381"/>
            </a:xfrm>
            <a:prstGeom prst="rect">
              <a:avLst/>
            </a:prstGeom>
          </p:spPr>
        </p:pic>
        <p:pic>
          <p:nvPicPr>
            <p:cNvPr id="14" name="Picture 13">
              <a:extLst>
                <a:ext uri="{FF2B5EF4-FFF2-40B4-BE49-F238E27FC236}">
                  <a16:creationId xmlns:a16="http://schemas.microsoft.com/office/drawing/2014/main" id="{A8E7846C-6DAB-4498-85B1-2259217E24E4}"/>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8219" b="87671" l="7285" r="91391">
                          <a14:foregroundMark x1="7285" y1="50685" x2="12583" y2="45205"/>
                          <a14:foregroundMark x1="91391" y1="42466" x2="86755" y2="53425"/>
                          <a14:foregroundMark x1="40397" y1="86301" x2="45033" y2="84932"/>
                          <a14:foregroundMark x1="31126" y1="84932" x2="32450" y2="86301"/>
                        </a14:backgroundRemoval>
                      </a14:imgEffect>
                    </a14:imgLayer>
                  </a14:imgProps>
                </a:ext>
              </a:extLst>
            </a:blip>
            <a:stretch>
              <a:fillRect/>
            </a:stretch>
          </p:blipFill>
          <p:spPr>
            <a:xfrm>
              <a:off x="2633677" y="3212536"/>
              <a:ext cx="673051" cy="325382"/>
            </a:xfrm>
            <a:prstGeom prst="rect">
              <a:avLst/>
            </a:prstGeom>
          </p:spPr>
        </p:pic>
        <p:pic>
          <p:nvPicPr>
            <p:cNvPr id="16" name="Picture 15">
              <a:extLst>
                <a:ext uri="{FF2B5EF4-FFF2-40B4-BE49-F238E27FC236}">
                  <a16:creationId xmlns:a16="http://schemas.microsoft.com/office/drawing/2014/main" id="{6BE46B93-0308-47B1-854A-3D4229CD8FBD}"/>
                </a:ext>
              </a:extLst>
            </p:cNvPr>
            <p:cNvPicPr>
              <a:picLocks noChangeAspect="1"/>
            </p:cNvPicPr>
            <p:nvPr/>
          </p:nvPicPr>
          <p:blipFill>
            <a:blip r:embed="rId15">
              <a:extLst>
                <a:ext uri="{BEBA8EAE-BF5A-486C-A8C5-ECC9F3942E4B}">
                  <a14:imgProps xmlns:a14="http://schemas.microsoft.com/office/drawing/2010/main">
                    <a14:imgLayer r:embed="rId16">
                      <a14:imgEffect>
                        <a14:backgroundRemoval t="9211" b="89474" l="7362" r="92638">
                          <a14:foregroundMark x1="7975" y1="30263" x2="11043" y2="31579"/>
                          <a14:foregroundMark x1="92638" y1="42105" x2="84663" y2="68421"/>
                        </a14:backgroundRemoval>
                      </a14:imgEffect>
                    </a14:imgLayer>
                  </a14:imgProps>
                </a:ext>
              </a:extLst>
            </a:blip>
            <a:stretch>
              <a:fillRect/>
            </a:stretch>
          </p:blipFill>
          <p:spPr>
            <a:xfrm>
              <a:off x="2553479" y="4198727"/>
              <a:ext cx="753249" cy="351209"/>
            </a:xfrm>
            <a:prstGeom prst="rect">
              <a:avLst/>
            </a:prstGeom>
          </p:spPr>
        </p:pic>
      </p:grpSp>
      <p:sp>
        <p:nvSpPr>
          <p:cNvPr id="20" name="TextBox 19">
            <a:extLst>
              <a:ext uri="{FF2B5EF4-FFF2-40B4-BE49-F238E27FC236}">
                <a16:creationId xmlns:a16="http://schemas.microsoft.com/office/drawing/2014/main" id="{B09235CC-62A4-4A63-91E4-88565A975391}"/>
              </a:ext>
            </a:extLst>
          </p:cNvPr>
          <p:cNvSpPr txBox="1"/>
          <p:nvPr/>
        </p:nvSpPr>
        <p:spPr>
          <a:xfrm>
            <a:off x="236108" y="3211034"/>
            <a:ext cx="1565232" cy="1569660"/>
          </a:xfrm>
          <a:prstGeom prst="rect">
            <a:avLst/>
          </a:prstGeom>
          <a:solidFill>
            <a:schemeClr val="accent4">
              <a:lumMod val="20000"/>
              <a:lumOff val="80000"/>
            </a:schemeClr>
          </a:solidFill>
        </p:spPr>
        <p:txBody>
          <a:bodyPr wrap="square">
            <a:spAutoFit/>
          </a:bodyPr>
          <a:lstStyle/>
          <a:p>
            <a:pPr algn="ctr" defTabSz="914560">
              <a:buClr>
                <a:srgbClr val="000000"/>
              </a:buClr>
              <a:defRPr/>
            </a:pPr>
            <a:r>
              <a:rPr lang="en-US" sz="2400" kern="0">
                <a:solidFill>
                  <a:srgbClr val="000000"/>
                </a:solidFill>
                <a:latin typeface="Arial"/>
                <a:cs typeface="Arial"/>
                <a:sym typeface="Arial"/>
              </a:rPr>
              <a:t>Tả người bạn thân của em ở trường</a:t>
            </a:r>
            <a:endParaRPr lang="en-US" sz="2400" kern="0" dirty="0">
              <a:solidFill>
                <a:srgbClr val="000000"/>
              </a:solidFill>
              <a:latin typeface="Arial"/>
              <a:cs typeface="Arial"/>
              <a:sym typeface="Arial"/>
            </a:endParaRPr>
          </a:p>
        </p:txBody>
      </p:sp>
      <p:sp>
        <p:nvSpPr>
          <p:cNvPr id="22" name="TextBox 21">
            <a:extLst>
              <a:ext uri="{FF2B5EF4-FFF2-40B4-BE49-F238E27FC236}">
                <a16:creationId xmlns:a16="http://schemas.microsoft.com/office/drawing/2014/main" id="{479F1859-7265-4F97-BCD2-9266AD22DA0B}"/>
              </a:ext>
            </a:extLst>
          </p:cNvPr>
          <p:cNvSpPr txBox="1"/>
          <p:nvPr/>
        </p:nvSpPr>
        <p:spPr>
          <a:xfrm>
            <a:off x="2461597" y="556320"/>
            <a:ext cx="6431677" cy="600164"/>
          </a:xfrm>
          <a:prstGeom prst="rect">
            <a:avLst/>
          </a:prstGeom>
          <a:noFill/>
        </p:spPr>
        <p:txBody>
          <a:bodyPr wrap="square">
            <a:spAutoFit/>
          </a:bodyPr>
          <a:lstStyle/>
          <a:p>
            <a:pPr algn="just" defTabSz="914560">
              <a:buClr>
                <a:srgbClr val="000000"/>
              </a:buClr>
              <a:defRPr/>
            </a:pPr>
            <a:r>
              <a:rPr lang="en-US" sz="1650" kern="0">
                <a:solidFill>
                  <a:srgbClr val="000000"/>
                </a:solidFill>
                <a:latin typeface="Arial"/>
                <a:cs typeface="Arial"/>
                <a:sym typeface="Arial"/>
              </a:rPr>
              <a:t>Năm tháng trôi qua mau với biết bao kỉ niệm của tuổi học trò, trong suốt thời gian học tập, có lẽ My là người bạn thân nhất của em. </a:t>
            </a:r>
            <a:endParaRPr lang="vi-VN" sz="1650" kern="0" dirty="0">
              <a:solidFill>
                <a:srgbClr val="000000"/>
              </a:solidFill>
              <a:latin typeface="Arial"/>
              <a:cs typeface="Arial"/>
              <a:sym typeface="Arial"/>
            </a:endParaRPr>
          </a:p>
        </p:txBody>
      </p:sp>
      <p:sp>
        <p:nvSpPr>
          <p:cNvPr id="23" name="TextBox 22">
            <a:extLst>
              <a:ext uri="{FF2B5EF4-FFF2-40B4-BE49-F238E27FC236}">
                <a16:creationId xmlns:a16="http://schemas.microsoft.com/office/drawing/2014/main" id="{E9CE0C44-5129-4359-B010-EF3E3564E9DD}"/>
              </a:ext>
            </a:extLst>
          </p:cNvPr>
          <p:cNvSpPr txBox="1"/>
          <p:nvPr/>
        </p:nvSpPr>
        <p:spPr>
          <a:xfrm>
            <a:off x="2233583" y="1389572"/>
            <a:ext cx="6912005" cy="1107996"/>
          </a:xfrm>
          <a:prstGeom prst="rect">
            <a:avLst/>
          </a:prstGeom>
          <a:noFill/>
        </p:spPr>
        <p:txBody>
          <a:bodyPr wrap="square">
            <a:spAutoFit/>
          </a:bodyPr>
          <a:lstStyle/>
          <a:p>
            <a:pPr algn="just" defTabSz="914560">
              <a:buClr>
                <a:srgbClr val="000000"/>
              </a:buClr>
              <a:defRPr/>
            </a:pPr>
            <a:r>
              <a:rPr lang="en-US" sz="1650" kern="0">
                <a:solidFill>
                  <a:srgbClr val="000000"/>
                </a:solidFill>
                <a:latin typeface="Arial"/>
                <a:cs typeface="Arial"/>
                <a:sym typeface="Arial"/>
              </a:rPr>
              <a:t>My năm nay vừa tròn mười tuổi, vóc dáng cân đối, khỏe mạnh. Ở My toát lên vẻ đáng yêu và dễ mến bởi khuôn mặt tròn, sống mũi cao nổi bật với nước da trắng hồng cùng với đôi mắt sáng và nụ cười xinh xắn. … </a:t>
            </a:r>
            <a:endParaRPr lang="vi-VN" sz="1650" kern="0" dirty="0">
              <a:solidFill>
                <a:srgbClr val="000000"/>
              </a:solidFill>
              <a:latin typeface="Arial"/>
              <a:cs typeface="Arial"/>
              <a:sym typeface="Arial"/>
            </a:endParaRPr>
          </a:p>
        </p:txBody>
      </p:sp>
      <p:sp>
        <p:nvSpPr>
          <p:cNvPr id="33" name="Rectangle 32">
            <a:extLst>
              <a:ext uri="{FF2B5EF4-FFF2-40B4-BE49-F238E27FC236}">
                <a16:creationId xmlns:a16="http://schemas.microsoft.com/office/drawing/2014/main" id="{3DA80653-0AD2-4DB1-9CC1-48354527D464}"/>
              </a:ext>
            </a:extLst>
          </p:cNvPr>
          <p:cNvSpPr/>
          <p:nvPr/>
        </p:nvSpPr>
        <p:spPr>
          <a:xfrm>
            <a:off x="3056150" y="2581081"/>
            <a:ext cx="5937011" cy="566408"/>
          </a:xfrm>
          <a:prstGeom prst="rect">
            <a:avLst/>
          </a:prstGeom>
          <a:solidFill>
            <a:srgbClr val="C680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560">
              <a:buClr>
                <a:srgbClr val="000000"/>
              </a:buClr>
              <a:defRPr/>
            </a:pPr>
            <a:endParaRPr lang="en-US" sz="1401" kern="0">
              <a:solidFill>
                <a:srgbClr val="FCACB4"/>
              </a:solidFill>
              <a:latin typeface="Arial"/>
              <a:sym typeface="Arial"/>
            </a:endParaRPr>
          </a:p>
        </p:txBody>
      </p:sp>
      <p:sp>
        <p:nvSpPr>
          <p:cNvPr id="36" name="Rectangle 35">
            <a:extLst>
              <a:ext uri="{FF2B5EF4-FFF2-40B4-BE49-F238E27FC236}">
                <a16:creationId xmlns:a16="http://schemas.microsoft.com/office/drawing/2014/main" id="{1D06309E-E96E-4654-9CC2-462B859EF8BF}"/>
              </a:ext>
            </a:extLst>
          </p:cNvPr>
          <p:cNvSpPr/>
          <p:nvPr/>
        </p:nvSpPr>
        <p:spPr>
          <a:xfrm>
            <a:off x="3353382" y="4523934"/>
            <a:ext cx="4787097" cy="513845"/>
          </a:xfrm>
          <a:prstGeom prst="rect">
            <a:avLst/>
          </a:prstGeom>
          <a:solidFill>
            <a:srgbClr val="E76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560">
              <a:buClr>
                <a:srgbClr val="000000"/>
              </a:buClr>
              <a:defRPr/>
            </a:pPr>
            <a:endParaRPr lang="en-US" sz="1401" kern="0">
              <a:solidFill>
                <a:srgbClr val="FCACB4"/>
              </a:solidFill>
              <a:latin typeface="Arial"/>
              <a:sym typeface="Arial"/>
            </a:endParaRPr>
          </a:p>
        </p:txBody>
      </p:sp>
      <p:sp>
        <p:nvSpPr>
          <p:cNvPr id="25" name="TextBox 24">
            <a:extLst>
              <a:ext uri="{FF2B5EF4-FFF2-40B4-BE49-F238E27FC236}">
                <a16:creationId xmlns:a16="http://schemas.microsoft.com/office/drawing/2014/main" id="{01639F1C-18CD-42CD-8A7E-587747628A2D}"/>
              </a:ext>
            </a:extLst>
          </p:cNvPr>
          <p:cNvSpPr txBox="1"/>
          <p:nvPr/>
        </p:nvSpPr>
        <p:spPr>
          <a:xfrm>
            <a:off x="2173352" y="2389619"/>
            <a:ext cx="6971572" cy="830997"/>
          </a:xfrm>
          <a:prstGeom prst="rect">
            <a:avLst/>
          </a:prstGeom>
          <a:noFill/>
        </p:spPr>
        <p:txBody>
          <a:bodyPr wrap="square">
            <a:spAutoFit/>
          </a:bodyPr>
          <a:lstStyle/>
          <a:p>
            <a:pPr algn="just" defTabSz="914560">
              <a:buClr>
                <a:srgbClr val="000000"/>
              </a:buClr>
              <a:defRPr/>
            </a:pPr>
            <a:r>
              <a:rPr lang="en-US" sz="1600" kern="0">
                <a:solidFill>
                  <a:srgbClr val="000000"/>
                </a:solidFill>
                <a:latin typeface="Arial"/>
                <a:cs typeface="Arial"/>
                <a:sym typeface="Arial"/>
              </a:rPr>
              <a:t>My là một học sinh chăm chỉ trong học tập, luôn hòa đồng với các bạn trong lớp và giúp đỡ các bạn học yếu. Đối với thầy cô, bạn luôn lễ phép, ngoan ngoãn và hoàn thành tốt các nhiệm vụ cô giao. </a:t>
            </a:r>
            <a:endParaRPr lang="vi-VN" sz="1600" kern="0" dirty="0">
              <a:solidFill>
                <a:srgbClr val="000000"/>
              </a:solidFill>
              <a:latin typeface="Arial"/>
              <a:cs typeface="Arial"/>
              <a:sym typeface="Arial"/>
            </a:endParaRPr>
          </a:p>
        </p:txBody>
      </p:sp>
      <p:sp>
        <p:nvSpPr>
          <p:cNvPr id="27" name="TextBox 26">
            <a:extLst>
              <a:ext uri="{FF2B5EF4-FFF2-40B4-BE49-F238E27FC236}">
                <a16:creationId xmlns:a16="http://schemas.microsoft.com/office/drawing/2014/main" id="{4A0D4FD7-06D3-4612-9390-547F24E4486E}"/>
              </a:ext>
            </a:extLst>
          </p:cNvPr>
          <p:cNvSpPr txBox="1"/>
          <p:nvPr/>
        </p:nvSpPr>
        <p:spPr>
          <a:xfrm>
            <a:off x="2178303" y="3528766"/>
            <a:ext cx="6966621" cy="584775"/>
          </a:xfrm>
          <a:prstGeom prst="rect">
            <a:avLst/>
          </a:prstGeom>
          <a:noFill/>
        </p:spPr>
        <p:txBody>
          <a:bodyPr wrap="square">
            <a:spAutoFit/>
          </a:bodyPr>
          <a:lstStyle/>
          <a:p>
            <a:pPr algn="just" defTabSz="914560">
              <a:buClr>
                <a:srgbClr val="000000"/>
              </a:buClr>
              <a:defRPr/>
            </a:pPr>
            <a:r>
              <a:rPr lang="en-US" sz="1600"/>
              <a:t>My</a:t>
            </a:r>
            <a:r>
              <a:rPr lang="vi-VN" sz="1600"/>
              <a:t> luôn giành xách cặp cho em vì bạn bảo em nhỏ, ốm yếu. Đồ chơi của em bị hư đều do </a:t>
            </a:r>
            <a:r>
              <a:rPr lang="en-US" sz="1600"/>
              <a:t>My</a:t>
            </a:r>
            <a:r>
              <a:rPr lang="vi-VN" sz="1600"/>
              <a:t> sửa lại. Em quý </a:t>
            </a:r>
            <a:r>
              <a:rPr lang="en-US" sz="1600"/>
              <a:t>My</a:t>
            </a:r>
            <a:r>
              <a:rPr lang="vi-VN" sz="1600"/>
              <a:t> nên có gì ngon em đều mang đến </a:t>
            </a:r>
            <a:r>
              <a:rPr lang="en-US" sz="1600"/>
              <a:t>lớp</a:t>
            </a:r>
            <a:r>
              <a:rPr lang="vi-VN" sz="1600"/>
              <a:t> cho bạn</a:t>
            </a:r>
            <a:r>
              <a:rPr lang="en-US" sz="1600"/>
              <a:t> ấy</a:t>
            </a:r>
            <a:r>
              <a:rPr lang="vi-VN" sz="1600"/>
              <a:t>.</a:t>
            </a:r>
            <a:endParaRPr lang="vi-VN" sz="1600" kern="0" dirty="0">
              <a:solidFill>
                <a:srgbClr val="000000"/>
              </a:solidFill>
              <a:latin typeface="Arial"/>
              <a:cs typeface="Arial"/>
              <a:sym typeface="Arial"/>
            </a:endParaRPr>
          </a:p>
        </p:txBody>
      </p:sp>
      <p:sp>
        <p:nvSpPr>
          <p:cNvPr id="31" name="TextBox 30">
            <a:extLst>
              <a:ext uri="{FF2B5EF4-FFF2-40B4-BE49-F238E27FC236}">
                <a16:creationId xmlns:a16="http://schemas.microsoft.com/office/drawing/2014/main" id="{D343D015-C583-436E-A32E-EB6E05A0CAE6}"/>
              </a:ext>
            </a:extLst>
          </p:cNvPr>
          <p:cNvSpPr txBox="1"/>
          <p:nvPr/>
        </p:nvSpPr>
        <p:spPr>
          <a:xfrm>
            <a:off x="2328805" y="4488306"/>
            <a:ext cx="6816119" cy="584775"/>
          </a:xfrm>
          <a:prstGeom prst="rect">
            <a:avLst/>
          </a:prstGeom>
          <a:noFill/>
        </p:spPr>
        <p:txBody>
          <a:bodyPr wrap="square">
            <a:spAutoFit/>
          </a:bodyPr>
          <a:lstStyle/>
          <a:p>
            <a:pPr algn="just" defTabSz="914560">
              <a:buClr>
                <a:srgbClr val="000000"/>
              </a:buClr>
              <a:defRPr/>
            </a:pPr>
            <a:r>
              <a:rPr lang="en-US" sz="1600" kern="0">
                <a:solidFill>
                  <a:srgbClr val="000000"/>
                </a:solidFill>
                <a:latin typeface="Arial"/>
                <a:cs typeface="Arial"/>
                <a:sym typeface="Arial"/>
              </a:rPr>
              <a:t>Người bạn thân thương của em làm cho em nhớ mãi những năm tháng học trò thời thơ ấu. My luôn là tấm gương tốt để em và các bạn noi theo. </a:t>
            </a:r>
            <a:endParaRPr lang="en-US" sz="2000" kern="0" dirty="0">
              <a:solidFill>
                <a:srgbClr val="000000"/>
              </a:solidFill>
              <a:latin typeface="Arial"/>
              <a:cs typeface="Arial"/>
              <a:sym typeface="Arial"/>
            </a:endParaRPr>
          </a:p>
        </p:txBody>
      </p:sp>
      <p:pic>
        <p:nvPicPr>
          <p:cNvPr id="2" name="Picture 1"/>
          <p:cNvPicPr>
            <a:picLocks noChangeAspect="1"/>
          </p:cNvPicPr>
          <p:nvPr/>
        </p:nvPicPr>
        <p:blipFill>
          <a:blip r:embed="rId17"/>
          <a:stretch>
            <a:fillRect/>
          </a:stretch>
        </p:blipFill>
        <p:spPr>
          <a:xfrm>
            <a:off x="1982811" y="458058"/>
            <a:ext cx="478785" cy="314286"/>
          </a:xfrm>
          <a:prstGeom prst="rect">
            <a:avLst/>
          </a:prstGeom>
        </p:spPr>
      </p:pic>
    </p:spTree>
    <p:extLst>
      <p:ext uri="{BB962C8B-B14F-4D97-AF65-F5344CB8AC3E}">
        <p14:creationId xmlns:p14="http://schemas.microsoft.com/office/powerpoint/2010/main" val="2697537064"/>
      </p:ext>
    </p:extLst>
  </p:cSld>
  <p:clrMapOvr>
    <a:masterClrMapping/>
  </p:clrMapOvr>
  <mc:AlternateContent xmlns:mc="http://schemas.openxmlformats.org/markup-compatibility/2006" xmlns:p14="http://schemas.microsoft.com/office/powerpoint/2010/main">
    <mc:Choice Requires="p14">
      <p:transition spd="slow" p14:dur="1600" advClick="0">
        <p14:prism isInverted="1"/>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1000"/>
                                        <p:tgtEl>
                                          <p:spTgt spid="23"/>
                                        </p:tgtEl>
                                      </p:cBhvr>
                                    </p:animEffect>
                                    <p:anim calcmode="lin" valueType="num">
                                      <p:cBhvr>
                                        <p:cTn id="20" dur="1000" fill="hold"/>
                                        <p:tgtEl>
                                          <p:spTgt spid="23"/>
                                        </p:tgtEl>
                                        <p:attrNameLst>
                                          <p:attrName>ppt_x</p:attrName>
                                        </p:attrNameLst>
                                      </p:cBhvr>
                                      <p:tavLst>
                                        <p:tav tm="0">
                                          <p:val>
                                            <p:strVal val="#ppt_x"/>
                                          </p:val>
                                        </p:tav>
                                        <p:tav tm="100000">
                                          <p:val>
                                            <p:strVal val="#ppt_x"/>
                                          </p:val>
                                        </p:tav>
                                      </p:tavLst>
                                    </p:anim>
                                    <p:anim calcmode="lin" valueType="num">
                                      <p:cBhvr>
                                        <p:cTn id="2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1"/>
                                        </p:tgtEl>
                                        <p:attrNameLst>
                                          <p:attrName>style.visibility</p:attrName>
                                        </p:attrNameLst>
                                      </p:cBhvr>
                                      <p:to>
                                        <p:strVal val="visible"/>
                                      </p:to>
                                    </p:set>
                                    <p:anim calcmode="lin" valueType="num">
                                      <p:cBhvr>
                                        <p:cTn id="40" dur="500" fill="hold"/>
                                        <p:tgtEl>
                                          <p:spTgt spid="31"/>
                                        </p:tgtEl>
                                        <p:attrNameLst>
                                          <p:attrName>ppt_w</p:attrName>
                                        </p:attrNameLst>
                                      </p:cBhvr>
                                      <p:tavLst>
                                        <p:tav tm="0">
                                          <p:val>
                                            <p:fltVal val="0"/>
                                          </p:val>
                                        </p:tav>
                                        <p:tav tm="100000">
                                          <p:val>
                                            <p:strVal val="#ppt_w"/>
                                          </p:val>
                                        </p:tav>
                                      </p:tavLst>
                                    </p:anim>
                                    <p:anim calcmode="lin" valueType="num">
                                      <p:cBhvr>
                                        <p:cTn id="41" dur="500" fill="hold"/>
                                        <p:tgtEl>
                                          <p:spTgt spid="31"/>
                                        </p:tgtEl>
                                        <p:attrNameLst>
                                          <p:attrName>ppt_h</p:attrName>
                                        </p:attrNameLst>
                                      </p:cBhvr>
                                      <p:tavLst>
                                        <p:tav tm="0">
                                          <p:val>
                                            <p:fltVal val="0"/>
                                          </p:val>
                                        </p:tav>
                                        <p:tav tm="100000">
                                          <p:val>
                                            <p:strVal val="#ppt_h"/>
                                          </p:val>
                                        </p:tav>
                                      </p:tavLst>
                                    </p:anim>
                                    <p:animEffect transition="in" filter="fade">
                                      <p:cBhvr>
                                        <p:cTn id="4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p:bldP spid="23" grpId="0"/>
      <p:bldP spid="25" grpId="0"/>
      <p:bldP spid="27" grpId="0"/>
      <p:bldP spid="3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B739701-863E-4BA1-964D-0C62882788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9" y="0"/>
            <a:ext cx="913765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组合 41">
            <a:extLst>
              <a:ext uri="{FF2B5EF4-FFF2-40B4-BE49-F238E27FC236}">
                <a16:creationId xmlns:a16="http://schemas.microsoft.com/office/drawing/2014/main" id="{794FE43F-C3FA-462E-92FA-8A135860EF60}"/>
              </a:ext>
            </a:extLst>
          </p:cNvPr>
          <p:cNvGrpSpPr>
            <a:grpSpLocks/>
          </p:cNvGrpSpPr>
          <p:nvPr/>
        </p:nvGrpSpPr>
        <p:grpSpPr bwMode="auto">
          <a:xfrm>
            <a:off x="3891584" y="359027"/>
            <a:ext cx="1296144" cy="1151410"/>
            <a:chOff x="2047018" y="-96582"/>
            <a:chExt cx="614453" cy="616911"/>
          </a:xfrm>
        </p:grpSpPr>
        <p:sp>
          <p:nvSpPr>
            <p:cNvPr id="13" name="椭圆 20">
              <a:extLst>
                <a:ext uri="{FF2B5EF4-FFF2-40B4-BE49-F238E27FC236}">
                  <a16:creationId xmlns:a16="http://schemas.microsoft.com/office/drawing/2014/main" id="{382F5634-2864-4C9E-904C-6D08E838FFAD}"/>
                </a:ext>
              </a:extLst>
            </p:cNvPr>
            <p:cNvSpPr/>
            <p:nvPr/>
          </p:nvSpPr>
          <p:spPr>
            <a:xfrm flipV="1">
              <a:off x="2047018" y="-96582"/>
              <a:ext cx="614453" cy="616911"/>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0" tIns="48215" rIns="96430" bIns="48215" anchor="ctr"/>
            <a:lstStyle/>
            <a:p>
              <a:pPr algn="ctr" eaLnBrk="1" hangingPunct="1">
                <a:defRPr/>
              </a:pPr>
              <a:endParaRPr lang="zh-CN" altLang="en-US" sz="900"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 name="文本框 6">
              <a:extLst>
                <a:ext uri="{FF2B5EF4-FFF2-40B4-BE49-F238E27FC236}">
                  <a16:creationId xmlns:a16="http://schemas.microsoft.com/office/drawing/2014/main" id="{138F481E-51F6-4C8F-AD33-9BFBD0D52675}"/>
                </a:ext>
              </a:extLst>
            </p:cNvPr>
            <p:cNvSpPr txBox="1"/>
            <p:nvPr/>
          </p:nvSpPr>
          <p:spPr>
            <a:xfrm>
              <a:off x="2092128" y="13990"/>
              <a:ext cx="569343" cy="395767"/>
            </a:xfrm>
            <a:prstGeom prst="rect">
              <a:avLst/>
            </a:prstGeom>
            <a:noFill/>
          </p:spPr>
          <p:txBody>
            <a:bodyPr lIns="0" tIns="0" rIns="0" bIns="0">
              <a:spAutoFit/>
            </a:bodyPr>
            <a:lstStyle/>
            <a:p>
              <a:pPr algn="ctr" eaLnBrk="1" hangingPunct="1">
                <a:defRPr/>
              </a:pPr>
              <a:r>
                <a:rPr lang="en-US" altLang="zh-CN" sz="480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03</a:t>
              </a:r>
              <a:endParaRPr lang="zh-CN" altLang="en-US" sz="48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5" name="Rectangle 14">
            <a:extLst>
              <a:ext uri="{FF2B5EF4-FFF2-40B4-BE49-F238E27FC236}">
                <a16:creationId xmlns:a16="http://schemas.microsoft.com/office/drawing/2014/main" id="{6FD95E5E-44CA-4B58-A903-5BCE3F4F23CF}"/>
              </a:ext>
            </a:extLst>
          </p:cNvPr>
          <p:cNvSpPr/>
          <p:nvPr/>
        </p:nvSpPr>
        <p:spPr>
          <a:xfrm>
            <a:off x="2988618" y="1674347"/>
            <a:ext cx="3384376" cy="1224136"/>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5023" tIns="32511" rIns="65023" bIns="32511" anchor="ctr"/>
          <a:lstStyle/>
          <a:p>
            <a:pPr algn="ctr" eaLnBrk="1" hangingPunct="1">
              <a:lnSpc>
                <a:spcPct val="150000"/>
              </a:lnSpc>
              <a:defRPr/>
            </a:pPr>
            <a:endParaRPr 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 name="TextBox 15">
            <a:extLst>
              <a:ext uri="{FF2B5EF4-FFF2-40B4-BE49-F238E27FC236}">
                <a16:creationId xmlns:a16="http://schemas.microsoft.com/office/drawing/2014/main" id="{BAA69BD9-866B-40C2-9618-F8384924A80F}"/>
              </a:ext>
            </a:extLst>
          </p:cNvPr>
          <p:cNvSpPr txBox="1"/>
          <p:nvPr/>
        </p:nvSpPr>
        <p:spPr>
          <a:xfrm>
            <a:off x="2377983" y="1947861"/>
            <a:ext cx="4605646" cy="677108"/>
          </a:xfrm>
          <a:prstGeom prst="rect">
            <a:avLst/>
          </a:prstGeom>
          <a:noFill/>
        </p:spPr>
        <p:txBody>
          <a:bodyPr wrap="square" lIns="0" tIns="0" rIns="0" bIns="0" rtlCol="0">
            <a:spAutoFit/>
          </a:bodyPr>
          <a:lstStyle/>
          <a:p>
            <a:pPr algn="ctr"/>
            <a:r>
              <a:rPr lang="en-US" sz="4400" b="1">
                <a:latin typeface="iCiel Cadena" panose="02000503000000020004" pitchFamily="50" charset="0"/>
              </a:rPr>
              <a:t>Viết bài văn</a:t>
            </a:r>
          </a:p>
        </p:txBody>
      </p:sp>
      <p:pic>
        <p:nvPicPr>
          <p:cNvPr id="1026" name="Picture 2" descr="Hình chibi dễ thương đẹp kute | VFO.V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100000" l="313" r="97500">
                        <a14:foregroundMark x1="36875" y1="32458" x2="33594" y2="38462"/>
                        <a14:foregroundMark x1="34688" y1="60600" x2="37969" y2="73171"/>
                        <a14:backgroundMark x1="11406" y1="65291" x2="19063" y2="81614"/>
                        <a14:backgroundMark x1="46875" y1="77674" x2="50156" y2="88180"/>
                        <a14:backgroundMark x1="74688" y1="80300" x2="80781" y2="86867"/>
                        <a14:backgroundMark x1="83438" y1="17448" x2="89375" y2="30582"/>
                        <a14:backgroundMark x1="13594" y1="18199" x2="9844" y2="24578"/>
                      </a14:backgroundRemoval>
                    </a14:imgEffect>
                  </a14:imgLayer>
                </a14:imgProps>
              </a:ext>
              <a:ext uri="{28A0092B-C50C-407E-A947-70E740481C1C}">
                <a14:useLocalDpi xmlns:a14="http://schemas.microsoft.com/office/drawing/2010/main" val="0"/>
              </a:ext>
            </a:extLst>
          </a:blip>
          <a:srcRect/>
          <a:stretch>
            <a:fillRect/>
          </a:stretch>
        </p:blipFill>
        <p:spPr bwMode="auto">
          <a:xfrm>
            <a:off x="3506150" y="2624969"/>
            <a:ext cx="2349312" cy="195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4858531"/>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800" fill="hold"/>
                                        <p:tgtEl>
                                          <p:spTgt spid="12"/>
                                        </p:tgtEl>
                                        <p:attrNameLst>
                                          <p:attrName>ppt_x</p:attrName>
                                        </p:attrNameLst>
                                      </p:cBhvr>
                                      <p:tavLst>
                                        <p:tav tm="0">
                                          <p:val>
                                            <p:strVal val="0-#ppt_w/2"/>
                                          </p:val>
                                        </p:tav>
                                        <p:tav tm="100000">
                                          <p:val>
                                            <p:strVal val="#ppt_x"/>
                                          </p:val>
                                        </p:tav>
                                      </p:tavLst>
                                    </p:anim>
                                    <p:anim calcmode="lin" valueType="num">
                                      <p:cBhvr additive="base">
                                        <p:cTn id="14" dur="800" fill="hold"/>
                                        <p:tgtEl>
                                          <p:spTgt spid="12"/>
                                        </p:tgtEl>
                                        <p:attrNameLst>
                                          <p:attrName>ppt_y</p:attrName>
                                        </p:attrNameLst>
                                      </p:cBhvr>
                                      <p:tavLst>
                                        <p:tav tm="0">
                                          <p:val>
                                            <p:strVal val="#ppt_y"/>
                                          </p:val>
                                        </p:tav>
                                        <p:tav tm="100000">
                                          <p:val>
                                            <p:strVal val="#ppt_y"/>
                                          </p:val>
                                        </p:tav>
                                      </p:tavLst>
                                    </p:anim>
                                  </p:childTnLst>
                                </p:cTn>
                              </p:par>
                            </p:childTnLst>
                          </p:cTn>
                        </p:par>
                        <p:par>
                          <p:cTn id="15" fill="hold">
                            <p:stCondLst>
                              <p:cond delay="1800"/>
                            </p:stCondLst>
                            <p:childTnLst>
                              <p:par>
                                <p:cTn id="16" presetID="10"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par>
                          <p:cTn id="19" fill="hold">
                            <p:stCondLst>
                              <p:cond delay="2300"/>
                            </p:stCondLst>
                            <p:childTnLst>
                              <p:par>
                                <p:cTn id="20" presetID="10" presetClass="entr" presetSubtype="0" fill="hold" grpId="0" nodeType="afterEffect">
                                  <p:stCondLst>
                                    <p:cond delay="0"/>
                                  </p:stCondLst>
                                  <p:iterate type="lt">
                                    <p:tmPct val="10000"/>
                                  </p:iterate>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燕尾形 18">
            <a:extLst>
              <a:ext uri="{FF2B5EF4-FFF2-40B4-BE49-F238E27FC236}">
                <a16:creationId xmlns:a16="http://schemas.microsoft.com/office/drawing/2014/main" id="{08DF4ACA-C6B4-4DA3-99CD-17B4EF61601E}"/>
              </a:ext>
            </a:extLst>
          </p:cNvPr>
          <p:cNvSpPr/>
          <p:nvPr/>
        </p:nvSpPr>
        <p:spPr>
          <a:xfrm rot="10800000">
            <a:off x="2067168" y="175233"/>
            <a:ext cx="5890002" cy="763373"/>
          </a:xfrm>
          <a:prstGeom prst="chevron">
            <a:avLst>
              <a:gd name="adj" fmla="val 67746"/>
            </a:avLst>
          </a:prstGeom>
          <a:blipFill dpi="0" rotWithShape="1">
            <a:blip r:embed="rId3">
              <a:extLst>
                <a:ext uri="{28A0092B-C50C-407E-A947-70E740481C1C}">
                  <a14:useLocalDpi xmlns:a14="http://schemas.microsoft.com/office/drawing/2010/main" val="0"/>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lnSpc>
                <a:spcPct val="120000"/>
              </a:lnSpc>
              <a:defRPr/>
            </a:pPr>
            <a:endParaRPr lang="zh-CN" altLang="en-US" sz="10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7" name="TextBox 11"/>
          <p:cNvSpPr txBox="1"/>
          <p:nvPr/>
        </p:nvSpPr>
        <p:spPr>
          <a:xfrm>
            <a:off x="2112485" y="280916"/>
            <a:ext cx="5511455" cy="541495"/>
          </a:xfrm>
          <a:prstGeom prst="rect">
            <a:avLst/>
          </a:prstGeom>
        </p:spPr>
        <p:txBody>
          <a:bodyPr lIns="0" tIns="0" rIns="0" bIns="0" rtlCol="0" anchor="t">
            <a:spAutoFit/>
          </a:bodyPr>
          <a:lstStyle/>
          <a:p>
            <a:pPr algn="ctr">
              <a:lnSpc>
                <a:spcPts val="4401"/>
              </a:lnSpc>
            </a:pPr>
            <a:r>
              <a:rPr lang="en-US" sz="3600" spc="80" dirty="0" err="1">
                <a:solidFill>
                  <a:schemeClr val="tx1">
                    <a:lumMod val="85000"/>
                    <a:lumOff val="15000"/>
                  </a:schemeClr>
                </a:solidFill>
                <a:latin typeface="Prompt Bold"/>
              </a:rPr>
              <a:t>TIÊU</a:t>
            </a:r>
            <a:r>
              <a:rPr lang="en-US" sz="3600" spc="80" dirty="0">
                <a:solidFill>
                  <a:schemeClr val="tx1">
                    <a:lumMod val="85000"/>
                    <a:lumOff val="15000"/>
                  </a:schemeClr>
                </a:solidFill>
                <a:latin typeface="Prompt Bold"/>
              </a:rPr>
              <a:t> </a:t>
            </a:r>
            <a:r>
              <a:rPr lang="en-US" sz="3600" spc="80" dirty="0" err="1">
                <a:solidFill>
                  <a:schemeClr val="tx1">
                    <a:lumMod val="85000"/>
                    <a:lumOff val="15000"/>
                  </a:schemeClr>
                </a:solidFill>
                <a:latin typeface="Prompt Bold"/>
              </a:rPr>
              <a:t>CHÍ</a:t>
            </a:r>
            <a:r>
              <a:rPr lang="en-US" sz="3600" spc="80" dirty="0">
                <a:solidFill>
                  <a:schemeClr val="tx1">
                    <a:lumMod val="85000"/>
                    <a:lumOff val="15000"/>
                  </a:schemeClr>
                </a:solidFill>
                <a:latin typeface="Prompt Bold"/>
              </a:rPr>
              <a:t> </a:t>
            </a:r>
            <a:r>
              <a:rPr lang="en-US" sz="3600" spc="80" dirty="0" err="1">
                <a:solidFill>
                  <a:schemeClr val="tx1">
                    <a:lumMod val="85000"/>
                    <a:lumOff val="15000"/>
                  </a:schemeClr>
                </a:solidFill>
                <a:latin typeface="Prompt Bold"/>
              </a:rPr>
              <a:t>ĐÁNH</a:t>
            </a:r>
            <a:r>
              <a:rPr lang="en-US" sz="3600" spc="80" dirty="0">
                <a:solidFill>
                  <a:schemeClr val="tx1">
                    <a:lumMod val="85000"/>
                    <a:lumOff val="15000"/>
                  </a:schemeClr>
                </a:solidFill>
                <a:latin typeface="Prompt Bold"/>
              </a:rPr>
              <a:t> </a:t>
            </a:r>
            <a:r>
              <a:rPr lang="en-US" sz="3600" spc="80" dirty="0" err="1">
                <a:solidFill>
                  <a:schemeClr val="tx1">
                    <a:lumMod val="85000"/>
                    <a:lumOff val="15000"/>
                  </a:schemeClr>
                </a:solidFill>
                <a:latin typeface="Prompt Bold"/>
              </a:rPr>
              <a:t>GIÁ</a:t>
            </a:r>
            <a:r>
              <a:rPr lang="en-US" sz="3600" spc="80" dirty="0">
                <a:solidFill>
                  <a:schemeClr val="tx1">
                    <a:lumMod val="85000"/>
                    <a:lumOff val="15000"/>
                  </a:schemeClr>
                </a:solidFill>
                <a:latin typeface="Prompt Bold"/>
              </a:rPr>
              <a:t> </a:t>
            </a:r>
          </a:p>
        </p:txBody>
      </p:sp>
      <p:grpSp>
        <p:nvGrpSpPr>
          <p:cNvPr id="28" name="Group 27"/>
          <p:cNvGrpSpPr/>
          <p:nvPr/>
        </p:nvGrpSpPr>
        <p:grpSpPr>
          <a:xfrm>
            <a:off x="97247" y="1103166"/>
            <a:ext cx="2833455" cy="3858227"/>
            <a:chOff x="194458" y="2205254"/>
            <a:chExt cx="5665927" cy="7715115"/>
          </a:xfrm>
        </p:grpSpPr>
        <p:sp>
          <p:nvSpPr>
            <p:cNvPr id="29" name="Freeform 28"/>
            <p:cNvSpPr/>
            <p:nvPr/>
          </p:nvSpPr>
          <p:spPr>
            <a:xfrm>
              <a:off x="194458" y="2205254"/>
              <a:ext cx="5665927" cy="2236918"/>
            </a:xfrm>
            <a:custGeom>
              <a:avLst/>
              <a:gdLst>
                <a:gd name="connsiteX0" fmla="*/ 0 w 5665927"/>
                <a:gd name="connsiteY0" fmla="*/ 361511 h 3615109"/>
                <a:gd name="connsiteX1" fmla="*/ 361511 w 5665927"/>
                <a:gd name="connsiteY1" fmla="*/ 0 h 3615109"/>
                <a:gd name="connsiteX2" fmla="*/ 5304416 w 5665927"/>
                <a:gd name="connsiteY2" fmla="*/ 0 h 3615109"/>
                <a:gd name="connsiteX3" fmla="*/ 5665927 w 5665927"/>
                <a:gd name="connsiteY3" fmla="*/ 361511 h 3615109"/>
                <a:gd name="connsiteX4" fmla="*/ 5665927 w 5665927"/>
                <a:gd name="connsiteY4" fmla="*/ 3253598 h 3615109"/>
                <a:gd name="connsiteX5" fmla="*/ 5304416 w 5665927"/>
                <a:gd name="connsiteY5" fmla="*/ 3615109 h 3615109"/>
                <a:gd name="connsiteX6" fmla="*/ 361511 w 5665927"/>
                <a:gd name="connsiteY6" fmla="*/ 3615109 h 3615109"/>
                <a:gd name="connsiteX7" fmla="*/ 0 w 5665927"/>
                <a:gd name="connsiteY7" fmla="*/ 3253598 h 3615109"/>
                <a:gd name="connsiteX8" fmla="*/ 0 w 5665927"/>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65927" h="3615109">
                  <a:moveTo>
                    <a:pt x="0" y="361511"/>
                  </a:moveTo>
                  <a:cubicBezTo>
                    <a:pt x="0" y="161854"/>
                    <a:pt x="161854" y="0"/>
                    <a:pt x="361511" y="0"/>
                  </a:cubicBezTo>
                  <a:lnTo>
                    <a:pt x="5304416" y="0"/>
                  </a:lnTo>
                  <a:cubicBezTo>
                    <a:pt x="5504073" y="0"/>
                    <a:pt x="5665927" y="161854"/>
                    <a:pt x="5665927" y="361511"/>
                  </a:cubicBezTo>
                  <a:lnTo>
                    <a:pt x="5665927" y="3253598"/>
                  </a:lnTo>
                  <a:cubicBezTo>
                    <a:pt x="5665927" y="3453255"/>
                    <a:pt x="5504073" y="3615109"/>
                    <a:pt x="5304416" y="3615109"/>
                  </a:cubicBezTo>
                  <a:lnTo>
                    <a:pt x="361511" y="3615109"/>
                  </a:lnTo>
                  <a:cubicBezTo>
                    <a:pt x="161854" y="3615109"/>
                    <a:pt x="0" y="3453255"/>
                    <a:pt x="0" y="3253598"/>
                  </a:cubicBezTo>
                  <a:lnTo>
                    <a:pt x="0" y="361511"/>
                  </a:lnTo>
                  <a:close/>
                </a:path>
              </a:pathLst>
            </a:custGeom>
            <a:solidFill>
              <a:srgbClr val="FFC000"/>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6797" tIns="176797" rIns="176797" bIns="176797" numCol="1" spcCol="1270" anchor="ctr" anchorCtr="0">
              <a:noAutofit/>
            </a:bodyPr>
            <a:lstStyle/>
            <a:p>
              <a:pPr algn="ctr" defTabSz="1444914">
                <a:lnSpc>
                  <a:spcPct val="90000"/>
                </a:lnSpc>
                <a:spcAft>
                  <a:spcPct val="35000"/>
                </a:spcAft>
              </a:pPr>
              <a:r>
                <a:rPr lang="en-US" sz="3251" b="1" dirty="0" err="1">
                  <a:solidFill>
                    <a:srgbClr val="002060"/>
                  </a:solidFill>
                </a:rPr>
                <a:t>Hình</a:t>
              </a:r>
              <a:r>
                <a:rPr lang="en-US" sz="3251" b="1" dirty="0">
                  <a:solidFill>
                    <a:srgbClr val="002060"/>
                  </a:solidFill>
                </a:rPr>
                <a:t> </a:t>
              </a:r>
              <a:r>
                <a:rPr lang="en-US" sz="3251" b="1" dirty="0" err="1">
                  <a:solidFill>
                    <a:srgbClr val="002060"/>
                  </a:solidFill>
                </a:rPr>
                <a:t>thức</a:t>
              </a:r>
              <a:endParaRPr lang="en-US" sz="3251" b="1" dirty="0">
                <a:solidFill>
                  <a:srgbClr val="002060"/>
                </a:solidFill>
              </a:endParaRPr>
            </a:p>
          </p:txBody>
        </p:sp>
        <p:sp>
          <p:nvSpPr>
            <p:cNvPr id="30" name="Freeform 29"/>
            <p:cNvSpPr/>
            <p:nvPr/>
          </p:nvSpPr>
          <p:spPr>
            <a:xfrm>
              <a:off x="194458" y="4990349"/>
              <a:ext cx="2718775" cy="4930020"/>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FFC000"/>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5562" tIns="125562" rIns="125562" bIns="125562" numCol="1" spcCol="1270" anchor="ctr" anchorCtr="0">
              <a:noAutofit/>
            </a:bodyPr>
            <a:lstStyle/>
            <a:p>
              <a:pPr algn="ctr" defTabSz="1000325">
                <a:lnSpc>
                  <a:spcPct val="150000"/>
                </a:lnSpc>
                <a:spcAft>
                  <a:spcPct val="35000"/>
                </a:spcAft>
              </a:pPr>
              <a:r>
                <a:rPr lang="en-US" sz="2250" dirty="0" err="1">
                  <a:solidFill>
                    <a:srgbClr val="191715"/>
                  </a:solidFill>
                  <a:latin typeface="Prompt Light"/>
                </a:rPr>
                <a:t>Bố</a:t>
              </a:r>
              <a:r>
                <a:rPr lang="en-US" sz="2250" dirty="0">
                  <a:solidFill>
                    <a:srgbClr val="191715"/>
                  </a:solidFill>
                  <a:latin typeface="Prompt Light"/>
                </a:rPr>
                <a:t> </a:t>
              </a:r>
              <a:r>
                <a:rPr lang="en-US" sz="2250" dirty="0" err="1">
                  <a:solidFill>
                    <a:srgbClr val="191715"/>
                  </a:solidFill>
                  <a:latin typeface="Prompt Light"/>
                </a:rPr>
                <a:t>cục</a:t>
              </a:r>
              <a:r>
                <a:rPr lang="en-US" sz="2250" dirty="0">
                  <a:solidFill>
                    <a:srgbClr val="191715"/>
                  </a:solidFill>
                  <a:latin typeface="Prompt Light"/>
                </a:rPr>
                <a:t> </a:t>
              </a:r>
              <a:r>
                <a:rPr lang="en-US" sz="2250" dirty="0" err="1">
                  <a:solidFill>
                    <a:srgbClr val="191715"/>
                  </a:solidFill>
                  <a:latin typeface="Prompt Light"/>
                </a:rPr>
                <a:t>đủ</a:t>
              </a:r>
              <a:r>
                <a:rPr lang="en-US" sz="2250" dirty="0">
                  <a:solidFill>
                    <a:srgbClr val="191715"/>
                  </a:solidFill>
                  <a:latin typeface="Prompt Light"/>
                </a:rPr>
                <a:t> 3 </a:t>
              </a:r>
              <a:r>
                <a:rPr lang="en-US" sz="2250" dirty="0" err="1">
                  <a:solidFill>
                    <a:srgbClr val="191715"/>
                  </a:solidFill>
                  <a:latin typeface="Prompt Light"/>
                </a:rPr>
                <a:t>phần</a:t>
              </a:r>
              <a:r>
                <a:rPr lang="en-US" sz="2250" dirty="0">
                  <a:solidFill>
                    <a:srgbClr val="191715"/>
                  </a:solidFill>
                  <a:latin typeface="Prompt Light"/>
                </a:rPr>
                <a:t>.</a:t>
              </a:r>
              <a:endParaRPr lang="en-US" sz="2250" dirty="0"/>
            </a:p>
          </p:txBody>
        </p:sp>
        <p:sp>
          <p:nvSpPr>
            <p:cNvPr id="31" name="Freeform 30"/>
            <p:cNvSpPr/>
            <p:nvPr/>
          </p:nvSpPr>
          <p:spPr>
            <a:xfrm>
              <a:off x="3141610" y="4952249"/>
              <a:ext cx="2718775" cy="4930020"/>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FFC000"/>
            </a:solidFill>
            <a:ln>
              <a:solidFill>
                <a:srgbClr val="00B0F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5562" tIns="125562" rIns="125562" bIns="125562" numCol="1" spcCol="1270" anchor="ctr" anchorCtr="0">
              <a:noAutofit/>
            </a:bodyPr>
            <a:lstStyle/>
            <a:p>
              <a:pPr algn="ctr" defTabSz="1000325">
                <a:lnSpc>
                  <a:spcPct val="150000"/>
                </a:lnSpc>
                <a:spcAft>
                  <a:spcPct val="35000"/>
                </a:spcAft>
              </a:pPr>
              <a:r>
                <a:rPr lang="en-US" sz="2250" dirty="0" err="1">
                  <a:solidFill>
                    <a:srgbClr val="191715"/>
                  </a:solidFill>
                  <a:latin typeface="Prompt Light"/>
                </a:rPr>
                <a:t>Trình</a:t>
              </a:r>
              <a:r>
                <a:rPr lang="en-US" sz="2250" dirty="0">
                  <a:solidFill>
                    <a:srgbClr val="191715"/>
                  </a:solidFill>
                  <a:latin typeface="Prompt Light"/>
                </a:rPr>
                <a:t> </a:t>
              </a:r>
              <a:r>
                <a:rPr lang="en-US" sz="2250" dirty="0" err="1">
                  <a:solidFill>
                    <a:srgbClr val="191715"/>
                  </a:solidFill>
                  <a:latin typeface="Prompt Light"/>
                </a:rPr>
                <a:t>tự</a:t>
              </a:r>
              <a:r>
                <a:rPr lang="en-US" sz="2250" dirty="0">
                  <a:solidFill>
                    <a:srgbClr val="191715"/>
                  </a:solidFill>
                  <a:latin typeface="Prompt Light"/>
                </a:rPr>
                <a:t> </a:t>
              </a:r>
              <a:r>
                <a:rPr lang="en-US" sz="2250" dirty="0" err="1">
                  <a:solidFill>
                    <a:srgbClr val="191715"/>
                  </a:solidFill>
                  <a:latin typeface="Prompt Light"/>
                </a:rPr>
                <a:t>miêu</a:t>
              </a:r>
              <a:r>
                <a:rPr lang="en-US" sz="2250" dirty="0">
                  <a:solidFill>
                    <a:srgbClr val="191715"/>
                  </a:solidFill>
                  <a:latin typeface="Prompt Light"/>
                </a:rPr>
                <a:t> </a:t>
              </a:r>
              <a:r>
                <a:rPr lang="en-US" sz="2250" dirty="0" err="1">
                  <a:solidFill>
                    <a:srgbClr val="191715"/>
                  </a:solidFill>
                  <a:latin typeface="Prompt Light"/>
                </a:rPr>
                <a:t>tả</a:t>
              </a:r>
              <a:r>
                <a:rPr lang="en-US" sz="2250" dirty="0">
                  <a:solidFill>
                    <a:srgbClr val="191715"/>
                  </a:solidFill>
                  <a:latin typeface="Prompt Light"/>
                </a:rPr>
                <a:t> </a:t>
              </a:r>
              <a:r>
                <a:rPr lang="en-US" sz="2250" dirty="0" err="1">
                  <a:solidFill>
                    <a:srgbClr val="191715"/>
                  </a:solidFill>
                  <a:latin typeface="Prompt Light"/>
                </a:rPr>
                <a:t>hợp</a:t>
              </a:r>
              <a:r>
                <a:rPr lang="en-US" sz="2250" dirty="0">
                  <a:solidFill>
                    <a:srgbClr val="191715"/>
                  </a:solidFill>
                  <a:latin typeface="Prompt Light"/>
                </a:rPr>
                <a:t> </a:t>
              </a:r>
              <a:r>
                <a:rPr lang="en-US" sz="2250" dirty="0" err="1">
                  <a:solidFill>
                    <a:srgbClr val="191715"/>
                  </a:solidFill>
                  <a:latin typeface="Prompt Light"/>
                </a:rPr>
                <a:t>lý</a:t>
              </a:r>
              <a:r>
                <a:rPr lang="en-US" sz="2250" dirty="0">
                  <a:solidFill>
                    <a:srgbClr val="191715"/>
                  </a:solidFill>
                  <a:latin typeface="Prompt Light"/>
                </a:rPr>
                <a:t>.</a:t>
              </a:r>
              <a:endParaRPr lang="en-US" sz="2250" dirty="0"/>
            </a:p>
          </p:txBody>
        </p:sp>
      </p:grpSp>
      <p:grpSp>
        <p:nvGrpSpPr>
          <p:cNvPr id="32" name="Group 31"/>
          <p:cNvGrpSpPr/>
          <p:nvPr/>
        </p:nvGrpSpPr>
        <p:grpSpPr>
          <a:xfrm>
            <a:off x="3208455" y="1103166"/>
            <a:ext cx="5881785" cy="3867753"/>
            <a:chOff x="6415795" y="2205254"/>
            <a:chExt cx="11761529" cy="7734164"/>
          </a:xfrm>
        </p:grpSpPr>
        <p:sp>
          <p:nvSpPr>
            <p:cNvPr id="33" name="Freeform 32"/>
            <p:cNvSpPr/>
            <p:nvPr/>
          </p:nvSpPr>
          <p:spPr>
            <a:xfrm>
              <a:off x="6415796" y="2205254"/>
              <a:ext cx="11664322" cy="2237053"/>
            </a:xfrm>
            <a:custGeom>
              <a:avLst/>
              <a:gdLst>
                <a:gd name="connsiteX0" fmla="*/ 0 w 11560231"/>
                <a:gd name="connsiteY0" fmla="*/ 361511 h 3615109"/>
                <a:gd name="connsiteX1" fmla="*/ 361511 w 11560231"/>
                <a:gd name="connsiteY1" fmla="*/ 0 h 3615109"/>
                <a:gd name="connsiteX2" fmla="*/ 11198720 w 11560231"/>
                <a:gd name="connsiteY2" fmla="*/ 0 h 3615109"/>
                <a:gd name="connsiteX3" fmla="*/ 11560231 w 11560231"/>
                <a:gd name="connsiteY3" fmla="*/ 361511 h 3615109"/>
                <a:gd name="connsiteX4" fmla="*/ 11560231 w 11560231"/>
                <a:gd name="connsiteY4" fmla="*/ 3253598 h 3615109"/>
                <a:gd name="connsiteX5" fmla="*/ 11198720 w 11560231"/>
                <a:gd name="connsiteY5" fmla="*/ 3615109 h 3615109"/>
                <a:gd name="connsiteX6" fmla="*/ 361511 w 11560231"/>
                <a:gd name="connsiteY6" fmla="*/ 3615109 h 3615109"/>
                <a:gd name="connsiteX7" fmla="*/ 0 w 11560231"/>
                <a:gd name="connsiteY7" fmla="*/ 3253598 h 3615109"/>
                <a:gd name="connsiteX8" fmla="*/ 0 w 11560231"/>
                <a:gd name="connsiteY8" fmla="*/ 361511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0231" h="3615109">
                  <a:moveTo>
                    <a:pt x="0" y="361511"/>
                  </a:moveTo>
                  <a:cubicBezTo>
                    <a:pt x="0" y="161854"/>
                    <a:pt x="161854" y="0"/>
                    <a:pt x="361511" y="0"/>
                  </a:cubicBezTo>
                  <a:lnTo>
                    <a:pt x="11198720" y="0"/>
                  </a:lnTo>
                  <a:cubicBezTo>
                    <a:pt x="11398377" y="0"/>
                    <a:pt x="11560231" y="161854"/>
                    <a:pt x="11560231" y="361511"/>
                  </a:cubicBezTo>
                  <a:lnTo>
                    <a:pt x="11560231" y="3253598"/>
                  </a:lnTo>
                  <a:cubicBezTo>
                    <a:pt x="11560231" y="3453255"/>
                    <a:pt x="11398377" y="3615109"/>
                    <a:pt x="11198720" y="3615109"/>
                  </a:cubicBezTo>
                  <a:lnTo>
                    <a:pt x="361511" y="3615109"/>
                  </a:lnTo>
                  <a:cubicBezTo>
                    <a:pt x="161854" y="3615109"/>
                    <a:pt x="0" y="3453255"/>
                    <a:pt x="0" y="3253598"/>
                  </a:cubicBezTo>
                  <a:lnTo>
                    <a:pt x="0" y="361511"/>
                  </a:lnTo>
                  <a:close/>
                </a:path>
              </a:pathLst>
            </a:custGeom>
            <a:solidFill>
              <a:srgbClr val="3FCF8E"/>
            </a:solid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6797" tIns="176797" rIns="176797" bIns="176797" numCol="1" spcCol="1270" anchor="ctr" anchorCtr="0">
              <a:noAutofit/>
            </a:bodyPr>
            <a:lstStyle/>
            <a:p>
              <a:pPr algn="ctr" defTabSz="1444914">
                <a:lnSpc>
                  <a:spcPct val="90000"/>
                </a:lnSpc>
                <a:spcAft>
                  <a:spcPct val="35000"/>
                </a:spcAft>
              </a:pPr>
              <a:r>
                <a:rPr lang="en-US" sz="3301" b="1" dirty="0" err="1">
                  <a:solidFill>
                    <a:srgbClr val="002060"/>
                  </a:solidFill>
                </a:rPr>
                <a:t>Nội</a:t>
              </a:r>
              <a:r>
                <a:rPr lang="en-US" sz="3301" b="1" dirty="0">
                  <a:solidFill>
                    <a:srgbClr val="002060"/>
                  </a:solidFill>
                </a:rPr>
                <a:t> dung</a:t>
              </a:r>
            </a:p>
          </p:txBody>
        </p:sp>
        <p:sp>
          <p:nvSpPr>
            <p:cNvPr id="34" name="Freeform 33"/>
            <p:cNvSpPr/>
            <p:nvPr/>
          </p:nvSpPr>
          <p:spPr>
            <a:xfrm>
              <a:off x="6415795" y="4990349"/>
              <a:ext cx="2718776" cy="4930019"/>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3FCF8E"/>
            </a:solid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3171" tIns="93171" rIns="93171" bIns="93171" numCol="1" spcCol="1270" anchor="ctr" anchorCtr="0">
              <a:noAutofit/>
            </a:bodyPr>
            <a:lstStyle/>
            <a:p>
              <a:pPr algn="ctr" defTabSz="622424">
                <a:lnSpc>
                  <a:spcPct val="150000"/>
                </a:lnSpc>
                <a:spcAft>
                  <a:spcPct val="35000"/>
                </a:spcAft>
              </a:pPr>
              <a:r>
                <a:rPr lang="en-US" sz="2000" dirty="0" err="1">
                  <a:solidFill>
                    <a:srgbClr val="191715"/>
                  </a:solidFill>
                  <a:latin typeface="Prompt Light"/>
                </a:rPr>
                <a:t>Viết</a:t>
              </a:r>
              <a:r>
                <a:rPr lang="en-US" sz="2000" dirty="0">
                  <a:solidFill>
                    <a:srgbClr val="191715"/>
                  </a:solidFill>
                  <a:latin typeface="Prompt Light"/>
                </a:rPr>
                <a:t> </a:t>
              </a:r>
              <a:r>
                <a:rPr lang="en-US" sz="2000" dirty="0" err="1">
                  <a:solidFill>
                    <a:srgbClr val="191715"/>
                  </a:solidFill>
                  <a:latin typeface="Prompt Light"/>
                </a:rPr>
                <a:t>câu</a:t>
              </a:r>
              <a:r>
                <a:rPr lang="en-US" sz="2000" dirty="0">
                  <a:solidFill>
                    <a:srgbClr val="191715"/>
                  </a:solidFill>
                  <a:latin typeface="Prompt Light"/>
                </a:rPr>
                <a:t> </a:t>
              </a:r>
              <a:r>
                <a:rPr lang="en-US" sz="2000" dirty="0" err="1">
                  <a:solidFill>
                    <a:srgbClr val="191715"/>
                  </a:solidFill>
                  <a:latin typeface="Prompt Light"/>
                </a:rPr>
                <a:t>đúng</a:t>
              </a:r>
              <a:r>
                <a:rPr lang="en-US" sz="2000" dirty="0">
                  <a:solidFill>
                    <a:srgbClr val="191715"/>
                  </a:solidFill>
                  <a:latin typeface="Prompt Light"/>
                </a:rPr>
                <a:t> </a:t>
              </a:r>
              <a:r>
                <a:rPr lang="en-US" sz="2000" dirty="0" err="1">
                  <a:solidFill>
                    <a:srgbClr val="191715"/>
                  </a:solidFill>
                  <a:latin typeface="Prompt Light"/>
                </a:rPr>
                <a:t>ngữ</a:t>
              </a:r>
              <a:r>
                <a:rPr lang="en-US" sz="2000" dirty="0">
                  <a:solidFill>
                    <a:srgbClr val="191715"/>
                  </a:solidFill>
                  <a:latin typeface="Prompt Light"/>
                </a:rPr>
                <a:t> </a:t>
              </a:r>
              <a:r>
                <a:rPr lang="en-US" sz="2000" dirty="0" err="1">
                  <a:solidFill>
                    <a:srgbClr val="191715"/>
                  </a:solidFill>
                  <a:latin typeface="Prompt Light"/>
                </a:rPr>
                <a:t>pháp</a:t>
              </a:r>
              <a:r>
                <a:rPr lang="en-US" sz="2000" dirty="0">
                  <a:solidFill>
                    <a:srgbClr val="191715"/>
                  </a:solidFill>
                  <a:latin typeface="Prompt Light"/>
                </a:rPr>
                <a:t>.</a:t>
              </a:r>
              <a:endParaRPr lang="en-US" sz="2000" dirty="0"/>
            </a:p>
          </p:txBody>
        </p:sp>
        <p:sp>
          <p:nvSpPr>
            <p:cNvPr id="46" name="Freeform 45"/>
            <p:cNvSpPr/>
            <p:nvPr/>
          </p:nvSpPr>
          <p:spPr>
            <a:xfrm>
              <a:off x="9362947" y="5009399"/>
              <a:ext cx="2718775" cy="4930019"/>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3FCF8E"/>
            </a:solid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3171" tIns="93171" rIns="93171" bIns="93171" numCol="1" spcCol="1270" anchor="ctr" anchorCtr="0">
              <a:noAutofit/>
            </a:bodyPr>
            <a:lstStyle/>
            <a:p>
              <a:pPr algn="ctr" defTabSz="622424">
                <a:lnSpc>
                  <a:spcPct val="150000"/>
                </a:lnSpc>
                <a:spcAft>
                  <a:spcPct val="35000"/>
                </a:spcAft>
              </a:pPr>
              <a:r>
                <a:rPr lang="en-US" dirty="0" err="1">
                  <a:solidFill>
                    <a:srgbClr val="191715"/>
                  </a:solidFill>
                  <a:latin typeface="Prompt Light"/>
                </a:rPr>
                <a:t>Dùng</a:t>
              </a:r>
              <a:r>
                <a:rPr lang="en-US" dirty="0">
                  <a:solidFill>
                    <a:srgbClr val="191715"/>
                  </a:solidFill>
                  <a:latin typeface="Prompt Light"/>
                </a:rPr>
                <a:t> </a:t>
              </a:r>
              <a:r>
                <a:rPr lang="en-US" dirty="0" err="1">
                  <a:solidFill>
                    <a:srgbClr val="191715"/>
                  </a:solidFill>
                  <a:latin typeface="Prompt Light"/>
                </a:rPr>
                <a:t>từ</a:t>
              </a:r>
              <a:r>
                <a:rPr lang="en-US" dirty="0">
                  <a:solidFill>
                    <a:srgbClr val="191715"/>
                  </a:solidFill>
                  <a:latin typeface="Prompt Light"/>
                </a:rPr>
                <a:t> </a:t>
              </a:r>
              <a:r>
                <a:rPr lang="en-US" dirty="0" err="1">
                  <a:solidFill>
                    <a:srgbClr val="191715"/>
                  </a:solidFill>
                  <a:latin typeface="Prompt Light"/>
                </a:rPr>
                <a:t>chính</a:t>
              </a:r>
              <a:r>
                <a:rPr lang="en-US" dirty="0">
                  <a:solidFill>
                    <a:srgbClr val="191715"/>
                  </a:solidFill>
                  <a:latin typeface="Prompt Light"/>
                </a:rPr>
                <a:t> </a:t>
              </a:r>
              <a:r>
                <a:rPr lang="en-US" dirty="0" err="1">
                  <a:solidFill>
                    <a:srgbClr val="191715"/>
                  </a:solidFill>
                  <a:latin typeface="Prompt Light"/>
                </a:rPr>
                <a:t>xác</a:t>
              </a:r>
              <a:r>
                <a:rPr lang="en-US" dirty="0">
                  <a:solidFill>
                    <a:srgbClr val="191715"/>
                  </a:solidFill>
                  <a:latin typeface="Prompt Light"/>
                </a:rPr>
                <a:t>, </a:t>
              </a:r>
              <a:r>
                <a:rPr lang="en-US" dirty="0" err="1">
                  <a:solidFill>
                    <a:srgbClr val="191715"/>
                  </a:solidFill>
                  <a:latin typeface="Prompt Light"/>
                </a:rPr>
                <a:t>không</a:t>
              </a:r>
              <a:r>
                <a:rPr lang="en-US" dirty="0">
                  <a:solidFill>
                    <a:srgbClr val="191715"/>
                  </a:solidFill>
                  <a:latin typeface="Prompt Light"/>
                </a:rPr>
                <a:t> </a:t>
              </a:r>
              <a:r>
                <a:rPr lang="en-US" dirty="0" err="1">
                  <a:solidFill>
                    <a:srgbClr val="191715"/>
                  </a:solidFill>
                  <a:latin typeface="Prompt Light"/>
                </a:rPr>
                <a:t>sai</a:t>
              </a:r>
              <a:r>
                <a:rPr lang="en-US" dirty="0">
                  <a:solidFill>
                    <a:srgbClr val="191715"/>
                  </a:solidFill>
                  <a:latin typeface="Prompt Light"/>
                </a:rPr>
                <a:t> </a:t>
              </a:r>
              <a:r>
                <a:rPr lang="en-US" dirty="0" err="1">
                  <a:solidFill>
                    <a:srgbClr val="191715"/>
                  </a:solidFill>
                  <a:latin typeface="Prompt Light"/>
                </a:rPr>
                <a:t>chính</a:t>
              </a:r>
              <a:r>
                <a:rPr lang="en-US" dirty="0">
                  <a:solidFill>
                    <a:srgbClr val="191715"/>
                  </a:solidFill>
                  <a:latin typeface="Prompt Light"/>
                </a:rPr>
                <a:t> </a:t>
              </a:r>
              <a:r>
                <a:rPr lang="en-US" dirty="0" err="1">
                  <a:solidFill>
                    <a:srgbClr val="191715"/>
                  </a:solidFill>
                  <a:latin typeface="Prompt Light"/>
                </a:rPr>
                <a:t>tả</a:t>
              </a:r>
              <a:r>
                <a:rPr lang="en-US" dirty="0">
                  <a:solidFill>
                    <a:srgbClr val="191715"/>
                  </a:solidFill>
                  <a:latin typeface="Prompt Light"/>
                </a:rPr>
                <a:t>. </a:t>
              </a:r>
              <a:endParaRPr lang="en-US" dirty="0"/>
            </a:p>
          </p:txBody>
        </p:sp>
        <p:sp>
          <p:nvSpPr>
            <p:cNvPr id="54" name="Freeform 53"/>
            <p:cNvSpPr/>
            <p:nvPr/>
          </p:nvSpPr>
          <p:spPr>
            <a:xfrm>
              <a:off x="12298081" y="4952249"/>
              <a:ext cx="2718775" cy="4930019"/>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3FCF8E"/>
            </a:solid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3171" tIns="93171" rIns="93171" bIns="93171" numCol="1" spcCol="1270" anchor="ctr" anchorCtr="0">
              <a:noAutofit/>
            </a:bodyPr>
            <a:lstStyle/>
            <a:p>
              <a:pPr algn="ctr" defTabSz="622424">
                <a:lnSpc>
                  <a:spcPct val="150000"/>
                </a:lnSpc>
                <a:spcAft>
                  <a:spcPct val="35000"/>
                </a:spcAft>
              </a:pPr>
              <a:r>
                <a:rPr lang="en-US" sz="2000" dirty="0" err="1">
                  <a:solidFill>
                    <a:srgbClr val="191715"/>
                  </a:solidFill>
                  <a:latin typeface="Prompt Light"/>
                </a:rPr>
                <a:t>Diễn</a:t>
              </a:r>
              <a:r>
                <a:rPr lang="en-US" sz="2000" dirty="0">
                  <a:solidFill>
                    <a:srgbClr val="191715"/>
                  </a:solidFill>
                  <a:latin typeface="Prompt Light"/>
                </a:rPr>
                <a:t> </a:t>
              </a:r>
              <a:r>
                <a:rPr lang="en-US" sz="2000" dirty="0" err="1">
                  <a:solidFill>
                    <a:srgbClr val="191715"/>
                  </a:solidFill>
                  <a:latin typeface="Prompt Light"/>
                </a:rPr>
                <a:t>đạt</a:t>
              </a:r>
              <a:r>
                <a:rPr lang="en-US" sz="2000" dirty="0">
                  <a:solidFill>
                    <a:srgbClr val="191715"/>
                  </a:solidFill>
                  <a:latin typeface="Prompt Light"/>
                </a:rPr>
                <a:t> </a:t>
              </a:r>
              <a:r>
                <a:rPr lang="en-US" sz="2000" dirty="0" err="1">
                  <a:solidFill>
                    <a:srgbClr val="191715"/>
                  </a:solidFill>
                  <a:latin typeface="Prompt Light"/>
                </a:rPr>
                <a:t>trôi</a:t>
              </a:r>
              <a:r>
                <a:rPr lang="en-US" sz="2000" dirty="0">
                  <a:solidFill>
                    <a:srgbClr val="191715"/>
                  </a:solidFill>
                  <a:latin typeface="Prompt Light"/>
                </a:rPr>
                <a:t> </a:t>
              </a:r>
              <a:r>
                <a:rPr lang="en-US" sz="2000" dirty="0" err="1">
                  <a:solidFill>
                    <a:srgbClr val="191715"/>
                  </a:solidFill>
                  <a:latin typeface="Prompt Light"/>
                </a:rPr>
                <a:t>chảy</a:t>
              </a:r>
              <a:r>
                <a:rPr lang="en-US" sz="2000" dirty="0">
                  <a:solidFill>
                    <a:srgbClr val="191715"/>
                  </a:solidFill>
                  <a:latin typeface="Prompt Light"/>
                </a:rPr>
                <a:t>, </a:t>
              </a:r>
              <a:r>
                <a:rPr lang="en-US" sz="2000" dirty="0" err="1">
                  <a:solidFill>
                    <a:srgbClr val="191715"/>
                  </a:solidFill>
                  <a:latin typeface="Prompt Light"/>
                </a:rPr>
                <a:t>lời</a:t>
              </a:r>
              <a:r>
                <a:rPr lang="en-US" sz="2000" dirty="0">
                  <a:solidFill>
                    <a:srgbClr val="191715"/>
                  </a:solidFill>
                  <a:latin typeface="Prompt Light"/>
                </a:rPr>
                <a:t> </a:t>
              </a:r>
              <a:r>
                <a:rPr lang="en-US" sz="2000" dirty="0" err="1">
                  <a:solidFill>
                    <a:srgbClr val="191715"/>
                  </a:solidFill>
                  <a:latin typeface="Prompt Light"/>
                </a:rPr>
                <a:t>văn</a:t>
              </a:r>
              <a:r>
                <a:rPr lang="en-US" sz="2000" dirty="0">
                  <a:solidFill>
                    <a:srgbClr val="191715"/>
                  </a:solidFill>
                  <a:latin typeface="Prompt Light"/>
                </a:rPr>
                <a:t> </a:t>
              </a:r>
              <a:r>
                <a:rPr lang="en-US" sz="2000" dirty="0" err="1">
                  <a:solidFill>
                    <a:srgbClr val="191715"/>
                  </a:solidFill>
                  <a:latin typeface="Prompt Light"/>
                </a:rPr>
                <a:t>tự</a:t>
              </a:r>
              <a:r>
                <a:rPr lang="en-US" sz="2000" dirty="0">
                  <a:solidFill>
                    <a:srgbClr val="191715"/>
                  </a:solidFill>
                  <a:latin typeface="Prompt Light"/>
                </a:rPr>
                <a:t> </a:t>
              </a:r>
              <a:r>
                <a:rPr lang="en-US" sz="2000" dirty="0" err="1">
                  <a:solidFill>
                    <a:srgbClr val="191715"/>
                  </a:solidFill>
                  <a:latin typeface="Prompt Light"/>
                </a:rPr>
                <a:t>nhiên</a:t>
              </a:r>
              <a:r>
                <a:rPr lang="en-US" sz="2000" dirty="0">
                  <a:solidFill>
                    <a:srgbClr val="191715"/>
                  </a:solidFill>
                  <a:latin typeface="Prompt Light"/>
                </a:rPr>
                <a:t>.</a:t>
              </a:r>
              <a:endParaRPr lang="en-US" sz="2000" dirty="0"/>
            </a:p>
          </p:txBody>
        </p:sp>
        <p:sp>
          <p:nvSpPr>
            <p:cNvPr id="55" name="Freeform 54"/>
            <p:cNvSpPr/>
            <p:nvPr/>
          </p:nvSpPr>
          <p:spPr>
            <a:xfrm>
              <a:off x="15245233" y="5009399"/>
              <a:ext cx="2932091" cy="4930019"/>
            </a:xfrm>
            <a:custGeom>
              <a:avLst/>
              <a:gdLst>
                <a:gd name="connsiteX0" fmla="*/ 0 w 2718775"/>
                <a:gd name="connsiteY0" fmla="*/ 271878 h 3615109"/>
                <a:gd name="connsiteX1" fmla="*/ 271878 w 2718775"/>
                <a:gd name="connsiteY1" fmla="*/ 0 h 3615109"/>
                <a:gd name="connsiteX2" fmla="*/ 2446898 w 2718775"/>
                <a:gd name="connsiteY2" fmla="*/ 0 h 3615109"/>
                <a:gd name="connsiteX3" fmla="*/ 2718776 w 2718775"/>
                <a:gd name="connsiteY3" fmla="*/ 271878 h 3615109"/>
                <a:gd name="connsiteX4" fmla="*/ 2718775 w 2718775"/>
                <a:gd name="connsiteY4" fmla="*/ 3343232 h 3615109"/>
                <a:gd name="connsiteX5" fmla="*/ 2446897 w 2718775"/>
                <a:gd name="connsiteY5" fmla="*/ 3615110 h 3615109"/>
                <a:gd name="connsiteX6" fmla="*/ 271878 w 2718775"/>
                <a:gd name="connsiteY6" fmla="*/ 3615109 h 3615109"/>
                <a:gd name="connsiteX7" fmla="*/ 0 w 2718775"/>
                <a:gd name="connsiteY7" fmla="*/ 3343231 h 3615109"/>
                <a:gd name="connsiteX8" fmla="*/ 0 w 2718775"/>
                <a:gd name="connsiteY8" fmla="*/ 271878 h 361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18775" h="3615109">
                  <a:moveTo>
                    <a:pt x="0" y="271878"/>
                  </a:moveTo>
                  <a:cubicBezTo>
                    <a:pt x="0" y="121724"/>
                    <a:pt x="121724" y="0"/>
                    <a:pt x="271878" y="0"/>
                  </a:cubicBezTo>
                  <a:lnTo>
                    <a:pt x="2446898" y="0"/>
                  </a:lnTo>
                  <a:cubicBezTo>
                    <a:pt x="2597052" y="0"/>
                    <a:pt x="2718776" y="121724"/>
                    <a:pt x="2718776" y="271878"/>
                  </a:cubicBezTo>
                  <a:cubicBezTo>
                    <a:pt x="2718776" y="1295663"/>
                    <a:pt x="2718775" y="2319447"/>
                    <a:pt x="2718775" y="3343232"/>
                  </a:cubicBezTo>
                  <a:cubicBezTo>
                    <a:pt x="2718775" y="3493386"/>
                    <a:pt x="2597051" y="3615110"/>
                    <a:pt x="2446897" y="3615110"/>
                  </a:cubicBezTo>
                  <a:lnTo>
                    <a:pt x="271878" y="3615109"/>
                  </a:lnTo>
                  <a:cubicBezTo>
                    <a:pt x="121724" y="3615109"/>
                    <a:pt x="0" y="3493385"/>
                    <a:pt x="0" y="3343231"/>
                  </a:cubicBezTo>
                  <a:lnTo>
                    <a:pt x="0" y="271878"/>
                  </a:lnTo>
                  <a:close/>
                </a:path>
              </a:pathLst>
            </a:custGeom>
            <a:solidFill>
              <a:srgbClr val="3FCF8E"/>
            </a:solidFill>
            <a:ln>
              <a:solidFill>
                <a:srgbClr val="FF0000"/>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3171" tIns="93171" rIns="93171" bIns="93171" numCol="1" spcCol="1270" anchor="ctr" anchorCtr="0">
              <a:noAutofit/>
            </a:bodyPr>
            <a:lstStyle/>
            <a:p>
              <a:pPr algn="ctr" defTabSz="622424">
                <a:lnSpc>
                  <a:spcPct val="150000"/>
                </a:lnSpc>
                <a:spcAft>
                  <a:spcPct val="35000"/>
                </a:spcAft>
              </a:pPr>
              <a:r>
                <a:rPr lang="en-US" sz="2000" dirty="0" err="1">
                  <a:solidFill>
                    <a:srgbClr val="191715"/>
                  </a:solidFill>
                  <a:latin typeface="Prompt Light"/>
                </a:rPr>
                <a:t>Tình</a:t>
              </a:r>
              <a:r>
                <a:rPr lang="en-US" sz="2000" dirty="0">
                  <a:solidFill>
                    <a:srgbClr val="191715"/>
                  </a:solidFill>
                  <a:latin typeface="Prompt Light"/>
                </a:rPr>
                <a:t> </a:t>
              </a:r>
              <a:r>
                <a:rPr lang="en-US" sz="2000" dirty="0" err="1">
                  <a:solidFill>
                    <a:srgbClr val="191715"/>
                  </a:solidFill>
                  <a:latin typeface="Prompt Light"/>
                </a:rPr>
                <a:t>cảm</a:t>
              </a:r>
              <a:r>
                <a:rPr lang="en-US" sz="2000" dirty="0">
                  <a:solidFill>
                    <a:srgbClr val="191715"/>
                  </a:solidFill>
                  <a:latin typeface="Prompt Light"/>
                </a:rPr>
                <a:t> </a:t>
              </a:r>
              <a:r>
                <a:rPr lang="en-US" sz="2000" dirty="0" err="1">
                  <a:solidFill>
                    <a:srgbClr val="191715"/>
                  </a:solidFill>
                  <a:latin typeface="Prompt Light"/>
                </a:rPr>
                <a:t>chân</a:t>
              </a:r>
              <a:r>
                <a:rPr lang="en-US" sz="2000" dirty="0">
                  <a:solidFill>
                    <a:srgbClr val="191715"/>
                  </a:solidFill>
                  <a:latin typeface="Prompt Light"/>
                </a:rPr>
                <a:t> </a:t>
              </a:r>
              <a:r>
                <a:rPr lang="en-US" sz="2000" dirty="0" err="1">
                  <a:solidFill>
                    <a:srgbClr val="191715"/>
                  </a:solidFill>
                  <a:latin typeface="Prompt Light"/>
                </a:rPr>
                <a:t>thành</a:t>
              </a:r>
              <a:r>
                <a:rPr lang="en-US" sz="2000" dirty="0">
                  <a:solidFill>
                    <a:srgbClr val="191715"/>
                  </a:solidFill>
                  <a:latin typeface="Prompt Light"/>
                </a:rPr>
                <a:t>.</a:t>
              </a:r>
              <a:endParaRPr lang="en-US" sz="2000" dirty="0"/>
            </a:p>
          </p:txBody>
        </p:sp>
      </p:grpSp>
      <p:sp>
        <p:nvSpPr>
          <p:cNvPr id="59" name="椭圆 20">
            <a:extLst>
              <a:ext uri="{FF2B5EF4-FFF2-40B4-BE49-F238E27FC236}">
                <a16:creationId xmlns:a16="http://schemas.microsoft.com/office/drawing/2014/main" id="{B279DAE7-26C8-4595-BECF-51360F4DA9B4}"/>
              </a:ext>
            </a:extLst>
          </p:cNvPr>
          <p:cNvSpPr>
            <a:spLocks noChangeArrowheads="1"/>
          </p:cNvSpPr>
          <p:nvPr/>
        </p:nvSpPr>
        <p:spPr bwMode="auto">
          <a:xfrm>
            <a:off x="1404442" y="196280"/>
            <a:ext cx="792087" cy="682972"/>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endParaRPr lang="zh-CN" altLang="en-US" sz="1799">
              <a:solidFill>
                <a:srgbClr val="FFFFFF"/>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pic>
        <p:nvPicPr>
          <p:cNvPr id="64" name="Group 19">
            <a:extLst>
              <a:ext uri="{FF2B5EF4-FFF2-40B4-BE49-F238E27FC236}">
                <a16:creationId xmlns:a16="http://schemas.microsoft.com/office/drawing/2014/main" id="{BB296A21-53B6-43F2-960E-E989EBA347A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0800000">
            <a:off x="1562310" y="280513"/>
            <a:ext cx="508643" cy="542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1177533"/>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000"/>
                                        <p:tgtEl>
                                          <p:spTgt spid="59"/>
                                        </p:tgtEl>
                                      </p:cBhvr>
                                    </p:animEffect>
                                    <p:anim calcmode="lin" valueType="num">
                                      <p:cBhvr>
                                        <p:cTn id="8" dur="1000" fill="hold"/>
                                        <p:tgtEl>
                                          <p:spTgt spid="59"/>
                                        </p:tgtEl>
                                        <p:attrNameLst>
                                          <p:attrName>ppt_x</p:attrName>
                                        </p:attrNameLst>
                                      </p:cBhvr>
                                      <p:tavLst>
                                        <p:tav tm="0">
                                          <p:val>
                                            <p:strVal val="#ppt_x"/>
                                          </p:val>
                                        </p:tav>
                                        <p:tav tm="100000">
                                          <p:val>
                                            <p:strVal val="#ppt_x"/>
                                          </p:val>
                                        </p:tav>
                                      </p:tavLst>
                                    </p:anim>
                                    <p:anim calcmode="lin" valueType="num">
                                      <p:cBhvr>
                                        <p:cTn id="9" dur="1000" fill="hold"/>
                                        <p:tgtEl>
                                          <p:spTgt spid="5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fade">
                                      <p:cBhvr>
                                        <p:cTn id="13" dur="1000"/>
                                        <p:tgtEl>
                                          <p:spTgt spid="64"/>
                                        </p:tgtEl>
                                      </p:cBhvr>
                                    </p:animEffect>
                                    <p:anim calcmode="lin" valueType="num">
                                      <p:cBhvr>
                                        <p:cTn id="14" dur="1000" fill="hold"/>
                                        <p:tgtEl>
                                          <p:spTgt spid="64"/>
                                        </p:tgtEl>
                                        <p:attrNameLst>
                                          <p:attrName>ppt_x</p:attrName>
                                        </p:attrNameLst>
                                      </p:cBhvr>
                                      <p:tavLst>
                                        <p:tav tm="0">
                                          <p:val>
                                            <p:strVal val="#ppt_x"/>
                                          </p:val>
                                        </p:tav>
                                        <p:tav tm="100000">
                                          <p:val>
                                            <p:strVal val="#ppt_x"/>
                                          </p:val>
                                        </p:tav>
                                      </p:tavLst>
                                    </p:anim>
                                    <p:anim calcmode="lin" valueType="num">
                                      <p:cBhvr>
                                        <p:cTn id="15" dur="1000" fill="hold"/>
                                        <p:tgtEl>
                                          <p:spTgt spid="64"/>
                                        </p:tgtEl>
                                        <p:attrNameLst>
                                          <p:attrName>ppt_y</p:attrName>
                                        </p:attrNameLst>
                                      </p:cBhvr>
                                      <p:tavLst>
                                        <p:tav tm="0">
                                          <p:val>
                                            <p:strVal val="#ppt_y+.1"/>
                                          </p:val>
                                        </p:tav>
                                        <p:tav tm="100000">
                                          <p:val>
                                            <p:strVal val="#ppt_y"/>
                                          </p:val>
                                        </p:tav>
                                      </p:tavLst>
                                    </p:anim>
                                  </p:childTnLst>
                                </p:cTn>
                              </p:par>
                              <p:par>
                                <p:cTn id="16" presetID="14" presetClass="entr" presetSubtype="10" fill="hold" grpId="0" nodeType="withEffect">
                                  <p:stCondLst>
                                    <p:cond delay="0"/>
                                  </p:stCondLst>
                                  <p:childTnLst>
                                    <p:set>
                                      <p:cBhvr>
                                        <p:cTn id="17" dur="1" fill="hold">
                                          <p:stCondLst>
                                            <p:cond delay="0"/>
                                          </p:stCondLst>
                                        </p:cTn>
                                        <p:tgtEl>
                                          <p:spTgt spid="65"/>
                                        </p:tgtEl>
                                        <p:attrNameLst>
                                          <p:attrName>style.visibility</p:attrName>
                                        </p:attrNameLst>
                                      </p:cBhvr>
                                      <p:to>
                                        <p:strVal val="visible"/>
                                      </p:to>
                                    </p:set>
                                    <p:animEffect transition="in" filter="randombar(horizontal)">
                                      <p:cBhvr>
                                        <p:cTn id="18" dur="500"/>
                                        <p:tgtEl>
                                          <p:spTgt spid="65"/>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wipe(up)">
                                      <p:cBhvr>
                                        <p:cTn id="26" dur="20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wipe(up)">
                                      <p:cBhvr>
                                        <p:cTn id="31" dur="20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27" grpId="0"/>
      <p:bldP spid="59"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18">
            <a:extLst>
              <a:ext uri="{FF2B5EF4-FFF2-40B4-BE49-F238E27FC236}">
                <a16:creationId xmlns:a16="http://schemas.microsoft.com/office/drawing/2014/main" id="{C12AF386-10E7-4C03-91B5-7499842FAE72}"/>
              </a:ext>
            </a:extLst>
          </p:cNvPr>
          <p:cNvSpPr/>
          <p:nvPr/>
        </p:nvSpPr>
        <p:spPr>
          <a:xfrm>
            <a:off x="468338" y="988368"/>
            <a:ext cx="8142613" cy="3614358"/>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pic>
        <p:nvPicPr>
          <p:cNvPr id="25" name="Picture 24">
            <a:extLst>
              <a:ext uri="{FF2B5EF4-FFF2-40B4-BE49-F238E27FC236}">
                <a16:creationId xmlns:a16="http://schemas.microsoft.com/office/drawing/2014/main" id="{3AA28D1B-D9E2-4EB1-84E5-1471D229E539}"/>
              </a:ext>
            </a:extLst>
          </p:cNvPr>
          <p:cNvPicPr>
            <a:picLocks noChangeAspect="1"/>
          </p:cNvPicPr>
          <p:nvPr/>
        </p:nvPicPr>
        <p:blipFill>
          <a:blip r:embed="rId3"/>
          <a:stretch>
            <a:fillRect/>
          </a:stretch>
        </p:blipFill>
        <p:spPr>
          <a:xfrm>
            <a:off x="2450737" y="151575"/>
            <a:ext cx="4104456" cy="580130"/>
          </a:xfrm>
          <a:prstGeom prst="rect">
            <a:avLst/>
          </a:prstGeom>
        </p:spPr>
      </p:pic>
      <p:sp>
        <p:nvSpPr>
          <p:cNvPr id="26" name="TextBox 25">
            <a:extLst>
              <a:ext uri="{FF2B5EF4-FFF2-40B4-BE49-F238E27FC236}">
                <a16:creationId xmlns:a16="http://schemas.microsoft.com/office/drawing/2014/main" id="{9D9A56E1-4C25-4605-8397-C2428DFB2854}"/>
              </a:ext>
            </a:extLst>
          </p:cNvPr>
          <p:cNvSpPr txBox="1"/>
          <p:nvPr/>
        </p:nvSpPr>
        <p:spPr>
          <a:xfrm>
            <a:off x="2521241" y="190872"/>
            <a:ext cx="4036806" cy="492443"/>
          </a:xfrm>
          <a:prstGeom prst="rect">
            <a:avLst/>
          </a:prstGeom>
          <a:noFill/>
        </p:spPr>
        <p:txBody>
          <a:bodyPr wrap="square" lIns="0" tIns="0" rIns="0" bIns="0" rtlCol="0">
            <a:spAutoFit/>
          </a:bodyPr>
          <a:lstStyle/>
          <a:p>
            <a:pPr algn="ctr"/>
            <a:r>
              <a:rPr lang="en-US" sz="3200">
                <a:solidFill>
                  <a:schemeClr val="bg1"/>
                </a:solidFill>
                <a:latin typeface="#9Slide03 AmpleSoft Bold" panose="02000000000000000000" pitchFamily="2" charset="0"/>
              </a:rPr>
              <a:t>BÀI VĂN THAM KHẢO</a:t>
            </a:r>
          </a:p>
        </p:txBody>
      </p:sp>
      <p:sp>
        <p:nvSpPr>
          <p:cNvPr id="27" name="TextBox 4"/>
          <p:cNvSpPr txBox="1"/>
          <p:nvPr/>
        </p:nvSpPr>
        <p:spPr>
          <a:xfrm>
            <a:off x="1447698" y="988368"/>
            <a:ext cx="6300985" cy="504946"/>
          </a:xfrm>
          <a:prstGeom prst="rect">
            <a:avLst/>
          </a:prstGeom>
        </p:spPr>
        <p:txBody>
          <a:bodyPr wrap="square" lIns="0" tIns="0" rIns="0" bIns="0" rtlCol="0" anchor="t">
            <a:spAutoFit/>
          </a:bodyPr>
          <a:lstStyle/>
          <a:p>
            <a:pPr algn="ctr">
              <a:lnSpc>
                <a:spcPts val="4420"/>
              </a:lnSpc>
            </a:pPr>
            <a:r>
              <a:rPr lang="en-US" sz="2800" b="1">
                <a:solidFill>
                  <a:srgbClr val="FE7D6C"/>
                </a:solidFill>
                <a:latin typeface="Prompt Bold"/>
              </a:rPr>
              <a:t>Tả bạn thân của em ở trường.</a:t>
            </a:r>
            <a:endParaRPr lang="en-US" sz="2800" b="1" dirty="0">
              <a:solidFill>
                <a:srgbClr val="FE7D6C"/>
              </a:solidFill>
              <a:latin typeface="Prompt Bold"/>
            </a:endParaRPr>
          </a:p>
        </p:txBody>
      </p:sp>
      <p:sp>
        <p:nvSpPr>
          <p:cNvPr id="28" name="TextBox 27">
            <a:extLst>
              <a:ext uri="{FF2B5EF4-FFF2-40B4-BE49-F238E27FC236}">
                <a16:creationId xmlns:a16="http://schemas.microsoft.com/office/drawing/2014/main" id="{F76F2850-B70A-466F-AA17-A17915C65593}"/>
              </a:ext>
            </a:extLst>
          </p:cNvPr>
          <p:cNvSpPr txBox="1"/>
          <p:nvPr/>
        </p:nvSpPr>
        <p:spPr>
          <a:xfrm>
            <a:off x="684361" y="1514199"/>
            <a:ext cx="7827658" cy="2954655"/>
          </a:xfrm>
          <a:prstGeom prst="rect">
            <a:avLst/>
          </a:prstGeom>
          <a:noFill/>
        </p:spPr>
        <p:txBody>
          <a:bodyPr wrap="square" lIns="0" tIns="0" rIns="0" bIns="0" rtlCol="0">
            <a:spAutoFit/>
          </a:bodyPr>
          <a:lstStyle/>
          <a:p>
            <a:pPr algn="just"/>
            <a:r>
              <a:rPr lang="en-US" sz="3200">
                <a:latin typeface="#9Slide05 SVNShintia Script" panose="02000804000000020003" pitchFamily="2" charset="0"/>
                <a:cs typeface="Calibri" panose="020F0502020204030204" pitchFamily="34" charset="0"/>
              </a:rPr>
              <a:t>	Tuổi học trò của em là những năm tháng vui vẻ và hạnh phúc, vì được đến trường, được học biết bao điều hay. Vì được sống trong sự yêu thương, đùm bọc của ông bà, ba mẹ. Vì được làm quen, vui chơi với biết bao người bạn tuyệt vời. Đặc biệt là My – cô bạn thân thiết nhất của em. </a:t>
            </a:r>
          </a:p>
        </p:txBody>
      </p:sp>
    </p:spTree>
    <p:extLst>
      <p:ext uri="{BB962C8B-B14F-4D97-AF65-F5344CB8AC3E}">
        <p14:creationId xmlns:p14="http://schemas.microsoft.com/office/powerpoint/2010/main" val="3362774178"/>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in)">
                                      <p:cBhvr>
                                        <p:cTn id="7" dur="2000"/>
                                        <p:tgtEl>
                                          <p:spTgt spid="2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circle(in)">
                                      <p:cBhvr>
                                        <p:cTn id="10" dur="2000"/>
                                        <p:tgtEl>
                                          <p:spTgt spid="26"/>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1000"/>
                                        <p:tgtEl>
                                          <p:spTgt spid="27"/>
                                        </p:tgtEl>
                                      </p:cBhvr>
                                    </p:animEffect>
                                    <p:anim calcmode="lin" valueType="num">
                                      <p:cBhvr>
                                        <p:cTn id="14" dur="1000" fill="hold"/>
                                        <p:tgtEl>
                                          <p:spTgt spid="27"/>
                                        </p:tgtEl>
                                        <p:attrNameLst>
                                          <p:attrName>ppt_x</p:attrName>
                                        </p:attrNameLst>
                                      </p:cBhvr>
                                      <p:tavLst>
                                        <p:tav tm="0">
                                          <p:val>
                                            <p:strVal val="#ppt_x"/>
                                          </p:val>
                                        </p:tav>
                                        <p:tav tm="100000">
                                          <p:val>
                                            <p:strVal val="#ppt_x"/>
                                          </p:val>
                                        </p:tav>
                                      </p:tavLst>
                                    </p:anim>
                                    <p:anim calcmode="lin" valueType="num">
                                      <p:cBhvr>
                                        <p:cTn id="1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8">
                                            <p:txEl>
                                              <p:pRg st="0" end="0"/>
                                            </p:txEl>
                                          </p:spTgt>
                                        </p:tgtEl>
                                        <p:attrNameLst>
                                          <p:attrName>style.visibility</p:attrName>
                                        </p:attrNameLst>
                                      </p:cBhvr>
                                      <p:to>
                                        <p:strVal val="visible"/>
                                      </p:to>
                                    </p:set>
                                    <p:animEffect transition="in" filter="fade">
                                      <p:cBhvr>
                                        <p:cTn id="20"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18">
            <a:extLst>
              <a:ext uri="{FF2B5EF4-FFF2-40B4-BE49-F238E27FC236}">
                <a16:creationId xmlns:a16="http://schemas.microsoft.com/office/drawing/2014/main" id="{C12AF386-10E7-4C03-91B5-7499842FAE72}"/>
              </a:ext>
            </a:extLst>
          </p:cNvPr>
          <p:cNvSpPr/>
          <p:nvPr/>
        </p:nvSpPr>
        <p:spPr>
          <a:xfrm>
            <a:off x="165985" y="268288"/>
            <a:ext cx="8749258" cy="4667751"/>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a:extLst>
              <a:ext uri="{FF2B5EF4-FFF2-40B4-BE49-F238E27FC236}">
                <a16:creationId xmlns:a16="http://schemas.microsoft.com/office/drawing/2014/main" id="{F76F2850-B70A-466F-AA17-A17915C65593}"/>
              </a:ext>
            </a:extLst>
          </p:cNvPr>
          <p:cNvSpPr txBox="1"/>
          <p:nvPr/>
        </p:nvSpPr>
        <p:spPr>
          <a:xfrm>
            <a:off x="252314" y="209049"/>
            <a:ext cx="8583271" cy="4739759"/>
          </a:xfrm>
          <a:prstGeom prst="rect">
            <a:avLst/>
          </a:prstGeom>
          <a:noFill/>
        </p:spPr>
        <p:txBody>
          <a:bodyPr wrap="square" lIns="0" tIns="0" rIns="0" bIns="0" rtlCol="0">
            <a:spAutoFit/>
          </a:bodyPr>
          <a:lstStyle/>
          <a:p>
            <a:pPr algn="just"/>
            <a:r>
              <a:rPr lang="en-US" sz="2800">
                <a:latin typeface="#9Slide05 SVNShintia Script" panose="02000804000000020003" pitchFamily="2" charset="0"/>
                <a:cs typeface="Calibri" panose="020F0502020204030204" pitchFamily="34" charset="0"/>
              </a:rPr>
              <a:t>	My bằng tuổi em nhưng trông bạn có vẻ cao lớn và chững chạc hơn hẳn. Khuôn mặt My tròn, bầu bĩnh với làn da trắng hồng và gương mặt lúc nào cũng tươi tắn pha chút lém lỉnh. Đôi mắt bạn to tròn, đen láy và cái miệng nhỏ nhắn, hồng tự nhiên lúc nào cũng tươi cười để lộ ra hàm răng trắng đều như hạt bắp. Em thích nhất mỗi khi nhìn My cười, hai má lúm đồng tiền nhỏ lại hiện ra nhìn rất duyên. My có mái tóc ngắn đến ngang vai, thỉnh thoảng bạn lại búi gọn gàng đằng sau gáy, tròn tròn nhìn y như củ hành rất ngộ. Bạn có giọng nói nhẹ nhàng, dịu dàng nhưng khi đọc bài hay nhắc nhở các bạn trong lớp thì rất rõ ràng, rành mạch và dứt khoát. Khi ở trường, My thường mặc đồng phục gọn gàng, sạch sẽ, ở nhà bạn mặc quần áo thoải mái hơn. </a:t>
            </a:r>
          </a:p>
        </p:txBody>
      </p:sp>
    </p:spTree>
    <p:extLst>
      <p:ext uri="{BB962C8B-B14F-4D97-AF65-F5344CB8AC3E}">
        <p14:creationId xmlns:p14="http://schemas.microsoft.com/office/powerpoint/2010/main" val="819728314"/>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18">
            <a:extLst>
              <a:ext uri="{FF2B5EF4-FFF2-40B4-BE49-F238E27FC236}">
                <a16:creationId xmlns:a16="http://schemas.microsoft.com/office/drawing/2014/main" id="{C12AF386-10E7-4C03-91B5-7499842FAE72}"/>
              </a:ext>
            </a:extLst>
          </p:cNvPr>
          <p:cNvSpPr/>
          <p:nvPr/>
        </p:nvSpPr>
        <p:spPr>
          <a:xfrm>
            <a:off x="261908" y="340296"/>
            <a:ext cx="8421051" cy="4596904"/>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 name="TextBox 1">
            <a:extLst>
              <a:ext uri="{FF2B5EF4-FFF2-40B4-BE49-F238E27FC236}">
                <a16:creationId xmlns:a16="http://schemas.microsoft.com/office/drawing/2014/main" id="{F76F2850-B70A-466F-AA17-A17915C65593}"/>
              </a:ext>
            </a:extLst>
          </p:cNvPr>
          <p:cNvSpPr txBox="1"/>
          <p:nvPr/>
        </p:nvSpPr>
        <p:spPr>
          <a:xfrm>
            <a:off x="540346" y="484312"/>
            <a:ext cx="8064896" cy="4308872"/>
          </a:xfrm>
          <a:prstGeom prst="rect">
            <a:avLst/>
          </a:prstGeom>
          <a:noFill/>
        </p:spPr>
        <p:txBody>
          <a:bodyPr wrap="square" lIns="0" tIns="0" rIns="0" bIns="0" rtlCol="0">
            <a:spAutoFit/>
          </a:bodyPr>
          <a:lstStyle/>
          <a:p>
            <a:pPr algn="just"/>
            <a:r>
              <a:rPr lang="en-US" sz="2800">
                <a:latin typeface="#9Slide05 SVNShintia Script" panose="02000804000000020003" pitchFamily="2" charset="0"/>
                <a:cs typeface="Calibri" panose="020F0502020204030204" pitchFamily="34" charset="0"/>
              </a:rPr>
              <a:t>	My rất hiền và là lớp trưởng rất mực gương mẫu của lớp em. Bạn luôn học hành giỏi giang và học đều tất cả các môn, không bao giờ bạn tỏ ra kêu ngạo hay chủ quan. My luôn chan hòa với các bạn trong lớp, luôn năng nổ với các hoạt động của trường, lớp và chủ động giúp đỡ các bạn học yếu. My giảng bài tận tình, kiên nhẫn mỗi khi có bạn trong lớp chưa hiểu bài. Ngồi cạnhMy nên em cũng học hỏi được rất nhiều điều tốt đẹp từ bạn.  Đối với người lớn, My rất lễ phép, mọi người ai cũng luôn yêu quý và hòa đồng với My. Không chỉ có vậy, ở nhà My luôn là người chăm chỉ giúp đỡ bố mẹ trông em, làm việc nhà và ngoan ngoãn, vâng lời ba mẹ. </a:t>
            </a:r>
          </a:p>
        </p:txBody>
      </p:sp>
    </p:spTree>
    <p:extLst>
      <p:ext uri="{BB962C8B-B14F-4D97-AF65-F5344CB8AC3E}">
        <p14:creationId xmlns:p14="http://schemas.microsoft.com/office/powerpoint/2010/main" val="4044947110"/>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Rounded Corners 18">
            <a:extLst>
              <a:ext uri="{FF2B5EF4-FFF2-40B4-BE49-F238E27FC236}">
                <a16:creationId xmlns:a16="http://schemas.microsoft.com/office/drawing/2014/main" id="{C12AF386-10E7-4C03-91B5-7499842FAE72}"/>
              </a:ext>
            </a:extLst>
          </p:cNvPr>
          <p:cNvSpPr/>
          <p:nvPr/>
        </p:nvSpPr>
        <p:spPr>
          <a:xfrm>
            <a:off x="468338" y="556320"/>
            <a:ext cx="8142613" cy="2448272"/>
          </a:xfrm>
          <a:prstGeom prst="roundRect">
            <a:avLst>
              <a:gd name="adj" fmla="val 10270"/>
            </a:avLst>
          </a:prstGeom>
          <a:solidFill>
            <a:schemeClr val="bg1">
              <a:alpha val="86000"/>
            </a:schemeClr>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endParaRPr>
          </a:p>
        </p:txBody>
      </p:sp>
      <p:sp>
        <p:nvSpPr>
          <p:cNvPr id="28" name="TextBox 27">
            <a:extLst>
              <a:ext uri="{FF2B5EF4-FFF2-40B4-BE49-F238E27FC236}">
                <a16:creationId xmlns:a16="http://schemas.microsoft.com/office/drawing/2014/main" id="{F76F2850-B70A-466F-AA17-A17915C65593}"/>
              </a:ext>
            </a:extLst>
          </p:cNvPr>
          <p:cNvSpPr txBox="1"/>
          <p:nvPr/>
        </p:nvSpPr>
        <p:spPr>
          <a:xfrm>
            <a:off x="684361" y="722111"/>
            <a:ext cx="7827658" cy="1969770"/>
          </a:xfrm>
          <a:prstGeom prst="rect">
            <a:avLst/>
          </a:prstGeom>
          <a:noFill/>
        </p:spPr>
        <p:txBody>
          <a:bodyPr wrap="square" lIns="0" tIns="0" rIns="0" bIns="0" rtlCol="0">
            <a:spAutoFit/>
          </a:bodyPr>
          <a:lstStyle/>
          <a:p>
            <a:pPr algn="just"/>
            <a:r>
              <a:rPr lang="en-US" sz="3200">
                <a:latin typeface="#9Slide05 SVNShintia Script" panose="02000804000000020003" pitchFamily="2" charset="0"/>
                <a:cs typeface="Calibri" panose="020F0502020204030204" pitchFamily="34" charset="0"/>
              </a:rPr>
              <a:t>	Sau nhiều năm tháng học chung với nhau, em đã học được rất nhiều đức tính, tính cách tốt đẹp của My. Em rất quý bạn ấy, em sẽ luôn cố gắng để giữ mãi tình bạn tốt đẹp này. Ôi tình bạn thật đáng quý biết bao!</a:t>
            </a:r>
          </a:p>
        </p:txBody>
      </p:sp>
      <p:pic>
        <p:nvPicPr>
          <p:cNvPr id="6146" name="Picture 2" descr="me and lory^^ - anime super người hâm mộ bức ảnh (25211674) - fanpop">
            <a:hlinkClick r:id="" action="ppaction://noaction"/>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8658" y="2572544"/>
            <a:ext cx="2702570" cy="2600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826583"/>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fade">
                                      <p:cBhvr>
                                        <p:cTn id="7"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FD95E5E-44CA-4B58-A903-5BCE3F4F23CF}"/>
              </a:ext>
            </a:extLst>
          </p:cNvPr>
          <p:cNvSpPr/>
          <p:nvPr/>
        </p:nvSpPr>
        <p:spPr>
          <a:xfrm>
            <a:off x="1620466" y="2008093"/>
            <a:ext cx="6408712" cy="1068507"/>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5023" tIns="32511" rIns="65023" bIns="32511" anchor="ctr"/>
          <a:lstStyle/>
          <a:p>
            <a:pPr algn="ctr" eaLnBrk="1" hangingPunct="1">
              <a:lnSpc>
                <a:spcPct val="150000"/>
              </a:lnSpc>
              <a:defRPr/>
            </a:pPr>
            <a:endParaRPr 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 name="TextBox 11">
            <a:extLst>
              <a:ext uri="{FF2B5EF4-FFF2-40B4-BE49-F238E27FC236}">
                <a16:creationId xmlns:a16="http://schemas.microsoft.com/office/drawing/2014/main" id="{F76F2850-B70A-466F-AA17-A17915C65593}"/>
              </a:ext>
            </a:extLst>
          </p:cNvPr>
          <p:cNvSpPr txBox="1"/>
          <p:nvPr/>
        </p:nvSpPr>
        <p:spPr>
          <a:xfrm>
            <a:off x="1980506" y="2068488"/>
            <a:ext cx="5976664" cy="984885"/>
          </a:xfrm>
          <a:prstGeom prst="rect">
            <a:avLst/>
          </a:prstGeom>
          <a:noFill/>
        </p:spPr>
        <p:txBody>
          <a:bodyPr wrap="square" lIns="0" tIns="0" rIns="0" bIns="0" rtlCol="0">
            <a:spAutoFit/>
          </a:bodyPr>
          <a:lstStyle/>
          <a:p>
            <a:pPr algn="just"/>
            <a:r>
              <a:rPr lang="en-US" sz="3200">
                <a:latin typeface="#9Slide05 SVNShintia Script" panose="02000804000000020003" pitchFamily="2" charset="0"/>
                <a:cs typeface="Calibri" panose="020F0502020204030204" pitchFamily="34" charset="0"/>
              </a:rPr>
              <a:t>Viết được bài văn tả người theo yêu cầu, nội dung của đề bài. </a:t>
            </a:r>
          </a:p>
        </p:txBody>
      </p:sp>
      <p:grpSp>
        <p:nvGrpSpPr>
          <p:cNvPr id="23" name="Group 22">
            <a:extLst>
              <a:ext uri="{FF2B5EF4-FFF2-40B4-BE49-F238E27FC236}">
                <a16:creationId xmlns:a16="http://schemas.microsoft.com/office/drawing/2014/main" id="{DF3BB68D-0721-442F-BB6F-5108053A4C19}"/>
              </a:ext>
            </a:extLst>
          </p:cNvPr>
          <p:cNvGrpSpPr/>
          <p:nvPr/>
        </p:nvGrpSpPr>
        <p:grpSpPr>
          <a:xfrm>
            <a:off x="2556571" y="522453"/>
            <a:ext cx="4104456" cy="1231293"/>
            <a:chOff x="7796877" y="374733"/>
            <a:chExt cx="3195963" cy="1266975"/>
          </a:xfrm>
        </p:grpSpPr>
        <p:pic>
          <p:nvPicPr>
            <p:cNvPr id="24" name="Picture 23">
              <a:extLst>
                <a:ext uri="{FF2B5EF4-FFF2-40B4-BE49-F238E27FC236}">
                  <a16:creationId xmlns:a16="http://schemas.microsoft.com/office/drawing/2014/main" id="{3AA28D1B-D9E2-4EB1-84E5-1471D229E539}"/>
                </a:ext>
              </a:extLst>
            </p:cNvPr>
            <p:cNvPicPr>
              <a:picLocks noChangeAspect="1"/>
            </p:cNvPicPr>
            <p:nvPr/>
          </p:nvPicPr>
          <p:blipFill>
            <a:blip r:embed="rId4"/>
            <a:stretch>
              <a:fillRect/>
            </a:stretch>
          </p:blipFill>
          <p:spPr>
            <a:xfrm>
              <a:off x="7796877" y="374733"/>
              <a:ext cx="3195963" cy="959648"/>
            </a:xfrm>
            <a:prstGeom prst="rect">
              <a:avLst/>
            </a:prstGeom>
          </p:spPr>
        </p:pic>
        <p:sp>
          <p:nvSpPr>
            <p:cNvPr id="25" name="TextBox 24">
              <a:extLst>
                <a:ext uri="{FF2B5EF4-FFF2-40B4-BE49-F238E27FC236}">
                  <a16:creationId xmlns:a16="http://schemas.microsoft.com/office/drawing/2014/main" id="{9D9A56E1-4C25-4605-8397-C2428DFB2854}"/>
                </a:ext>
              </a:extLst>
            </p:cNvPr>
            <p:cNvSpPr txBox="1"/>
            <p:nvPr/>
          </p:nvSpPr>
          <p:spPr>
            <a:xfrm>
              <a:off x="8017761" y="628283"/>
              <a:ext cx="2895600" cy="1013425"/>
            </a:xfrm>
            <a:prstGeom prst="rect">
              <a:avLst/>
            </a:prstGeom>
            <a:noFill/>
          </p:spPr>
          <p:txBody>
            <a:bodyPr wrap="square" lIns="0" tIns="0" rIns="0" bIns="0" rtlCol="0">
              <a:spAutoFit/>
            </a:bodyPr>
            <a:lstStyle/>
            <a:p>
              <a:pPr algn="ctr"/>
              <a:r>
                <a:rPr lang="en-US" sz="3200">
                  <a:solidFill>
                    <a:schemeClr val="bg1"/>
                  </a:solidFill>
                  <a:latin typeface="#9Slide03 AmpleSoft Bold" panose="02000000000000000000" pitchFamily="2" charset="0"/>
                </a:rPr>
                <a:t>ĐÁNH GIÁ MỤC TIÊU</a:t>
              </a:r>
            </a:p>
          </p:txBody>
        </p:sp>
      </p:grpSp>
      <p:sp>
        <p:nvSpPr>
          <p:cNvPr id="7" name="Freeform 46"/>
          <p:cNvSpPr>
            <a:spLocks noEditPoints="1"/>
          </p:cNvSpPr>
          <p:nvPr/>
        </p:nvSpPr>
        <p:spPr bwMode="auto">
          <a:xfrm>
            <a:off x="756370" y="2212504"/>
            <a:ext cx="645399" cy="662762"/>
          </a:xfrm>
          <a:custGeom>
            <a:avLst/>
            <a:gdLst/>
            <a:ahLst/>
            <a:cxnLst>
              <a:cxn ang="0">
                <a:pos x="55" y="44"/>
              </a:cxn>
              <a:cxn ang="0">
                <a:pos x="44" y="55"/>
              </a:cxn>
              <a:cxn ang="0">
                <a:pos x="10" y="55"/>
              </a:cxn>
              <a:cxn ang="0">
                <a:pos x="0" y="44"/>
              </a:cxn>
              <a:cxn ang="0">
                <a:pos x="0" y="10"/>
              </a:cxn>
              <a:cxn ang="0">
                <a:pos x="10" y="0"/>
              </a:cxn>
              <a:cxn ang="0">
                <a:pos x="44" y="0"/>
              </a:cxn>
              <a:cxn ang="0">
                <a:pos x="55" y="10"/>
              </a:cxn>
              <a:cxn ang="0">
                <a:pos x="55" y="44"/>
              </a:cxn>
              <a:cxn ang="0">
                <a:pos x="46" y="20"/>
              </a:cxn>
              <a:cxn ang="0">
                <a:pos x="46" y="17"/>
              </a:cxn>
              <a:cxn ang="0">
                <a:pos x="42" y="13"/>
              </a:cxn>
              <a:cxn ang="0">
                <a:pos x="39" y="13"/>
              </a:cxn>
              <a:cxn ang="0">
                <a:pos x="23" y="30"/>
              </a:cxn>
              <a:cxn ang="0">
                <a:pos x="15" y="22"/>
              </a:cxn>
              <a:cxn ang="0">
                <a:pos x="12" y="22"/>
              </a:cxn>
              <a:cxn ang="0">
                <a:pos x="8" y="26"/>
              </a:cxn>
              <a:cxn ang="0">
                <a:pos x="8" y="29"/>
              </a:cxn>
              <a:cxn ang="0">
                <a:pos x="21" y="42"/>
              </a:cxn>
              <a:cxn ang="0">
                <a:pos x="24" y="42"/>
              </a:cxn>
              <a:cxn ang="0">
                <a:pos x="46" y="20"/>
              </a:cxn>
            </a:cxnLst>
            <a:rect l="0" t="0" r="r" b="b"/>
            <a:pathLst>
              <a:path w="55" h="55">
                <a:moveTo>
                  <a:pt x="55" y="44"/>
                </a:moveTo>
                <a:cubicBezTo>
                  <a:pt x="55" y="50"/>
                  <a:pt x="50" y="55"/>
                  <a:pt x="44" y="55"/>
                </a:cubicBezTo>
                <a:cubicBezTo>
                  <a:pt x="10" y="55"/>
                  <a:pt x="10" y="55"/>
                  <a:pt x="10" y="55"/>
                </a:cubicBezTo>
                <a:cubicBezTo>
                  <a:pt x="4" y="55"/>
                  <a:pt x="0" y="50"/>
                  <a:pt x="0" y="44"/>
                </a:cubicBezTo>
                <a:cubicBezTo>
                  <a:pt x="0" y="10"/>
                  <a:pt x="0" y="10"/>
                  <a:pt x="0" y="10"/>
                </a:cubicBezTo>
                <a:cubicBezTo>
                  <a:pt x="0" y="5"/>
                  <a:pt x="4" y="0"/>
                  <a:pt x="10" y="0"/>
                </a:cubicBezTo>
                <a:cubicBezTo>
                  <a:pt x="44" y="0"/>
                  <a:pt x="44" y="0"/>
                  <a:pt x="44" y="0"/>
                </a:cubicBezTo>
                <a:cubicBezTo>
                  <a:pt x="50" y="0"/>
                  <a:pt x="55" y="5"/>
                  <a:pt x="55" y="10"/>
                </a:cubicBezTo>
                <a:lnTo>
                  <a:pt x="55" y="44"/>
                </a:lnTo>
                <a:close/>
                <a:moveTo>
                  <a:pt x="46" y="20"/>
                </a:moveTo>
                <a:cubicBezTo>
                  <a:pt x="47" y="19"/>
                  <a:pt x="47" y="17"/>
                  <a:pt x="46" y="17"/>
                </a:cubicBezTo>
                <a:cubicBezTo>
                  <a:pt x="42" y="13"/>
                  <a:pt x="42" y="13"/>
                  <a:pt x="42" y="13"/>
                </a:cubicBezTo>
                <a:cubicBezTo>
                  <a:pt x="42" y="12"/>
                  <a:pt x="40" y="12"/>
                  <a:pt x="39" y="13"/>
                </a:cubicBezTo>
                <a:cubicBezTo>
                  <a:pt x="23" y="30"/>
                  <a:pt x="23" y="30"/>
                  <a:pt x="23" y="30"/>
                </a:cubicBezTo>
                <a:cubicBezTo>
                  <a:pt x="15" y="22"/>
                  <a:pt x="15" y="22"/>
                  <a:pt x="15" y="22"/>
                </a:cubicBezTo>
                <a:cubicBezTo>
                  <a:pt x="14" y="21"/>
                  <a:pt x="13" y="21"/>
                  <a:pt x="12" y="22"/>
                </a:cubicBezTo>
                <a:cubicBezTo>
                  <a:pt x="8" y="26"/>
                  <a:pt x="8" y="26"/>
                  <a:pt x="8" y="26"/>
                </a:cubicBezTo>
                <a:cubicBezTo>
                  <a:pt x="7" y="27"/>
                  <a:pt x="7" y="28"/>
                  <a:pt x="8" y="29"/>
                </a:cubicBezTo>
                <a:cubicBezTo>
                  <a:pt x="21" y="42"/>
                  <a:pt x="21" y="42"/>
                  <a:pt x="21" y="42"/>
                </a:cubicBezTo>
                <a:cubicBezTo>
                  <a:pt x="22" y="43"/>
                  <a:pt x="23" y="43"/>
                  <a:pt x="24" y="42"/>
                </a:cubicBezTo>
                <a:lnTo>
                  <a:pt x="46" y="20"/>
                </a:lnTo>
                <a:close/>
              </a:path>
            </a:pathLst>
          </a:custGeom>
          <a:solidFill>
            <a:srgbClr val="00B050"/>
          </a:solidFill>
          <a:ln w="9525">
            <a:noFill/>
            <a:round/>
            <a:headEnd/>
            <a:tailEnd/>
          </a:ln>
        </p:spPr>
        <p:txBody>
          <a:bodyPr vert="horz" wrap="square" lIns="128580" tIns="64290" rIns="128580" bIns="64290" numCol="1" anchor="t" anchorCtr="0" compatLnSpc="1">
            <a:prstTxWarp prst="textNoShape">
              <a:avLst/>
            </a:prstTxWarp>
          </a:bodyPr>
          <a:lstStyle/>
          <a:p>
            <a:pPr>
              <a:lnSpc>
                <a:spcPct val="120000"/>
              </a:lnSpc>
            </a:pPr>
            <a:endParaRPr lang="en-US" sz="800">
              <a:latin typeface="Arial" panose="020B0604020202020204" pitchFamily="34" charset="0"/>
              <a:ea typeface="微软雅黑" panose="020B0503020204020204" pitchFamily="34" charset="-122"/>
              <a:cs typeface="+mn-ea"/>
              <a:sym typeface="Arial" panose="020B0604020202020204" pitchFamily="34" charset="0"/>
            </a:endParaRPr>
          </a:p>
        </p:txBody>
      </p:sp>
    </p:spTree>
    <p:extLst>
      <p:ext uri="{BB962C8B-B14F-4D97-AF65-F5344CB8AC3E}">
        <p14:creationId xmlns:p14="http://schemas.microsoft.com/office/powerpoint/2010/main" val="190971306"/>
      </p:ext>
    </p:extLst>
  </p:cSld>
  <p:clrMapOvr>
    <a:masterClrMapping/>
  </p:clrMapOvr>
  <p:transition spd="slow" advClick="0">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6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76000">
                                          <p:cBhvr additive="base">
                                            <p:cTn id="7" dur="1000" fill="hold"/>
                                            <p:tgtEl>
                                              <p:spTgt spid="23"/>
                                            </p:tgtEl>
                                            <p:attrNameLst>
                                              <p:attrName>ppt_x</p:attrName>
                                            </p:attrNameLst>
                                          </p:cBhvr>
                                          <p:tavLst>
                                            <p:tav tm="0">
                                              <p:val>
                                                <p:strVal val="#ppt_x"/>
                                              </p:val>
                                            </p:tav>
                                            <p:tav tm="100000">
                                              <p:val>
                                                <p:strVal val="#ppt_x"/>
                                              </p:val>
                                            </p:tav>
                                          </p:tavLst>
                                        </p:anim>
                                        <p:anim calcmode="lin" valueType="num" p14:bounceEnd="76000">
                                          <p:cBhvr additive="base">
                                            <p:cTn id="8" dur="10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500"/>
                                            <p:tgtEl>
                                              <p:spTgt spid="12">
                                                <p:txEl>
                                                  <p:pRg st="0" end="0"/>
                                                </p:txEl>
                                              </p:spTgt>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2" grpId="0" build="p"/>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ppt_x"/>
                                              </p:val>
                                            </p:tav>
                                            <p:tav tm="100000">
                                              <p:val>
                                                <p:strVal val="#ppt_x"/>
                                              </p:val>
                                            </p:tav>
                                          </p:tavLst>
                                        </p:anim>
                                        <p:anim calcmode="lin" valueType="num">
                                          <p:cBhvr additive="base">
                                            <p:cTn id="8" dur="10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500"/>
                                            <p:tgtEl>
                                              <p:spTgt spid="12">
                                                <p:txEl>
                                                  <p:pRg st="0" end="0"/>
                                                </p:txEl>
                                              </p:spTgt>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2" grpId="0" build="p"/>
          <p:bldP spid="7" grpId="0" animBg="1"/>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FD95E5E-44CA-4B58-A903-5BCE3F4F23CF}"/>
              </a:ext>
            </a:extLst>
          </p:cNvPr>
          <p:cNvSpPr/>
          <p:nvPr/>
        </p:nvSpPr>
        <p:spPr>
          <a:xfrm>
            <a:off x="1260426" y="2068488"/>
            <a:ext cx="6552728" cy="1656184"/>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5023" tIns="32511" rIns="65023" bIns="32511" anchor="ctr"/>
          <a:lstStyle/>
          <a:p>
            <a:pPr algn="ctr" eaLnBrk="1" hangingPunct="1">
              <a:lnSpc>
                <a:spcPct val="150000"/>
              </a:lnSpc>
              <a:defRPr/>
            </a:pPr>
            <a:endParaRPr 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 name="TextBox 11">
            <a:extLst>
              <a:ext uri="{FF2B5EF4-FFF2-40B4-BE49-F238E27FC236}">
                <a16:creationId xmlns:a16="http://schemas.microsoft.com/office/drawing/2014/main" id="{F76F2850-B70A-466F-AA17-A17915C65593}"/>
              </a:ext>
            </a:extLst>
          </p:cNvPr>
          <p:cNvSpPr txBox="1"/>
          <p:nvPr/>
        </p:nvSpPr>
        <p:spPr>
          <a:xfrm>
            <a:off x="1476450" y="2140496"/>
            <a:ext cx="5904656" cy="1354217"/>
          </a:xfrm>
          <a:prstGeom prst="rect">
            <a:avLst/>
          </a:prstGeom>
          <a:noFill/>
        </p:spPr>
        <p:txBody>
          <a:bodyPr wrap="square" lIns="0" tIns="0" rIns="0" bIns="0" rtlCol="0">
            <a:spAutoFit/>
          </a:bodyPr>
          <a:lstStyle/>
          <a:p>
            <a:pPr algn="just"/>
            <a:r>
              <a:rPr lang="en-US" sz="4400">
                <a:latin typeface="#9Slide05 SVNShintia Script" panose="02000804000000020003" pitchFamily="2" charset="0"/>
                <a:cs typeface="Calibri" panose="020F0502020204030204" pitchFamily="34" charset="0"/>
              </a:rPr>
              <a:t>Viết được bài văn tả người theo yêu cầu, nội dung của đề bài. </a:t>
            </a:r>
          </a:p>
        </p:txBody>
      </p:sp>
      <p:grpSp>
        <p:nvGrpSpPr>
          <p:cNvPr id="23" name="Group 22">
            <a:extLst>
              <a:ext uri="{FF2B5EF4-FFF2-40B4-BE49-F238E27FC236}">
                <a16:creationId xmlns:a16="http://schemas.microsoft.com/office/drawing/2014/main" id="{DF3BB68D-0721-442F-BB6F-5108053A4C19}"/>
              </a:ext>
            </a:extLst>
          </p:cNvPr>
          <p:cNvGrpSpPr/>
          <p:nvPr/>
        </p:nvGrpSpPr>
        <p:grpSpPr>
          <a:xfrm>
            <a:off x="3132634" y="268288"/>
            <a:ext cx="3213126" cy="932623"/>
            <a:chOff x="7740807" y="113202"/>
            <a:chExt cx="3195963" cy="959648"/>
          </a:xfrm>
        </p:grpSpPr>
        <p:pic>
          <p:nvPicPr>
            <p:cNvPr id="24" name="Picture 23">
              <a:extLst>
                <a:ext uri="{FF2B5EF4-FFF2-40B4-BE49-F238E27FC236}">
                  <a16:creationId xmlns:a16="http://schemas.microsoft.com/office/drawing/2014/main" id="{3AA28D1B-D9E2-4EB1-84E5-1471D229E539}"/>
                </a:ext>
              </a:extLst>
            </p:cNvPr>
            <p:cNvPicPr>
              <a:picLocks noChangeAspect="1"/>
            </p:cNvPicPr>
            <p:nvPr/>
          </p:nvPicPr>
          <p:blipFill>
            <a:blip r:embed="rId4"/>
            <a:stretch>
              <a:fillRect/>
            </a:stretch>
          </p:blipFill>
          <p:spPr>
            <a:xfrm>
              <a:off x="7740807" y="113202"/>
              <a:ext cx="3195963" cy="959648"/>
            </a:xfrm>
            <a:prstGeom prst="rect">
              <a:avLst/>
            </a:prstGeom>
          </p:spPr>
        </p:pic>
        <p:sp>
          <p:nvSpPr>
            <p:cNvPr id="25" name="TextBox 24">
              <a:extLst>
                <a:ext uri="{FF2B5EF4-FFF2-40B4-BE49-F238E27FC236}">
                  <a16:creationId xmlns:a16="http://schemas.microsoft.com/office/drawing/2014/main" id="{9D9A56E1-4C25-4605-8397-C2428DFB2854}"/>
                </a:ext>
              </a:extLst>
            </p:cNvPr>
            <p:cNvSpPr txBox="1"/>
            <p:nvPr/>
          </p:nvSpPr>
          <p:spPr>
            <a:xfrm>
              <a:off x="7890988" y="273249"/>
              <a:ext cx="2895600" cy="696729"/>
            </a:xfrm>
            <a:prstGeom prst="rect">
              <a:avLst/>
            </a:prstGeom>
            <a:noFill/>
          </p:spPr>
          <p:txBody>
            <a:bodyPr wrap="square" lIns="0" tIns="0" rIns="0" bIns="0" rtlCol="0">
              <a:spAutoFit/>
            </a:bodyPr>
            <a:lstStyle/>
            <a:p>
              <a:pPr algn="ctr"/>
              <a:r>
                <a:rPr lang="en-US" sz="4400">
                  <a:solidFill>
                    <a:schemeClr val="bg1"/>
                  </a:solidFill>
                  <a:latin typeface="#9Slide03 AmpleSoft Bold" panose="02000000000000000000" pitchFamily="2" charset="0"/>
                </a:rPr>
                <a:t>MỤC TIÊU</a:t>
              </a:r>
            </a:p>
          </p:txBody>
        </p:sp>
      </p:grpSp>
      <p:pic>
        <p:nvPicPr>
          <p:cNvPr id="2050" name="Picture 2" descr="Hướng dẫn bé học vẽ nhân vật nữ Chibi dễ thương - Art For Kids"/>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05" b="100000" l="0" r="100000"/>
                    </a14:imgEffect>
                  </a14:imgLayer>
                </a14:imgProps>
              </a:ext>
              <a:ext uri="{28A0092B-C50C-407E-A947-70E740481C1C}">
                <a14:useLocalDpi xmlns:a14="http://schemas.microsoft.com/office/drawing/2010/main" val="0"/>
              </a:ext>
            </a:extLst>
          </a:blip>
          <a:srcRect/>
          <a:stretch>
            <a:fillRect/>
          </a:stretch>
        </p:blipFill>
        <p:spPr bwMode="auto">
          <a:xfrm>
            <a:off x="6992592" y="964158"/>
            <a:ext cx="1943100" cy="235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4616839"/>
      </p:ext>
    </p:extLst>
  </p:cSld>
  <p:clrMapOvr>
    <a:masterClrMapping/>
  </p:clrMapOvr>
  <p:transition spd="slow" advClick="0">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76000">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14:bounceEnd="76000">
                                          <p:cBhvr additive="base">
                                            <p:cTn id="7" dur="1000" fill="hold"/>
                                            <p:tgtEl>
                                              <p:spTgt spid="23"/>
                                            </p:tgtEl>
                                            <p:attrNameLst>
                                              <p:attrName>ppt_x</p:attrName>
                                            </p:attrNameLst>
                                          </p:cBhvr>
                                          <p:tavLst>
                                            <p:tav tm="0">
                                              <p:val>
                                                <p:strVal val="#ppt_x"/>
                                              </p:val>
                                            </p:tav>
                                            <p:tav tm="100000">
                                              <p:val>
                                                <p:strVal val="#ppt_x"/>
                                              </p:val>
                                            </p:tav>
                                          </p:tavLst>
                                        </p:anim>
                                        <p:anim calcmode="lin" valueType="num" p14:bounceEnd="76000">
                                          <p:cBhvr additive="base">
                                            <p:cTn id="8" dur="10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500"/>
                                            <p:tgtEl>
                                              <p:spTgt spid="12">
                                                <p:txEl>
                                                  <p:pRg st="0" end="0"/>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circle(in)">
                                          <p:cBhvr>
                                            <p:cTn id="19"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2"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1000" fill="hold"/>
                                            <p:tgtEl>
                                              <p:spTgt spid="23"/>
                                            </p:tgtEl>
                                            <p:attrNameLst>
                                              <p:attrName>ppt_x</p:attrName>
                                            </p:attrNameLst>
                                          </p:cBhvr>
                                          <p:tavLst>
                                            <p:tav tm="0">
                                              <p:val>
                                                <p:strVal val="#ppt_x"/>
                                              </p:val>
                                            </p:tav>
                                            <p:tav tm="100000">
                                              <p:val>
                                                <p:strVal val="#ppt_x"/>
                                              </p:val>
                                            </p:tav>
                                          </p:tavLst>
                                        </p:anim>
                                        <p:anim calcmode="lin" valueType="num">
                                          <p:cBhvr additive="base">
                                            <p:cTn id="8" dur="10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xEl>
                                                  <p:pRg st="0" end="0"/>
                                                </p:txEl>
                                              </p:spTgt>
                                            </p:tgtEl>
                                            <p:attrNameLst>
                                              <p:attrName>style.visibility</p:attrName>
                                            </p:attrNameLst>
                                          </p:cBhvr>
                                          <p:to>
                                            <p:strVal val="visible"/>
                                          </p:to>
                                        </p:set>
                                        <p:animEffect transition="in" filter="fade">
                                          <p:cBhvr>
                                            <p:cTn id="16" dur="500"/>
                                            <p:tgtEl>
                                              <p:spTgt spid="12">
                                                <p:txEl>
                                                  <p:pRg st="0" end="0"/>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circle(in)">
                                          <p:cBhvr>
                                            <p:cTn id="19"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2" grpId="0" build="p"/>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A01A72F-74BB-4E58-932A-41FC3DDFD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9" y="0"/>
            <a:ext cx="913765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 descr="Không có mô tả ảnh.">
            <a:extLst>
              <a:ext uri="{FF2B5EF4-FFF2-40B4-BE49-F238E27FC236}">
                <a16:creationId xmlns:a16="http://schemas.microsoft.com/office/drawing/2014/main" id="{D8C0EB5C-4D18-433F-AAE6-E81897A9FBB8}"/>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4407" b="79153" l="34562" r="92331"/>
                    </a14:imgEffect>
                  </a14:imgLayer>
                </a14:imgProps>
              </a:ext>
              <a:ext uri="{28A0092B-C50C-407E-A947-70E740481C1C}">
                <a14:useLocalDpi xmlns:a14="http://schemas.microsoft.com/office/drawing/2010/main" val="0"/>
              </a:ext>
            </a:extLst>
          </a:blip>
          <a:srcRect l="34166" t="22173" r="7917" b="20790"/>
          <a:stretch/>
        </p:blipFill>
        <p:spPr bwMode="auto">
          <a:xfrm>
            <a:off x="1648522" y="844352"/>
            <a:ext cx="5303850" cy="2938104"/>
          </a:xfrm>
          <a:prstGeom prst="rect">
            <a:avLst/>
          </a:prstGeom>
          <a:noFill/>
          <a:extLst>
            <a:ext uri="{909E8E84-426E-40DD-AFC4-6F175D3DCCD1}">
              <a14:hiddenFill xmlns:a14="http://schemas.microsoft.com/office/drawing/2010/main">
                <a:solidFill>
                  <a:srgbClr val="FFFFFF"/>
                </a:solidFill>
              </a14:hiddenFill>
            </a:ext>
          </a:extLst>
        </p:spPr>
      </p:pic>
      <p:sp>
        <p:nvSpPr>
          <p:cNvPr id="17" name="文本框 29"/>
          <p:cNvSpPr txBox="1"/>
          <p:nvPr/>
        </p:nvSpPr>
        <p:spPr>
          <a:xfrm>
            <a:off x="890586" y="219671"/>
            <a:ext cx="7089775" cy="769441"/>
          </a:xfrm>
          <a:prstGeom prst="rect">
            <a:avLst/>
          </a:prstGeom>
          <a:noFill/>
        </p:spPr>
        <p:txBody>
          <a:bodyPr lIns="91440" tIns="45720" rIns="91440" bIns="45720">
            <a:spAutoFit/>
          </a:bodyPr>
          <a:lstStyle/>
          <a:p>
            <a:pPr algn="ctr" fontAlgn="auto">
              <a:defRPr/>
            </a:pPr>
            <a:r>
              <a:rPr lang="en-US" altLang="zh-CN" sz="4400" b="1" spc="-300" noProof="1">
                <a:solidFill>
                  <a:srgbClr val="42210F"/>
                </a:solidFill>
                <a:effectLst>
                  <a:outerShdw dist="63500" dir="2700000" algn="tl">
                    <a:srgbClr val="F5AC47">
                      <a:alpha val="100000"/>
                    </a:srgbClr>
                  </a:outerShdw>
                </a:effectLst>
                <a:latin typeface="字魂179号-正酷波波体" charset="-122"/>
                <a:ea typeface="字魂179号-正酷波波体" charset="-122"/>
                <a:cs typeface="Open Sans Light" pitchFamily="34" charset="0"/>
                <a:sym typeface="+mn-lt"/>
              </a:rPr>
              <a:t>DẶN DÒ</a:t>
            </a:r>
          </a:p>
        </p:txBody>
      </p:sp>
      <p:sp>
        <p:nvSpPr>
          <p:cNvPr id="18" name="TextBox 17">
            <a:extLst>
              <a:ext uri="{FF2B5EF4-FFF2-40B4-BE49-F238E27FC236}">
                <a16:creationId xmlns:a16="http://schemas.microsoft.com/office/drawing/2014/main" id="{0FC842CC-7F70-464A-A03F-58574C6AE4CB}"/>
              </a:ext>
            </a:extLst>
          </p:cNvPr>
          <p:cNvSpPr txBox="1"/>
          <p:nvPr/>
        </p:nvSpPr>
        <p:spPr>
          <a:xfrm>
            <a:off x="2122765" y="1831786"/>
            <a:ext cx="4355359" cy="553998"/>
          </a:xfrm>
          <a:prstGeom prst="rect">
            <a:avLst/>
          </a:prstGeom>
          <a:noFill/>
        </p:spPr>
        <p:txBody>
          <a:bodyPr wrap="none" lIns="0" tIns="0" rIns="0" bIns="0" rtlCol="0">
            <a:spAutoFit/>
          </a:bodyPr>
          <a:lstStyle/>
          <a:p>
            <a:pPr algn="ctr"/>
            <a:r>
              <a:rPr lang="en-US" sz="3600">
                <a:latin typeface="#9Slide05 SVNShintia Script" panose="02000804000000020003" pitchFamily="2" charset="0"/>
                <a:cs typeface="Calibri" panose="020F0502020204030204" pitchFamily="34" charset="0"/>
              </a:rPr>
              <a:t>Hoàn chỉnh bài văn vào vở.</a:t>
            </a:r>
          </a:p>
        </p:txBody>
      </p:sp>
      <p:pic>
        <p:nvPicPr>
          <p:cNvPr id="1026" name="Picture 2" descr="Hình ảnh bạn thân đẹp và đầy ý nghĩa về tình cảm thân thiết - Học Điện Tử"/>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03" b="100000" l="0" r="100000">
                        <a14:foregroundMark x1="23171" y1="21841" x2="37317" y2="21841"/>
                        <a14:foregroundMark x1="60854" y1="23466" x2="80854" y2="23466"/>
                        <a14:foregroundMark x1="56098" y1="29242" x2="48171" y2="38448"/>
                        <a14:foregroundMark x1="18780" y1="23466" x2="2073" y2="46029"/>
                        <a14:foregroundMark x1="80122" y1="74368" x2="73171" y2="88989"/>
                        <a14:foregroundMark x1="62317" y1="68051" x2="63049" y2="73285"/>
                        <a14:foregroundMark x1="50732" y1="58845" x2="52561" y2="63718"/>
                        <a14:foregroundMark x1="45244" y1="60469" x2="48171" y2="65343"/>
                        <a14:foregroundMark x1="11463" y1="71661" x2="30366" y2="80325"/>
                      </a14:backgroundRemoval>
                    </a14:imgEffect>
                  </a14:imgLayer>
                </a14:imgProps>
              </a:ext>
              <a:ext uri="{28A0092B-C50C-407E-A947-70E740481C1C}">
                <a14:useLocalDpi xmlns:a14="http://schemas.microsoft.com/office/drawing/2010/main" val="0"/>
              </a:ext>
            </a:extLst>
          </a:blip>
          <a:srcRect/>
          <a:stretch>
            <a:fillRect/>
          </a:stretch>
        </p:blipFill>
        <p:spPr bwMode="auto">
          <a:xfrm>
            <a:off x="2873022" y="2328645"/>
            <a:ext cx="3112596" cy="210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0021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childTnLst>
                                    </p:cTn>
                                  </p:par>
                                  <p:par>
                                    <p:cTn id="16" presetID="2" presetClass="entr" presetSubtype="4" fill="hold" grpId="0" nodeType="withEffect" p14:presetBounceEnd="70000">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14:bounceEnd="70000">
                                          <p:cBhvr additive="base">
                                            <p:cTn id="18" dur="1000" fill="hold"/>
                                            <p:tgtEl>
                                              <p:spTgt spid="18"/>
                                            </p:tgtEl>
                                            <p:attrNameLst>
                                              <p:attrName>ppt_x</p:attrName>
                                            </p:attrNameLst>
                                          </p:cBhvr>
                                          <p:tavLst>
                                            <p:tav tm="0">
                                              <p:val>
                                                <p:strVal val="#ppt_x"/>
                                              </p:val>
                                            </p:tav>
                                            <p:tav tm="100000">
                                              <p:val>
                                                <p:strVal val="#ppt_x"/>
                                              </p:val>
                                            </p:tav>
                                          </p:tavLst>
                                        </p:anim>
                                        <p:anim calcmode="lin" valueType="num" p14:bounceEnd="70000">
                                          <p:cBhvr additive="base">
                                            <p:cTn id="19"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childTnLst>
                                    </p:cTn>
                                  </p:par>
                                  <p:par>
                                    <p:cTn id="16" presetID="2" presetClass="entr" presetSubtype="4"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1000" fill="hold"/>
                                            <p:tgtEl>
                                              <p:spTgt spid="18"/>
                                            </p:tgtEl>
                                            <p:attrNameLst>
                                              <p:attrName>ppt_x</p:attrName>
                                            </p:attrNameLst>
                                          </p:cBhvr>
                                          <p:tavLst>
                                            <p:tav tm="0">
                                              <p:val>
                                                <p:strVal val="#ppt_x"/>
                                              </p:val>
                                            </p:tav>
                                            <p:tav tm="100000">
                                              <p:val>
                                                <p:strVal val="#ppt_x"/>
                                              </p:val>
                                            </p:tav>
                                          </p:tavLst>
                                        </p:anim>
                                        <p:anim calcmode="lin" valueType="num">
                                          <p:cBhvr additive="base">
                                            <p:cTn id="19"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18"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41">
            <a:extLst>
              <a:ext uri="{FF2B5EF4-FFF2-40B4-BE49-F238E27FC236}">
                <a16:creationId xmlns:a16="http://schemas.microsoft.com/office/drawing/2014/main" id="{794FE43F-C3FA-462E-92FA-8A135860EF60}"/>
              </a:ext>
            </a:extLst>
          </p:cNvPr>
          <p:cNvGrpSpPr>
            <a:grpSpLocks/>
          </p:cNvGrpSpPr>
          <p:nvPr/>
        </p:nvGrpSpPr>
        <p:grpSpPr bwMode="auto">
          <a:xfrm>
            <a:off x="1404442" y="1420416"/>
            <a:ext cx="719286" cy="647354"/>
            <a:chOff x="867958" y="202030"/>
            <a:chExt cx="614453" cy="616911"/>
          </a:xfrm>
        </p:grpSpPr>
        <p:sp>
          <p:nvSpPr>
            <p:cNvPr id="21" name="椭圆 20">
              <a:extLst>
                <a:ext uri="{FF2B5EF4-FFF2-40B4-BE49-F238E27FC236}">
                  <a16:creationId xmlns:a16="http://schemas.microsoft.com/office/drawing/2014/main" id="{382F5634-2864-4C9E-904C-6D08E838FFAD}"/>
                </a:ext>
              </a:extLst>
            </p:cNvPr>
            <p:cNvSpPr/>
            <p:nvPr/>
          </p:nvSpPr>
          <p:spPr>
            <a:xfrm flipV="1">
              <a:off x="867958" y="202030"/>
              <a:ext cx="614453" cy="616911"/>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0" tIns="48215" rIns="96430" bIns="48215" anchor="ctr"/>
            <a:lstStyle/>
            <a:p>
              <a:pPr algn="ctr" eaLnBrk="1" hangingPunct="1">
                <a:defRPr/>
              </a:pPr>
              <a:endParaRPr lang="zh-CN" altLang="en-US" sz="900"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4" name="文本框 6">
              <a:extLst>
                <a:ext uri="{FF2B5EF4-FFF2-40B4-BE49-F238E27FC236}">
                  <a16:creationId xmlns:a16="http://schemas.microsoft.com/office/drawing/2014/main" id="{138F481E-51F6-4C8F-AD33-9BFBD0D52675}"/>
                </a:ext>
              </a:extLst>
            </p:cNvPr>
            <p:cNvSpPr txBox="1"/>
            <p:nvPr/>
          </p:nvSpPr>
          <p:spPr>
            <a:xfrm>
              <a:off x="913068" y="284102"/>
              <a:ext cx="569343" cy="439832"/>
            </a:xfrm>
            <a:prstGeom prst="rect">
              <a:avLst/>
            </a:prstGeom>
            <a:noFill/>
          </p:spPr>
          <p:txBody>
            <a:bodyPr lIns="0" tIns="0" rIns="0" bIns="0">
              <a:spAutoFit/>
            </a:bodyPr>
            <a:lstStyle/>
            <a:p>
              <a:pPr algn="ctr" eaLnBrk="1" hangingPunct="1">
                <a:defRPr/>
              </a:pPr>
              <a:r>
                <a:rPr lang="en-US" altLang="zh-CN" sz="40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01</a:t>
              </a:r>
              <a:endParaRPr lang="zh-CN" altLang="en-US" sz="40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12" name="Picture 11">
            <a:extLst>
              <a:ext uri="{FF2B5EF4-FFF2-40B4-BE49-F238E27FC236}">
                <a16:creationId xmlns:a16="http://schemas.microsoft.com/office/drawing/2014/main" id="{D91BCFFA-712C-4E31-8075-C7CDD08166D3}"/>
              </a:ext>
            </a:extLst>
          </p:cNvPr>
          <p:cNvPicPr>
            <a:picLocks noChangeAspect="1"/>
          </p:cNvPicPr>
          <p:nvPr/>
        </p:nvPicPr>
        <p:blipFill>
          <a:blip r:embed="rId4"/>
          <a:stretch>
            <a:fillRect/>
          </a:stretch>
        </p:blipFill>
        <p:spPr>
          <a:xfrm>
            <a:off x="3276650" y="223752"/>
            <a:ext cx="2558531" cy="867196"/>
          </a:xfrm>
          <a:prstGeom prst="rect">
            <a:avLst/>
          </a:prstGeom>
        </p:spPr>
      </p:pic>
      <p:sp>
        <p:nvSpPr>
          <p:cNvPr id="13" name="TextBox 12">
            <a:extLst>
              <a:ext uri="{FF2B5EF4-FFF2-40B4-BE49-F238E27FC236}">
                <a16:creationId xmlns:a16="http://schemas.microsoft.com/office/drawing/2014/main" id="{BAA69BD9-866B-40C2-9618-F8384924A80F}"/>
              </a:ext>
            </a:extLst>
          </p:cNvPr>
          <p:cNvSpPr txBox="1"/>
          <p:nvPr/>
        </p:nvSpPr>
        <p:spPr>
          <a:xfrm>
            <a:off x="3564682" y="281126"/>
            <a:ext cx="2665028" cy="615553"/>
          </a:xfrm>
          <a:prstGeom prst="rect">
            <a:avLst/>
          </a:prstGeom>
          <a:noFill/>
        </p:spPr>
        <p:txBody>
          <a:bodyPr wrap="square" lIns="0" tIns="0" rIns="0" bIns="0" rtlCol="0">
            <a:spAutoFit/>
          </a:bodyPr>
          <a:lstStyle/>
          <a:p>
            <a:pPr algn="l"/>
            <a:r>
              <a:rPr lang="en-US" sz="4000">
                <a:solidFill>
                  <a:schemeClr val="bg1"/>
                </a:solidFill>
                <a:latin typeface="iCiel Cadena" panose="02000503000000020004" pitchFamily="50" charset="0"/>
              </a:rPr>
              <a:t>Nội dung</a:t>
            </a:r>
          </a:p>
        </p:txBody>
      </p:sp>
      <p:grpSp>
        <p:nvGrpSpPr>
          <p:cNvPr id="14" name="组合 41">
            <a:extLst>
              <a:ext uri="{FF2B5EF4-FFF2-40B4-BE49-F238E27FC236}">
                <a16:creationId xmlns:a16="http://schemas.microsoft.com/office/drawing/2014/main" id="{794FE43F-C3FA-462E-92FA-8A135860EF60}"/>
              </a:ext>
            </a:extLst>
          </p:cNvPr>
          <p:cNvGrpSpPr>
            <a:grpSpLocks/>
          </p:cNvGrpSpPr>
          <p:nvPr/>
        </p:nvGrpSpPr>
        <p:grpSpPr bwMode="auto">
          <a:xfrm>
            <a:off x="1408425" y="2356520"/>
            <a:ext cx="719286" cy="701675"/>
            <a:chOff x="867958" y="202030"/>
            <a:chExt cx="614453" cy="668677"/>
          </a:xfrm>
        </p:grpSpPr>
        <p:sp>
          <p:nvSpPr>
            <p:cNvPr id="15" name="椭圆 20">
              <a:extLst>
                <a:ext uri="{FF2B5EF4-FFF2-40B4-BE49-F238E27FC236}">
                  <a16:creationId xmlns:a16="http://schemas.microsoft.com/office/drawing/2014/main" id="{382F5634-2864-4C9E-904C-6D08E838FFAD}"/>
                </a:ext>
              </a:extLst>
            </p:cNvPr>
            <p:cNvSpPr/>
            <p:nvPr/>
          </p:nvSpPr>
          <p:spPr>
            <a:xfrm flipV="1">
              <a:off x="867958" y="202030"/>
              <a:ext cx="614453" cy="616911"/>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0" tIns="48215" rIns="96430" bIns="48215" anchor="ctr"/>
            <a:lstStyle/>
            <a:p>
              <a:pPr algn="ctr" eaLnBrk="1" hangingPunct="1">
                <a:defRPr/>
              </a:pPr>
              <a:endParaRPr lang="zh-CN" altLang="en-US" sz="900"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 name="文本框 6">
              <a:extLst>
                <a:ext uri="{FF2B5EF4-FFF2-40B4-BE49-F238E27FC236}">
                  <a16:creationId xmlns:a16="http://schemas.microsoft.com/office/drawing/2014/main" id="{138F481E-51F6-4C8F-AD33-9BFBD0D52675}"/>
                </a:ext>
              </a:extLst>
            </p:cNvPr>
            <p:cNvSpPr txBox="1"/>
            <p:nvPr/>
          </p:nvSpPr>
          <p:spPr>
            <a:xfrm>
              <a:off x="913068" y="284102"/>
              <a:ext cx="569343" cy="586605"/>
            </a:xfrm>
            <a:prstGeom prst="rect">
              <a:avLst/>
            </a:prstGeom>
            <a:noFill/>
          </p:spPr>
          <p:txBody>
            <a:bodyPr lIns="0" tIns="0" rIns="0" bIns="0">
              <a:spAutoFit/>
            </a:bodyPr>
            <a:lstStyle/>
            <a:p>
              <a:pPr algn="ctr" eaLnBrk="1" hangingPunct="1">
                <a:defRPr/>
              </a:pPr>
              <a:r>
                <a:rPr lang="en-US" altLang="zh-CN" sz="400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02</a:t>
              </a:r>
              <a:endParaRPr lang="zh-CN" altLang="en-US" sz="40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grpSp>
        <p:nvGrpSpPr>
          <p:cNvPr id="17" name="组合 41">
            <a:extLst>
              <a:ext uri="{FF2B5EF4-FFF2-40B4-BE49-F238E27FC236}">
                <a16:creationId xmlns:a16="http://schemas.microsoft.com/office/drawing/2014/main" id="{794FE43F-C3FA-462E-92FA-8A135860EF60}"/>
              </a:ext>
            </a:extLst>
          </p:cNvPr>
          <p:cNvGrpSpPr>
            <a:grpSpLocks/>
          </p:cNvGrpSpPr>
          <p:nvPr/>
        </p:nvGrpSpPr>
        <p:grpSpPr bwMode="auto">
          <a:xfrm>
            <a:off x="1412408" y="3292624"/>
            <a:ext cx="719286" cy="701675"/>
            <a:chOff x="867958" y="202030"/>
            <a:chExt cx="614453" cy="668677"/>
          </a:xfrm>
        </p:grpSpPr>
        <p:sp>
          <p:nvSpPr>
            <p:cNvPr id="18" name="椭圆 20">
              <a:extLst>
                <a:ext uri="{FF2B5EF4-FFF2-40B4-BE49-F238E27FC236}">
                  <a16:creationId xmlns:a16="http://schemas.microsoft.com/office/drawing/2014/main" id="{382F5634-2864-4C9E-904C-6D08E838FFAD}"/>
                </a:ext>
              </a:extLst>
            </p:cNvPr>
            <p:cNvSpPr/>
            <p:nvPr/>
          </p:nvSpPr>
          <p:spPr>
            <a:xfrm flipV="1">
              <a:off x="867958" y="202030"/>
              <a:ext cx="614453" cy="616911"/>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0" tIns="48215" rIns="96430" bIns="48215" anchor="ctr"/>
            <a:lstStyle/>
            <a:p>
              <a:pPr algn="ctr" eaLnBrk="1" hangingPunct="1">
                <a:defRPr/>
              </a:pPr>
              <a:endParaRPr lang="zh-CN" altLang="en-US" sz="900"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9" name="文本框 6">
              <a:extLst>
                <a:ext uri="{FF2B5EF4-FFF2-40B4-BE49-F238E27FC236}">
                  <a16:creationId xmlns:a16="http://schemas.microsoft.com/office/drawing/2014/main" id="{138F481E-51F6-4C8F-AD33-9BFBD0D52675}"/>
                </a:ext>
              </a:extLst>
            </p:cNvPr>
            <p:cNvSpPr txBox="1"/>
            <p:nvPr/>
          </p:nvSpPr>
          <p:spPr>
            <a:xfrm>
              <a:off x="913068" y="284102"/>
              <a:ext cx="569343" cy="586605"/>
            </a:xfrm>
            <a:prstGeom prst="rect">
              <a:avLst/>
            </a:prstGeom>
            <a:noFill/>
          </p:spPr>
          <p:txBody>
            <a:bodyPr lIns="0" tIns="0" rIns="0" bIns="0">
              <a:spAutoFit/>
            </a:bodyPr>
            <a:lstStyle/>
            <a:p>
              <a:pPr algn="ctr" eaLnBrk="1" hangingPunct="1">
                <a:defRPr/>
              </a:pPr>
              <a:r>
                <a:rPr lang="en-US" altLang="zh-CN" sz="400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03</a:t>
              </a:r>
              <a:endParaRPr lang="zh-CN" altLang="en-US" sz="40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22" name="燕尾形 18">
            <a:extLst>
              <a:ext uri="{FF2B5EF4-FFF2-40B4-BE49-F238E27FC236}">
                <a16:creationId xmlns:a16="http://schemas.microsoft.com/office/drawing/2014/main" id="{08DF4ACA-C6B4-4DA3-99CD-17B4EF61601E}"/>
              </a:ext>
            </a:extLst>
          </p:cNvPr>
          <p:cNvSpPr/>
          <p:nvPr/>
        </p:nvSpPr>
        <p:spPr>
          <a:xfrm rot="10800000">
            <a:off x="2268537" y="1486953"/>
            <a:ext cx="5256585" cy="561232"/>
          </a:xfrm>
          <a:prstGeom prst="chevron">
            <a:avLst>
              <a:gd name="adj" fmla="val 67746"/>
            </a:avLst>
          </a:prstGeom>
          <a:blipFill dpi="0" rotWithShape="1">
            <a:blip r:embed="rId3">
              <a:extLst>
                <a:ext uri="{28A0092B-C50C-407E-A947-70E740481C1C}">
                  <a14:useLocalDpi xmlns:a14="http://schemas.microsoft.com/office/drawing/2010/main" val="0"/>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lnSpc>
                <a:spcPct val="120000"/>
              </a:lnSpc>
              <a:defRPr/>
            </a:pPr>
            <a:endParaRPr lang="zh-CN" altLang="en-US" sz="10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1" name="燕尾形 23">
            <a:extLst>
              <a:ext uri="{FF2B5EF4-FFF2-40B4-BE49-F238E27FC236}">
                <a16:creationId xmlns:a16="http://schemas.microsoft.com/office/drawing/2014/main" id="{8BAA9AF1-7496-4A7A-B54E-03AB3F780280}"/>
              </a:ext>
            </a:extLst>
          </p:cNvPr>
          <p:cNvSpPr/>
          <p:nvPr/>
        </p:nvSpPr>
        <p:spPr>
          <a:xfrm rot="10800000">
            <a:off x="2268536" y="2461708"/>
            <a:ext cx="5256585" cy="561232"/>
          </a:xfrm>
          <a:prstGeom prst="chevron">
            <a:avLst>
              <a:gd name="adj" fmla="val 67746"/>
            </a:avLst>
          </a:prstGeom>
          <a:blipFill dpi="0" rotWithShape="1">
            <a:blip r:embed="rId3">
              <a:extLst>
                <a:ext uri="{28A0092B-C50C-407E-A947-70E740481C1C}">
                  <a14:useLocalDpi xmlns:a14="http://schemas.microsoft.com/office/drawing/2010/main" val="0"/>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lnSpc>
                <a:spcPct val="120000"/>
              </a:lnSpc>
              <a:defRPr/>
            </a:pPr>
            <a:endParaRPr lang="zh-CN" altLang="en-US" sz="10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3" name="燕尾形 18">
            <a:extLst>
              <a:ext uri="{FF2B5EF4-FFF2-40B4-BE49-F238E27FC236}">
                <a16:creationId xmlns:a16="http://schemas.microsoft.com/office/drawing/2014/main" id="{08DF4ACA-C6B4-4DA3-99CD-17B4EF61601E}"/>
              </a:ext>
            </a:extLst>
          </p:cNvPr>
          <p:cNvSpPr/>
          <p:nvPr/>
        </p:nvSpPr>
        <p:spPr>
          <a:xfrm rot="10800000">
            <a:off x="2281178" y="3378745"/>
            <a:ext cx="5256585" cy="561232"/>
          </a:xfrm>
          <a:prstGeom prst="chevron">
            <a:avLst>
              <a:gd name="adj" fmla="val 67746"/>
            </a:avLst>
          </a:prstGeom>
          <a:blipFill dpi="0" rotWithShape="1">
            <a:blip r:embed="rId3">
              <a:extLst>
                <a:ext uri="{28A0092B-C50C-407E-A947-70E740481C1C}">
                  <a14:useLocalDpi xmlns:a14="http://schemas.microsoft.com/office/drawing/2010/main" val="0"/>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lnSpc>
                <a:spcPct val="120000"/>
              </a:lnSpc>
              <a:defRPr/>
            </a:pPr>
            <a:endParaRPr lang="zh-CN" altLang="en-US" sz="10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4" name="TextBox 33">
            <a:extLst>
              <a:ext uri="{FF2B5EF4-FFF2-40B4-BE49-F238E27FC236}">
                <a16:creationId xmlns:a16="http://schemas.microsoft.com/office/drawing/2014/main" id="{74DBB3E1-0565-4909-8B17-36B9E5C463FF}"/>
              </a:ext>
            </a:extLst>
          </p:cNvPr>
          <p:cNvSpPr txBox="1"/>
          <p:nvPr/>
        </p:nvSpPr>
        <p:spPr>
          <a:xfrm>
            <a:off x="2859421" y="1491084"/>
            <a:ext cx="3884077" cy="492443"/>
          </a:xfrm>
          <a:prstGeom prst="rect">
            <a:avLst/>
          </a:prstGeom>
          <a:noFill/>
        </p:spPr>
        <p:txBody>
          <a:bodyPr wrap="none" lIns="0" tIns="0" rIns="0" bIns="0" rtlCol="0">
            <a:spAutoFit/>
          </a:bodyPr>
          <a:lstStyle/>
          <a:p>
            <a:pPr algn="just"/>
            <a:r>
              <a:rPr lang="en-US" sz="3200">
                <a:latin typeface="#9Slide05 SVNShintia Script" panose="02000804000000020003" pitchFamily="2" charset="0"/>
                <a:cs typeface="Calibri" panose="020F0502020204030204" pitchFamily="34" charset="0"/>
              </a:rPr>
              <a:t>Quan sát và chọn lọc chi tiết</a:t>
            </a:r>
          </a:p>
        </p:txBody>
      </p:sp>
      <p:sp>
        <p:nvSpPr>
          <p:cNvPr id="35" name="TextBox 34">
            <a:extLst>
              <a:ext uri="{FF2B5EF4-FFF2-40B4-BE49-F238E27FC236}">
                <a16:creationId xmlns:a16="http://schemas.microsoft.com/office/drawing/2014/main" id="{9354E0CA-548C-4CEA-BBAD-2EAEFCFEB2CA}"/>
              </a:ext>
            </a:extLst>
          </p:cNvPr>
          <p:cNvSpPr txBox="1"/>
          <p:nvPr/>
        </p:nvSpPr>
        <p:spPr>
          <a:xfrm>
            <a:off x="2740789" y="2504196"/>
            <a:ext cx="1364156" cy="492443"/>
          </a:xfrm>
          <a:prstGeom prst="rect">
            <a:avLst/>
          </a:prstGeom>
          <a:noFill/>
        </p:spPr>
        <p:txBody>
          <a:bodyPr wrap="none" lIns="0" tIns="0" rIns="0" bIns="0" rtlCol="0">
            <a:spAutoFit/>
          </a:bodyPr>
          <a:lstStyle/>
          <a:p>
            <a:pPr algn="just"/>
            <a:r>
              <a:rPr lang="en-US" sz="3200">
                <a:latin typeface="#9Slide05 SVNShintia Script" panose="02000804000000020003" pitchFamily="2" charset="0"/>
                <a:cs typeface="Calibri" panose="020F0502020204030204" pitchFamily="34" charset="0"/>
              </a:rPr>
              <a:t>Lập dàn ý</a:t>
            </a:r>
          </a:p>
        </p:txBody>
      </p:sp>
      <p:sp>
        <p:nvSpPr>
          <p:cNvPr id="36" name="TextBox 35">
            <a:extLst>
              <a:ext uri="{FF2B5EF4-FFF2-40B4-BE49-F238E27FC236}">
                <a16:creationId xmlns:a16="http://schemas.microsoft.com/office/drawing/2014/main" id="{971D25E3-50B6-4E20-A14D-C61C5ADD12B5}"/>
              </a:ext>
            </a:extLst>
          </p:cNvPr>
          <p:cNvSpPr txBox="1"/>
          <p:nvPr/>
        </p:nvSpPr>
        <p:spPr>
          <a:xfrm>
            <a:off x="2757525" y="3406826"/>
            <a:ext cx="1695977" cy="492443"/>
          </a:xfrm>
          <a:prstGeom prst="rect">
            <a:avLst/>
          </a:prstGeom>
          <a:noFill/>
        </p:spPr>
        <p:txBody>
          <a:bodyPr wrap="none" lIns="0" tIns="0" rIns="0" bIns="0" rtlCol="0">
            <a:spAutoFit/>
          </a:bodyPr>
          <a:lstStyle/>
          <a:p>
            <a:pPr algn="just"/>
            <a:r>
              <a:rPr lang="en-US" sz="3200">
                <a:latin typeface="#9Slide05 SVNShintia Script" panose="02000804000000020003" pitchFamily="2" charset="0"/>
                <a:cs typeface="Calibri" panose="020F0502020204030204" pitchFamily="34" charset="0"/>
              </a:rPr>
              <a:t>Viết bài văn</a:t>
            </a:r>
          </a:p>
        </p:txBody>
      </p:sp>
      <p:pic>
        <p:nvPicPr>
          <p:cNvPr id="3074" name="Picture 2" descr="Lê Ngọc | Lazi.vn - Cộng đồng Tri thức &amp;amp;amp; Giáo dục"/>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89698" l="2000" r="91500"/>
                    </a14:imgEffect>
                  </a14:imgLayer>
                </a14:imgProps>
              </a:ext>
              <a:ext uri="{28A0092B-C50C-407E-A947-70E740481C1C}">
                <a14:useLocalDpi xmlns:a14="http://schemas.microsoft.com/office/drawing/2010/main" val="0"/>
              </a:ext>
            </a:extLst>
          </a:blip>
          <a:srcRect/>
          <a:stretch>
            <a:fillRect/>
          </a:stretch>
        </p:blipFill>
        <p:spPr bwMode="auto">
          <a:xfrm flipH="1">
            <a:off x="7021066" y="2625809"/>
            <a:ext cx="2448272" cy="2316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184057"/>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800" fill="hold"/>
                                        <p:tgtEl>
                                          <p:spTgt spid="2"/>
                                        </p:tgtEl>
                                        <p:attrNameLst>
                                          <p:attrName>ppt_x</p:attrName>
                                        </p:attrNameLst>
                                      </p:cBhvr>
                                      <p:tavLst>
                                        <p:tav tm="0">
                                          <p:val>
                                            <p:strVal val="0-#ppt_w/2"/>
                                          </p:val>
                                        </p:tav>
                                        <p:tav tm="100000">
                                          <p:val>
                                            <p:strVal val="#ppt_x"/>
                                          </p:val>
                                        </p:tav>
                                      </p:tavLst>
                                    </p:anim>
                                    <p:anim calcmode="lin" valueType="num">
                                      <p:cBhvr additive="base">
                                        <p:cTn id="16" dur="800" fill="hold"/>
                                        <p:tgtEl>
                                          <p:spTgt spid="2"/>
                                        </p:tgtEl>
                                        <p:attrNameLst>
                                          <p:attrName>ppt_y</p:attrName>
                                        </p:attrNameLst>
                                      </p:cBhvr>
                                      <p:tavLst>
                                        <p:tav tm="0">
                                          <p:val>
                                            <p:strVal val="#ppt_y"/>
                                          </p:val>
                                        </p:tav>
                                        <p:tav tm="100000">
                                          <p:val>
                                            <p:strVal val="#ppt_y"/>
                                          </p:val>
                                        </p:tav>
                                      </p:tavLst>
                                    </p:anim>
                                  </p:childTnLst>
                                </p:cTn>
                              </p:par>
                              <p:par>
                                <p:cTn id="17" presetID="16" presetClass="entr" presetSubtype="21"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arn(inVertical)">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800" fill="hold"/>
                                        <p:tgtEl>
                                          <p:spTgt spid="14"/>
                                        </p:tgtEl>
                                        <p:attrNameLst>
                                          <p:attrName>ppt_x</p:attrName>
                                        </p:attrNameLst>
                                      </p:cBhvr>
                                      <p:tavLst>
                                        <p:tav tm="0">
                                          <p:val>
                                            <p:strVal val="0-#ppt_w/2"/>
                                          </p:val>
                                        </p:tav>
                                        <p:tav tm="100000">
                                          <p:val>
                                            <p:strVal val="#ppt_x"/>
                                          </p:val>
                                        </p:tav>
                                      </p:tavLst>
                                    </p:anim>
                                    <p:anim calcmode="lin" valueType="num">
                                      <p:cBhvr additive="base">
                                        <p:cTn id="28" dur="800" fill="hold"/>
                                        <p:tgtEl>
                                          <p:spTgt spid="14"/>
                                        </p:tgtEl>
                                        <p:attrNameLst>
                                          <p:attrName>ppt_y</p:attrName>
                                        </p:attrNameLst>
                                      </p:cBhvr>
                                      <p:tavLst>
                                        <p:tav tm="0">
                                          <p:val>
                                            <p:strVal val="#ppt_y"/>
                                          </p:val>
                                        </p:tav>
                                        <p:tav tm="100000">
                                          <p:val>
                                            <p:strVal val="#ppt_y"/>
                                          </p:val>
                                        </p:tav>
                                      </p:tavLst>
                                    </p:anim>
                                  </p:childTnLst>
                                </p:cTn>
                              </p:par>
                              <p:par>
                                <p:cTn id="29" presetID="16" presetClass="entr" presetSubtype="21"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barn(inVertical)">
                                      <p:cBhvr>
                                        <p:cTn id="31" dur="500"/>
                                        <p:tgtEl>
                                          <p:spTgt spid="31"/>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barn(inVertical)">
                                      <p:cBhvr>
                                        <p:cTn id="34" dur="500"/>
                                        <p:tgtEl>
                                          <p:spTgt spid="35"/>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800" fill="hold"/>
                                        <p:tgtEl>
                                          <p:spTgt spid="17"/>
                                        </p:tgtEl>
                                        <p:attrNameLst>
                                          <p:attrName>ppt_x</p:attrName>
                                        </p:attrNameLst>
                                      </p:cBhvr>
                                      <p:tavLst>
                                        <p:tav tm="0">
                                          <p:val>
                                            <p:strVal val="0-#ppt_w/2"/>
                                          </p:val>
                                        </p:tav>
                                        <p:tav tm="100000">
                                          <p:val>
                                            <p:strVal val="#ppt_x"/>
                                          </p:val>
                                        </p:tav>
                                      </p:tavLst>
                                    </p:anim>
                                    <p:anim calcmode="lin" valueType="num">
                                      <p:cBhvr additive="base">
                                        <p:cTn id="40" dur="800" fill="hold"/>
                                        <p:tgtEl>
                                          <p:spTgt spid="17"/>
                                        </p:tgtEl>
                                        <p:attrNameLst>
                                          <p:attrName>ppt_y</p:attrName>
                                        </p:attrNameLst>
                                      </p:cBhvr>
                                      <p:tavLst>
                                        <p:tav tm="0">
                                          <p:val>
                                            <p:strVal val="#ppt_y"/>
                                          </p:val>
                                        </p:tav>
                                        <p:tav tm="100000">
                                          <p:val>
                                            <p:strVal val="#ppt_y"/>
                                          </p:val>
                                        </p:tav>
                                      </p:tavLst>
                                    </p:anim>
                                  </p:childTnLst>
                                </p:cTn>
                              </p:par>
                              <p:par>
                                <p:cTn id="41" presetID="16" presetClass="entr" presetSubtype="21"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barn(inVertical)">
                                      <p:cBhvr>
                                        <p:cTn id="43" dur="500"/>
                                        <p:tgtEl>
                                          <p:spTgt spid="3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barn(inVertical)">
                                      <p:cBhvr>
                                        <p:cTn id="46"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2" grpId="0" animBg="1"/>
      <p:bldP spid="31" grpId="0" animBg="1"/>
      <p:bldP spid="33" grpId="0" animBg="1"/>
      <p:bldP spid="34" grpId="0"/>
      <p:bldP spid="35"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椭圆 20">
            <a:extLst>
              <a:ext uri="{FF2B5EF4-FFF2-40B4-BE49-F238E27FC236}">
                <a16:creationId xmlns:a16="http://schemas.microsoft.com/office/drawing/2014/main" id="{B279DAE7-26C8-4595-BECF-51360F4DA9B4}"/>
              </a:ext>
            </a:extLst>
          </p:cNvPr>
          <p:cNvSpPr>
            <a:spLocks noChangeArrowheads="1"/>
          </p:cNvSpPr>
          <p:nvPr/>
        </p:nvSpPr>
        <p:spPr bwMode="auto">
          <a:xfrm>
            <a:off x="1318582" y="312877"/>
            <a:ext cx="792087" cy="682972"/>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buFont typeface="Arial" panose="020B0604020202020204" pitchFamily="34" charset="0"/>
              <a:buNone/>
              <a:defRPr/>
            </a:pPr>
            <a:endParaRPr lang="zh-CN" altLang="en-US" sz="1799">
              <a:solidFill>
                <a:srgbClr val="FFFFFF"/>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nvGrpSpPr>
          <p:cNvPr id="3" name="Group 9">
            <a:extLst>
              <a:ext uri="{FF2B5EF4-FFF2-40B4-BE49-F238E27FC236}">
                <a16:creationId xmlns:a16="http://schemas.microsoft.com/office/drawing/2014/main" id="{85A5C43D-53F3-48B8-BD5B-98464CC00C20}"/>
              </a:ext>
            </a:extLst>
          </p:cNvPr>
          <p:cNvGrpSpPr>
            <a:grpSpLocks/>
          </p:cNvGrpSpPr>
          <p:nvPr/>
        </p:nvGrpSpPr>
        <p:grpSpPr bwMode="auto">
          <a:xfrm>
            <a:off x="1476449" y="340296"/>
            <a:ext cx="522931" cy="504056"/>
            <a:chOff x="0" y="0"/>
            <a:chExt cx="741" cy="656"/>
          </a:xfrm>
        </p:grpSpPr>
        <p:sp>
          <p:nvSpPr>
            <p:cNvPr id="16" name="Line 10">
              <a:extLst>
                <a:ext uri="{FF2B5EF4-FFF2-40B4-BE49-F238E27FC236}">
                  <a16:creationId xmlns:a16="http://schemas.microsoft.com/office/drawing/2014/main" id="{3BBE8A12-50B4-4208-9535-56D0B646387C}"/>
                </a:ext>
              </a:extLst>
            </p:cNvPr>
            <p:cNvSpPr>
              <a:spLocks noChangeShapeType="1"/>
            </p:cNvSpPr>
            <p:nvPr/>
          </p:nvSpPr>
          <p:spPr bwMode="auto">
            <a:xfrm>
              <a:off x="741" y="0"/>
              <a:ext cx="0" cy="0"/>
            </a:xfrm>
            <a:prstGeom prst="line">
              <a:avLst/>
            </a:prstGeom>
            <a:noFill/>
            <a:ln w="15875">
              <a:solidFill>
                <a:srgbClr val="449FDB"/>
              </a:solidFill>
              <a:round/>
              <a:headEnd/>
              <a:tailEnd/>
            </a:ln>
            <a:extLst>
              <a:ext uri="{909E8E84-426E-40DD-AFC4-6F175D3DCCD1}">
                <a14:hiddenFill xmlns:a14="http://schemas.microsoft.com/office/drawing/2010/main">
                  <a:noFill/>
                </a14:hiddenFill>
              </a:ext>
            </a:extLst>
          </p:spPr>
          <p:txBody>
            <a:bodyPr/>
            <a:lstStyle/>
            <a:p>
              <a:pPr eaLnBrk="1" hangingPunct="1">
                <a:defRPr/>
              </a:pPr>
              <a:endParaRPr lang="zh-CN" altLang="en-US" sz="1799">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7" name="Freeform 11">
              <a:extLst>
                <a:ext uri="{FF2B5EF4-FFF2-40B4-BE49-F238E27FC236}">
                  <a16:creationId xmlns:a16="http://schemas.microsoft.com/office/drawing/2014/main" id="{A36DA95E-D5DE-41B9-9BDB-677CA70C4078}"/>
                </a:ext>
              </a:extLst>
            </p:cNvPr>
            <p:cNvSpPr>
              <a:spLocks noEditPoints="1"/>
            </p:cNvSpPr>
            <p:nvPr/>
          </p:nvSpPr>
          <p:spPr bwMode="auto">
            <a:xfrm>
              <a:off x="0" y="44"/>
              <a:ext cx="675" cy="612"/>
            </a:xfrm>
            <a:custGeom>
              <a:avLst/>
              <a:gdLst>
                <a:gd name="T0" fmla="*/ 6361 w 286"/>
                <a:gd name="T1" fmla="*/ 6174 h 259"/>
                <a:gd name="T2" fmla="*/ 6205 w 286"/>
                <a:gd name="T3" fmla="*/ 5702 h 259"/>
                <a:gd name="T4" fmla="*/ 6795 w 286"/>
                <a:gd name="T5" fmla="*/ 4579 h 259"/>
                <a:gd name="T6" fmla="*/ 6958 w 286"/>
                <a:gd name="T7" fmla="*/ 3641 h 259"/>
                <a:gd name="T8" fmla="*/ 5549 w 286"/>
                <a:gd name="T9" fmla="*/ 1687 h 259"/>
                <a:gd name="T10" fmla="*/ 4128 w 286"/>
                <a:gd name="T11" fmla="*/ 3641 h 259"/>
                <a:gd name="T12" fmla="*/ 4312 w 286"/>
                <a:gd name="T13" fmla="*/ 4579 h 259"/>
                <a:gd name="T14" fmla="*/ 4902 w 286"/>
                <a:gd name="T15" fmla="*/ 5702 h 259"/>
                <a:gd name="T16" fmla="*/ 4718 w 286"/>
                <a:gd name="T17" fmla="*/ 6174 h 259"/>
                <a:gd name="T18" fmla="*/ 2233 w 286"/>
                <a:gd name="T19" fmla="*/ 8074 h 259"/>
                <a:gd name="T20" fmla="*/ 8874 w 286"/>
                <a:gd name="T21" fmla="*/ 8074 h 259"/>
                <a:gd name="T22" fmla="*/ 6361 w 286"/>
                <a:gd name="T23" fmla="*/ 6174 h 259"/>
                <a:gd name="T24" fmla="*/ 2986 w 286"/>
                <a:gd name="T25" fmla="*/ 6333 h 259"/>
                <a:gd name="T26" fmla="*/ 4222 w 286"/>
                <a:gd name="T27" fmla="*/ 5740 h 259"/>
                <a:gd name="T28" fmla="*/ 3809 w 286"/>
                <a:gd name="T29" fmla="*/ 4957 h 259"/>
                <a:gd name="T30" fmla="*/ 3510 w 286"/>
                <a:gd name="T31" fmla="*/ 4482 h 259"/>
                <a:gd name="T32" fmla="*/ 3443 w 286"/>
                <a:gd name="T33" fmla="*/ 3892 h 259"/>
                <a:gd name="T34" fmla="*/ 3564 w 286"/>
                <a:gd name="T35" fmla="*/ 3495 h 259"/>
                <a:gd name="T36" fmla="*/ 3993 w 286"/>
                <a:gd name="T37" fmla="*/ 1713 h 259"/>
                <a:gd name="T38" fmla="*/ 4775 w 286"/>
                <a:gd name="T39" fmla="*/ 1250 h 259"/>
                <a:gd name="T40" fmla="*/ 3325 w 286"/>
                <a:gd name="T41" fmla="*/ 0 h 259"/>
                <a:gd name="T42" fmla="*/ 1921 w 286"/>
                <a:gd name="T43" fmla="*/ 1994 h 259"/>
                <a:gd name="T44" fmla="*/ 2077 w 286"/>
                <a:gd name="T45" fmla="*/ 2904 h 259"/>
                <a:gd name="T46" fmla="*/ 2669 w 286"/>
                <a:gd name="T47" fmla="*/ 4026 h 259"/>
                <a:gd name="T48" fmla="*/ 2511 w 286"/>
                <a:gd name="T49" fmla="*/ 4482 h 259"/>
                <a:gd name="T50" fmla="*/ 0 w 286"/>
                <a:gd name="T51" fmla="*/ 6387 h 259"/>
                <a:gd name="T52" fmla="*/ 2851 w 286"/>
                <a:gd name="T53" fmla="*/ 6387 h 259"/>
                <a:gd name="T54" fmla="*/ 2986 w 286"/>
                <a:gd name="T55" fmla="*/ 6333 h 25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86" h="259">
                  <a:moveTo>
                    <a:pt x="205" y="198"/>
                  </a:moveTo>
                  <a:cubicBezTo>
                    <a:pt x="200" y="197"/>
                    <a:pt x="200" y="183"/>
                    <a:pt x="200" y="183"/>
                  </a:cubicBezTo>
                  <a:cubicBezTo>
                    <a:pt x="200" y="183"/>
                    <a:pt x="215" y="167"/>
                    <a:pt x="219" y="147"/>
                  </a:cubicBezTo>
                  <a:cubicBezTo>
                    <a:pt x="228" y="147"/>
                    <a:pt x="234" y="125"/>
                    <a:pt x="224" y="117"/>
                  </a:cubicBezTo>
                  <a:cubicBezTo>
                    <a:pt x="225" y="109"/>
                    <a:pt x="236" y="54"/>
                    <a:pt x="179" y="54"/>
                  </a:cubicBezTo>
                  <a:cubicBezTo>
                    <a:pt x="121" y="54"/>
                    <a:pt x="133" y="109"/>
                    <a:pt x="133" y="117"/>
                  </a:cubicBezTo>
                  <a:cubicBezTo>
                    <a:pt x="124" y="125"/>
                    <a:pt x="130" y="147"/>
                    <a:pt x="139" y="147"/>
                  </a:cubicBezTo>
                  <a:cubicBezTo>
                    <a:pt x="142" y="167"/>
                    <a:pt x="158" y="183"/>
                    <a:pt x="158" y="183"/>
                  </a:cubicBezTo>
                  <a:cubicBezTo>
                    <a:pt x="158" y="183"/>
                    <a:pt x="158" y="197"/>
                    <a:pt x="152" y="198"/>
                  </a:cubicBezTo>
                  <a:cubicBezTo>
                    <a:pt x="135" y="201"/>
                    <a:pt x="72" y="228"/>
                    <a:pt x="72" y="259"/>
                  </a:cubicBezTo>
                  <a:cubicBezTo>
                    <a:pt x="286" y="259"/>
                    <a:pt x="286" y="259"/>
                    <a:pt x="286" y="259"/>
                  </a:cubicBezTo>
                  <a:cubicBezTo>
                    <a:pt x="286" y="228"/>
                    <a:pt x="222" y="201"/>
                    <a:pt x="205" y="198"/>
                  </a:cubicBezTo>
                  <a:close/>
                  <a:moveTo>
                    <a:pt x="96" y="203"/>
                  </a:moveTo>
                  <a:cubicBezTo>
                    <a:pt x="108" y="195"/>
                    <a:pt x="123" y="188"/>
                    <a:pt x="136" y="184"/>
                  </a:cubicBezTo>
                  <a:cubicBezTo>
                    <a:pt x="131" y="178"/>
                    <a:pt x="126" y="169"/>
                    <a:pt x="123" y="159"/>
                  </a:cubicBezTo>
                  <a:cubicBezTo>
                    <a:pt x="119" y="156"/>
                    <a:pt x="115" y="151"/>
                    <a:pt x="113" y="144"/>
                  </a:cubicBezTo>
                  <a:cubicBezTo>
                    <a:pt x="111" y="138"/>
                    <a:pt x="110" y="131"/>
                    <a:pt x="111" y="125"/>
                  </a:cubicBezTo>
                  <a:cubicBezTo>
                    <a:pt x="111" y="120"/>
                    <a:pt x="113" y="116"/>
                    <a:pt x="115" y="112"/>
                  </a:cubicBezTo>
                  <a:cubicBezTo>
                    <a:pt x="113" y="99"/>
                    <a:pt x="113" y="74"/>
                    <a:pt x="129" y="55"/>
                  </a:cubicBezTo>
                  <a:cubicBezTo>
                    <a:pt x="136" y="48"/>
                    <a:pt x="144" y="43"/>
                    <a:pt x="154" y="40"/>
                  </a:cubicBezTo>
                  <a:cubicBezTo>
                    <a:pt x="152" y="22"/>
                    <a:pt x="143" y="0"/>
                    <a:pt x="107" y="0"/>
                  </a:cubicBezTo>
                  <a:cubicBezTo>
                    <a:pt x="50" y="0"/>
                    <a:pt x="61" y="56"/>
                    <a:pt x="62" y="64"/>
                  </a:cubicBezTo>
                  <a:cubicBezTo>
                    <a:pt x="52" y="71"/>
                    <a:pt x="58" y="93"/>
                    <a:pt x="67" y="93"/>
                  </a:cubicBezTo>
                  <a:cubicBezTo>
                    <a:pt x="71" y="114"/>
                    <a:pt x="86" y="129"/>
                    <a:pt x="86" y="129"/>
                  </a:cubicBezTo>
                  <a:cubicBezTo>
                    <a:pt x="86" y="129"/>
                    <a:pt x="86" y="143"/>
                    <a:pt x="81" y="144"/>
                  </a:cubicBezTo>
                  <a:cubicBezTo>
                    <a:pt x="64" y="147"/>
                    <a:pt x="0" y="175"/>
                    <a:pt x="0" y="205"/>
                  </a:cubicBezTo>
                  <a:cubicBezTo>
                    <a:pt x="92" y="205"/>
                    <a:pt x="92" y="205"/>
                    <a:pt x="92" y="205"/>
                  </a:cubicBezTo>
                  <a:cubicBezTo>
                    <a:pt x="93" y="205"/>
                    <a:pt x="95" y="204"/>
                    <a:pt x="96" y="20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zh-CN" altLang="en-US" sz="1799">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30" name="Picture 4" descr="Sắp xếp tên của các bạn học sinh dưới đây theo thứ tự trong bảng">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281909" y="2183573"/>
            <a:ext cx="2726607" cy="2961515"/>
          </a:xfrm>
          <a:prstGeom prst="rect">
            <a:avLst/>
          </a:prstGeom>
          <a:noFill/>
          <a:extLst>
            <a:ext uri="{909E8E84-426E-40DD-AFC4-6F175D3DCCD1}">
              <a14:hiddenFill xmlns:a14="http://schemas.microsoft.com/office/drawing/2010/main">
                <a:solidFill>
                  <a:srgbClr val="FFFFFF"/>
                </a:solidFill>
              </a14:hiddenFill>
            </a:ext>
          </a:extLst>
        </p:spPr>
      </p:pic>
      <p:sp>
        <p:nvSpPr>
          <p:cNvPr id="31" name="Freeform 5">
            <a:extLst>
              <a:ext uri="{FF2B5EF4-FFF2-40B4-BE49-F238E27FC236}">
                <a16:creationId xmlns:a16="http://schemas.microsoft.com/office/drawing/2014/main" id="{C307CE14-904B-47FE-9509-6E31CA429951}"/>
              </a:ext>
            </a:extLst>
          </p:cNvPr>
          <p:cNvSpPr>
            <a:spLocks noChangeArrowheads="1"/>
          </p:cNvSpPr>
          <p:nvPr/>
        </p:nvSpPr>
        <p:spPr bwMode="auto">
          <a:xfrm rot="442370">
            <a:off x="5969972" y="1614767"/>
            <a:ext cx="2776969" cy="2118148"/>
          </a:xfrm>
          <a:custGeom>
            <a:avLst/>
            <a:gdLst>
              <a:gd name="T0" fmla="*/ 2147483647 w 455"/>
              <a:gd name="T1" fmla="*/ 2147483647 h 459"/>
              <a:gd name="T2" fmla="*/ 2147483647 w 455"/>
              <a:gd name="T3" fmla="*/ 2147483647 h 459"/>
              <a:gd name="T4" fmla="*/ 2147483647 w 455"/>
              <a:gd name="T5" fmla="*/ 0 h 459"/>
              <a:gd name="T6" fmla="*/ 0 w 455"/>
              <a:gd name="T7" fmla="*/ 2147483647 h 459"/>
              <a:gd name="T8" fmla="*/ 2147483647 w 455"/>
              <a:gd name="T9" fmla="*/ 2147483647 h 459"/>
              <a:gd name="T10" fmla="*/ 2147483647 w 455"/>
              <a:gd name="T11" fmla="*/ 2147483647 h 459"/>
              <a:gd name="T12" fmla="*/ 0 60000 65536"/>
              <a:gd name="T13" fmla="*/ 0 60000 65536"/>
              <a:gd name="T14" fmla="*/ 0 60000 65536"/>
              <a:gd name="T15" fmla="*/ 0 60000 65536"/>
              <a:gd name="T16" fmla="*/ 0 60000 65536"/>
              <a:gd name="T17" fmla="*/ 0 60000 65536"/>
              <a:gd name="T18" fmla="*/ 0 w 455"/>
              <a:gd name="T19" fmla="*/ 0 h 459"/>
              <a:gd name="T20" fmla="*/ 455 w 455"/>
              <a:gd name="T21" fmla="*/ 459 h 459"/>
            </a:gdLst>
            <a:ahLst/>
            <a:cxnLst>
              <a:cxn ang="T12">
                <a:pos x="T0" y="T1"/>
              </a:cxn>
              <a:cxn ang="T13">
                <a:pos x="T2" y="T3"/>
              </a:cxn>
              <a:cxn ang="T14">
                <a:pos x="T4" y="T5"/>
              </a:cxn>
              <a:cxn ang="T15">
                <a:pos x="T6" y="T7"/>
              </a:cxn>
              <a:cxn ang="T16">
                <a:pos x="T8" y="T9"/>
              </a:cxn>
              <a:cxn ang="T17">
                <a:pos x="T10" y="T11"/>
              </a:cxn>
            </a:cxnLst>
            <a:rect l="T18" t="T19" r="T20" b="T21"/>
            <a:pathLst>
              <a:path w="455" h="459">
                <a:moveTo>
                  <a:pt x="225" y="459"/>
                </a:moveTo>
                <a:cubicBezTo>
                  <a:pt x="352" y="459"/>
                  <a:pt x="455" y="357"/>
                  <a:pt x="455" y="230"/>
                </a:cubicBezTo>
                <a:cubicBezTo>
                  <a:pt x="455" y="103"/>
                  <a:pt x="352" y="0"/>
                  <a:pt x="225" y="0"/>
                </a:cubicBezTo>
                <a:cubicBezTo>
                  <a:pt x="114" y="0"/>
                  <a:pt x="20" y="80"/>
                  <a:pt x="0" y="185"/>
                </a:cubicBezTo>
                <a:cubicBezTo>
                  <a:pt x="5" y="459"/>
                  <a:pt x="5" y="459"/>
                  <a:pt x="5" y="459"/>
                </a:cubicBezTo>
                <a:lnTo>
                  <a:pt x="225" y="459"/>
                </a:lnTo>
                <a:close/>
              </a:path>
            </a:pathLst>
          </a:custGeom>
          <a:blipFill dpi="0" rotWithShape="1">
            <a:blip r:embed="rId3">
              <a:extLst>
                <a:ext uri="{28A0092B-C50C-407E-A947-70E740481C1C}">
                  <a14:useLocalDpi xmlns:a14="http://schemas.microsoft.com/office/drawing/2010/main" val="0"/>
                </a:ext>
              </a:extLst>
            </a:blip>
            <a:srcRect/>
            <a:stretch>
              <a:fillRect/>
            </a:stretch>
          </a:blipFill>
          <a:ln w="9525">
            <a:noFill/>
            <a:miter lim="800000"/>
            <a:headEnd/>
            <a:tailEnd/>
          </a:ln>
        </p:spPr>
        <p:txBody>
          <a:bodyPr lIns="68550" tIns="34274" rIns="68550" bIns="34274"/>
          <a:lstStyle/>
          <a:p>
            <a:pPr eaLnBrk="1" hangingPunct="1">
              <a:defRPr/>
            </a:pPr>
            <a:endParaRPr lang="zh-CN" altLang="en-US" sz="1799">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2" name="Freeform 5">
            <a:extLst>
              <a:ext uri="{FF2B5EF4-FFF2-40B4-BE49-F238E27FC236}">
                <a16:creationId xmlns:a16="http://schemas.microsoft.com/office/drawing/2014/main" id="{C307CE14-904B-47FE-9509-6E31CA429951}"/>
              </a:ext>
            </a:extLst>
          </p:cNvPr>
          <p:cNvSpPr>
            <a:spLocks noChangeArrowheads="1"/>
          </p:cNvSpPr>
          <p:nvPr/>
        </p:nvSpPr>
        <p:spPr bwMode="auto">
          <a:xfrm rot="20828373" flipH="1">
            <a:off x="642734" y="1676596"/>
            <a:ext cx="2571455" cy="2145131"/>
          </a:xfrm>
          <a:custGeom>
            <a:avLst/>
            <a:gdLst>
              <a:gd name="T0" fmla="*/ 2147483647 w 455"/>
              <a:gd name="T1" fmla="*/ 2147483647 h 459"/>
              <a:gd name="T2" fmla="*/ 2147483647 w 455"/>
              <a:gd name="T3" fmla="*/ 2147483647 h 459"/>
              <a:gd name="T4" fmla="*/ 2147483647 w 455"/>
              <a:gd name="T5" fmla="*/ 0 h 459"/>
              <a:gd name="T6" fmla="*/ 0 w 455"/>
              <a:gd name="T7" fmla="*/ 2147483647 h 459"/>
              <a:gd name="T8" fmla="*/ 2147483647 w 455"/>
              <a:gd name="T9" fmla="*/ 2147483647 h 459"/>
              <a:gd name="T10" fmla="*/ 2147483647 w 455"/>
              <a:gd name="T11" fmla="*/ 2147483647 h 459"/>
              <a:gd name="T12" fmla="*/ 0 60000 65536"/>
              <a:gd name="T13" fmla="*/ 0 60000 65536"/>
              <a:gd name="T14" fmla="*/ 0 60000 65536"/>
              <a:gd name="T15" fmla="*/ 0 60000 65536"/>
              <a:gd name="T16" fmla="*/ 0 60000 65536"/>
              <a:gd name="T17" fmla="*/ 0 60000 65536"/>
              <a:gd name="T18" fmla="*/ 0 w 455"/>
              <a:gd name="T19" fmla="*/ 0 h 459"/>
              <a:gd name="T20" fmla="*/ 455 w 455"/>
              <a:gd name="T21" fmla="*/ 459 h 459"/>
            </a:gdLst>
            <a:ahLst/>
            <a:cxnLst>
              <a:cxn ang="T12">
                <a:pos x="T0" y="T1"/>
              </a:cxn>
              <a:cxn ang="T13">
                <a:pos x="T2" y="T3"/>
              </a:cxn>
              <a:cxn ang="T14">
                <a:pos x="T4" y="T5"/>
              </a:cxn>
              <a:cxn ang="T15">
                <a:pos x="T6" y="T7"/>
              </a:cxn>
              <a:cxn ang="T16">
                <a:pos x="T8" y="T9"/>
              </a:cxn>
              <a:cxn ang="T17">
                <a:pos x="T10" y="T11"/>
              </a:cxn>
            </a:cxnLst>
            <a:rect l="T18" t="T19" r="T20" b="T21"/>
            <a:pathLst>
              <a:path w="455" h="459">
                <a:moveTo>
                  <a:pt x="225" y="459"/>
                </a:moveTo>
                <a:cubicBezTo>
                  <a:pt x="352" y="459"/>
                  <a:pt x="455" y="357"/>
                  <a:pt x="455" y="230"/>
                </a:cubicBezTo>
                <a:cubicBezTo>
                  <a:pt x="455" y="103"/>
                  <a:pt x="352" y="0"/>
                  <a:pt x="225" y="0"/>
                </a:cubicBezTo>
                <a:cubicBezTo>
                  <a:pt x="114" y="0"/>
                  <a:pt x="20" y="80"/>
                  <a:pt x="0" y="185"/>
                </a:cubicBezTo>
                <a:cubicBezTo>
                  <a:pt x="5" y="459"/>
                  <a:pt x="5" y="459"/>
                  <a:pt x="5" y="459"/>
                </a:cubicBezTo>
                <a:lnTo>
                  <a:pt x="225" y="459"/>
                </a:lnTo>
                <a:close/>
              </a:path>
            </a:pathLst>
          </a:custGeom>
          <a:blipFill dpi="0" rotWithShape="1">
            <a:blip r:embed="rId3">
              <a:extLst>
                <a:ext uri="{28A0092B-C50C-407E-A947-70E740481C1C}">
                  <a14:useLocalDpi xmlns:a14="http://schemas.microsoft.com/office/drawing/2010/main" val="0"/>
                </a:ext>
              </a:extLst>
            </a:blip>
            <a:srcRect/>
            <a:stretch>
              <a:fillRect/>
            </a:stretch>
          </a:blipFill>
          <a:ln w="9525">
            <a:noFill/>
            <a:miter lim="800000"/>
            <a:headEnd/>
            <a:tailEnd/>
          </a:ln>
        </p:spPr>
        <p:txBody>
          <a:bodyPr lIns="68550" tIns="34274" rIns="68550" bIns="34274"/>
          <a:lstStyle/>
          <a:p>
            <a:pPr eaLnBrk="1" hangingPunct="1">
              <a:defRPr/>
            </a:pPr>
            <a:endParaRPr lang="zh-CN" altLang="en-US" sz="1799">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4" name="燕尾形 18">
            <a:extLst>
              <a:ext uri="{FF2B5EF4-FFF2-40B4-BE49-F238E27FC236}">
                <a16:creationId xmlns:a16="http://schemas.microsoft.com/office/drawing/2014/main" id="{08DF4ACA-C6B4-4DA3-99CD-17B4EF61601E}"/>
              </a:ext>
            </a:extLst>
          </p:cNvPr>
          <p:cNvSpPr/>
          <p:nvPr/>
        </p:nvSpPr>
        <p:spPr>
          <a:xfrm rot="10800000">
            <a:off x="2067168" y="175233"/>
            <a:ext cx="5890002" cy="989016"/>
          </a:xfrm>
          <a:prstGeom prst="chevron">
            <a:avLst>
              <a:gd name="adj" fmla="val 67746"/>
            </a:avLst>
          </a:prstGeom>
          <a:blipFill dpi="0" rotWithShape="1">
            <a:blip r:embed="rId3">
              <a:extLst>
                <a:ext uri="{28A0092B-C50C-407E-A947-70E740481C1C}">
                  <a14:useLocalDpi xmlns:a14="http://schemas.microsoft.com/office/drawing/2010/main" val="0"/>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lnSpc>
                <a:spcPct val="120000"/>
              </a:lnSpc>
              <a:defRPr/>
            </a:pPr>
            <a:endParaRPr lang="zh-CN" altLang="en-US" sz="10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35" name="TextBox 34">
            <a:extLst>
              <a:ext uri="{FF2B5EF4-FFF2-40B4-BE49-F238E27FC236}">
                <a16:creationId xmlns:a16="http://schemas.microsoft.com/office/drawing/2014/main" id="{74DBB3E1-0565-4909-8B17-36B9E5C463FF}"/>
              </a:ext>
            </a:extLst>
          </p:cNvPr>
          <p:cNvSpPr txBox="1"/>
          <p:nvPr/>
        </p:nvSpPr>
        <p:spPr>
          <a:xfrm>
            <a:off x="2639865" y="161920"/>
            <a:ext cx="4809441" cy="984885"/>
          </a:xfrm>
          <a:prstGeom prst="rect">
            <a:avLst/>
          </a:prstGeom>
          <a:noFill/>
        </p:spPr>
        <p:txBody>
          <a:bodyPr wrap="square" lIns="0" tIns="0" rIns="0" bIns="0" rtlCol="0">
            <a:spAutoFit/>
          </a:bodyPr>
          <a:lstStyle/>
          <a:p>
            <a:pPr algn="just"/>
            <a:r>
              <a:rPr lang="en-US" sz="3200">
                <a:latin typeface="#9Slide05 SVNShintia Script" panose="02000804000000020003" pitchFamily="2" charset="0"/>
                <a:cs typeface="Calibri" panose="020F0502020204030204" pitchFamily="34" charset="0"/>
              </a:rPr>
              <a:t>Đề bài: Em hãy tả người bạn thân của em ở trường. </a:t>
            </a:r>
          </a:p>
        </p:txBody>
      </p:sp>
      <p:sp>
        <p:nvSpPr>
          <p:cNvPr id="36" name="TextBox 35">
            <a:extLst>
              <a:ext uri="{FF2B5EF4-FFF2-40B4-BE49-F238E27FC236}">
                <a16:creationId xmlns:a16="http://schemas.microsoft.com/office/drawing/2014/main" id="{495D8EC1-CE92-40F4-9287-6331350D3326}"/>
              </a:ext>
            </a:extLst>
          </p:cNvPr>
          <p:cNvSpPr txBox="1"/>
          <p:nvPr/>
        </p:nvSpPr>
        <p:spPr>
          <a:xfrm>
            <a:off x="829864" y="2235328"/>
            <a:ext cx="2245877" cy="984885"/>
          </a:xfrm>
          <a:prstGeom prst="rect">
            <a:avLst/>
          </a:prstGeom>
          <a:noFill/>
        </p:spPr>
        <p:txBody>
          <a:bodyPr wrap="square" lIns="0" tIns="0" rIns="0" bIns="0" rtlCol="0">
            <a:spAutoFit/>
          </a:bodyPr>
          <a:lstStyle/>
          <a:p>
            <a:pPr algn="just"/>
            <a:r>
              <a:rPr lang="en-US" sz="3200">
                <a:latin typeface="#9Slide05 SVNShintia Script" panose="02000804000000020003" pitchFamily="2" charset="0"/>
                <a:cs typeface="Calibri" panose="020F0502020204030204" pitchFamily="34" charset="0"/>
              </a:rPr>
              <a:t>Đối tượng được tả là ai?</a:t>
            </a:r>
          </a:p>
        </p:txBody>
      </p:sp>
      <p:sp>
        <p:nvSpPr>
          <p:cNvPr id="37" name="TextBox 36">
            <a:extLst>
              <a:ext uri="{FF2B5EF4-FFF2-40B4-BE49-F238E27FC236}">
                <a16:creationId xmlns:a16="http://schemas.microsoft.com/office/drawing/2014/main" id="{4234092A-E287-46D1-B970-AAF27B160D72}"/>
              </a:ext>
            </a:extLst>
          </p:cNvPr>
          <p:cNvSpPr txBox="1"/>
          <p:nvPr/>
        </p:nvSpPr>
        <p:spPr>
          <a:xfrm>
            <a:off x="6104913" y="2183573"/>
            <a:ext cx="2507085" cy="984885"/>
          </a:xfrm>
          <a:prstGeom prst="rect">
            <a:avLst/>
          </a:prstGeom>
          <a:noFill/>
        </p:spPr>
        <p:txBody>
          <a:bodyPr wrap="square" lIns="0" tIns="0" rIns="0" bIns="0" rtlCol="0">
            <a:spAutoFit/>
          </a:bodyPr>
          <a:lstStyle/>
          <a:p>
            <a:pPr algn="just"/>
            <a:r>
              <a:rPr lang="en-US" sz="3200">
                <a:latin typeface="#9Slide05 SVNShintia Script" panose="02000804000000020003" pitchFamily="2" charset="0"/>
                <a:cs typeface="Calibri" panose="020F0502020204030204" pitchFamily="34" charset="0"/>
              </a:rPr>
              <a:t>Đối tượng được tả là bạn thân. </a:t>
            </a:r>
          </a:p>
        </p:txBody>
      </p:sp>
    </p:spTree>
    <p:extLst>
      <p:ext uri="{BB962C8B-B14F-4D97-AF65-F5344CB8AC3E}">
        <p14:creationId xmlns:p14="http://schemas.microsoft.com/office/powerpoint/2010/main" val="1394018347"/>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4" presetClass="entr" presetSubtype="10"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randombar(horizontal)">
                                      <p:cBhvr>
                                        <p:cTn id="12" dur="500"/>
                                        <p:tgtEl>
                                          <p:spTgt spid="34"/>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anim calcmode="lin" valueType="num">
                                      <p:cBhvr>
                                        <p:cTn id="25" dur="500" fill="hold"/>
                                        <p:tgtEl>
                                          <p:spTgt spid="32"/>
                                        </p:tgtEl>
                                        <p:attrNameLst>
                                          <p:attrName>ppt_w</p:attrName>
                                        </p:attrNameLst>
                                      </p:cBhvr>
                                      <p:tavLst>
                                        <p:tav tm="0">
                                          <p:val>
                                            <p:fltVal val="0"/>
                                          </p:val>
                                        </p:tav>
                                        <p:tav tm="100000">
                                          <p:val>
                                            <p:strVal val="#ppt_w"/>
                                          </p:val>
                                        </p:tav>
                                      </p:tavLst>
                                    </p:anim>
                                    <p:anim calcmode="lin" valueType="num">
                                      <p:cBhvr>
                                        <p:cTn id="26" dur="500" fill="hold"/>
                                        <p:tgtEl>
                                          <p:spTgt spid="32"/>
                                        </p:tgtEl>
                                        <p:attrNameLst>
                                          <p:attrName>ppt_h</p:attrName>
                                        </p:attrNameLst>
                                      </p:cBhvr>
                                      <p:tavLst>
                                        <p:tav tm="0">
                                          <p:val>
                                            <p:fltVal val="0"/>
                                          </p:val>
                                        </p:tav>
                                        <p:tav tm="100000">
                                          <p:val>
                                            <p:strVal val="#ppt_h"/>
                                          </p:val>
                                        </p:tav>
                                      </p:tavLst>
                                    </p:anim>
                                    <p:animEffect transition="in" filter="fade">
                                      <p:cBhvr>
                                        <p:cTn id="27" dur="500"/>
                                        <p:tgtEl>
                                          <p:spTgt spid="32"/>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anim calcmode="lin" valueType="num">
                                      <p:cBhvr>
                                        <p:cTn id="30" dur="500" fill="hold"/>
                                        <p:tgtEl>
                                          <p:spTgt spid="36"/>
                                        </p:tgtEl>
                                        <p:attrNameLst>
                                          <p:attrName>ppt_w</p:attrName>
                                        </p:attrNameLst>
                                      </p:cBhvr>
                                      <p:tavLst>
                                        <p:tav tm="0">
                                          <p:val>
                                            <p:fltVal val="0"/>
                                          </p:val>
                                        </p:tav>
                                        <p:tav tm="100000">
                                          <p:val>
                                            <p:strVal val="#ppt_w"/>
                                          </p:val>
                                        </p:tav>
                                      </p:tavLst>
                                    </p:anim>
                                    <p:anim calcmode="lin" valueType="num">
                                      <p:cBhvr>
                                        <p:cTn id="31" dur="500" fill="hold"/>
                                        <p:tgtEl>
                                          <p:spTgt spid="36"/>
                                        </p:tgtEl>
                                        <p:attrNameLst>
                                          <p:attrName>ppt_h</p:attrName>
                                        </p:attrNameLst>
                                      </p:cBhvr>
                                      <p:tavLst>
                                        <p:tav tm="0">
                                          <p:val>
                                            <p:fltVal val="0"/>
                                          </p:val>
                                        </p:tav>
                                        <p:tav tm="100000">
                                          <p:val>
                                            <p:strVal val="#ppt_h"/>
                                          </p:val>
                                        </p:tav>
                                      </p:tavLst>
                                    </p:anim>
                                    <p:animEffect transition="in" filter="fade">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 calcmode="lin" valueType="num">
                                      <p:cBhvr>
                                        <p:cTn id="37" dur="500" fill="hold"/>
                                        <p:tgtEl>
                                          <p:spTgt spid="31"/>
                                        </p:tgtEl>
                                        <p:attrNameLst>
                                          <p:attrName>ppt_w</p:attrName>
                                        </p:attrNameLst>
                                      </p:cBhvr>
                                      <p:tavLst>
                                        <p:tav tm="0">
                                          <p:val>
                                            <p:fltVal val="0"/>
                                          </p:val>
                                        </p:tav>
                                        <p:tav tm="100000">
                                          <p:val>
                                            <p:strVal val="#ppt_w"/>
                                          </p:val>
                                        </p:tav>
                                      </p:tavLst>
                                    </p:anim>
                                    <p:anim calcmode="lin" valueType="num">
                                      <p:cBhvr>
                                        <p:cTn id="38" dur="500" fill="hold"/>
                                        <p:tgtEl>
                                          <p:spTgt spid="31"/>
                                        </p:tgtEl>
                                        <p:attrNameLst>
                                          <p:attrName>ppt_h</p:attrName>
                                        </p:attrNameLst>
                                      </p:cBhvr>
                                      <p:tavLst>
                                        <p:tav tm="0">
                                          <p:val>
                                            <p:fltVal val="0"/>
                                          </p:val>
                                        </p:tav>
                                        <p:tav tm="100000">
                                          <p:val>
                                            <p:strVal val="#ppt_h"/>
                                          </p:val>
                                        </p:tav>
                                      </p:tavLst>
                                    </p:anim>
                                    <p:animEffect transition="in" filter="fade">
                                      <p:cBhvr>
                                        <p:cTn id="39" dur="500"/>
                                        <p:tgtEl>
                                          <p:spTgt spid="31"/>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 calcmode="lin" valueType="num">
                                      <p:cBhvr>
                                        <p:cTn id="42" dur="500" fill="hold"/>
                                        <p:tgtEl>
                                          <p:spTgt spid="37"/>
                                        </p:tgtEl>
                                        <p:attrNameLst>
                                          <p:attrName>ppt_w</p:attrName>
                                        </p:attrNameLst>
                                      </p:cBhvr>
                                      <p:tavLst>
                                        <p:tav tm="0">
                                          <p:val>
                                            <p:fltVal val="0"/>
                                          </p:val>
                                        </p:tav>
                                        <p:tav tm="100000">
                                          <p:val>
                                            <p:strVal val="#ppt_w"/>
                                          </p:val>
                                        </p:tav>
                                      </p:tavLst>
                                    </p:anim>
                                    <p:anim calcmode="lin" valueType="num">
                                      <p:cBhvr>
                                        <p:cTn id="43" dur="500" fill="hold"/>
                                        <p:tgtEl>
                                          <p:spTgt spid="37"/>
                                        </p:tgtEl>
                                        <p:attrNameLst>
                                          <p:attrName>ppt_h</p:attrName>
                                        </p:attrNameLst>
                                      </p:cBhvr>
                                      <p:tavLst>
                                        <p:tav tm="0">
                                          <p:val>
                                            <p:fltVal val="0"/>
                                          </p:val>
                                        </p:tav>
                                        <p:tav tm="100000">
                                          <p:val>
                                            <p:strVal val="#ppt_h"/>
                                          </p:val>
                                        </p:tav>
                                      </p:tavLst>
                                    </p:anim>
                                    <p:animEffect transition="in" filter="fade">
                                      <p:cBhvr>
                                        <p:cTn id="4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P spid="31" grpId="0" animBg="1"/>
      <p:bldP spid="32" grpId="0" animBg="1"/>
      <p:bldP spid="34" grpId="0" animBg="1"/>
      <p:bldP spid="35" grpId="0"/>
      <p:bldP spid="36" grpId="0"/>
      <p:bldP spid="3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燕尾形 18">
            <a:extLst>
              <a:ext uri="{FF2B5EF4-FFF2-40B4-BE49-F238E27FC236}">
                <a16:creationId xmlns:a16="http://schemas.microsoft.com/office/drawing/2014/main" id="{08DF4ACA-C6B4-4DA3-99CD-17B4EF61601E}"/>
              </a:ext>
            </a:extLst>
          </p:cNvPr>
          <p:cNvSpPr/>
          <p:nvPr/>
        </p:nvSpPr>
        <p:spPr>
          <a:xfrm rot="10800000">
            <a:off x="2094104" y="268289"/>
            <a:ext cx="6151098" cy="989016"/>
          </a:xfrm>
          <a:prstGeom prst="chevron">
            <a:avLst>
              <a:gd name="adj" fmla="val 67746"/>
            </a:avLst>
          </a:prstGeom>
          <a:blipFill dpi="0" rotWithShape="1">
            <a:blip r:embed="rId3">
              <a:extLst>
                <a:ext uri="{28A0092B-C50C-407E-A947-70E740481C1C}">
                  <a14:useLocalDpi xmlns:a14="http://schemas.microsoft.com/office/drawing/2010/main" val="0"/>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lnSpc>
                <a:spcPct val="120000"/>
              </a:lnSpc>
              <a:defRPr/>
            </a:pPr>
            <a:endParaRPr lang="zh-CN" altLang="en-US" sz="10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24" name="TextBox 23">
            <a:extLst>
              <a:ext uri="{FF2B5EF4-FFF2-40B4-BE49-F238E27FC236}">
                <a16:creationId xmlns:a16="http://schemas.microsoft.com/office/drawing/2014/main" id="{74DBB3E1-0565-4909-8B17-36B9E5C463FF}"/>
              </a:ext>
            </a:extLst>
          </p:cNvPr>
          <p:cNvSpPr txBox="1"/>
          <p:nvPr/>
        </p:nvSpPr>
        <p:spPr>
          <a:xfrm>
            <a:off x="2699487" y="254431"/>
            <a:ext cx="4825635" cy="984885"/>
          </a:xfrm>
          <a:prstGeom prst="rect">
            <a:avLst/>
          </a:prstGeom>
          <a:noFill/>
        </p:spPr>
        <p:txBody>
          <a:bodyPr wrap="square" lIns="0" tIns="0" rIns="0" bIns="0" rtlCol="0">
            <a:spAutoFit/>
          </a:bodyPr>
          <a:lstStyle/>
          <a:p>
            <a:pPr algn="ctr"/>
            <a:r>
              <a:rPr lang="en-US" sz="3200">
                <a:latin typeface="#9Slide05 SVNShintia Script" panose="02000804000000020003" pitchFamily="2" charset="0"/>
                <a:cs typeface="Calibri" panose="020F0502020204030204" pitchFamily="34" charset="0"/>
              </a:rPr>
              <a:t>Hoạt động mà bạn thân có thể thực hiện là gì?</a:t>
            </a:r>
          </a:p>
        </p:txBody>
      </p:sp>
      <p:grpSp>
        <p:nvGrpSpPr>
          <p:cNvPr id="2" name="组合 7">
            <a:extLst>
              <a:ext uri="{FF2B5EF4-FFF2-40B4-BE49-F238E27FC236}">
                <a16:creationId xmlns:a16="http://schemas.microsoft.com/office/drawing/2014/main" id="{5895F9FE-6724-43D8-B2A4-6653A943A92A}"/>
              </a:ext>
            </a:extLst>
          </p:cNvPr>
          <p:cNvGrpSpPr>
            <a:grpSpLocks/>
          </p:cNvGrpSpPr>
          <p:nvPr/>
        </p:nvGrpSpPr>
        <p:grpSpPr bwMode="auto">
          <a:xfrm rot="5400000">
            <a:off x="1238596" y="330749"/>
            <a:ext cx="880167" cy="864096"/>
            <a:chOff x="1331640" y="1707654"/>
            <a:chExt cx="2796076" cy="2835506"/>
          </a:xfrm>
          <a:blipFill dpi="0" rotWithShape="1">
            <a:blip r:embed="rId3">
              <a:extLst>
                <a:ext uri="{28A0092B-C50C-407E-A947-70E740481C1C}">
                  <a14:useLocalDpi xmlns:a14="http://schemas.microsoft.com/office/drawing/2010/main" val="0"/>
                </a:ext>
              </a:extLst>
            </a:blip>
            <a:srcRect/>
            <a:stretch>
              <a:fillRect/>
            </a:stretch>
          </a:blipFill>
        </p:grpSpPr>
        <p:sp>
          <p:nvSpPr>
            <p:cNvPr id="9" name="等腰三角形 5">
              <a:extLst>
                <a:ext uri="{FF2B5EF4-FFF2-40B4-BE49-F238E27FC236}">
                  <a16:creationId xmlns:a16="http://schemas.microsoft.com/office/drawing/2014/main" id="{DE33C41E-06FA-45F0-A50B-9DBF8C45C86B}"/>
                </a:ext>
              </a:extLst>
            </p:cNvPr>
            <p:cNvSpPr/>
            <p:nvPr/>
          </p:nvSpPr>
          <p:spPr>
            <a:xfrm>
              <a:off x="1609501" y="1707654"/>
              <a:ext cx="1246406" cy="1185960"/>
            </a:xfrm>
            <a:custGeom>
              <a:avLst/>
              <a:gdLst>
                <a:gd name="connsiteX0" fmla="*/ 0 w 936104"/>
                <a:gd name="connsiteY0" fmla="*/ 432048 h 432048"/>
                <a:gd name="connsiteX1" fmla="*/ 468052 w 936104"/>
                <a:gd name="connsiteY1" fmla="*/ 0 h 432048"/>
                <a:gd name="connsiteX2" fmla="*/ 936104 w 936104"/>
                <a:gd name="connsiteY2" fmla="*/ 432048 h 432048"/>
                <a:gd name="connsiteX3" fmla="*/ 0 w 936104"/>
                <a:gd name="connsiteY3" fmla="*/ 432048 h 432048"/>
                <a:gd name="connsiteX0" fmla="*/ 0 w 2405548"/>
                <a:gd name="connsiteY0" fmla="*/ 553019 h 553019"/>
                <a:gd name="connsiteX1" fmla="*/ 1937496 w 2405548"/>
                <a:gd name="connsiteY1" fmla="*/ 0 h 553019"/>
                <a:gd name="connsiteX2" fmla="*/ 2405548 w 2405548"/>
                <a:gd name="connsiteY2" fmla="*/ 432048 h 553019"/>
                <a:gd name="connsiteX3" fmla="*/ 0 w 2405548"/>
                <a:gd name="connsiteY3" fmla="*/ 553019 h 553019"/>
                <a:gd name="connsiteX0" fmla="*/ 0 w 2405548"/>
                <a:gd name="connsiteY0" fmla="*/ 1186339 h 1186339"/>
                <a:gd name="connsiteX1" fmla="*/ 1247249 w 2405548"/>
                <a:gd name="connsiteY1" fmla="*/ 0 h 1186339"/>
                <a:gd name="connsiteX2" fmla="*/ 2405548 w 2405548"/>
                <a:gd name="connsiteY2" fmla="*/ 1065368 h 1186339"/>
                <a:gd name="connsiteX3" fmla="*/ 0 w 2405548"/>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Lst>
              <a:ahLst/>
              <a:cxnLst>
                <a:cxn ang="0">
                  <a:pos x="connsiteX0" y="connsiteY0"/>
                </a:cxn>
                <a:cxn ang="0">
                  <a:pos x="connsiteX1" y="connsiteY1"/>
                </a:cxn>
                <a:cxn ang="0">
                  <a:pos x="connsiteX2" y="connsiteY2"/>
                </a:cxn>
                <a:cxn ang="0">
                  <a:pos x="connsiteX3" y="connsiteY3"/>
                </a:cxn>
              </a:cxnLst>
              <a:rect l="l" t="t" r="r" b="b"/>
              <a:pathLst>
                <a:path w="1247249" h="1186339">
                  <a:moveTo>
                    <a:pt x="0" y="1186339"/>
                  </a:moveTo>
                  <a:cubicBezTo>
                    <a:pt x="177366" y="310566"/>
                    <a:pt x="852847" y="57437"/>
                    <a:pt x="1247249" y="0"/>
                  </a:cubicBezTo>
                  <a:cubicBezTo>
                    <a:pt x="1055770" y="225850"/>
                    <a:pt x="1081329" y="426793"/>
                    <a:pt x="1231416" y="638411"/>
                  </a:cubicBezTo>
                  <a:cubicBezTo>
                    <a:pt x="597978" y="633668"/>
                    <a:pt x="270525" y="877981"/>
                    <a:pt x="0" y="11863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dirty="0">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0" name="等腰三角形 5">
              <a:extLst>
                <a:ext uri="{FF2B5EF4-FFF2-40B4-BE49-F238E27FC236}">
                  <a16:creationId xmlns:a16="http://schemas.microsoft.com/office/drawing/2014/main" id="{27D176C2-31CB-4A19-97C7-B5F082D96913}"/>
                </a:ext>
              </a:extLst>
            </p:cNvPr>
            <p:cNvSpPr/>
            <p:nvPr/>
          </p:nvSpPr>
          <p:spPr>
            <a:xfrm>
              <a:off x="1619027" y="2444314"/>
              <a:ext cx="1235291" cy="635052"/>
            </a:xfrm>
            <a:custGeom>
              <a:avLst/>
              <a:gdLst>
                <a:gd name="connsiteX0" fmla="*/ 0 w 936104"/>
                <a:gd name="connsiteY0" fmla="*/ 432048 h 432048"/>
                <a:gd name="connsiteX1" fmla="*/ 468052 w 936104"/>
                <a:gd name="connsiteY1" fmla="*/ 0 h 432048"/>
                <a:gd name="connsiteX2" fmla="*/ 936104 w 936104"/>
                <a:gd name="connsiteY2" fmla="*/ 432048 h 432048"/>
                <a:gd name="connsiteX3" fmla="*/ 0 w 936104"/>
                <a:gd name="connsiteY3" fmla="*/ 432048 h 432048"/>
                <a:gd name="connsiteX0" fmla="*/ 0 w 2405548"/>
                <a:gd name="connsiteY0" fmla="*/ 553019 h 553019"/>
                <a:gd name="connsiteX1" fmla="*/ 1937496 w 2405548"/>
                <a:gd name="connsiteY1" fmla="*/ 0 h 553019"/>
                <a:gd name="connsiteX2" fmla="*/ 2405548 w 2405548"/>
                <a:gd name="connsiteY2" fmla="*/ 432048 h 553019"/>
                <a:gd name="connsiteX3" fmla="*/ 0 w 2405548"/>
                <a:gd name="connsiteY3" fmla="*/ 553019 h 553019"/>
                <a:gd name="connsiteX0" fmla="*/ 0 w 2405548"/>
                <a:gd name="connsiteY0" fmla="*/ 1186339 h 1186339"/>
                <a:gd name="connsiteX1" fmla="*/ 1247249 w 2405548"/>
                <a:gd name="connsiteY1" fmla="*/ 0 h 1186339"/>
                <a:gd name="connsiteX2" fmla="*/ 2405548 w 2405548"/>
                <a:gd name="connsiteY2" fmla="*/ 1065368 h 1186339"/>
                <a:gd name="connsiteX3" fmla="*/ 0 w 2405548"/>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0133"/>
                <a:gd name="connsiteY0" fmla="*/ 652643 h 652643"/>
                <a:gd name="connsiteX1" fmla="*/ 1240133 w 1240133"/>
                <a:gd name="connsiteY1" fmla="*/ 0 h 652643"/>
                <a:gd name="connsiteX2" fmla="*/ 1224300 w 1240133"/>
                <a:gd name="connsiteY2" fmla="*/ 638411 h 652643"/>
                <a:gd name="connsiteX3" fmla="*/ 0 w 1240133"/>
                <a:gd name="connsiteY3" fmla="*/ 652643 h 652643"/>
                <a:gd name="connsiteX0" fmla="*/ 0 w 1233017"/>
                <a:gd name="connsiteY0" fmla="*/ 629932 h 629932"/>
                <a:gd name="connsiteX1" fmla="*/ 1233017 w 1233017"/>
                <a:gd name="connsiteY1" fmla="*/ 9311 h 629932"/>
                <a:gd name="connsiteX2" fmla="*/ 1224300 w 1233017"/>
                <a:gd name="connsiteY2" fmla="*/ 615700 h 629932"/>
                <a:gd name="connsiteX3" fmla="*/ 0 w 1233017"/>
                <a:gd name="connsiteY3" fmla="*/ 629932 h 629932"/>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0606"/>
                <a:gd name="connsiteX1" fmla="*/ 1233017 w 1233017"/>
                <a:gd name="connsiteY1" fmla="*/ 9311 h 640606"/>
                <a:gd name="connsiteX2" fmla="*/ 1227858 w 1233017"/>
                <a:gd name="connsiteY2" fmla="*/ 640606 h 640606"/>
                <a:gd name="connsiteX3" fmla="*/ 0 w 1233017"/>
                <a:gd name="connsiteY3" fmla="*/ 629932 h 640606"/>
                <a:gd name="connsiteX0" fmla="*/ 0 w 1225901"/>
                <a:gd name="connsiteY0" fmla="*/ 632363 h 639479"/>
                <a:gd name="connsiteX1" fmla="*/ 1225901 w 1225901"/>
                <a:gd name="connsiteY1" fmla="*/ 8184 h 639479"/>
                <a:gd name="connsiteX2" fmla="*/ 1220742 w 1225901"/>
                <a:gd name="connsiteY2" fmla="*/ 639479 h 639479"/>
                <a:gd name="connsiteX3" fmla="*/ 0 w 1225901"/>
                <a:gd name="connsiteY3" fmla="*/ 632363 h 639479"/>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18785"/>
                <a:gd name="connsiteY0" fmla="*/ 631295 h 631295"/>
                <a:gd name="connsiteX1" fmla="*/ 1218785 w 1218785"/>
                <a:gd name="connsiteY1" fmla="*/ 0 h 631295"/>
                <a:gd name="connsiteX2" fmla="*/ 1213626 w 1218785"/>
                <a:gd name="connsiteY2" fmla="*/ 631295 h 631295"/>
                <a:gd name="connsiteX3" fmla="*/ 0 w 1218785"/>
                <a:gd name="connsiteY3" fmla="*/ 631295 h 631295"/>
                <a:gd name="connsiteX0" fmla="*/ 0 w 1229459"/>
                <a:gd name="connsiteY0" fmla="*/ 631295 h 631295"/>
                <a:gd name="connsiteX1" fmla="*/ 1229459 w 1229459"/>
                <a:gd name="connsiteY1" fmla="*/ 0 h 631295"/>
                <a:gd name="connsiteX2" fmla="*/ 1224300 w 1229459"/>
                <a:gd name="connsiteY2" fmla="*/ 631295 h 631295"/>
                <a:gd name="connsiteX3" fmla="*/ 0 w 1229459"/>
                <a:gd name="connsiteY3" fmla="*/ 631295 h 631295"/>
                <a:gd name="connsiteX0" fmla="*/ 0 w 1231416"/>
                <a:gd name="connsiteY0" fmla="*/ 631295 h 634853"/>
                <a:gd name="connsiteX1" fmla="*/ 1229459 w 1231416"/>
                <a:gd name="connsiteY1" fmla="*/ 0 h 634853"/>
                <a:gd name="connsiteX2" fmla="*/ 1231416 w 1231416"/>
                <a:gd name="connsiteY2" fmla="*/ 634853 h 634853"/>
                <a:gd name="connsiteX3" fmla="*/ 0 w 1231416"/>
                <a:gd name="connsiteY3" fmla="*/ 631295 h 634853"/>
                <a:gd name="connsiteX0" fmla="*/ 0 w 1234974"/>
                <a:gd name="connsiteY0" fmla="*/ 634853 h 634853"/>
                <a:gd name="connsiteX1" fmla="*/ 1233017 w 1234974"/>
                <a:gd name="connsiteY1" fmla="*/ 0 h 634853"/>
                <a:gd name="connsiteX2" fmla="*/ 1234974 w 1234974"/>
                <a:gd name="connsiteY2" fmla="*/ 634853 h 634853"/>
                <a:gd name="connsiteX3" fmla="*/ 0 w 1234974"/>
                <a:gd name="connsiteY3" fmla="*/ 634853 h 634853"/>
              </a:gdLst>
              <a:ahLst/>
              <a:cxnLst>
                <a:cxn ang="0">
                  <a:pos x="connsiteX0" y="connsiteY0"/>
                </a:cxn>
                <a:cxn ang="0">
                  <a:pos x="connsiteX1" y="connsiteY1"/>
                </a:cxn>
                <a:cxn ang="0">
                  <a:pos x="connsiteX2" y="connsiteY2"/>
                </a:cxn>
                <a:cxn ang="0">
                  <a:pos x="connsiteX3" y="connsiteY3"/>
                </a:cxn>
              </a:cxnLst>
              <a:rect l="l" t="t" r="r" b="b"/>
              <a:pathLst>
                <a:path w="1234974" h="634853">
                  <a:moveTo>
                    <a:pt x="0" y="634853"/>
                  </a:moveTo>
                  <a:cubicBezTo>
                    <a:pt x="291221" y="118435"/>
                    <a:pt x="835057" y="509"/>
                    <a:pt x="1233017" y="0"/>
                  </a:cubicBezTo>
                  <a:cubicBezTo>
                    <a:pt x="1041538" y="225850"/>
                    <a:pt x="1084887" y="423235"/>
                    <a:pt x="1234974" y="634853"/>
                  </a:cubicBezTo>
                  <a:lnTo>
                    <a:pt x="0" y="63485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1" name="等腰三角形 5">
              <a:extLst>
                <a:ext uri="{FF2B5EF4-FFF2-40B4-BE49-F238E27FC236}">
                  <a16:creationId xmlns:a16="http://schemas.microsoft.com/office/drawing/2014/main" id="{1FEE32CA-7B3C-4C26-9B4F-2E95473C55A8}"/>
                </a:ext>
              </a:extLst>
            </p:cNvPr>
            <p:cNvSpPr/>
            <p:nvPr/>
          </p:nvSpPr>
          <p:spPr>
            <a:xfrm flipV="1">
              <a:off x="1609501" y="3168273"/>
              <a:ext cx="1233704" cy="633465"/>
            </a:xfrm>
            <a:custGeom>
              <a:avLst/>
              <a:gdLst>
                <a:gd name="connsiteX0" fmla="*/ 0 w 936104"/>
                <a:gd name="connsiteY0" fmla="*/ 432048 h 432048"/>
                <a:gd name="connsiteX1" fmla="*/ 468052 w 936104"/>
                <a:gd name="connsiteY1" fmla="*/ 0 h 432048"/>
                <a:gd name="connsiteX2" fmla="*/ 936104 w 936104"/>
                <a:gd name="connsiteY2" fmla="*/ 432048 h 432048"/>
                <a:gd name="connsiteX3" fmla="*/ 0 w 936104"/>
                <a:gd name="connsiteY3" fmla="*/ 432048 h 432048"/>
                <a:gd name="connsiteX0" fmla="*/ 0 w 2405548"/>
                <a:gd name="connsiteY0" fmla="*/ 553019 h 553019"/>
                <a:gd name="connsiteX1" fmla="*/ 1937496 w 2405548"/>
                <a:gd name="connsiteY1" fmla="*/ 0 h 553019"/>
                <a:gd name="connsiteX2" fmla="*/ 2405548 w 2405548"/>
                <a:gd name="connsiteY2" fmla="*/ 432048 h 553019"/>
                <a:gd name="connsiteX3" fmla="*/ 0 w 2405548"/>
                <a:gd name="connsiteY3" fmla="*/ 553019 h 553019"/>
                <a:gd name="connsiteX0" fmla="*/ 0 w 2405548"/>
                <a:gd name="connsiteY0" fmla="*/ 1186339 h 1186339"/>
                <a:gd name="connsiteX1" fmla="*/ 1247249 w 2405548"/>
                <a:gd name="connsiteY1" fmla="*/ 0 h 1186339"/>
                <a:gd name="connsiteX2" fmla="*/ 2405548 w 2405548"/>
                <a:gd name="connsiteY2" fmla="*/ 1065368 h 1186339"/>
                <a:gd name="connsiteX3" fmla="*/ 0 w 2405548"/>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0133"/>
                <a:gd name="connsiteY0" fmla="*/ 652643 h 652643"/>
                <a:gd name="connsiteX1" fmla="*/ 1240133 w 1240133"/>
                <a:gd name="connsiteY1" fmla="*/ 0 h 652643"/>
                <a:gd name="connsiteX2" fmla="*/ 1224300 w 1240133"/>
                <a:gd name="connsiteY2" fmla="*/ 638411 h 652643"/>
                <a:gd name="connsiteX3" fmla="*/ 0 w 1240133"/>
                <a:gd name="connsiteY3" fmla="*/ 652643 h 652643"/>
                <a:gd name="connsiteX0" fmla="*/ 0 w 1233017"/>
                <a:gd name="connsiteY0" fmla="*/ 629932 h 629932"/>
                <a:gd name="connsiteX1" fmla="*/ 1233017 w 1233017"/>
                <a:gd name="connsiteY1" fmla="*/ 9311 h 629932"/>
                <a:gd name="connsiteX2" fmla="*/ 1224300 w 1233017"/>
                <a:gd name="connsiteY2" fmla="*/ 615700 h 629932"/>
                <a:gd name="connsiteX3" fmla="*/ 0 w 1233017"/>
                <a:gd name="connsiteY3" fmla="*/ 629932 h 629932"/>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4164"/>
                <a:gd name="connsiteX1" fmla="*/ 1233017 w 1233017"/>
                <a:gd name="connsiteY1" fmla="*/ 9311 h 644164"/>
                <a:gd name="connsiteX2" fmla="*/ 1224300 w 1233017"/>
                <a:gd name="connsiteY2" fmla="*/ 644164 h 644164"/>
                <a:gd name="connsiteX3" fmla="*/ 0 w 1233017"/>
                <a:gd name="connsiteY3" fmla="*/ 629932 h 644164"/>
                <a:gd name="connsiteX0" fmla="*/ 0 w 1233017"/>
                <a:gd name="connsiteY0" fmla="*/ 629932 h 640606"/>
                <a:gd name="connsiteX1" fmla="*/ 1233017 w 1233017"/>
                <a:gd name="connsiteY1" fmla="*/ 9311 h 640606"/>
                <a:gd name="connsiteX2" fmla="*/ 1227858 w 1233017"/>
                <a:gd name="connsiteY2" fmla="*/ 640606 h 640606"/>
                <a:gd name="connsiteX3" fmla="*/ 0 w 1233017"/>
                <a:gd name="connsiteY3" fmla="*/ 629932 h 640606"/>
                <a:gd name="connsiteX0" fmla="*/ 0 w 1225901"/>
                <a:gd name="connsiteY0" fmla="*/ 632363 h 639479"/>
                <a:gd name="connsiteX1" fmla="*/ 1225901 w 1225901"/>
                <a:gd name="connsiteY1" fmla="*/ 8184 h 639479"/>
                <a:gd name="connsiteX2" fmla="*/ 1220742 w 1225901"/>
                <a:gd name="connsiteY2" fmla="*/ 639479 h 639479"/>
                <a:gd name="connsiteX3" fmla="*/ 0 w 1225901"/>
                <a:gd name="connsiteY3" fmla="*/ 632363 h 639479"/>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25901"/>
                <a:gd name="connsiteY0" fmla="*/ 624179 h 631295"/>
                <a:gd name="connsiteX1" fmla="*/ 1225901 w 1225901"/>
                <a:gd name="connsiteY1" fmla="*/ 0 h 631295"/>
                <a:gd name="connsiteX2" fmla="*/ 1220742 w 1225901"/>
                <a:gd name="connsiteY2" fmla="*/ 631295 h 631295"/>
                <a:gd name="connsiteX3" fmla="*/ 0 w 1225901"/>
                <a:gd name="connsiteY3" fmla="*/ 624179 h 631295"/>
                <a:gd name="connsiteX0" fmla="*/ 0 w 1218785"/>
                <a:gd name="connsiteY0" fmla="*/ 631295 h 631295"/>
                <a:gd name="connsiteX1" fmla="*/ 1218785 w 1218785"/>
                <a:gd name="connsiteY1" fmla="*/ 0 h 631295"/>
                <a:gd name="connsiteX2" fmla="*/ 1213626 w 1218785"/>
                <a:gd name="connsiteY2" fmla="*/ 631295 h 631295"/>
                <a:gd name="connsiteX3" fmla="*/ 0 w 1218785"/>
                <a:gd name="connsiteY3" fmla="*/ 631295 h 631295"/>
                <a:gd name="connsiteX0" fmla="*/ 0 w 1229459"/>
                <a:gd name="connsiteY0" fmla="*/ 631295 h 631295"/>
                <a:gd name="connsiteX1" fmla="*/ 1229459 w 1229459"/>
                <a:gd name="connsiteY1" fmla="*/ 0 h 631295"/>
                <a:gd name="connsiteX2" fmla="*/ 1224300 w 1229459"/>
                <a:gd name="connsiteY2" fmla="*/ 631295 h 631295"/>
                <a:gd name="connsiteX3" fmla="*/ 0 w 1229459"/>
                <a:gd name="connsiteY3" fmla="*/ 631295 h 631295"/>
                <a:gd name="connsiteX0" fmla="*/ 0 w 1231416"/>
                <a:gd name="connsiteY0" fmla="*/ 631295 h 634853"/>
                <a:gd name="connsiteX1" fmla="*/ 1229459 w 1231416"/>
                <a:gd name="connsiteY1" fmla="*/ 0 h 634853"/>
                <a:gd name="connsiteX2" fmla="*/ 1231416 w 1231416"/>
                <a:gd name="connsiteY2" fmla="*/ 634853 h 634853"/>
                <a:gd name="connsiteX3" fmla="*/ 0 w 1231416"/>
                <a:gd name="connsiteY3" fmla="*/ 631295 h 634853"/>
                <a:gd name="connsiteX0" fmla="*/ 0 w 1234974"/>
                <a:gd name="connsiteY0" fmla="*/ 634853 h 634853"/>
                <a:gd name="connsiteX1" fmla="*/ 1233017 w 1234974"/>
                <a:gd name="connsiteY1" fmla="*/ 0 h 634853"/>
                <a:gd name="connsiteX2" fmla="*/ 1234974 w 1234974"/>
                <a:gd name="connsiteY2" fmla="*/ 634853 h 634853"/>
                <a:gd name="connsiteX3" fmla="*/ 0 w 1234974"/>
                <a:gd name="connsiteY3" fmla="*/ 634853 h 634853"/>
              </a:gdLst>
              <a:ahLst/>
              <a:cxnLst>
                <a:cxn ang="0">
                  <a:pos x="connsiteX0" y="connsiteY0"/>
                </a:cxn>
                <a:cxn ang="0">
                  <a:pos x="connsiteX1" y="connsiteY1"/>
                </a:cxn>
                <a:cxn ang="0">
                  <a:pos x="connsiteX2" y="connsiteY2"/>
                </a:cxn>
                <a:cxn ang="0">
                  <a:pos x="connsiteX3" y="connsiteY3"/>
                </a:cxn>
              </a:cxnLst>
              <a:rect l="l" t="t" r="r" b="b"/>
              <a:pathLst>
                <a:path w="1234974" h="634853">
                  <a:moveTo>
                    <a:pt x="0" y="634853"/>
                  </a:moveTo>
                  <a:cubicBezTo>
                    <a:pt x="291221" y="118435"/>
                    <a:pt x="835057" y="509"/>
                    <a:pt x="1233017" y="0"/>
                  </a:cubicBezTo>
                  <a:cubicBezTo>
                    <a:pt x="1041538" y="225850"/>
                    <a:pt x="1084887" y="423235"/>
                    <a:pt x="1234974" y="634853"/>
                  </a:cubicBezTo>
                  <a:lnTo>
                    <a:pt x="0" y="63485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2" name="等腰三角形 5">
              <a:extLst>
                <a:ext uri="{FF2B5EF4-FFF2-40B4-BE49-F238E27FC236}">
                  <a16:creationId xmlns:a16="http://schemas.microsoft.com/office/drawing/2014/main" id="{A5293713-248A-4530-937A-E1663FAF8293}"/>
                </a:ext>
              </a:extLst>
            </p:cNvPr>
            <p:cNvSpPr/>
            <p:nvPr/>
          </p:nvSpPr>
          <p:spPr>
            <a:xfrm flipV="1">
              <a:off x="1619027" y="3357201"/>
              <a:ext cx="1247993" cy="1185959"/>
            </a:xfrm>
            <a:custGeom>
              <a:avLst/>
              <a:gdLst>
                <a:gd name="connsiteX0" fmla="*/ 0 w 936104"/>
                <a:gd name="connsiteY0" fmla="*/ 432048 h 432048"/>
                <a:gd name="connsiteX1" fmla="*/ 468052 w 936104"/>
                <a:gd name="connsiteY1" fmla="*/ 0 h 432048"/>
                <a:gd name="connsiteX2" fmla="*/ 936104 w 936104"/>
                <a:gd name="connsiteY2" fmla="*/ 432048 h 432048"/>
                <a:gd name="connsiteX3" fmla="*/ 0 w 936104"/>
                <a:gd name="connsiteY3" fmla="*/ 432048 h 432048"/>
                <a:gd name="connsiteX0" fmla="*/ 0 w 2405548"/>
                <a:gd name="connsiteY0" fmla="*/ 553019 h 553019"/>
                <a:gd name="connsiteX1" fmla="*/ 1937496 w 2405548"/>
                <a:gd name="connsiteY1" fmla="*/ 0 h 553019"/>
                <a:gd name="connsiteX2" fmla="*/ 2405548 w 2405548"/>
                <a:gd name="connsiteY2" fmla="*/ 432048 h 553019"/>
                <a:gd name="connsiteX3" fmla="*/ 0 w 2405548"/>
                <a:gd name="connsiteY3" fmla="*/ 553019 h 553019"/>
                <a:gd name="connsiteX0" fmla="*/ 0 w 2405548"/>
                <a:gd name="connsiteY0" fmla="*/ 1186339 h 1186339"/>
                <a:gd name="connsiteX1" fmla="*/ 1247249 w 2405548"/>
                <a:gd name="connsiteY1" fmla="*/ 0 h 1186339"/>
                <a:gd name="connsiteX2" fmla="*/ 2405548 w 2405548"/>
                <a:gd name="connsiteY2" fmla="*/ 1065368 h 1186339"/>
                <a:gd name="connsiteX3" fmla="*/ 0 w 2405548"/>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27858 w 1247249"/>
                <a:gd name="connsiteY2" fmla="*/ 634853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 name="connsiteX0" fmla="*/ 0 w 1247249"/>
                <a:gd name="connsiteY0" fmla="*/ 1186339 h 1186339"/>
                <a:gd name="connsiteX1" fmla="*/ 1247249 w 1247249"/>
                <a:gd name="connsiteY1" fmla="*/ 0 h 1186339"/>
                <a:gd name="connsiteX2" fmla="*/ 1231416 w 1247249"/>
                <a:gd name="connsiteY2" fmla="*/ 638411 h 1186339"/>
                <a:gd name="connsiteX3" fmla="*/ 0 w 1247249"/>
                <a:gd name="connsiteY3" fmla="*/ 1186339 h 1186339"/>
              </a:gdLst>
              <a:ahLst/>
              <a:cxnLst>
                <a:cxn ang="0">
                  <a:pos x="connsiteX0" y="connsiteY0"/>
                </a:cxn>
                <a:cxn ang="0">
                  <a:pos x="connsiteX1" y="connsiteY1"/>
                </a:cxn>
                <a:cxn ang="0">
                  <a:pos x="connsiteX2" y="connsiteY2"/>
                </a:cxn>
                <a:cxn ang="0">
                  <a:pos x="connsiteX3" y="connsiteY3"/>
                </a:cxn>
              </a:cxnLst>
              <a:rect l="l" t="t" r="r" b="b"/>
              <a:pathLst>
                <a:path w="1247249" h="1186339">
                  <a:moveTo>
                    <a:pt x="0" y="1186339"/>
                  </a:moveTo>
                  <a:cubicBezTo>
                    <a:pt x="177366" y="310566"/>
                    <a:pt x="852847" y="57437"/>
                    <a:pt x="1247249" y="0"/>
                  </a:cubicBezTo>
                  <a:cubicBezTo>
                    <a:pt x="1055770" y="225850"/>
                    <a:pt x="1081329" y="426793"/>
                    <a:pt x="1231416" y="638411"/>
                  </a:cubicBezTo>
                  <a:cubicBezTo>
                    <a:pt x="597978" y="633668"/>
                    <a:pt x="270525" y="877981"/>
                    <a:pt x="0" y="118633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3" name="圆角矩形 11">
              <a:extLst>
                <a:ext uri="{FF2B5EF4-FFF2-40B4-BE49-F238E27FC236}">
                  <a16:creationId xmlns:a16="http://schemas.microsoft.com/office/drawing/2014/main" id="{8F46D9D0-5A73-42FB-AF2F-EBB28663BECC}"/>
                </a:ext>
              </a:extLst>
            </p:cNvPr>
            <p:cNvSpPr/>
            <p:nvPr/>
          </p:nvSpPr>
          <p:spPr>
            <a:xfrm>
              <a:off x="1331640" y="3079366"/>
              <a:ext cx="198472" cy="88907"/>
            </a:xfrm>
            <a:custGeom>
              <a:avLst/>
              <a:gdLst/>
              <a:ahLst/>
              <a:cxnLst/>
              <a:rect l="l" t="t" r="r" b="b"/>
              <a:pathLst>
                <a:path w="198918" h="87624">
                  <a:moveTo>
                    <a:pt x="43812" y="0"/>
                  </a:moveTo>
                  <a:lnTo>
                    <a:pt x="198918" y="0"/>
                  </a:lnTo>
                  <a:lnTo>
                    <a:pt x="198918" y="87624"/>
                  </a:lnTo>
                  <a:lnTo>
                    <a:pt x="43812" y="87624"/>
                  </a:lnTo>
                  <a:cubicBezTo>
                    <a:pt x="19615" y="87624"/>
                    <a:pt x="0" y="68009"/>
                    <a:pt x="0" y="43812"/>
                  </a:cubicBezTo>
                  <a:cubicBezTo>
                    <a:pt x="0" y="19615"/>
                    <a:pt x="19615" y="0"/>
                    <a:pt x="438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 name="空心弧 15">
              <a:extLst>
                <a:ext uri="{FF2B5EF4-FFF2-40B4-BE49-F238E27FC236}">
                  <a16:creationId xmlns:a16="http://schemas.microsoft.com/office/drawing/2014/main" id="{B94FBB24-BC89-46FF-9FEB-416422CD3EE7}"/>
                </a:ext>
              </a:extLst>
            </p:cNvPr>
            <p:cNvSpPr/>
            <p:nvPr/>
          </p:nvSpPr>
          <p:spPr>
            <a:xfrm rot="5400000">
              <a:off x="3312416" y="2346623"/>
              <a:ext cx="509629" cy="1120971"/>
            </a:xfrm>
            <a:custGeom>
              <a:avLst/>
              <a:gdLst/>
              <a:ahLst/>
              <a:cxnLst/>
              <a:rect l="l" t="t" r="r" b="b"/>
              <a:pathLst>
                <a:path w="509372" h="1121419">
                  <a:moveTo>
                    <a:pt x="507512" y="1121419"/>
                  </a:moveTo>
                  <a:lnTo>
                    <a:pt x="509372" y="1119300"/>
                  </a:lnTo>
                  <a:lnTo>
                    <a:pt x="509372" y="1121419"/>
                  </a:lnTo>
                  <a:close/>
                  <a:moveTo>
                    <a:pt x="430106" y="1116802"/>
                  </a:moveTo>
                  <a:lnTo>
                    <a:pt x="434159" y="1121419"/>
                  </a:lnTo>
                  <a:lnTo>
                    <a:pt x="430599" y="1121419"/>
                  </a:lnTo>
                  <a:cubicBezTo>
                    <a:pt x="430325" y="1119896"/>
                    <a:pt x="430214" y="1118353"/>
                    <a:pt x="430106" y="1116802"/>
                  </a:cubicBezTo>
                  <a:close/>
                  <a:moveTo>
                    <a:pt x="0" y="259419"/>
                  </a:moveTo>
                  <a:lnTo>
                    <a:pt x="832" y="257324"/>
                  </a:lnTo>
                  <a:lnTo>
                    <a:pt x="0" y="257324"/>
                  </a:lnTo>
                  <a:cubicBezTo>
                    <a:pt x="0" y="161091"/>
                    <a:pt x="53696" y="72900"/>
                    <a:pt x="139188" y="28721"/>
                  </a:cubicBezTo>
                  <a:cubicBezTo>
                    <a:pt x="224680" y="-15459"/>
                    <a:pt x="327679" y="-8244"/>
                    <a:pt x="406177" y="47423"/>
                  </a:cubicBezTo>
                  <a:cubicBezTo>
                    <a:pt x="466571" y="90252"/>
                    <a:pt x="504696" y="156253"/>
                    <a:pt x="509372" y="227993"/>
                  </a:cubicBezTo>
                  <a:lnTo>
                    <a:pt x="509372" y="1073841"/>
                  </a:lnTo>
                  <a:cubicBezTo>
                    <a:pt x="502538" y="1059565"/>
                    <a:pt x="487753" y="1050433"/>
                    <a:pt x="470835" y="1050433"/>
                  </a:cubicBezTo>
                  <a:cubicBezTo>
                    <a:pt x="451854" y="1050433"/>
                    <a:pt x="435559" y="1061928"/>
                    <a:pt x="428567" y="1078352"/>
                  </a:cubicBezTo>
                  <a:cubicBezTo>
                    <a:pt x="427251" y="1065847"/>
                    <a:pt x="427023" y="1052948"/>
                    <a:pt x="427023" y="1039779"/>
                  </a:cubicBezTo>
                  <a:lnTo>
                    <a:pt x="427023" y="281216"/>
                  </a:lnTo>
                  <a:lnTo>
                    <a:pt x="427023" y="281216"/>
                  </a:lnTo>
                  <a:lnTo>
                    <a:pt x="427023" y="236015"/>
                  </a:lnTo>
                  <a:lnTo>
                    <a:pt x="426558" y="236015"/>
                  </a:lnTo>
                  <a:cubicBezTo>
                    <a:pt x="420904" y="189157"/>
                    <a:pt x="395728" y="146071"/>
                    <a:pt x="356132" y="117992"/>
                  </a:cubicBezTo>
                  <a:cubicBezTo>
                    <a:pt x="304025" y="81040"/>
                    <a:pt x="235655" y="76251"/>
                    <a:pt x="178905" y="105577"/>
                  </a:cubicBezTo>
                  <a:cubicBezTo>
                    <a:pt x="122253" y="134854"/>
                    <a:pt x="86634" y="193244"/>
                    <a:pt x="86558" y="256996"/>
                  </a:cubicBezTo>
                  <a:cubicBezTo>
                    <a:pt x="87499" y="257768"/>
                    <a:pt x="87520" y="258591"/>
                    <a:pt x="87520" y="259419"/>
                  </a:cubicBezTo>
                  <a:cubicBezTo>
                    <a:pt x="87520" y="284619"/>
                    <a:pt x="67928" y="305047"/>
                    <a:pt x="43760" y="305047"/>
                  </a:cubicBezTo>
                  <a:cubicBezTo>
                    <a:pt x="19592" y="305047"/>
                    <a:pt x="0" y="284619"/>
                    <a:pt x="0" y="2594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799">
                <a:solidFill>
                  <a:schemeClr val="tx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pic>
        <p:nvPicPr>
          <p:cNvPr id="25" name="Picture 2" descr="Transparent Child Clipart Png - Child Learning Clipart, Png Download ,  Transparent Png Image - PNGitem"/>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97817" l="0" r="100000"/>
                    </a14:imgEffect>
                  </a14:imgLayer>
                </a14:imgProps>
              </a:ext>
              <a:ext uri="{28A0092B-C50C-407E-A947-70E740481C1C}">
                <a14:useLocalDpi xmlns:a14="http://schemas.microsoft.com/office/drawing/2010/main" val="0"/>
              </a:ext>
            </a:extLst>
          </a:blip>
          <a:srcRect/>
          <a:stretch>
            <a:fillRect/>
          </a:stretch>
        </p:blipFill>
        <p:spPr bwMode="auto">
          <a:xfrm>
            <a:off x="493114" y="2282565"/>
            <a:ext cx="2345002" cy="199870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Schooler Vector Clipart Royalty Free. 711,469 Schooler clip art vector EPS  illustrations and images available to search from thousands of stock  illustrators."/>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94" b="100000" l="0" r="100000">
                        <a14:foregroundMark x1="4710" y1="74803" x2="14855" y2="78740"/>
                        <a14:foregroundMark x1="19928" y1="84252" x2="32246" y2="81496"/>
                        <a14:foregroundMark x1="37319" y1="37008" x2="49638" y2="33071"/>
                        <a14:foregroundMark x1="49638" y1="83071" x2="56522" y2="81890"/>
                        <a14:foregroundMark x1="76087" y1="77559" x2="87319" y2="72835"/>
                        <a14:foregroundMark x1="75362" y1="85039" x2="86232" y2="81496"/>
                        <a14:foregroundMark x1="21739" y1="91732" x2="38043" y2="86220"/>
                      </a14:backgroundRemoval>
                    </a14:imgEffect>
                  </a14:imgLayer>
                </a14:imgProps>
              </a:ext>
              <a:ext uri="{28A0092B-C50C-407E-A947-70E740481C1C}">
                <a14:useLocalDpi xmlns:a14="http://schemas.microsoft.com/office/drawing/2010/main" val="0"/>
              </a:ext>
            </a:extLst>
          </a:blip>
          <a:srcRect b="4735"/>
          <a:stretch/>
        </p:blipFill>
        <p:spPr bwMode="auto">
          <a:xfrm>
            <a:off x="629167" y="34082"/>
            <a:ext cx="2067741" cy="181281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45 - Reading Books Clipart Png Transparent PNG - 1280x708 - Free Download  on NicePN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4211" b="97263" l="0" r="99634">
                        <a14:foregroundMark x1="27927" y1="65684" x2="39634" y2="73684"/>
                      </a14:backgroundRemoval>
                    </a14:imgEffect>
                  </a14:imgLayer>
                </a14:imgProps>
              </a:ext>
              <a:ext uri="{28A0092B-C50C-407E-A947-70E740481C1C}">
                <a14:useLocalDpi xmlns:a14="http://schemas.microsoft.com/office/drawing/2010/main" val="0"/>
              </a:ext>
            </a:extLst>
          </a:blip>
          <a:srcRect/>
          <a:stretch>
            <a:fillRect/>
          </a:stretch>
        </p:blipFill>
        <p:spPr bwMode="auto">
          <a:xfrm>
            <a:off x="5978153" y="-101290"/>
            <a:ext cx="3167435" cy="183479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Children Tire Play Clipart - Cartoon - Png Download (#5383679) - PinClipart"/>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865" b="99135" l="1705" r="97955">
                        <a14:foregroundMark x1="88636" y1="67147" x2="91250" y2="70461"/>
                        <a14:foregroundMark x1="87727" y1="64409" x2="90000" y2="66571"/>
                        <a14:foregroundMark x1="48750" y1="65994" x2="58523" y2="62680"/>
                        <a14:foregroundMark x1="39432" y1="67723" x2="40341" y2="63833"/>
                      </a14:backgroundRemoval>
                    </a14:imgEffect>
                  </a14:imgLayer>
                </a14:imgProps>
              </a:ext>
              <a:ext uri="{28A0092B-C50C-407E-A947-70E740481C1C}">
                <a14:useLocalDpi xmlns:a14="http://schemas.microsoft.com/office/drawing/2010/main" val="0"/>
              </a:ext>
            </a:extLst>
          </a:blip>
          <a:srcRect/>
          <a:stretch>
            <a:fillRect/>
          </a:stretch>
        </p:blipFill>
        <p:spPr bwMode="auto">
          <a:xfrm>
            <a:off x="3139076" y="-125600"/>
            <a:ext cx="2666683" cy="210304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0" descr="TOP CÁC BÀI HÁT CHỦ ĐỀ TRƯỜNG MẦM NON - KiddiHub"/>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15918" y1="85595" x2="37988" y2="87262"/>
                        <a14:foregroundMark x1="40625" y1="97500" x2="69727" y2="91548"/>
                        <a14:foregroundMark x1="45020" y1="88929" x2="77246" y2="80238"/>
                        <a14:foregroundMark x1="74609" y1="88333" x2="95410" y2="80238"/>
                        <a14:foregroundMark x1="78613" y1="75952" x2="90527" y2="82976"/>
                        <a14:foregroundMark x1="87012" y1="70595" x2="87012" y2="79167"/>
                        <a14:foregroundMark x1="75977" y1="92143" x2="84375" y2="90000"/>
                        <a14:foregroundMark x1="90039" y1="87262" x2="96680" y2="86190"/>
                        <a14:foregroundMark x1="48535" y1="85119" x2="56055" y2="85595"/>
                        <a14:foregroundMark x1="3125" y1="90000" x2="12402" y2="87857"/>
                        <a14:foregroundMark x1="19434" y1="93214" x2="30859" y2="90000"/>
                        <a14:foregroundMark x1="29590" y1="92619" x2="34863" y2="94286"/>
                        <a14:foregroundMark x1="9277" y1="84048" x2="8789" y2="83452"/>
                        <a14:foregroundMark x1="5273" y1="85595" x2="3125" y2="87857"/>
                        <a14:foregroundMark x1="19824" y1="39881" x2="24707" y2="40476"/>
                        <a14:foregroundMark x1="49902" y1="37738" x2="46777" y2="43095"/>
                        <a14:foregroundMark x1="45508" y1="55000" x2="49414" y2="64643"/>
                      </a14:backgroundRemoval>
                    </a14:imgEffect>
                  </a14:imgLayer>
                </a14:imgProps>
              </a:ext>
              <a:ext uri="{28A0092B-C50C-407E-A947-70E740481C1C}">
                <a14:useLocalDpi xmlns:a14="http://schemas.microsoft.com/office/drawing/2010/main" val="0"/>
              </a:ext>
            </a:extLst>
          </a:blip>
          <a:srcRect/>
          <a:stretch>
            <a:fillRect/>
          </a:stretch>
        </p:blipFill>
        <p:spPr bwMode="auto">
          <a:xfrm>
            <a:off x="6359370" y="2066465"/>
            <a:ext cx="2636309" cy="216259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Không có mô tả ảnh.">
            <a:hlinkClick r:id="rId14" action="ppaction://hlinksldjump"/>
            <a:extLst>
              <a:ext uri="{FF2B5EF4-FFF2-40B4-BE49-F238E27FC236}">
                <a16:creationId xmlns:a16="http://schemas.microsoft.com/office/drawing/2014/main" id="{D8C0EB5C-4D18-433F-AAE6-E81897A9FBB8}"/>
              </a:ext>
            </a:extLst>
          </p:cNvPr>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24407" b="79153" l="34562" r="92331"/>
                    </a14:imgEffect>
                  </a14:imgLayer>
                </a14:imgProps>
              </a:ext>
              <a:ext uri="{28A0092B-C50C-407E-A947-70E740481C1C}">
                <a14:useLocalDpi xmlns:a14="http://schemas.microsoft.com/office/drawing/2010/main" val="0"/>
              </a:ext>
            </a:extLst>
          </a:blip>
          <a:srcRect l="34166" t="22173" r="7917" b="20790"/>
          <a:stretch/>
        </p:blipFill>
        <p:spPr bwMode="auto">
          <a:xfrm>
            <a:off x="2645073" y="2358919"/>
            <a:ext cx="3660250" cy="2027620"/>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74DBB3E1-0565-4909-8B17-36B9E5C463FF}"/>
              </a:ext>
            </a:extLst>
          </p:cNvPr>
          <p:cNvSpPr txBox="1"/>
          <p:nvPr/>
        </p:nvSpPr>
        <p:spPr>
          <a:xfrm>
            <a:off x="3005113" y="2790967"/>
            <a:ext cx="2999626" cy="1477328"/>
          </a:xfrm>
          <a:prstGeom prst="rect">
            <a:avLst/>
          </a:prstGeom>
          <a:noFill/>
        </p:spPr>
        <p:txBody>
          <a:bodyPr wrap="square" lIns="0" tIns="0" rIns="0" bIns="0" rtlCol="0">
            <a:spAutoFit/>
          </a:bodyPr>
          <a:lstStyle/>
          <a:p>
            <a:pPr algn="ctr"/>
            <a:r>
              <a:rPr lang="en-US" sz="3200">
                <a:solidFill>
                  <a:srgbClr val="FF0000"/>
                </a:solidFill>
                <a:latin typeface="#9Slide05 SVNShintia Script" panose="02000804000000020003" pitchFamily="2" charset="0"/>
                <a:cs typeface="Calibri" panose="020F0502020204030204" pitchFamily="34" charset="0"/>
              </a:rPr>
              <a:t>Đó là những công việc thường ngày ở trường</a:t>
            </a:r>
          </a:p>
        </p:txBody>
      </p:sp>
      <p:sp>
        <p:nvSpPr>
          <p:cNvPr id="32" name="Freeform 378">
            <a:extLst>
              <a:ext uri="{FF2B5EF4-FFF2-40B4-BE49-F238E27FC236}">
                <a16:creationId xmlns:a16="http://schemas.microsoft.com/office/drawing/2014/main" id="{110254CB-053A-499C-AA86-E3DA3FB68B70}"/>
              </a:ext>
            </a:extLst>
          </p:cNvPr>
          <p:cNvSpPr>
            <a:spLocks noChangeArrowheads="1"/>
          </p:cNvSpPr>
          <p:nvPr/>
        </p:nvSpPr>
        <p:spPr bwMode="auto">
          <a:xfrm>
            <a:off x="860413" y="1812811"/>
            <a:ext cx="1282885" cy="487879"/>
          </a:xfrm>
          <a:custGeom>
            <a:avLst/>
            <a:gdLst>
              <a:gd name="T0" fmla="*/ 2147483647 w 255"/>
              <a:gd name="T1" fmla="*/ 2147483647 h 65"/>
              <a:gd name="T2" fmla="*/ 2147483647 w 255"/>
              <a:gd name="T3" fmla="*/ 0 h 65"/>
              <a:gd name="T4" fmla="*/ 2147483647 w 255"/>
              <a:gd name="T5" fmla="*/ 0 h 65"/>
              <a:gd name="T6" fmla="*/ 0 w 255"/>
              <a:gd name="T7" fmla="*/ 2147483647 h 65"/>
              <a:gd name="T8" fmla="*/ 0 w 255"/>
              <a:gd name="T9" fmla="*/ 2147483647 h 65"/>
              <a:gd name="T10" fmla="*/ 2147483647 w 255"/>
              <a:gd name="T11" fmla="*/ 2147483647 h 65"/>
              <a:gd name="T12" fmla="*/ 2147483647 w 255"/>
              <a:gd name="T13" fmla="*/ 2147483647 h 65"/>
              <a:gd name="T14" fmla="*/ 2147483647 w 255"/>
              <a:gd name="T15" fmla="*/ 2147483647 h 65"/>
              <a:gd name="T16" fmla="*/ 0 60000 65536"/>
              <a:gd name="T17" fmla="*/ 0 60000 65536"/>
              <a:gd name="T18" fmla="*/ 0 60000 65536"/>
              <a:gd name="T19" fmla="*/ 0 60000 65536"/>
              <a:gd name="T20" fmla="*/ 0 60000 65536"/>
              <a:gd name="T21" fmla="*/ 0 60000 65536"/>
              <a:gd name="T22" fmla="*/ 0 60000 65536"/>
              <a:gd name="T23" fmla="*/ 0 60000 65536"/>
              <a:gd name="T24" fmla="*/ 0 w 255"/>
              <a:gd name="T25" fmla="*/ 0 h 65"/>
              <a:gd name="T26" fmla="*/ 255 w 255"/>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5" h="65">
                <a:moveTo>
                  <a:pt x="255" y="33"/>
                </a:moveTo>
                <a:cubicBezTo>
                  <a:pt x="255" y="15"/>
                  <a:pt x="248" y="0"/>
                  <a:pt x="239" y="0"/>
                </a:cubicBezTo>
                <a:cubicBezTo>
                  <a:pt x="17" y="0"/>
                  <a:pt x="17" y="0"/>
                  <a:pt x="17" y="0"/>
                </a:cubicBezTo>
                <a:cubicBezTo>
                  <a:pt x="7" y="0"/>
                  <a:pt x="0" y="15"/>
                  <a:pt x="0" y="33"/>
                </a:cubicBezTo>
                <a:cubicBezTo>
                  <a:pt x="0" y="33"/>
                  <a:pt x="0" y="33"/>
                  <a:pt x="0" y="33"/>
                </a:cubicBezTo>
                <a:cubicBezTo>
                  <a:pt x="0" y="50"/>
                  <a:pt x="7" y="65"/>
                  <a:pt x="17" y="65"/>
                </a:cubicBezTo>
                <a:cubicBezTo>
                  <a:pt x="239" y="65"/>
                  <a:pt x="239" y="65"/>
                  <a:pt x="239" y="65"/>
                </a:cubicBezTo>
                <a:cubicBezTo>
                  <a:pt x="248" y="65"/>
                  <a:pt x="255" y="50"/>
                  <a:pt x="255" y="33"/>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w="9525">
            <a:noFill/>
            <a:miter lim="800000"/>
            <a:headEnd/>
            <a:tailEnd/>
          </a:ln>
        </p:spPr>
        <p:txBody>
          <a:bodyPr lIns="68550" tIns="34274" rIns="68550" bIns="34274"/>
          <a:lstStyle/>
          <a:p>
            <a:pPr eaLnBrk="1" hangingPunct="1">
              <a:defRPr/>
            </a:pPr>
            <a:r>
              <a:rPr lang="en-US" altLang="zh-CN" sz="2800">
                <a:ea typeface="字魂59号-创粗黑" panose="00000500000000000000" pitchFamily="2" charset="-122"/>
                <a:cs typeface="Calibri" panose="020F0502020204030204" pitchFamily="34" charset="0"/>
                <a:sym typeface="字魂59号-创粗黑" panose="00000500000000000000" pitchFamily="2" charset="-122"/>
              </a:rPr>
              <a:t>Học tập</a:t>
            </a:r>
            <a:endParaRPr lang="zh-CN" altLang="en-US" sz="2800">
              <a:ea typeface="字魂59号-创粗黑" panose="00000500000000000000" pitchFamily="2" charset="-122"/>
              <a:cs typeface="Calibri" panose="020F0502020204030204" pitchFamily="34" charset="0"/>
              <a:sym typeface="字魂59号-创粗黑" panose="00000500000000000000" pitchFamily="2" charset="-122"/>
            </a:endParaRPr>
          </a:p>
        </p:txBody>
      </p:sp>
      <p:sp>
        <p:nvSpPr>
          <p:cNvPr id="33" name="Freeform 378">
            <a:extLst>
              <a:ext uri="{FF2B5EF4-FFF2-40B4-BE49-F238E27FC236}">
                <a16:creationId xmlns:a16="http://schemas.microsoft.com/office/drawing/2014/main" id="{110254CB-053A-499C-AA86-E3DA3FB68B70}"/>
              </a:ext>
            </a:extLst>
          </p:cNvPr>
          <p:cNvSpPr>
            <a:spLocks noChangeArrowheads="1"/>
          </p:cNvSpPr>
          <p:nvPr/>
        </p:nvSpPr>
        <p:spPr bwMode="auto">
          <a:xfrm>
            <a:off x="3577844" y="1794686"/>
            <a:ext cx="1346979" cy="487879"/>
          </a:xfrm>
          <a:custGeom>
            <a:avLst/>
            <a:gdLst>
              <a:gd name="T0" fmla="*/ 2147483647 w 255"/>
              <a:gd name="T1" fmla="*/ 2147483647 h 65"/>
              <a:gd name="T2" fmla="*/ 2147483647 w 255"/>
              <a:gd name="T3" fmla="*/ 0 h 65"/>
              <a:gd name="T4" fmla="*/ 2147483647 w 255"/>
              <a:gd name="T5" fmla="*/ 0 h 65"/>
              <a:gd name="T6" fmla="*/ 0 w 255"/>
              <a:gd name="T7" fmla="*/ 2147483647 h 65"/>
              <a:gd name="T8" fmla="*/ 0 w 255"/>
              <a:gd name="T9" fmla="*/ 2147483647 h 65"/>
              <a:gd name="T10" fmla="*/ 2147483647 w 255"/>
              <a:gd name="T11" fmla="*/ 2147483647 h 65"/>
              <a:gd name="T12" fmla="*/ 2147483647 w 255"/>
              <a:gd name="T13" fmla="*/ 2147483647 h 65"/>
              <a:gd name="T14" fmla="*/ 2147483647 w 255"/>
              <a:gd name="T15" fmla="*/ 2147483647 h 65"/>
              <a:gd name="T16" fmla="*/ 0 60000 65536"/>
              <a:gd name="T17" fmla="*/ 0 60000 65536"/>
              <a:gd name="T18" fmla="*/ 0 60000 65536"/>
              <a:gd name="T19" fmla="*/ 0 60000 65536"/>
              <a:gd name="T20" fmla="*/ 0 60000 65536"/>
              <a:gd name="T21" fmla="*/ 0 60000 65536"/>
              <a:gd name="T22" fmla="*/ 0 60000 65536"/>
              <a:gd name="T23" fmla="*/ 0 60000 65536"/>
              <a:gd name="T24" fmla="*/ 0 w 255"/>
              <a:gd name="T25" fmla="*/ 0 h 65"/>
              <a:gd name="T26" fmla="*/ 255 w 255"/>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5" h="65">
                <a:moveTo>
                  <a:pt x="255" y="33"/>
                </a:moveTo>
                <a:cubicBezTo>
                  <a:pt x="255" y="15"/>
                  <a:pt x="248" y="0"/>
                  <a:pt x="239" y="0"/>
                </a:cubicBezTo>
                <a:cubicBezTo>
                  <a:pt x="17" y="0"/>
                  <a:pt x="17" y="0"/>
                  <a:pt x="17" y="0"/>
                </a:cubicBezTo>
                <a:cubicBezTo>
                  <a:pt x="7" y="0"/>
                  <a:pt x="0" y="15"/>
                  <a:pt x="0" y="33"/>
                </a:cubicBezTo>
                <a:cubicBezTo>
                  <a:pt x="0" y="33"/>
                  <a:pt x="0" y="33"/>
                  <a:pt x="0" y="33"/>
                </a:cubicBezTo>
                <a:cubicBezTo>
                  <a:pt x="0" y="50"/>
                  <a:pt x="7" y="65"/>
                  <a:pt x="17" y="65"/>
                </a:cubicBezTo>
                <a:cubicBezTo>
                  <a:pt x="239" y="65"/>
                  <a:pt x="239" y="65"/>
                  <a:pt x="239" y="65"/>
                </a:cubicBezTo>
                <a:cubicBezTo>
                  <a:pt x="248" y="65"/>
                  <a:pt x="255" y="50"/>
                  <a:pt x="255" y="33"/>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w="9525">
            <a:noFill/>
            <a:miter lim="800000"/>
            <a:headEnd/>
            <a:tailEnd/>
          </a:ln>
        </p:spPr>
        <p:txBody>
          <a:bodyPr lIns="68550" tIns="34274" rIns="68550" bIns="34274"/>
          <a:lstStyle/>
          <a:p>
            <a:pPr eaLnBrk="1" hangingPunct="1">
              <a:defRPr/>
            </a:pPr>
            <a:r>
              <a:rPr lang="en-US" altLang="zh-CN" sz="2800">
                <a:ea typeface="字魂59号-创粗黑" panose="00000500000000000000" pitchFamily="2" charset="-122"/>
                <a:cs typeface="Calibri" panose="020F0502020204030204" pitchFamily="34" charset="0"/>
                <a:sym typeface="字魂59号-创粗黑" panose="00000500000000000000" pitchFamily="2" charset="-122"/>
              </a:rPr>
              <a:t>Vui chơi</a:t>
            </a:r>
            <a:endParaRPr lang="zh-CN" altLang="en-US" sz="2800">
              <a:ea typeface="字魂59号-创粗黑" panose="00000500000000000000" pitchFamily="2" charset="-122"/>
              <a:cs typeface="Calibri" panose="020F0502020204030204" pitchFamily="34" charset="0"/>
              <a:sym typeface="字魂59号-创粗黑" panose="00000500000000000000" pitchFamily="2" charset="-122"/>
            </a:endParaRPr>
          </a:p>
        </p:txBody>
      </p:sp>
      <p:sp>
        <p:nvSpPr>
          <p:cNvPr id="34" name="Freeform 378">
            <a:extLst>
              <a:ext uri="{FF2B5EF4-FFF2-40B4-BE49-F238E27FC236}">
                <a16:creationId xmlns:a16="http://schemas.microsoft.com/office/drawing/2014/main" id="{110254CB-053A-499C-AA86-E3DA3FB68B70}"/>
              </a:ext>
            </a:extLst>
          </p:cNvPr>
          <p:cNvSpPr>
            <a:spLocks noChangeArrowheads="1"/>
          </p:cNvSpPr>
          <p:nvPr/>
        </p:nvSpPr>
        <p:spPr bwMode="auto">
          <a:xfrm>
            <a:off x="6451411" y="1733505"/>
            <a:ext cx="1549446" cy="487879"/>
          </a:xfrm>
          <a:custGeom>
            <a:avLst/>
            <a:gdLst>
              <a:gd name="T0" fmla="*/ 2147483647 w 255"/>
              <a:gd name="T1" fmla="*/ 2147483647 h 65"/>
              <a:gd name="T2" fmla="*/ 2147483647 w 255"/>
              <a:gd name="T3" fmla="*/ 0 h 65"/>
              <a:gd name="T4" fmla="*/ 2147483647 w 255"/>
              <a:gd name="T5" fmla="*/ 0 h 65"/>
              <a:gd name="T6" fmla="*/ 0 w 255"/>
              <a:gd name="T7" fmla="*/ 2147483647 h 65"/>
              <a:gd name="T8" fmla="*/ 0 w 255"/>
              <a:gd name="T9" fmla="*/ 2147483647 h 65"/>
              <a:gd name="T10" fmla="*/ 2147483647 w 255"/>
              <a:gd name="T11" fmla="*/ 2147483647 h 65"/>
              <a:gd name="T12" fmla="*/ 2147483647 w 255"/>
              <a:gd name="T13" fmla="*/ 2147483647 h 65"/>
              <a:gd name="T14" fmla="*/ 2147483647 w 255"/>
              <a:gd name="T15" fmla="*/ 2147483647 h 65"/>
              <a:gd name="T16" fmla="*/ 0 60000 65536"/>
              <a:gd name="T17" fmla="*/ 0 60000 65536"/>
              <a:gd name="T18" fmla="*/ 0 60000 65536"/>
              <a:gd name="T19" fmla="*/ 0 60000 65536"/>
              <a:gd name="T20" fmla="*/ 0 60000 65536"/>
              <a:gd name="T21" fmla="*/ 0 60000 65536"/>
              <a:gd name="T22" fmla="*/ 0 60000 65536"/>
              <a:gd name="T23" fmla="*/ 0 60000 65536"/>
              <a:gd name="T24" fmla="*/ 0 w 255"/>
              <a:gd name="T25" fmla="*/ 0 h 65"/>
              <a:gd name="T26" fmla="*/ 255 w 255"/>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5" h="65">
                <a:moveTo>
                  <a:pt x="255" y="33"/>
                </a:moveTo>
                <a:cubicBezTo>
                  <a:pt x="255" y="15"/>
                  <a:pt x="248" y="0"/>
                  <a:pt x="239" y="0"/>
                </a:cubicBezTo>
                <a:cubicBezTo>
                  <a:pt x="17" y="0"/>
                  <a:pt x="17" y="0"/>
                  <a:pt x="17" y="0"/>
                </a:cubicBezTo>
                <a:cubicBezTo>
                  <a:pt x="7" y="0"/>
                  <a:pt x="0" y="15"/>
                  <a:pt x="0" y="33"/>
                </a:cubicBezTo>
                <a:cubicBezTo>
                  <a:pt x="0" y="33"/>
                  <a:pt x="0" y="33"/>
                  <a:pt x="0" y="33"/>
                </a:cubicBezTo>
                <a:cubicBezTo>
                  <a:pt x="0" y="50"/>
                  <a:pt x="7" y="65"/>
                  <a:pt x="17" y="65"/>
                </a:cubicBezTo>
                <a:cubicBezTo>
                  <a:pt x="239" y="65"/>
                  <a:pt x="239" y="65"/>
                  <a:pt x="239" y="65"/>
                </a:cubicBezTo>
                <a:cubicBezTo>
                  <a:pt x="248" y="65"/>
                  <a:pt x="255" y="50"/>
                  <a:pt x="255" y="33"/>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w="9525">
            <a:noFill/>
            <a:miter lim="800000"/>
            <a:headEnd/>
            <a:tailEnd/>
          </a:ln>
        </p:spPr>
        <p:txBody>
          <a:bodyPr lIns="68550" tIns="34274" rIns="68550" bIns="34274"/>
          <a:lstStyle/>
          <a:p>
            <a:pPr eaLnBrk="1" hangingPunct="1">
              <a:defRPr/>
            </a:pPr>
            <a:r>
              <a:rPr lang="en-US" altLang="zh-CN" sz="2800">
                <a:ea typeface="字魂59号-创粗黑" panose="00000500000000000000" pitchFamily="2" charset="-122"/>
                <a:cs typeface="Calibri" panose="020F0502020204030204" pitchFamily="34" charset="0"/>
                <a:sym typeface="字魂59号-创粗黑" panose="00000500000000000000" pitchFamily="2" charset="-122"/>
              </a:rPr>
              <a:t>Ngoài giờ</a:t>
            </a:r>
            <a:endParaRPr lang="zh-CN" altLang="en-US" sz="2800">
              <a:ea typeface="字魂59号-创粗黑" panose="00000500000000000000" pitchFamily="2" charset="-122"/>
              <a:cs typeface="Calibri" panose="020F0502020204030204" pitchFamily="34" charset="0"/>
              <a:sym typeface="字魂59号-创粗黑" panose="00000500000000000000" pitchFamily="2" charset="-122"/>
            </a:endParaRPr>
          </a:p>
        </p:txBody>
      </p:sp>
      <p:sp>
        <p:nvSpPr>
          <p:cNvPr id="35" name="Freeform 378">
            <a:extLst>
              <a:ext uri="{FF2B5EF4-FFF2-40B4-BE49-F238E27FC236}">
                <a16:creationId xmlns:a16="http://schemas.microsoft.com/office/drawing/2014/main" id="{110254CB-053A-499C-AA86-E3DA3FB68B70}"/>
              </a:ext>
            </a:extLst>
          </p:cNvPr>
          <p:cNvSpPr>
            <a:spLocks noChangeArrowheads="1"/>
          </p:cNvSpPr>
          <p:nvPr/>
        </p:nvSpPr>
        <p:spPr bwMode="auto">
          <a:xfrm>
            <a:off x="6652822" y="4306972"/>
            <a:ext cx="1818095" cy="487879"/>
          </a:xfrm>
          <a:custGeom>
            <a:avLst/>
            <a:gdLst>
              <a:gd name="T0" fmla="*/ 2147483647 w 255"/>
              <a:gd name="T1" fmla="*/ 2147483647 h 65"/>
              <a:gd name="T2" fmla="*/ 2147483647 w 255"/>
              <a:gd name="T3" fmla="*/ 0 h 65"/>
              <a:gd name="T4" fmla="*/ 2147483647 w 255"/>
              <a:gd name="T5" fmla="*/ 0 h 65"/>
              <a:gd name="T6" fmla="*/ 0 w 255"/>
              <a:gd name="T7" fmla="*/ 2147483647 h 65"/>
              <a:gd name="T8" fmla="*/ 0 w 255"/>
              <a:gd name="T9" fmla="*/ 2147483647 h 65"/>
              <a:gd name="T10" fmla="*/ 2147483647 w 255"/>
              <a:gd name="T11" fmla="*/ 2147483647 h 65"/>
              <a:gd name="T12" fmla="*/ 2147483647 w 255"/>
              <a:gd name="T13" fmla="*/ 2147483647 h 65"/>
              <a:gd name="T14" fmla="*/ 2147483647 w 255"/>
              <a:gd name="T15" fmla="*/ 2147483647 h 65"/>
              <a:gd name="T16" fmla="*/ 0 60000 65536"/>
              <a:gd name="T17" fmla="*/ 0 60000 65536"/>
              <a:gd name="T18" fmla="*/ 0 60000 65536"/>
              <a:gd name="T19" fmla="*/ 0 60000 65536"/>
              <a:gd name="T20" fmla="*/ 0 60000 65536"/>
              <a:gd name="T21" fmla="*/ 0 60000 65536"/>
              <a:gd name="T22" fmla="*/ 0 60000 65536"/>
              <a:gd name="T23" fmla="*/ 0 60000 65536"/>
              <a:gd name="T24" fmla="*/ 0 w 255"/>
              <a:gd name="T25" fmla="*/ 0 h 65"/>
              <a:gd name="T26" fmla="*/ 255 w 255"/>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5" h="65">
                <a:moveTo>
                  <a:pt x="255" y="33"/>
                </a:moveTo>
                <a:cubicBezTo>
                  <a:pt x="255" y="15"/>
                  <a:pt x="248" y="0"/>
                  <a:pt x="239" y="0"/>
                </a:cubicBezTo>
                <a:cubicBezTo>
                  <a:pt x="17" y="0"/>
                  <a:pt x="17" y="0"/>
                  <a:pt x="17" y="0"/>
                </a:cubicBezTo>
                <a:cubicBezTo>
                  <a:pt x="7" y="0"/>
                  <a:pt x="0" y="15"/>
                  <a:pt x="0" y="33"/>
                </a:cubicBezTo>
                <a:cubicBezTo>
                  <a:pt x="0" y="33"/>
                  <a:pt x="0" y="33"/>
                  <a:pt x="0" y="33"/>
                </a:cubicBezTo>
                <a:cubicBezTo>
                  <a:pt x="0" y="50"/>
                  <a:pt x="7" y="65"/>
                  <a:pt x="17" y="65"/>
                </a:cubicBezTo>
                <a:cubicBezTo>
                  <a:pt x="239" y="65"/>
                  <a:pt x="239" y="65"/>
                  <a:pt x="239" y="65"/>
                </a:cubicBezTo>
                <a:cubicBezTo>
                  <a:pt x="248" y="65"/>
                  <a:pt x="255" y="50"/>
                  <a:pt x="255" y="33"/>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w="9525">
            <a:noFill/>
            <a:miter lim="800000"/>
            <a:headEnd/>
            <a:tailEnd/>
          </a:ln>
        </p:spPr>
        <p:txBody>
          <a:bodyPr lIns="68550" tIns="34274" rIns="68550" bIns="34274"/>
          <a:lstStyle/>
          <a:p>
            <a:pPr eaLnBrk="1" hangingPunct="1">
              <a:defRPr/>
            </a:pPr>
            <a:r>
              <a:rPr lang="en-US" altLang="zh-CN" sz="2800">
                <a:ea typeface="字魂59号-创粗黑" panose="00000500000000000000" pitchFamily="2" charset="-122"/>
                <a:cs typeface="Calibri" panose="020F0502020204030204" pitchFamily="34" charset="0"/>
                <a:sym typeface="字魂59号-创粗黑" panose="00000500000000000000" pitchFamily="2" charset="-122"/>
              </a:rPr>
              <a:t>Phong trào</a:t>
            </a:r>
            <a:endParaRPr lang="zh-CN" altLang="en-US" sz="2800">
              <a:ea typeface="字魂59号-创粗黑" panose="00000500000000000000" pitchFamily="2" charset="-122"/>
              <a:cs typeface="Calibri" panose="020F0502020204030204" pitchFamily="34" charset="0"/>
              <a:sym typeface="字魂59号-创粗黑" panose="00000500000000000000" pitchFamily="2" charset="-122"/>
            </a:endParaRPr>
          </a:p>
        </p:txBody>
      </p:sp>
      <p:sp>
        <p:nvSpPr>
          <p:cNvPr id="36" name="Freeform 378">
            <a:extLst>
              <a:ext uri="{FF2B5EF4-FFF2-40B4-BE49-F238E27FC236}">
                <a16:creationId xmlns:a16="http://schemas.microsoft.com/office/drawing/2014/main" id="{110254CB-053A-499C-AA86-E3DA3FB68B70}"/>
              </a:ext>
            </a:extLst>
          </p:cNvPr>
          <p:cNvSpPr>
            <a:spLocks noChangeArrowheads="1"/>
          </p:cNvSpPr>
          <p:nvPr/>
        </p:nvSpPr>
        <p:spPr bwMode="auto">
          <a:xfrm>
            <a:off x="739819" y="4229063"/>
            <a:ext cx="1658549" cy="487879"/>
          </a:xfrm>
          <a:custGeom>
            <a:avLst/>
            <a:gdLst>
              <a:gd name="T0" fmla="*/ 2147483647 w 255"/>
              <a:gd name="T1" fmla="*/ 2147483647 h 65"/>
              <a:gd name="T2" fmla="*/ 2147483647 w 255"/>
              <a:gd name="T3" fmla="*/ 0 h 65"/>
              <a:gd name="T4" fmla="*/ 2147483647 w 255"/>
              <a:gd name="T5" fmla="*/ 0 h 65"/>
              <a:gd name="T6" fmla="*/ 0 w 255"/>
              <a:gd name="T7" fmla="*/ 2147483647 h 65"/>
              <a:gd name="T8" fmla="*/ 0 w 255"/>
              <a:gd name="T9" fmla="*/ 2147483647 h 65"/>
              <a:gd name="T10" fmla="*/ 2147483647 w 255"/>
              <a:gd name="T11" fmla="*/ 2147483647 h 65"/>
              <a:gd name="T12" fmla="*/ 2147483647 w 255"/>
              <a:gd name="T13" fmla="*/ 2147483647 h 65"/>
              <a:gd name="T14" fmla="*/ 2147483647 w 255"/>
              <a:gd name="T15" fmla="*/ 2147483647 h 65"/>
              <a:gd name="T16" fmla="*/ 0 60000 65536"/>
              <a:gd name="T17" fmla="*/ 0 60000 65536"/>
              <a:gd name="T18" fmla="*/ 0 60000 65536"/>
              <a:gd name="T19" fmla="*/ 0 60000 65536"/>
              <a:gd name="T20" fmla="*/ 0 60000 65536"/>
              <a:gd name="T21" fmla="*/ 0 60000 65536"/>
              <a:gd name="T22" fmla="*/ 0 60000 65536"/>
              <a:gd name="T23" fmla="*/ 0 60000 65536"/>
              <a:gd name="T24" fmla="*/ 0 w 255"/>
              <a:gd name="T25" fmla="*/ 0 h 65"/>
              <a:gd name="T26" fmla="*/ 255 w 255"/>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5" h="65">
                <a:moveTo>
                  <a:pt x="255" y="33"/>
                </a:moveTo>
                <a:cubicBezTo>
                  <a:pt x="255" y="15"/>
                  <a:pt x="248" y="0"/>
                  <a:pt x="239" y="0"/>
                </a:cubicBezTo>
                <a:cubicBezTo>
                  <a:pt x="17" y="0"/>
                  <a:pt x="17" y="0"/>
                  <a:pt x="17" y="0"/>
                </a:cubicBezTo>
                <a:cubicBezTo>
                  <a:pt x="7" y="0"/>
                  <a:pt x="0" y="15"/>
                  <a:pt x="0" y="33"/>
                </a:cubicBezTo>
                <a:cubicBezTo>
                  <a:pt x="0" y="33"/>
                  <a:pt x="0" y="33"/>
                  <a:pt x="0" y="33"/>
                </a:cubicBezTo>
                <a:cubicBezTo>
                  <a:pt x="0" y="50"/>
                  <a:pt x="7" y="65"/>
                  <a:pt x="17" y="65"/>
                </a:cubicBezTo>
                <a:cubicBezTo>
                  <a:pt x="239" y="65"/>
                  <a:pt x="239" y="65"/>
                  <a:pt x="239" y="65"/>
                </a:cubicBezTo>
                <a:cubicBezTo>
                  <a:pt x="248" y="65"/>
                  <a:pt x="255" y="50"/>
                  <a:pt x="255" y="33"/>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w="9525">
            <a:noFill/>
            <a:miter lim="800000"/>
            <a:headEnd/>
            <a:tailEnd/>
          </a:ln>
        </p:spPr>
        <p:txBody>
          <a:bodyPr lIns="68550" tIns="34274" rIns="68550" bIns="34274"/>
          <a:lstStyle/>
          <a:p>
            <a:pPr eaLnBrk="1" hangingPunct="1">
              <a:defRPr/>
            </a:pPr>
            <a:r>
              <a:rPr lang="en-US" altLang="zh-CN" sz="2800">
                <a:ea typeface="字魂59号-创粗黑" panose="00000500000000000000" pitchFamily="2" charset="-122"/>
                <a:cs typeface="Calibri" panose="020F0502020204030204" pitchFamily="34" charset="0"/>
                <a:sym typeface="字魂59号-创粗黑" panose="00000500000000000000" pitchFamily="2" charset="-122"/>
              </a:rPr>
              <a:t>Học nhóm</a:t>
            </a:r>
            <a:endParaRPr lang="zh-CN" altLang="en-US" sz="2800">
              <a:ea typeface="字魂59号-创粗黑" panose="00000500000000000000" pitchFamily="2" charset="-122"/>
              <a:cs typeface="Calibri" panose="020F0502020204030204" pitchFamily="34" charset="0"/>
              <a:sym typeface="字魂59号-创粗黑" panose="00000500000000000000" pitchFamily="2" charset="-122"/>
            </a:endParaRPr>
          </a:p>
        </p:txBody>
      </p:sp>
    </p:spTree>
    <p:extLst>
      <p:ext uri="{BB962C8B-B14F-4D97-AF65-F5344CB8AC3E}">
        <p14:creationId xmlns:p14="http://schemas.microsoft.com/office/powerpoint/2010/main" val="3022373714"/>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 presetClass="entr" presetSubtype="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1+#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circle(in)">
                                      <p:cBhvr>
                                        <p:cTn id="24" dur="2000"/>
                                        <p:tgtEl>
                                          <p:spTgt spid="31"/>
                                        </p:tgtEl>
                                      </p:cBhvr>
                                    </p:animEffect>
                                  </p:childTnLst>
                                </p:cTn>
                              </p:par>
                              <p:par>
                                <p:cTn id="25" presetID="6" presetClass="entr" presetSubtype="16"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circle(in)">
                                      <p:cBhvr>
                                        <p:cTn id="27" dur="2000"/>
                                        <p:tgtEl>
                                          <p:spTgt spid="3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circle(in)">
                                      <p:cBhvr>
                                        <p:cTn id="32" dur="2000"/>
                                        <p:tgtEl>
                                          <p:spTgt spid="32"/>
                                        </p:tgtEl>
                                      </p:cBhvr>
                                    </p:animEffect>
                                  </p:childTnLst>
                                </p:cTn>
                              </p:par>
                              <p:par>
                                <p:cTn id="33" presetID="42" presetClass="exit" presetSubtype="0" fill="hold" grpId="1" nodeType="withEffect">
                                  <p:stCondLst>
                                    <p:cond delay="0"/>
                                  </p:stCondLst>
                                  <p:childTnLst>
                                    <p:animEffect transition="out" filter="fade">
                                      <p:cBhvr>
                                        <p:cTn id="34" dur="1000"/>
                                        <p:tgtEl>
                                          <p:spTgt spid="24"/>
                                        </p:tgtEl>
                                      </p:cBhvr>
                                    </p:animEffect>
                                    <p:anim calcmode="lin" valueType="num">
                                      <p:cBhvr>
                                        <p:cTn id="35" dur="1000"/>
                                        <p:tgtEl>
                                          <p:spTgt spid="24"/>
                                        </p:tgtEl>
                                        <p:attrNameLst>
                                          <p:attrName>ppt_x</p:attrName>
                                        </p:attrNameLst>
                                      </p:cBhvr>
                                      <p:tavLst>
                                        <p:tav tm="0">
                                          <p:val>
                                            <p:strVal val="ppt_x"/>
                                          </p:val>
                                        </p:tav>
                                        <p:tav tm="100000">
                                          <p:val>
                                            <p:strVal val="ppt_x"/>
                                          </p:val>
                                        </p:tav>
                                      </p:tavLst>
                                    </p:anim>
                                    <p:anim calcmode="lin" valueType="num">
                                      <p:cBhvr>
                                        <p:cTn id="36" dur="1000"/>
                                        <p:tgtEl>
                                          <p:spTgt spid="24"/>
                                        </p:tgtEl>
                                        <p:attrNameLst>
                                          <p:attrName>ppt_y</p:attrName>
                                        </p:attrNameLst>
                                      </p:cBhvr>
                                      <p:tavLst>
                                        <p:tav tm="0">
                                          <p:val>
                                            <p:strVal val="ppt_y"/>
                                          </p:val>
                                        </p:tav>
                                        <p:tav tm="100000">
                                          <p:val>
                                            <p:strVal val="ppt_y+.1"/>
                                          </p:val>
                                        </p:tav>
                                      </p:tavLst>
                                    </p:anim>
                                    <p:set>
                                      <p:cBhvr>
                                        <p:cTn id="37" dur="1" fill="hold">
                                          <p:stCondLst>
                                            <p:cond delay="999"/>
                                          </p:stCondLst>
                                        </p:cTn>
                                        <p:tgtEl>
                                          <p:spTgt spid="24"/>
                                        </p:tgtEl>
                                        <p:attrNameLst>
                                          <p:attrName>style.visibility</p:attrName>
                                        </p:attrNameLst>
                                      </p:cBhvr>
                                      <p:to>
                                        <p:strVal val="hidden"/>
                                      </p:to>
                                    </p:set>
                                  </p:childTnLst>
                                </p:cTn>
                              </p:par>
                              <p:par>
                                <p:cTn id="38" presetID="42" presetClass="exit" presetSubtype="0" fill="hold" grpId="1" nodeType="withEffect">
                                  <p:stCondLst>
                                    <p:cond delay="0"/>
                                  </p:stCondLst>
                                  <p:childTnLst>
                                    <p:animEffect transition="out" filter="fade">
                                      <p:cBhvr>
                                        <p:cTn id="39" dur="1000"/>
                                        <p:tgtEl>
                                          <p:spTgt spid="23"/>
                                        </p:tgtEl>
                                      </p:cBhvr>
                                    </p:animEffect>
                                    <p:anim calcmode="lin" valueType="num">
                                      <p:cBhvr>
                                        <p:cTn id="40" dur="1000"/>
                                        <p:tgtEl>
                                          <p:spTgt spid="23"/>
                                        </p:tgtEl>
                                        <p:attrNameLst>
                                          <p:attrName>ppt_x</p:attrName>
                                        </p:attrNameLst>
                                      </p:cBhvr>
                                      <p:tavLst>
                                        <p:tav tm="0">
                                          <p:val>
                                            <p:strVal val="ppt_x"/>
                                          </p:val>
                                        </p:tav>
                                        <p:tav tm="100000">
                                          <p:val>
                                            <p:strVal val="ppt_x"/>
                                          </p:val>
                                        </p:tav>
                                      </p:tavLst>
                                    </p:anim>
                                    <p:anim calcmode="lin" valueType="num">
                                      <p:cBhvr>
                                        <p:cTn id="41" dur="1000"/>
                                        <p:tgtEl>
                                          <p:spTgt spid="23"/>
                                        </p:tgtEl>
                                        <p:attrNameLst>
                                          <p:attrName>ppt_y</p:attrName>
                                        </p:attrNameLst>
                                      </p:cBhvr>
                                      <p:tavLst>
                                        <p:tav tm="0">
                                          <p:val>
                                            <p:strVal val="ppt_y"/>
                                          </p:val>
                                        </p:tav>
                                        <p:tav tm="100000">
                                          <p:val>
                                            <p:strVal val="ppt_y+.1"/>
                                          </p:val>
                                        </p:tav>
                                      </p:tavLst>
                                    </p:anim>
                                    <p:set>
                                      <p:cBhvr>
                                        <p:cTn id="42" dur="1" fill="hold">
                                          <p:stCondLst>
                                            <p:cond delay="999"/>
                                          </p:stCondLst>
                                        </p:cTn>
                                        <p:tgtEl>
                                          <p:spTgt spid="23"/>
                                        </p:tgtEl>
                                        <p:attrNameLst>
                                          <p:attrName>style.visibility</p:attrName>
                                        </p:attrNameLst>
                                      </p:cBhvr>
                                      <p:to>
                                        <p:strVal val="hidden"/>
                                      </p:to>
                                    </p:set>
                                  </p:childTnLst>
                                </p:cTn>
                              </p:par>
                              <p:par>
                                <p:cTn id="43" presetID="6" presetClass="entr" presetSubtype="16"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circle(in)">
                                      <p:cBhvr>
                                        <p:cTn id="45" dur="20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circle(in)">
                                      <p:cBhvr>
                                        <p:cTn id="50" dur="2000"/>
                                        <p:tgtEl>
                                          <p:spTgt spid="33"/>
                                        </p:tgtEl>
                                      </p:cBhvr>
                                    </p:animEffect>
                                  </p:childTnLst>
                                </p:cTn>
                              </p:par>
                              <p:par>
                                <p:cTn id="51" presetID="6" presetClass="entr" presetSubtype="16"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circle(in)">
                                      <p:cBhvr>
                                        <p:cTn id="53" dur="20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grpId="0"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circle(in)">
                                      <p:cBhvr>
                                        <p:cTn id="58" dur="2000"/>
                                        <p:tgtEl>
                                          <p:spTgt spid="34"/>
                                        </p:tgtEl>
                                      </p:cBhvr>
                                    </p:animEffect>
                                  </p:childTnLst>
                                </p:cTn>
                              </p:par>
                              <p:par>
                                <p:cTn id="59" presetID="6" presetClass="entr" presetSubtype="16" fill="hold" nodeType="with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circle(in)">
                                      <p:cBhvr>
                                        <p:cTn id="61" dur="2000"/>
                                        <p:tgtEl>
                                          <p:spTgt spid="27"/>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36"/>
                                        </p:tgtEl>
                                        <p:attrNameLst>
                                          <p:attrName>style.visibility</p:attrName>
                                        </p:attrNameLst>
                                      </p:cBhvr>
                                      <p:to>
                                        <p:strVal val="visible"/>
                                      </p:to>
                                    </p:set>
                                    <p:animEffect transition="in" filter="circle(in)">
                                      <p:cBhvr>
                                        <p:cTn id="66" dur="2000"/>
                                        <p:tgtEl>
                                          <p:spTgt spid="36"/>
                                        </p:tgtEl>
                                      </p:cBhvr>
                                    </p:animEffect>
                                  </p:childTnLst>
                                </p:cTn>
                              </p:par>
                              <p:par>
                                <p:cTn id="67" presetID="6" presetClass="entr" presetSubtype="16" fill="hold"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circle(in)">
                                      <p:cBhvr>
                                        <p:cTn id="69" dur="20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grpId="0" nodeType="clickEffect">
                                  <p:stCondLst>
                                    <p:cond delay="0"/>
                                  </p:stCondLst>
                                  <p:childTnLst>
                                    <p:set>
                                      <p:cBhvr>
                                        <p:cTn id="73" dur="1" fill="hold">
                                          <p:stCondLst>
                                            <p:cond delay="0"/>
                                          </p:stCondLst>
                                        </p:cTn>
                                        <p:tgtEl>
                                          <p:spTgt spid="35"/>
                                        </p:tgtEl>
                                        <p:attrNameLst>
                                          <p:attrName>style.visibility</p:attrName>
                                        </p:attrNameLst>
                                      </p:cBhvr>
                                      <p:to>
                                        <p:strVal val="visible"/>
                                      </p:to>
                                    </p:set>
                                    <p:animEffect transition="in" filter="circle(in)">
                                      <p:cBhvr>
                                        <p:cTn id="74" dur="2000"/>
                                        <p:tgtEl>
                                          <p:spTgt spid="35"/>
                                        </p:tgtEl>
                                      </p:cBhvr>
                                    </p:animEffect>
                                  </p:childTnLst>
                                </p:cTn>
                              </p:par>
                              <p:par>
                                <p:cTn id="75" presetID="6" presetClass="entr" presetSubtype="16" fill="hold" nodeType="with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circle(in)">
                                      <p:cBhvr>
                                        <p:cTn id="77"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p:bldP spid="24" grpId="1"/>
      <p:bldP spid="31" grpId="0"/>
      <p:bldP spid="32" grpId="0" animBg="1"/>
      <p:bldP spid="33" grpId="0" animBg="1"/>
      <p:bldP spid="34" grpId="0" animBg="1"/>
      <p:bldP spid="35" grpId="0" animBg="1"/>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B739701-863E-4BA1-964D-0C62882788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9" y="0"/>
            <a:ext cx="913765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组合 41">
            <a:extLst>
              <a:ext uri="{FF2B5EF4-FFF2-40B4-BE49-F238E27FC236}">
                <a16:creationId xmlns:a16="http://schemas.microsoft.com/office/drawing/2014/main" id="{794FE43F-C3FA-462E-92FA-8A135860EF60}"/>
              </a:ext>
            </a:extLst>
          </p:cNvPr>
          <p:cNvGrpSpPr>
            <a:grpSpLocks/>
          </p:cNvGrpSpPr>
          <p:nvPr/>
        </p:nvGrpSpPr>
        <p:grpSpPr bwMode="auto">
          <a:xfrm>
            <a:off x="3891584" y="64025"/>
            <a:ext cx="1296144" cy="1151410"/>
            <a:chOff x="2047018" y="-96582"/>
            <a:chExt cx="614453" cy="616911"/>
          </a:xfrm>
        </p:grpSpPr>
        <p:sp>
          <p:nvSpPr>
            <p:cNvPr id="13" name="椭圆 20">
              <a:extLst>
                <a:ext uri="{FF2B5EF4-FFF2-40B4-BE49-F238E27FC236}">
                  <a16:creationId xmlns:a16="http://schemas.microsoft.com/office/drawing/2014/main" id="{382F5634-2864-4C9E-904C-6D08E838FFAD}"/>
                </a:ext>
              </a:extLst>
            </p:cNvPr>
            <p:cNvSpPr/>
            <p:nvPr/>
          </p:nvSpPr>
          <p:spPr>
            <a:xfrm flipV="1">
              <a:off x="2047018" y="-96582"/>
              <a:ext cx="614453" cy="616911"/>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0" tIns="48215" rIns="96430" bIns="48215" anchor="ctr"/>
            <a:lstStyle/>
            <a:p>
              <a:pPr algn="ctr" eaLnBrk="1" hangingPunct="1">
                <a:defRPr/>
              </a:pPr>
              <a:endParaRPr lang="zh-CN" altLang="en-US" sz="900"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 name="文本框 6">
              <a:extLst>
                <a:ext uri="{FF2B5EF4-FFF2-40B4-BE49-F238E27FC236}">
                  <a16:creationId xmlns:a16="http://schemas.microsoft.com/office/drawing/2014/main" id="{138F481E-51F6-4C8F-AD33-9BFBD0D52675}"/>
                </a:ext>
              </a:extLst>
            </p:cNvPr>
            <p:cNvSpPr txBox="1"/>
            <p:nvPr/>
          </p:nvSpPr>
          <p:spPr>
            <a:xfrm>
              <a:off x="2092128" y="13990"/>
              <a:ext cx="569343" cy="395767"/>
            </a:xfrm>
            <a:prstGeom prst="rect">
              <a:avLst/>
            </a:prstGeom>
            <a:noFill/>
          </p:spPr>
          <p:txBody>
            <a:bodyPr lIns="0" tIns="0" rIns="0" bIns="0">
              <a:spAutoFit/>
            </a:bodyPr>
            <a:lstStyle/>
            <a:p>
              <a:pPr algn="ctr" eaLnBrk="1" hangingPunct="1">
                <a:defRPr/>
              </a:pPr>
              <a:r>
                <a:rPr lang="en-US" altLang="zh-CN" sz="48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01</a:t>
              </a:r>
              <a:endParaRPr lang="zh-CN" altLang="en-US" sz="48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5" name="Rectangle 14">
            <a:extLst>
              <a:ext uri="{FF2B5EF4-FFF2-40B4-BE49-F238E27FC236}">
                <a16:creationId xmlns:a16="http://schemas.microsoft.com/office/drawing/2014/main" id="{6FD95E5E-44CA-4B58-A903-5BCE3F4F23CF}"/>
              </a:ext>
            </a:extLst>
          </p:cNvPr>
          <p:cNvSpPr/>
          <p:nvPr/>
        </p:nvSpPr>
        <p:spPr>
          <a:xfrm>
            <a:off x="2340546" y="1560538"/>
            <a:ext cx="4896544" cy="1224136"/>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5023" tIns="32511" rIns="65023" bIns="32511" anchor="ctr"/>
          <a:lstStyle/>
          <a:p>
            <a:pPr algn="ctr" eaLnBrk="1" hangingPunct="1">
              <a:lnSpc>
                <a:spcPct val="150000"/>
              </a:lnSpc>
              <a:defRPr/>
            </a:pPr>
            <a:endParaRPr 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 name="TextBox 15">
            <a:extLst>
              <a:ext uri="{FF2B5EF4-FFF2-40B4-BE49-F238E27FC236}">
                <a16:creationId xmlns:a16="http://schemas.microsoft.com/office/drawing/2014/main" id="{BAA69BD9-866B-40C2-9618-F8384924A80F}"/>
              </a:ext>
            </a:extLst>
          </p:cNvPr>
          <p:cNvSpPr txBox="1"/>
          <p:nvPr/>
        </p:nvSpPr>
        <p:spPr>
          <a:xfrm>
            <a:off x="2487428" y="1557462"/>
            <a:ext cx="4605646" cy="1231106"/>
          </a:xfrm>
          <a:prstGeom prst="rect">
            <a:avLst/>
          </a:prstGeom>
          <a:noFill/>
        </p:spPr>
        <p:txBody>
          <a:bodyPr wrap="square" lIns="0" tIns="0" rIns="0" bIns="0" rtlCol="0">
            <a:spAutoFit/>
          </a:bodyPr>
          <a:lstStyle/>
          <a:p>
            <a:pPr algn="ctr"/>
            <a:r>
              <a:rPr lang="en-US" sz="4000" b="1">
                <a:latin typeface="iCiel Cadena" panose="02000503000000020004" pitchFamily="50" charset="0"/>
              </a:rPr>
              <a:t>Quan sát và chọn lọc chi tiết</a:t>
            </a:r>
          </a:p>
        </p:txBody>
      </p:sp>
      <p:pic>
        <p:nvPicPr>
          <p:cNvPr id="2050" name="Picture 2" descr="Lưu trữ Chibi - KhoThietKe.N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0706" y="2658144"/>
            <a:ext cx="1862448" cy="2002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0238089"/>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800" fill="hold"/>
                                        <p:tgtEl>
                                          <p:spTgt spid="12"/>
                                        </p:tgtEl>
                                        <p:attrNameLst>
                                          <p:attrName>ppt_x</p:attrName>
                                        </p:attrNameLst>
                                      </p:cBhvr>
                                      <p:tavLst>
                                        <p:tav tm="0">
                                          <p:val>
                                            <p:strVal val="0-#ppt_w/2"/>
                                          </p:val>
                                        </p:tav>
                                        <p:tav tm="100000">
                                          <p:val>
                                            <p:strVal val="#ppt_x"/>
                                          </p:val>
                                        </p:tav>
                                      </p:tavLst>
                                    </p:anim>
                                    <p:anim calcmode="lin" valueType="num">
                                      <p:cBhvr additive="base">
                                        <p:cTn id="14" dur="800" fill="hold"/>
                                        <p:tgtEl>
                                          <p:spTgt spid="12"/>
                                        </p:tgtEl>
                                        <p:attrNameLst>
                                          <p:attrName>ppt_y</p:attrName>
                                        </p:attrNameLst>
                                      </p:cBhvr>
                                      <p:tavLst>
                                        <p:tav tm="0">
                                          <p:val>
                                            <p:strVal val="#ppt_y"/>
                                          </p:val>
                                        </p:tav>
                                        <p:tav tm="100000">
                                          <p:val>
                                            <p:strVal val="#ppt_y"/>
                                          </p:val>
                                        </p:tav>
                                      </p:tavLst>
                                    </p:anim>
                                  </p:childTnLst>
                                </p:cTn>
                              </p:par>
                            </p:childTnLst>
                          </p:cTn>
                        </p:par>
                        <p:par>
                          <p:cTn id="15" fill="hold">
                            <p:stCondLst>
                              <p:cond delay="1800"/>
                            </p:stCondLst>
                            <p:childTnLst>
                              <p:par>
                                <p:cTn id="16" presetID="10"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par>
                          <p:cTn id="19" fill="hold">
                            <p:stCondLst>
                              <p:cond delay="2300"/>
                            </p:stCondLst>
                            <p:childTnLst>
                              <p:par>
                                <p:cTn id="20" presetID="10" presetClass="entr" presetSubtype="0" fill="hold" grpId="0" nodeType="afterEffect">
                                  <p:stCondLst>
                                    <p:cond delay="0"/>
                                  </p:stCondLst>
                                  <p:iterate type="lt">
                                    <p:tmPct val="10000"/>
                                  </p:iterate>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48"/>
            <a:ext cx="9145588" cy="5154948"/>
          </a:xfrm>
          <a:prstGeom prst="rect">
            <a:avLst/>
          </a:prstGeom>
          <a:solidFill>
            <a:srgbClr val="66CC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a:stretch>
            <a:fillRect/>
          </a:stretch>
        </p:blipFill>
        <p:spPr>
          <a:xfrm>
            <a:off x="-100030" y="3490655"/>
            <a:ext cx="9402807" cy="1664641"/>
          </a:xfrm>
          <a:prstGeom prst="rect">
            <a:avLst/>
          </a:prstGeom>
        </p:spPr>
      </p:pic>
      <p:sp>
        <p:nvSpPr>
          <p:cNvPr id="3" name="Round Diagonal Corner Rectangle 2"/>
          <p:cNvSpPr/>
          <p:nvPr/>
        </p:nvSpPr>
        <p:spPr>
          <a:xfrm>
            <a:off x="972539" y="2974572"/>
            <a:ext cx="7200510" cy="1894335"/>
          </a:xfrm>
          <a:prstGeom prst="round2DiagRect">
            <a:avLst>
              <a:gd name="adj1" fmla="val 0"/>
              <a:gd name="adj2" fmla="val 23883"/>
            </a:avLst>
          </a:prstGeom>
          <a:ln w="28575">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a:solidFill>
                  <a:srgbClr val="FF0000"/>
                </a:solidFill>
                <a:latin typeface="#9Slide05 SVNShintia Script" panose="02000804000000020003" pitchFamily="2" charset="0"/>
                <a:cs typeface="Calibri" panose="020F0502020204030204" pitchFamily="34" charset="0"/>
              </a:rPr>
              <a:t>Em quan sát bạn thân bằng những giác quan nào?</a:t>
            </a:r>
            <a:endParaRPr lang="en-US" sz="2400" b="1" dirty="0">
              <a:solidFill>
                <a:srgbClr val="FF000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06BEAEA-6CEA-4232-BE32-32149CAB636D}"/>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508" b="98241" l="1250" r="96500"/>
                    </a14:imgEffect>
                  </a14:imgLayer>
                </a14:imgProps>
              </a:ext>
              <a:ext uri="{28A0092B-C50C-407E-A947-70E740481C1C}">
                <a14:useLocalDpi xmlns:a14="http://schemas.microsoft.com/office/drawing/2010/main" val="0"/>
              </a:ext>
            </a:extLst>
          </a:blip>
          <a:stretch>
            <a:fillRect/>
          </a:stretch>
        </p:blipFill>
        <p:spPr>
          <a:xfrm>
            <a:off x="423240" y="246058"/>
            <a:ext cx="1567948" cy="780054"/>
          </a:xfrm>
          <a:prstGeom prst="rect">
            <a:avLst/>
          </a:prstGeom>
        </p:spPr>
      </p:pic>
      <p:pic>
        <p:nvPicPr>
          <p:cNvPr id="4" name="Picture 3">
            <a:extLst>
              <a:ext uri="{FF2B5EF4-FFF2-40B4-BE49-F238E27FC236}">
                <a16:creationId xmlns:a16="http://schemas.microsoft.com/office/drawing/2014/main" id="{9F749D6B-97F7-45CE-855A-2DA57E21C28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38290" y="3921739"/>
            <a:ext cx="943332" cy="1006124"/>
          </a:xfrm>
          <a:prstGeom prst="rect">
            <a:avLst/>
          </a:prstGeom>
          <a:effectLst>
            <a:outerShdw blurRad="50800" dist="38100" dir="2700000" algn="tl" rotWithShape="0">
              <a:prstClr val="black">
                <a:alpha val="40000"/>
              </a:prstClr>
            </a:outerShdw>
          </a:effectLst>
        </p:spPr>
      </p:pic>
      <p:sp>
        <p:nvSpPr>
          <p:cNvPr id="10" name="A.MsPham"/>
          <p:cNvSpPr/>
          <p:nvPr/>
        </p:nvSpPr>
        <p:spPr>
          <a:xfrm>
            <a:off x="252314" y="1251527"/>
            <a:ext cx="3116522" cy="149763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92" tIns="34296" rIns="68592" bIns="34296" numCol="1" spcCol="0" rtlCol="0" fromWordArt="0" anchor="ctr" anchorCtr="0" forceAA="0" compatLnSpc="1">
            <a:prstTxWarp prst="textNoShape">
              <a:avLst/>
            </a:prstTxWarp>
            <a:noAutofit/>
          </a:bodyPr>
          <a:lstStyle/>
          <a:p>
            <a:pPr algn="ctr"/>
            <a:r>
              <a:rPr lang="en-US" sz="2400">
                <a:solidFill>
                  <a:srgbClr val="FF0000"/>
                </a:solidFill>
                <a:latin typeface="#9Slide05 SVNShintia Script" panose="02000804000000020003" pitchFamily="2" charset="0"/>
                <a:cs typeface="Calibri" panose="020F0502020204030204" pitchFamily="34" charset="0"/>
              </a:rPr>
              <a:t>A. </a:t>
            </a:r>
            <a:r>
              <a:rPr lang="en-US" sz="2400">
                <a:solidFill>
                  <a:schemeClr val="tx1"/>
                </a:solidFill>
                <a:latin typeface="#9Slide05 SVNShintia Script" panose="02000804000000020003" pitchFamily="2" charset="0"/>
                <a:cs typeface="Calibri" panose="020F0502020204030204" pitchFamily="34" charset="0"/>
              </a:rPr>
              <a:t>Em quan sát bạn thân bằng mắt. </a:t>
            </a:r>
            <a:endParaRPr lang="en-US" sz="1600" b="1">
              <a:solidFill>
                <a:schemeClr val="tx1"/>
              </a:solidFill>
              <a:latin typeface="Arial" panose="020B0604020202020204" pitchFamily="34" charset="0"/>
              <a:cs typeface="Arial" panose="020B0604020202020204" pitchFamily="34" charset="0"/>
            </a:endParaRPr>
          </a:p>
        </p:txBody>
      </p:sp>
      <p:sp>
        <p:nvSpPr>
          <p:cNvPr id="12" name="A.MsPham"/>
          <p:cNvSpPr/>
          <p:nvPr/>
        </p:nvSpPr>
        <p:spPr>
          <a:xfrm>
            <a:off x="2988618" y="124272"/>
            <a:ext cx="3085554" cy="1618029"/>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92" tIns="34296" rIns="68592" bIns="34296" numCol="1" spcCol="0" rtlCol="0" fromWordArt="0" anchor="ctr" anchorCtr="0" forceAA="0" compatLnSpc="1">
            <a:prstTxWarp prst="textNoShape">
              <a:avLst/>
            </a:prstTxWarp>
            <a:noAutofit/>
          </a:bodyPr>
          <a:lstStyle/>
          <a:p>
            <a:pPr algn="ctr"/>
            <a:r>
              <a:rPr lang="en-US" sz="2400">
                <a:solidFill>
                  <a:srgbClr val="FF0000"/>
                </a:solidFill>
                <a:latin typeface="#9Slide05 SVNShintia Script" panose="02000804000000020003" pitchFamily="2" charset="0"/>
                <a:cs typeface="Calibri" panose="020F0502020204030204" pitchFamily="34" charset="0"/>
              </a:rPr>
              <a:t>B. </a:t>
            </a:r>
            <a:r>
              <a:rPr lang="en-US" sz="2400">
                <a:solidFill>
                  <a:schemeClr val="tx1"/>
                </a:solidFill>
                <a:latin typeface="#9Slide05 SVNShintia Script" panose="02000804000000020003" pitchFamily="2" charset="0"/>
                <a:cs typeface="Calibri" panose="020F0502020204030204" pitchFamily="34" charset="0"/>
              </a:rPr>
              <a:t>Em quan sát bạn thân bằng nhiều giác quan.</a:t>
            </a:r>
            <a:endParaRPr lang="en-US" sz="1600" b="1">
              <a:solidFill>
                <a:schemeClr val="tx1"/>
              </a:solidFill>
              <a:latin typeface="Arial" panose="020B0604020202020204" pitchFamily="34" charset="0"/>
              <a:cs typeface="Arial" panose="020B0604020202020204" pitchFamily="34" charset="0"/>
            </a:endParaRPr>
          </a:p>
        </p:txBody>
      </p:sp>
      <p:sp>
        <p:nvSpPr>
          <p:cNvPr id="13" name="A.MsPham"/>
          <p:cNvSpPr/>
          <p:nvPr/>
        </p:nvSpPr>
        <p:spPr>
          <a:xfrm>
            <a:off x="5647900" y="1172930"/>
            <a:ext cx="3162576" cy="149763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92" tIns="34296" rIns="68592" bIns="34296" numCol="1" spcCol="0" rtlCol="0" fromWordArt="0" anchor="ctr" anchorCtr="0" forceAA="0" compatLnSpc="1">
            <a:prstTxWarp prst="textNoShape">
              <a:avLst/>
            </a:prstTxWarp>
            <a:noAutofit/>
          </a:bodyPr>
          <a:lstStyle/>
          <a:p>
            <a:pPr algn="ctr"/>
            <a:r>
              <a:rPr lang="en-US" sz="2400">
                <a:solidFill>
                  <a:srgbClr val="FF0000"/>
                </a:solidFill>
                <a:latin typeface="#9Slide05 SVNShintia Script" panose="02000804000000020003" pitchFamily="2" charset="0"/>
                <a:cs typeface="Calibri" panose="020F0502020204030204" pitchFamily="34" charset="0"/>
              </a:rPr>
              <a:t>C. </a:t>
            </a:r>
            <a:r>
              <a:rPr lang="en-US" sz="2400">
                <a:solidFill>
                  <a:schemeClr val="tx1"/>
                </a:solidFill>
                <a:latin typeface="#9Slide05 SVNShintia Script" panose="02000804000000020003" pitchFamily="2" charset="0"/>
                <a:cs typeface="Calibri" panose="020F0502020204030204" pitchFamily="34" charset="0"/>
              </a:rPr>
              <a:t>Em quan sát bạn thân bằng tai.</a:t>
            </a:r>
            <a:endParaRPr lang="en-US" sz="1600" b="1">
              <a:solidFill>
                <a:schemeClr val="tx1"/>
              </a:solidFill>
              <a:latin typeface="Arial" panose="020B0604020202020204" pitchFamily="34" charset="0"/>
              <a:cs typeface="Arial" panose="020B0604020202020204" pitchFamily="34" charset="0"/>
            </a:endParaRPr>
          </a:p>
        </p:txBody>
      </p:sp>
      <p:pic>
        <p:nvPicPr>
          <p:cNvPr id="3074" name="Picture 2" descr="Em Bé Cute, Chibi PNG 5 - KhoThietKe.Net">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353" y="3058539"/>
            <a:ext cx="1977755" cy="2126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1942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1+#ppt_w/2"/>
                                          </p:val>
                                        </p:tav>
                                        <p:tav tm="100000">
                                          <p:val>
                                            <p:strVal val="#ppt_x"/>
                                          </p:val>
                                        </p:tav>
                                      </p:tavLst>
                                    </p:anim>
                                    <p:anim calcmode="lin" valueType="num">
                                      <p:cBhvr additive="base">
                                        <p:cTn id="16"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9" presetClass="emph" presetSubtype="0" grpId="2" nodeType="clickEffect">
                                  <p:stCondLst>
                                    <p:cond delay="0"/>
                                  </p:stCondLst>
                                  <p:childTnLst>
                                    <p:set>
                                      <p:cBhvr rctx="PPT">
                                        <p:cTn id="21" dur="indefinite"/>
                                        <p:tgtEl>
                                          <p:spTgt spid="10"/>
                                        </p:tgtEl>
                                        <p:attrNameLst>
                                          <p:attrName>style.opacity</p:attrName>
                                        </p:attrNameLst>
                                      </p:cBhvr>
                                      <p:to>
                                        <p:strVal val="0.5"/>
                                      </p:to>
                                    </p:set>
                                    <p:animEffect filter="image" prLst="opacity: 0.5">
                                      <p:cBhvr rctx="IE">
                                        <p:cTn id="22" dur="indefinite"/>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0"/>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26" presetClass="emph" presetSubtype="0" fill="hold" grpId="1" nodeType="clickEffect">
                                  <p:stCondLst>
                                    <p:cond delay="0"/>
                                  </p:stCondLst>
                                  <p:childTnLst>
                                    <p:animEffect transition="out" filter="fade">
                                      <p:cBhvr>
                                        <p:cTn id="27" dur="500" tmFilter="0, 0; .2, .5; .8, .5; 1, 0"/>
                                        <p:tgtEl>
                                          <p:spTgt spid="12"/>
                                        </p:tgtEl>
                                      </p:cBhvr>
                                    </p:animEffect>
                                    <p:animScale>
                                      <p:cBhvr>
                                        <p:cTn id="28" dur="250" autoRev="1" fill="hold"/>
                                        <p:tgtEl>
                                          <p:spTgt spid="12"/>
                                        </p:tgtEl>
                                      </p:cBhvr>
                                      <p:by x="105000" y="105000"/>
                                    </p:animScale>
                                  </p:childTnLst>
                                  <p:subTnLst>
                                    <p:audio>
                                      <p:cMediaNode>
                                        <p:cTn display="0" masterRel="sameClick">
                                          <p:stCondLst>
                                            <p:cond evt="begin" delay="0">
                                              <p:tn val="26"/>
                                            </p:cond>
                                          </p:stCondLst>
                                          <p:endCondLst>
                                            <p:cond evt="onStopAudio" delay="0">
                                              <p:tgtEl>
                                                <p:sldTgt/>
                                              </p:tgtEl>
                                            </p:cond>
                                          </p:endCondLst>
                                        </p:cTn>
                                        <p:tgtEl>
                                          <p:sndTgt r:embed="rId4" name="Beep_right.wav"/>
                                        </p:tgtEl>
                                      </p:cMediaNode>
                                    </p:audio>
                                  </p:subTnLst>
                                </p:cTn>
                              </p:par>
                              <p:par>
                                <p:cTn id="29" presetID="9" presetClass="emph" presetSubtype="0" grpId="1" nodeType="withEffect">
                                  <p:stCondLst>
                                    <p:cond delay="0"/>
                                  </p:stCondLst>
                                  <p:childTnLst>
                                    <p:set>
                                      <p:cBhvr rctx="PPT">
                                        <p:cTn id="30" dur="indefinite"/>
                                        <p:tgtEl>
                                          <p:spTgt spid="10"/>
                                        </p:tgtEl>
                                        <p:attrNameLst>
                                          <p:attrName>style.opacity</p:attrName>
                                        </p:attrNameLst>
                                      </p:cBhvr>
                                      <p:to>
                                        <p:strVal val="0.5"/>
                                      </p:to>
                                    </p:set>
                                    <p:animEffect filter="image" prLst="opacity: 0.5">
                                      <p:cBhvr rctx="IE">
                                        <p:cTn id="31" dur="indefinite"/>
                                        <p:tgtEl>
                                          <p:spTgt spid="10"/>
                                        </p:tgtEl>
                                      </p:cBhvr>
                                    </p:animEffect>
                                  </p:childTnLst>
                                </p:cTn>
                              </p:par>
                              <p:par>
                                <p:cTn id="32" presetID="9" presetClass="emph" presetSubtype="0" grpId="2" nodeType="withEffect">
                                  <p:stCondLst>
                                    <p:cond delay="0"/>
                                  </p:stCondLst>
                                  <p:childTnLst>
                                    <p:set>
                                      <p:cBhvr rctx="PPT">
                                        <p:cTn id="33" dur="indefinite"/>
                                        <p:tgtEl>
                                          <p:spTgt spid="13"/>
                                        </p:tgtEl>
                                        <p:attrNameLst>
                                          <p:attrName>style.opacity</p:attrName>
                                        </p:attrNameLst>
                                      </p:cBhvr>
                                      <p:to>
                                        <p:strVal val="0.5"/>
                                      </p:to>
                                    </p:set>
                                    <p:animEffect filter="image" prLst="opacity: 0.5">
                                      <p:cBhvr rctx="IE">
                                        <p:cTn id="34" dur="indefinite"/>
                                        <p:tgtEl>
                                          <p:spTgt spid="13"/>
                                        </p:tgtEl>
                                      </p:cBhvr>
                                    </p:animEffect>
                                  </p:childTnLst>
                                </p:cTn>
                              </p:par>
                              <p:par>
                                <p:cTn id="35" presetID="10" presetClass="entr" presetSubtype="0" fill="hold" nodeType="withEffect">
                                  <p:stCondLst>
                                    <p:cond delay="75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9" presetClass="emph" presetSubtype="0" grpId="1" nodeType="clickEffect">
                                  <p:stCondLst>
                                    <p:cond delay="0"/>
                                  </p:stCondLst>
                                  <p:childTnLst>
                                    <p:set>
                                      <p:cBhvr rctx="PPT">
                                        <p:cTn id="42" dur="indefinite"/>
                                        <p:tgtEl>
                                          <p:spTgt spid="13"/>
                                        </p:tgtEl>
                                        <p:attrNameLst>
                                          <p:attrName>style.opacity</p:attrName>
                                        </p:attrNameLst>
                                      </p:cBhvr>
                                      <p:to>
                                        <p:strVal val="0.5"/>
                                      </p:to>
                                    </p:set>
                                    <p:animEffect filter="image" prLst="opacity: 0.5">
                                      <p:cBhvr rctx="IE">
                                        <p:cTn id="43" dur="indefinite"/>
                                        <p:tgtEl>
                                          <p:spTgt spid="13"/>
                                        </p:tgtEl>
                                      </p:cBhvr>
                                    </p:animEffect>
                                  </p:childTnLst>
                                  <p:subTnLst>
                                    <p:audio>
                                      <p:cMediaNode>
                                        <p:cTn display="0" masterRel="sameClick">
                                          <p:stCondLst>
                                            <p:cond evt="begin" delay="0">
                                              <p:tn val="41"/>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3"/>
                  </p:tgtEl>
                </p:cond>
              </p:nextCondLst>
            </p:seq>
          </p:childTnLst>
        </p:cTn>
      </p:par>
    </p:tnLst>
    <p:bldLst>
      <p:bldP spid="10" grpId="0" animBg="1"/>
      <p:bldP spid="10" grpId="1" animBg="1"/>
      <p:bldP spid="10" grpId="2" animBg="1"/>
      <p:bldP spid="12" grpId="0" animBg="1"/>
      <p:bldP spid="12" grpId="1" animBg="1"/>
      <p:bldP spid="13" grpId="0" animBg="1"/>
      <p:bldP spid="13" grpId="1" animBg="1"/>
      <p:bldP spid="13" grpId="2"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48"/>
            <a:ext cx="9145588" cy="5154948"/>
          </a:xfrm>
          <a:prstGeom prst="rect">
            <a:avLst/>
          </a:prstGeom>
          <a:solidFill>
            <a:srgbClr val="66CCF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5"/>
          <a:stretch>
            <a:fillRect/>
          </a:stretch>
        </p:blipFill>
        <p:spPr>
          <a:xfrm>
            <a:off x="-100030" y="3490655"/>
            <a:ext cx="9402807" cy="1664641"/>
          </a:xfrm>
          <a:prstGeom prst="rect">
            <a:avLst/>
          </a:prstGeom>
        </p:spPr>
      </p:pic>
      <p:sp>
        <p:nvSpPr>
          <p:cNvPr id="3" name="Round Diagonal Corner Rectangle 2"/>
          <p:cNvSpPr/>
          <p:nvPr/>
        </p:nvSpPr>
        <p:spPr>
          <a:xfrm>
            <a:off x="1116409" y="2974572"/>
            <a:ext cx="7056639" cy="1894335"/>
          </a:xfrm>
          <a:prstGeom prst="round2DiagRect">
            <a:avLst>
              <a:gd name="adj1" fmla="val 0"/>
              <a:gd name="adj2" fmla="val 23883"/>
            </a:avLst>
          </a:prstGeom>
          <a:ln w="28575">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just"/>
            <a:r>
              <a:rPr lang="en-US" sz="3200">
                <a:solidFill>
                  <a:srgbClr val="FF0000"/>
                </a:solidFill>
                <a:latin typeface="#9Slide05 SVNShintia Script" panose="02000804000000020003" pitchFamily="2" charset="0"/>
                <a:cs typeface="Calibri" panose="020F0502020204030204" pitchFamily="34" charset="0"/>
              </a:rPr>
              <a:t>Để bài văn trở nên sinh động hơn em cần chú ý điều gì?</a:t>
            </a:r>
          </a:p>
        </p:txBody>
      </p:sp>
      <p:pic>
        <p:nvPicPr>
          <p:cNvPr id="5" name="Picture 4">
            <a:extLst>
              <a:ext uri="{FF2B5EF4-FFF2-40B4-BE49-F238E27FC236}">
                <a16:creationId xmlns:a16="http://schemas.microsoft.com/office/drawing/2014/main" id="{606BEAEA-6CEA-4232-BE32-32149CAB636D}"/>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1508" b="98241" l="1250" r="96500"/>
                    </a14:imgEffect>
                  </a14:imgLayer>
                </a14:imgProps>
              </a:ext>
              <a:ext uri="{28A0092B-C50C-407E-A947-70E740481C1C}">
                <a14:useLocalDpi xmlns:a14="http://schemas.microsoft.com/office/drawing/2010/main" val="0"/>
              </a:ext>
            </a:extLst>
          </a:blip>
          <a:stretch>
            <a:fillRect/>
          </a:stretch>
        </p:blipFill>
        <p:spPr>
          <a:xfrm>
            <a:off x="423240" y="246058"/>
            <a:ext cx="1567948" cy="780054"/>
          </a:xfrm>
          <a:prstGeom prst="rect">
            <a:avLst/>
          </a:prstGeom>
        </p:spPr>
      </p:pic>
      <p:pic>
        <p:nvPicPr>
          <p:cNvPr id="4" name="Picture 3">
            <a:extLst>
              <a:ext uri="{FF2B5EF4-FFF2-40B4-BE49-F238E27FC236}">
                <a16:creationId xmlns:a16="http://schemas.microsoft.com/office/drawing/2014/main" id="{9F749D6B-97F7-45CE-855A-2DA57E21C28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38290" y="3921739"/>
            <a:ext cx="943332" cy="1006124"/>
          </a:xfrm>
          <a:prstGeom prst="rect">
            <a:avLst/>
          </a:prstGeom>
          <a:effectLst>
            <a:outerShdw blurRad="50800" dist="38100" dir="2700000" algn="tl" rotWithShape="0">
              <a:prstClr val="black">
                <a:alpha val="40000"/>
              </a:prstClr>
            </a:outerShdw>
          </a:effectLst>
        </p:spPr>
      </p:pic>
      <p:sp>
        <p:nvSpPr>
          <p:cNvPr id="10" name="A.MsPham"/>
          <p:cNvSpPr/>
          <p:nvPr/>
        </p:nvSpPr>
        <p:spPr>
          <a:xfrm>
            <a:off x="423240" y="1251527"/>
            <a:ext cx="2945596" cy="149763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92" tIns="34296" rIns="68592" bIns="34296" numCol="1" spcCol="0" rtlCol="0" fromWordArt="0" anchor="ctr" anchorCtr="0" forceAA="0" compatLnSpc="1">
            <a:prstTxWarp prst="textNoShape">
              <a:avLst/>
            </a:prstTxWarp>
            <a:noAutofit/>
          </a:bodyPr>
          <a:lstStyle/>
          <a:p>
            <a:pPr algn="ctr"/>
            <a:r>
              <a:rPr lang="en-US" sz="2400">
                <a:solidFill>
                  <a:schemeClr val="tx1"/>
                </a:solidFill>
                <a:latin typeface="#9Slide05 SVNShintia Script" panose="02000804000000020003" pitchFamily="2" charset="0"/>
                <a:cs typeface="Calibri" panose="020F0502020204030204" pitchFamily="34" charset="0"/>
              </a:rPr>
              <a:t>A. Sử dụng các biện pháp nghệ thuật đã học. </a:t>
            </a:r>
            <a:endParaRPr lang="zh-CN" altLang="en-US" sz="2400" b="1" dirty="0">
              <a:solidFill>
                <a:schemeClr val="tx1"/>
              </a:solidFill>
              <a:latin typeface="Arial" panose="020B0604020202020204" pitchFamily="34" charset="0"/>
              <a:cs typeface="Arial" panose="020B0604020202020204" pitchFamily="34" charset="0"/>
            </a:endParaRPr>
          </a:p>
        </p:txBody>
      </p:sp>
      <p:sp>
        <p:nvSpPr>
          <p:cNvPr id="12" name="A.MsPham"/>
          <p:cNvSpPr/>
          <p:nvPr/>
        </p:nvSpPr>
        <p:spPr>
          <a:xfrm>
            <a:off x="3128576" y="244670"/>
            <a:ext cx="2945596" cy="149763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92" tIns="34296" rIns="68592" bIns="34296" numCol="1" spcCol="0" rtlCol="0" fromWordArt="0" anchor="ctr" anchorCtr="0" forceAA="0" compatLnSpc="1">
            <a:prstTxWarp prst="textNoShape">
              <a:avLst/>
            </a:prstTxWarp>
            <a:noAutofit/>
          </a:bodyPr>
          <a:lstStyle/>
          <a:p>
            <a:pPr algn="ctr"/>
            <a:r>
              <a:rPr lang="en-US" sz="2400">
                <a:solidFill>
                  <a:schemeClr val="tx1"/>
                </a:solidFill>
                <a:latin typeface="#9Slide05 SVNShintia Script" panose="02000804000000020003" pitchFamily="2" charset="0"/>
                <a:cs typeface="Calibri" panose="020F0502020204030204" pitchFamily="34" charset="0"/>
              </a:rPr>
              <a:t>B. Diễn đạt ý văn mạch lạc, trôi chảy. </a:t>
            </a:r>
            <a:endParaRPr lang="zh-CN" altLang="en-US" sz="2400" b="1" dirty="0">
              <a:solidFill>
                <a:schemeClr val="tx1"/>
              </a:solidFill>
              <a:latin typeface="Arial" panose="020B0604020202020204" pitchFamily="34" charset="0"/>
              <a:cs typeface="Arial" panose="020B0604020202020204" pitchFamily="34" charset="0"/>
            </a:endParaRPr>
          </a:p>
        </p:txBody>
      </p:sp>
      <p:sp>
        <p:nvSpPr>
          <p:cNvPr id="13" name="A.MsPham"/>
          <p:cNvSpPr/>
          <p:nvPr/>
        </p:nvSpPr>
        <p:spPr>
          <a:xfrm>
            <a:off x="5647900" y="1172930"/>
            <a:ext cx="2945596" cy="149763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solidFill>
            <a:schemeClr val="bg1"/>
          </a:solidFill>
          <a:ln>
            <a:solidFill>
              <a:srgbClr val="58222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92" tIns="34296" rIns="68592" bIns="34296" numCol="1" spcCol="0" rtlCol="0" fromWordArt="0" anchor="ctr" anchorCtr="0" forceAA="0" compatLnSpc="1">
            <a:prstTxWarp prst="textNoShape">
              <a:avLst/>
            </a:prstTxWarp>
            <a:noAutofit/>
          </a:bodyPr>
          <a:lstStyle/>
          <a:p>
            <a:pPr algn="ctr"/>
            <a:r>
              <a:rPr lang="en-US" sz="2400">
                <a:solidFill>
                  <a:schemeClr val="tx1"/>
                </a:solidFill>
                <a:latin typeface="#9Slide05 SVNShintia Script" panose="02000804000000020003" pitchFamily="2" charset="0"/>
                <a:cs typeface="Calibri" panose="020F0502020204030204" pitchFamily="34" charset="0"/>
              </a:rPr>
              <a:t>C. Cả hai ý trên. </a:t>
            </a:r>
            <a:endParaRPr lang="zh-CN" altLang="en-US" sz="2400" b="1" dirty="0">
              <a:solidFill>
                <a:schemeClr val="tx1"/>
              </a:solidFill>
              <a:latin typeface="Arial" panose="020B0604020202020204" pitchFamily="34" charset="0"/>
              <a:cs typeface="Arial" panose="020B0604020202020204" pitchFamily="34" charset="0"/>
            </a:endParaRPr>
          </a:p>
        </p:txBody>
      </p:sp>
      <p:pic>
        <p:nvPicPr>
          <p:cNvPr id="11" name="Picture 2" descr="Em Bé Cute, Chibi PNG 5 - KhoThietKe.Net">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1742" y="3077855"/>
            <a:ext cx="1977755" cy="2126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7024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1+#ppt_w/2"/>
                                          </p:val>
                                        </p:tav>
                                        <p:tav tm="100000">
                                          <p:val>
                                            <p:strVal val="#ppt_x"/>
                                          </p:val>
                                        </p:tav>
                                      </p:tavLst>
                                    </p:anim>
                                    <p:anim calcmode="lin" valueType="num">
                                      <p:cBhvr additive="base">
                                        <p:cTn id="16"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0"/>
                    </p:tgtEl>
                  </p:cond>
                </p:stCondLst>
                <p:endSync evt="end" delay="0">
                  <p:rtn val="all"/>
                </p:endSync>
                <p:childTnLst>
                  <p:par>
                    <p:cTn id="18" fill="hold">
                      <p:stCondLst>
                        <p:cond delay="0"/>
                      </p:stCondLst>
                      <p:childTnLst>
                        <p:par>
                          <p:cTn id="19" fill="hold">
                            <p:stCondLst>
                              <p:cond delay="0"/>
                            </p:stCondLst>
                            <p:childTnLst>
                              <p:par>
                                <p:cTn id="20" presetID="9" presetClass="emph" presetSubtype="0" grpId="1" nodeType="clickEffect">
                                  <p:stCondLst>
                                    <p:cond delay="0"/>
                                  </p:stCondLst>
                                  <p:childTnLst>
                                    <p:set>
                                      <p:cBhvr rctx="PPT">
                                        <p:cTn id="21" dur="indefinite"/>
                                        <p:tgtEl>
                                          <p:spTgt spid="10"/>
                                        </p:tgtEl>
                                        <p:attrNameLst>
                                          <p:attrName>style.opacity</p:attrName>
                                        </p:attrNameLst>
                                      </p:cBhvr>
                                      <p:to>
                                        <p:strVal val="0.5"/>
                                      </p:to>
                                    </p:set>
                                    <p:animEffect filter="image" prLst="opacity: 0.5">
                                      <p:cBhvr rctx="IE">
                                        <p:cTn id="22" dur="indefinite"/>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0"/>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9" presetClass="emph" presetSubtype="0" grpId="1" nodeType="clickEffect">
                                  <p:stCondLst>
                                    <p:cond delay="0"/>
                                  </p:stCondLst>
                                  <p:childTnLst>
                                    <p:set>
                                      <p:cBhvr rctx="PPT">
                                        <p:cTn id="27" dur="indefinite"/>
                                        <p:tgtEl>
                                          <p:spTgt spid="12"/>
                                        </p:tgtEl>
                                        <p:attrNameLst>
                                          <p:attrName>style.opacity</p:attrName>
                                        </p:attrNameLst>
                                      </p:cBhvr>
                                      <p:to>
                                        <p:strVal val="0.5"/>
                                      </p:to>
                                    </p:set>
                                    <p:animEffect filter="image" prLst="opacity: 0.5">
                                      <p:cBhvr rctx="IE">
                                        <p:cTn id="28" dur="indefinite"/>
                                        <p:tgtEl>
                                          <p:spTgt spid="12"/>
                                        </p:tgtEl>
                                      </p:cBhvr>
                                    </p:animEffect>
                                  </p:childTnLst>
                                  <p:subTnLst>
                                    <p:audio>
                                      <p:cMediaNode>
                                        <p:cTn display="0" masterRel="sameClick">
                                          <p:stCondLst>
                                            <p:cond evt="begin" delay="0">
                                              <p:tn val="26"/>
                                            </p:cond>
                                          </p:stCondLst>
                                          <p:endCondLst>
                                            <p:cond evt="onStopAudio" delay="0">
                                              <p:tgtEl>
                                                <p:sldTgt/>
                                              </p:tgtEl>
                                            </p:cond>
                                          </p:endCondLst>
                                        </p:cTn>
                                        <p:tgtEl>
                                          <p:sndTgt r:embed="rId3" name="buzzer_wrong.wav"/>
                                        </p:tgtEl>
                                      </p:cMediaNode>
                                    </p:audio>
                                  </p:sub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26" presetClass="emph" presetSubtype="0" fill="hold" grpId="1" nodeType="clickEffect">
                                  <p:stCondLst>
                                    <p:cond delay="0"/>
                                  </p:stCondLst>
                                  <p:childTnLst>
                                    <p:animEffect transition="out" filter="fade">
                                      <p:cBhvr>
                                        <p:cTn id="33" dur="500" tmFilter="0, 0; .2, .5; .8, .5; 1, 0"/>
                                        <p:tgtEl>
                                          <p:spTgt spid="13"/>
                                        </p:tgtEl>
                                      </p:cBhvr>
                                    </p:animEffect>
                                    <p:animScale>
                                      <p:cBhvr>
                                        <p:cTn id="34" dur="250" autoRev="1" fill="hold"/>
                                        <p:tgtEl>
                                          <p:spTgt spid="13"/>
                                        </p:tgtEl>
                                      </p:cBhvr>
                                      <p:by x="105000" y="105000"/>
                                    </p:animScale>
                                  </p:childTnLst>
                                  <p:subTnLst>
                                    <p:audio>
                                      <p:cMediaNode>
                                        <p:cTn display="0" masterRel="sameClick">
                                          <p:stCondLst>
                                            <p:cond evt="begin" delay="0">
                                              <p:tn val="32"/>
                                            </p:cond>
                                          </p:stCondLst>
                                          <p:endCondLst>
                                            <p:cond evt="onStopAudio" delay="0">
                                              <p:tgtEl>
                                                <p:sldTgt/>
                                              </p:tgtEl>
                                            </p:cond>
                                          </p:endCondLst>
                                        </p:cTn>
                                        <p:tgtEl>
                                          <p:sndTgt r:embed="rId4" name="Beep_right.wav"/>
                                        </p:tgtEl>
                                      </p:cMediaNode>
                                    </p:audio>
                                  </p:subTnLst>
                                </p:cTn>
                              </p:par>
                              <p:par>
                                <p:cTn id="35" presetID="9" presetClass="emph" presetSubtype="0" grpId="2" nodeType="withEffect">
                                  <p:stCondLst>
                                    <p:cond delay="0"/>
                                  </p:stCondLst>
                                  <p:childTnLst>
                                    <p:set>
                                      <p:cBhvr rctx="PPT">
                                        <p:cTn id="36" dur="indefinite"/>
                                        <p:tgtEl>
                                          <p:spTgt spid="10"/>
                                        </p:tgtEl>
                                        <p:attrNameLst>
                                          <p:attrName>style.opacity</p:attrName>
                                        </p:attrNameLst>
                                      </p:cBhvr>
                                      <p:to>
                                        <p:strVal val="0.5"/>
                                      </p:to>
                                    </p:set>
                                    <p:animEffect filter="image" prLst="opacity: 0.5">
                                      <p:cBhvr rctx="IE">
                                        <p:cTn id="37" dur="indefinite"/>
                                        <p:tgtEl>
                                          <p:spTgt spid="10"/>
                                        </p:tgtEl>
                                      </p:cBhvr>
                                    </p:animEffect>
                                  </p:childTnLst>
                                </p:cTn>
                              </p:par>
                              <p:par>
                                <p:cTn id="38" presetID="9" presetClass="emph" presetSubtype="0" grpId="2" nodeType="withEffect">
                                  <p:stCondLst>
                                    <p:cond delay="0"/>
                                  </p:stCondLst>
                                  <p:childTnLst>
                                    <p:set>
                                      <p:cBhvr rctx="PPT">
                                        <p:cTn id="39" dur="indefinite"/>
                                        <p:tgtEl>
                                          <p:spTgt spid="12"/>
                                        </p:tgtEl>
                                        <p:attrNameLst>
                                          <p:attrName>style.opacity</p:attrName>
                                        </p:attrNameLst>
                                      </p:cBhvr>
                                      <p:to>
                                        <p:strVal val="0.5"/>
                                      </p:to>
                                    </p:set>
                                    <p:animEffect filter="image" prLst="opacity: 0.5">
                                      <p:cBhvr rctx="IE">
                                        <p:cTn id="40" dur="indefinite"/>
                                        <p:tgtEl>
                                          <p:spTgt spid="12"/>
                                        </p:tgtEl>
                                      </p:cBhvr>
                                    </p:animEffect>
                                  </p:childTnLst>
                                </p:cTn>
                              </p:par>
                              <p:par>
                                <p:cTn id="41" presetID="10" presetClass="entr" presetSubtype="0" fill="hold" nodeType="withEffect">
                                  <p:stCondLst>
                                    <p:cond delay="75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childTnLst>
                    </p:cTn>
                  </p:par>
                </p:childTnLst>
              </p:cTn>
              <p:nextCondLst>
                <p:cond evt="onClick" delay="0">
                  <p:tgtEl>
                    <p:spTgt spid="13"/>
                  </p:tgtEl>
                </p:cond>
              </p:nextCondLst>
            </p:seq>
          </p:childTnLst>
        </p:cTn>
      </p:par>
    </p:tnLst>
    <p:bldLst>
      <p:bldP spid="10" grpId="0" animBg="1"/>
      <p:bldP spid="10" grpId="1" animBg="1"/>
      <p:bldP spid="10" grpId="2" animBg="1"/>
      <p:bldP spid="12" grpId="0" animBg="1"/>
      <p:bldP spid="12" grpId="1" animBg="1"/>
      <p:bldP spid="12" grpId="2" animBg="1"/>
      <p:bldP spid="13" grpId="0" animBg="1"/>
      <p:bldP spid="1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B739701-863E-4BA1-964D-0C62882788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9" y="0"/>
            <a:ext cx="9137650" cy="514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组合 41">
            <a:extLst>
              <a:ext uri="{FF2B5EF4-FFF2-40B4-BE49-F238E27FC236}">
                <a16:creationId xmlns:a16="http://schemas.microsoft.com/office/drawing/2014/main" id="{794FE43F-C3FA-462E-92FA-8A135860EF60}"/>
              </a:ext>
            </a:extLst>
          </p:cNvPr>
          <p:cNvGrpSpPr>
            <a:grpSpLocks/>
          </p:cNvGrpSpPr>
          <p:nvPr/>
        </p:nvGrpSpPr>
        <p:grpSpPr bwMode="auto">
          <a:xfrm>
            <a:off x="3891584" y="359027"/>
            <a:ext cx="1296144" cy="1151410"/>
            <a:chOff x="2047018" y="-96582"/>
            <a:chExt cx="614453" cy="616911"/>
          </a:xfrm>
        </p:grpSpPr>
        <p:sp>
          <p:nvSpPr>
            <p:cNvPr id="13" name="椭圆 20">
              <a:extLst>
                <a:ext uri="{FF2B5EF4-FFF2-40B4-BE49-F238E27FC236}">
                  <a16:creationId xmlns:a16="http://schemas.microsoft.com/office/drawing/2014/main" id="{382F5634-2864-4C9E-904C-6D08E838FFAD}"/>
                </a:ext>
              </a:extLst>
            </p:cNvPr>
            <p:cNvSpPr/>
            <p:nvPr/>
          </p:nvSpPr>
          <p:spPr>
            <a:xfrm flipV="1">
              <a:off x="2047018" y="-96582"/>
              <a:ext cx="614453" cy="616911"/>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6430" tIns="48215" rIns="96430" bIns="48215" anchor="ctr"/>
            <a:lstStyle/>
            <a:p>
              <a:pPr algn="ctr" eaLnBrk="1" hangingPunct="1">
                <a:defRPr/>
              </a:pPr>
              <a:endParaRPr lang="zh-CN" altLang="en-US" sz="900" dirty="0">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4" name="文本框 6">
              <a:extLst>
                <a:ext uri="{FF2B5EF4-FFF2-40B4-BE49-F238E27FC236}">
                  <a16:creationId xmlns:a16="http://schemas.microsoft.com/office/drawing/2014/main" id="{138F481E-51F6-4C8F-AD33-9BFBD0D52675}"/>
                </a:ext>
              </a:extLst>
            </p:cNvPr>
            <p:cNvSpPr txBox="1"/>
            <p:nvPr/>
          </p:nvSpPr>
          <p:spPr>
            <a:xfrm>
              <a:off x="2092128" y="13990"/>
              <a:ext cx="569343" cy="395767"/>
            </a:xfrm>
            <a:prstGeom prst="rect">
              <a:avLst/>
            </a:prstGeom>
            <a:noFill/>
          </p:spPr>
          <p:txBody>
            <a:bodyPr lIns="0" tIns="0" rIns="0" bIns="0">
              <a:spAutoFit/>
            </a:bodyPr>
            <a:lstStyle/>
            <a:p>
              <a:pPr algn="ctr" eaLnBrk="1" hangingPunct="1">
                <a:defRPr/>
              </a:pPr>
              <a:r>
                <a:rPr lang="en-US" altLang="zh-CN" sz="480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rPr>
                <a:t>02</a:t>
              </a:r>
              <a:endParaRPr lang="zh-CN" altLang="en-US" sz="4800" dirty="0">
                <a:solidFill>
                  <a:schemeClr val="bg1"/>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grpSp>
      <p:sp>
        <p:nvSpPr>
          <p:cNvPr id="15" name="Rectangle 14">
            <a:extLst>
              <a:ext uri="{FF2B5EF4-FFF2-40B4-BE49-F238E27FC236}">
                <a16:creationId xmlns:a16="http://schemas.microsoft.com/office/drawing/2014/main" id="{6FD95E5E-44CA-4B58-A903-5BCE3F4F23CF}"/>
              </a:ext>
            </a:extLst>
          </p:cNvPr>
          <p:cNvSpPr/>
          <p:nvPr/>
        </p:nvSpPr>
        <p:spPr>
          <a:xfrm>
            <a:off x="2916610" y="1855540"/>
            <a:ext cx="3240360" cy="1224136"/>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5023" tIns="32511" rIns="65023" bIns="32511" anchor="ctr"/>
          <a:lstStyle/>
          <a:p>
            <a:pPr algn="ctr" eaLnBrk="1" hangingPunct="1">
              <a:lnSpc>
                <a:spcPct val="150000"/>
              </a:lnSpc>
              <a:defRPr/>
            </a:pPr>
            <a:endParaRPr lang="en-US">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16" name="TextBox 15">
            <a:extLst>
              <a:ext uri="{FF2B5EF4-FFF2-40B4-BE49-F238E27FC236}">
                <a16:creationId xmlns:a16="http://schemas.microsoft.com/office/drawing/2014/main" id="{BAA69BD9-866B-40C2-9618-F8384924A80F}"/>
              </a:ext>
            </a:extLst>
          </p:cNvPr>
          <p:cNvSpPr txBox="1"/>
          <p:nvPr/>
        </p:nvSpPr>
        <p:spPr>
          <a:xfrm>
            <a:off x="2236833" y="2061913"/>
            <a:ext cx="4605646" cy="677108"/>
          </a:xfrm>
          <a:prstGeom prst="rect">
            <a:avLst/>
          </a:prstGeom>
          <a:noFill/>
        </p:spPr>
        <p:txBody>
          <a:bodyPr wrap="square" lIns="0" tIns="0" rIns="0" bIns="0" rtlCol="0">
            <a:spAutoFit/>
          </a:bodyPr>
          <a:lstStyle/>
          <a:p>
            <a:pPr algn="ctr"/>
            <a:r>
              <a:rPr lang="en-US" sz="4400" b="1">
                <a:latin typeface="iCiel Cadena" panose="02000503000000020004" pitchFamily="50" charset="0"/>
              </a:rPr>
              <a:t>Lập dàn ý</a:t>
            </a:r>
          </a:p>
        </p:txBody>
      </p:sp>
      <p:pic>
        <p:nvPicPr>
          <p:cNvPr id="4098" name="Picture 2" descr="Hình ảnh anime chibi cute, dễ thương đẹp nhất cho bạ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508898" y="968070"/>
            <a:ext cx="2285884" cy="4223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3340606"/>
      </p:ext>
    </p:extLst>
  </p:cSld>
  <p:clrMapOvr>
    <a:masterClrMapping/>
  </p:clrMapOvr>
  <p:transition spd="slow" advClick="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800" fill="hold"/>
                                        <p:tgtEl>
                                          <p:spTgt spid="12"/>
                                        </p:tgtEl>
                                        <p:attrNameLst>
                                          <p:attrName>ppt_x</p:attrName>
                                        </p:attrNameLst>
                                      </p:cBhvr>
                                      <p:tavLst>
                                        <p:tav tm="0">
                                          <p:val>
                                            <p:strVal val="0-#ppt_w/2"/>
                                          </p:val>
                                        </p:tav>
                                        <p:tav tm="100000">
                                          <p:val>
                                            <p:strVal val="#ppt_x"/>
                                          </p:val>
                                        </p:tav>
                                      </p:tavLst>
                                    </p:anim>
                                    <p:anim calcmode="lin" valueType="num">
                                      <p:cBhvr additive="base">
                                        <p:cTn id="14" dur="800" fill="hold"/>
                                        <p:tgtEl>
                                          <p:spTgt spid="12"/>
                                        </p:tgtEl>
                                        <p:attrNameLst>
                                          <p:attrName>ppt_y</p:attrName>
                                        </p:attrNameLst>
                                      </p:cBhvr>
                                      <p:tavLst>
                                        <p:tav tm="0">
                                          <p:val>
                                            <p:strVal val="#ppt_y"/>
                                          </p:val>
                                        </p:tav>
                                        <p:tav tm="100000">
                                          <p:val>
                                            <p:strVal val="#ppt_y"/>
                                          </p:val>
                                        </p:tav>
                                      </p:tavLst>
                                    </p:anim>
                                  </p:childTnLst>
                                </p:cTn>
                              </p:par>
                            </p:childTnLst>
                          </p:cTn>
                        </p:par>
                        <p:par>
                          <p:cTn id="15" fill="hold">
                            <p:stCondLst>
                              <p:cond delay="1800"/>
                            </p:stCondLst>
                            <p:childTnLst>
                              <p:par>
                                <p:cTn id="16" presetID="10"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par>
                          <p:cTn id="19" fill="hold">
                            <p:stCondLst>
                              <p:cond delay="2300"/>
                            </p:stCondLst>
                            <p:childTnLst>
                              <p:par>
                                <p:cTn id="20" presetID="10" presetClass="entr" presetSubtype="0" fill="hold" grpId="0" nodeType="afterEffect">
                                  <p:stCondLst>
                                    <p:cond delay="0"/>
                                  </p:stCondLst>
                                  <p:iterate type="lt">
                                    <p:tmPct val="10000"/>
                                  </p:iterate>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913DF4B1-C2E8-4967-B685-8F5506DE07AB"/>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PRESENTATION_TITLE" val="bt605.pptx"/>
  <p:tag name="ISPRING_SCORM_RATE_QUIZZES" val="0"/>
  <p:tag name="ISPRING_SCORM_PASSING_SCORE" val="100.000000"/>
  <p:tag name="ISPRING_SCORM_ENDPOINT" val="&lt;endpoint&gt;&lt;enable&gt;0&lt;/enable&gt;&lt;lrs&gt;http://&lt;/lrs&gt;&lt;auth&gt;0&lt;/auth&gt;&lt;login&gt;&lt;/login&gt;&lt;password&gt;&lt;/password&gt;&lt;key&gt;&lt;/key&gt;&lt;name&gt;&lt;/name&gt;&lt;email&gt;&lt;/email&gt;&lt;/endpoint&gt;&#10;"/>
  <p:tag name="ISPRING_FIRST_PUBLISH" val="1"/>
</p:tagLst>
</file>

<file path=ppt/theme/theme1.xml><?xml version="1.0" encoding="utf-8"?>
<a:theme xmlns:a="http://schemas.openxmlformats.org/drawingml/2006/main" name="1_自定义设计方案">
  <a:themeElements>
    <a:clrScheme name="自定义 138">
      <a:dk1>
        <a:sysClr val="windowText" lastClr="000000"/>
      </a:dk1>
      <a:lt1>
        <a:sysClr val="window" lastClr="FFFFFF"/>
      </a:lt1>
      <a:dk2>
        <a:srgbClr val="5A6378"/>
      </a:dk2>
      <a:lt2>
        <a:srgbClr val="7F7F7F"/>
      </a:lt2>
      <a:accent1>
        <a:srgbClr val="9174CA"/>
      </a:accent1>
      <a:accent2>
        <a:srgbClr val="9174CA"/>
      </a:accent2>
      <a:accent3>
        <a:srgbClr val="9174CA"/>
      </a:accent3>
      <a:accent4>
        <a:srgbClr val="9174CA"/>
      </a:accent4>
      <a:accent5>
        <a:srgbClr val="9174CA"/>
      </a:accent5>
      <a:accent6>
        <a:srgbClr val="9174CA"/>
      </a:accent6>
      <a:hlink>
        <a:srgbClr val="168BBA"/>
      </a:hlink>
      <a:folHlink>
        <a:srgbClr val="680000"/>
      </a:folHlink>
    </a:clrScheme>
    <a:fontScheme name="qlfjxzws">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1353</Words>
  <Application>Microsoft Office PowerPoint</Application>
  <PresentationFormat>Custom</PresentationFormat>
  <Paragraphs>106</Paragraphs>
  <Slides>20</Slides>
  <Notes>20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Prompt Bold</vt:lpstr>
      <vt:lpstr>字魂179号-正酷波波体</vt:lpstr>
      <vt:lpstr>Cambria</vt:lpstr>
      <vt:lpstr>#9Slide05 SVNShintia Script</vt:lpstr>
      <vt:lpstr>iCiel Cadena</vt:lpstr>
      <vt:lpstr>字魂59号-创粗黑</vt:lpstr>
      <vt:lpstr>Calibri</vt:lpstr>
      <vt:lpstr>#9Slide03 AmpleSoft Bold</vt:lpstr>
      <vt:lpstr>Arial</vt:lpstr>
      <vt:lpstr>Prompt Light</vt:lpstr>
      <vt:lpstr>1_自定义设计方案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bt605.pptx</dc:title>
  <dc:creator/>
  <cp:lastModifiedBy/>
  <cp:revision>1</cp:revision>
  <dcterms:created xsi:type="dcterms:W3CDTF">2016-10-17T14:00:15Z</dcterms:created>
  <dcterms:modified xsi:type="dcterms:W3CDTF">2022-03-12T04:36:14Z</dcterms:modified>
</cp:coreProperties>
</file>