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embeddedFontLst>
    <p:embeddedFont>
      <p:font typeface="等线" panose="02010600030101010101" pitchFamily="2" charset="-122"/>
      <p:regular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Cambria" panose="02040503050406030204" pitchFamily="18" charset="0"/>
      <p:regular r:id="rId23"/>
      <p:bold r:id="rId24"/>
      <p:italic r:id="rId25"/>
      <p:boldItalic r:id="rId26"/>
    </p:embeddedFont>
    <p:embeddedFont>
      <p:font typeface="UTM Flavour" panose="02040603050506020204" pitchFamily="18" charset="0"/>
      <p:regular r:id="rId27"/>
    </p:embeddedFont>
    <p:embeddedFont>
      <p:font typeface="UTM Fleur" panose="02040403050506020204" pitchFamily="18" charset="0"/>
      <p:regular r:id="rId28"/>
    </p:embeddedFont>
    <p:embeddedFont>
      <p:font typeface="UTM Showcard" panose="02040603050506020204" pitchFamily="18" charset="0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9D1B89-4091-48A5-B1E6-F5102B601386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196876-2B5E-47A4-AA3C-1B7CFFB889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84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2EC46B-0485-4F10-8D53-CBDACCFD19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27593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2EC46B-0485-4F10-8D53-CBDACCFD19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46745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2EC46B-0485-4F10-8D53-CBDACCFD19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63135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2EC46B-0485-4F10-8D53-CBDACCFD19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2838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2EC46B-0485-4F10-8D53-CBDACCFD19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15206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2EC46B-0485-4F10-8D53-CBDACCFD19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95791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869525"/>
      </p:ext>
    </p:extLst>
  </p:cSld>
  <p:clrMapOvr>
    <a:masterClrMapping/>
  </p:clrMapOvr>
  <p:transition spd="slow" advTm="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1"/>
          <a:stretch/>
        </p:blipFill>
        <p:spPr>
          <a:xfrm>
            <a:off x="-25400" y="0"/>
            <a:ext cx="3847878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18429" y="0"/>
            <a:ext cx="4571570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03"/>
          <a:stretch/>
        </p:blipFill>
        <p:spPr>
          <a:xfrm>
            <a:off x="8394695" y="0"/>
            <a:ext cx="38354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919971"/>
      </p:ext>
    </p:extLst>
  </p:cSld>
  <p:clrMapOvr>
    <a:masterClrMapping/>
  </p:clrMapOvr>
  <p:transition spd="slow" advTm="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9391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ransition spd="slow" advTm="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.pn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片 3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1"/>
          <a:stretch/>
        </p:blipFill>
        <p:spPr>
          <a:xfrm>
            <a:off x="-25400" y="0"/>
            <a:ext cx="3847878" cy="6858000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18429" y="0"/>
            <a:ext cx="4571570" cy="6858000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03"/>
          <a:stretch/>
        </p:blipFill>
        <p:spPr>
          <a:xfrm>
            <a:off x="8369295" y="0"/>
            <a:ext cx="3835405" cy="6858000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3954726" y="-2523753"/>
            <a:ext cx="4183913" cy="1021080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100" y="0"/>
            <a:ext cx="2098952" cy="259857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0075" y="3825598"/>
            <a:ext cx="1944626" cy="3022252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00" y="2844395"/>
            <a:ext cx="4579994" cy="4003454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21" y="29970"/>
            <a:ext cx="776925" cy="919438"/>
          </a:xfrm>
          <a:prstGeom prst="rect">
            <a:avLst/>
          </a:prstGeom>
        </p:spPr>
      </p:pic>
      <p:pic>
        <p:nvPicPr>
          <p:cNvPr id="47" name="HJGEEK - 夜的钢琴曲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0" y="-623107"/>
            <a:ext cx="406400" cy="406400"/>
          </a:xfrm>
          <a:prstGeom prst="rect">
            <a:avLst/>
          </a:prstGeom>
        </p:spPr>
      </p:pic>
      <p:grpSp>
        <p:nvGrpSpPr>
          <p:cNvPr id="19" name="组合 57"/>
          <p:cNvGrpSpPr/>
          <p:nvPr/>
        </p:nvGrpSpPr>
        <p:grpSpPr>
          <a:xfrm rot="5400000">
            <a:off x="5365391" y="-2473372"/>
            <a:ext cx="1152858" cy="7870100"/>
            <a:chOff x="904311" y="625022"/>
            <a:chExt cx="1569110" cy="5607955"/>
          </a:xfrm>
        </p:grpSpPr>
        <p:sp>
          <p:nvSpPr>
            <p:cNvPr id="20" name="椭圆 20"/>
            <p:cNvSpPr/>
            <p:nvPr/>
          </p:nvSpPr>
          <p:spPr>
            <a:xfrm>
              <a:off x="910069" y="625023"/>
              <a:ext cx="1563352" cy="5465090"/>
            </a:xfrm>
            <a:custGeom>
              <a:avLst/>
              <a:gdLst>
                <a:gd name="connsiteX0" fmla="*/ 0 w 762000"/>
                <a:gd name="connsiteY0" fmla="*/ 2724589 h 5449177"/>
                <a:gd name="connsiteX1" fmla="*/ 381000 w 762000"/>
                <a:gd name="connsiteY1" fmla="*/ 0 h 5449177"/>
                <a:gd name="connsiteX2" fmla="*/ 762000 w 762000"/>
                <a:gd name="connsiteY2" fmla="*/ 2724589 h 5449177"/>
                <a:gd name="connsiteX3" fmla="*/ 381000 w 762000"/>
                <a:gd name="connsiteY3" fmla="*/ 5449178 h 5449177"/>
                <a:gd name="connsiteX4" fmla="*/ 0 w 762000"/>
                <a:gd name="connsiteY4" fmla="*/ 2724589 h 5449177"/>
                <a:gd name="connsiteX0" fmla="*/ 55160 w 817160"/>
                <a:gd name="connsiteY0" fmla="*/ 2827471 h 5552060"/>
                <a:gd name="connsiteX1" fmla="*/ 42460 w 817160"/>
                <a:gd name="connsiteY1" fmla="*/ 789559 h 5552060"/>
                <a:gd name="connsiteX2" fmla="*/ 436160 w 817160"/>
                <a:gd name="connsiteY2" fmla="*/ 102882 h 5552060"/>
                <a:gd name="connsiteX3" fmla="*/ 817160 w 817160"/>
                <a:gd name="connsiteY3" fmla="*/ 2827471 h 5552060"/>
                <a:gd name="connsiteX4" fmla="*/ 436160 w 817160"/>
                <a:gd name="connsiteY4" fmla="*/ 5552060 h 5552060"/>
                <a:gd name="connsiteX5" fmla="*/ 55160 w 817160"/>
                <a:gd name="connsiteY5" fmla="*/ 2827471 h 5552060"/>
                <a:gd name="connsiteX0" fmla="*/ 55160 w 830364"/>
                <a:gd name="connsiteY0" fmla="*/ 2726295 h 5450884"/>
                <a:gd name="connsiteX1" fmla="*/ 42460 w 830364"/>
                <a:gd name="connsiteY1" fmla="*/ 688383 h 5450884"/>
                <a:gd name="connsiteX2" fmla="*/ 436160 w 830364"/>
                <a:gd name="connsiteY2" fmla="*/ 1706 h 5450884"/>
                <a:gd name="connsiteX3" fmla="*/ 766360 w 830364"/>
                <a:gd name="connsiteY3" fmla="*/ 574082 h 5450884"/>
                <a:gd name="connsiteX4" fmla="*/ 817160 w 830364"/>
                <a:gd name="connsiteY4" fmla="*/ 2726295 h 5450884"/>
                <a:gd name="connsiteX5" fmla="*/ 436160 w 830364"/>
                <a:gd name="connsiteY5" fmla="*/ 5450884 h 5450884"/>
                <a:gd name="connsiteX6" fmla="*/ 55160 w 830364"/>
                <a:gd name="connsiteY6" fmla="*/ 2726295 h 5450884"/>
                <a:gd name="connsiteX0" fmla="*/ 82127 w 857331"/>
                <a:gd name="connsiteY0" fmla="*/ 2726295 h 5533247"/>
                <a:gd name="connsiteX1" fmla="*/ 69427 w 857331"/>
                <a:gd name="connsiteY1" fmla="*/ 688383 h 5533247"/>
                <a:gd name="connsiteX2" fmla="*/ 463127 w 857331"/>
                <a:gd name="connsiteY2" fmla="*/ 1706 h 5533247"/>
                <a:gd name="connsiteX3" fmla="*/ 793327 w 857331"/>
                <a:gd name="connsiteY3" fmla="*/ 574082 h 5533247"/>
                <a:gd name="connsiteX4" fmla="*/ 844127 w 857331"/>
                <a:gd name="connsiteY4" fmla="*/ 2726295 h 5533247"/>
                <a:gd name="connsiteX5" fmla="*/ 463127 w 857331"/>
                <a:gd name="connsiteY5" fmla="*/ 5450884 h 5533247"/>
                <a:gd name="connsiteX6" fmla="*/ 18627 w 857331"/>
                <a:gd name="connsiteY6" fmla="*/ 4638082 h 5533247"/>
                <a:gd name="connsiteX7" fmla="*/ 82127 w 857331"/>
                <a:gd name="connsiteY7" fmla="*/ 2726295 h 5533247"/>
                <a:gd name="connsiteX0" fmla="*/ 82127 w 858270"/>
                <a:gd name="connsiteY0" fmla="*/ 2726295 h 5458837"/>
                <a:gd name="connsiteX1" fmla="*/ 69427 w 858270"/>
                <a:gd name="connsiteY1" fmla="*/ 688383 h 5458837"/>
                <a:gd name="connsiteX2" fmla="*/ 463127 w 858270"/>
                <a:gd name="connsiteY2" fmla="*/ 1706 h 5458837"/>
                <a:gd name="connsiteX3" fmla="*/ 793327 w 858270"/>
                <a:gd name="connsiteY3" fmla="*/ 574082 h 5458837"/>
                <a:gd name="connsiteX4" fmla="*/ 844127 w 858270"/>
                <a:gd name="connsiteY4" fmla="*/ 2726295 h 5458837"/>
                <a:gd name="connsiteX5" fmla="*/ 767928 w 858270"/>
                <a:gd name="connsiteY5" fmla="*/ 4904782 h 5458837"/>
                <a:gd name="connsiteX6" fmla="*/ 463127 w 858270"/>
                <a:gd name="connsiteY6" fmla="*/ 5450884 h 5458837"/>
                <a:gd name="connsiteX7" fmla="*/ 18627 w 858270"/>
                <a:gd name="connsiteY7" fmla="*/ 4638082 h 5458837"/>
                <a:gd name="connsiteX8" fmla="*/ 82127 w 858270"/>
                <a:gd name="connsiteY8" fmla="*/ 2726295 h 5458837"/>
                <a:gd name="connsiteX0" fmla="*/ 82127 w 858270"/>
                <a:gd name="connsiteY0" fmla="*/ 2726295 h 5465090"/>
                <a:gd name="connsiteX1" fmla="*/ 69427 w 858270"/>
                <a:gd name="connsiteY1" fmla="*/ 688383 h 5465090"/>
                <a:gd name="connsiteX2" fmla="*/ 463127 w 858270"/>
                <a:gd name="connsiteY2" fmla="*/ 1706 h 5465090"/>
                <a:gd name="connsiteX3" fmla="*/ 793327 w 858270"/>
                <a:gd name="connsiteY3" fmla="*/ 574082 h 5465090"/>
                <a:gd name="connsiteX4" fmla="*/ 844127 w 858270"/>
                <a:gd name="connsiteY4" fmla="*/ 2726295 h 5465090"/>
                <a:gd name="connsiteX5" fmla="*/ 767928 w 858270"/>
                <a:gd name="connsiteY5" fmla="*/ 4904782 h 5465090"/>
                <a:gd name="connsiteX6" fmla="*/ 463127 w 858270"/>
                <a:gd name="connsiteY6" fmla="*/ 5450884 h 5465090"/>
                <a:gd name="connsiteX7" fmla="*/ 132927 w 858270"/>
                <a:gd name="connsiteY7" fmla="*/ 5247682 h 5465090"/>
                <a:gd name="connsiteX8" fmla="*/ 18627 w 858270"/>
                <a:gd name="connsiteY8" fmla="*/ 4638082 h 5465090"/>
                <a:gd name="connsiteX9" fmla="*/ 82127 w 858270"/>
                <a:gd name="connsiteY9" fmla="*/ 2726295 h 5465090"/>
                <a:gd name="connsiteX0" fmla="*/ 30199 w 869842"/>
                <a:gd name="connsiteY0" fmla="*/ 2726295 h 5465090"/>
                <a:gd name="connsiteX1" fmla="*/ 80999 w 869842"/>
                <a:gd name="connsiteY1" fmla="*/ 688383 h 5465090"/>
                <a:gd name="connsiteX2" fmla="*/ 474699 w 869842"/>
                <a:gd name="connsiteY2" fmla="*/ 1706 h 5465090"/>
                <a:gd name="connsiteX3" fmla="*/ 804899 w 869842"/>
                <a:gd name="connsiteY3" fmla="*/ 574082 h 5465090"/>
                <a:gd name="connsiteX4" fmla="*/ 855699 w 869842"/>
                <a:gd name="connsiteY4" fmla="*/ 2726295 h 5465090"/>
                <a:gd name="connsiteX5" fmla="*/ 779500 w 869842"/>
                <a:gd name="connsiteY5" fmla="*/ 4904782 h 5465090"/>
                <a:gd name="connsiteX6" fmla="*/ 474699 w 869842"/>
                <a:gd name="connsiteY6" fmla="*/ 5450884 h 5465090"/>
                <a:gd name="connsiteX7" fmla="*/ 144499 w 869842"/>
                <a:gd name="connsiteY7" fmla="*/ 5247682 h 5465090"/>
                <a:gd name="connsiteX8" fmla="*/ 30199 w 869842"/>
                <a:gd name="connsiteY8" fmla="*/ 4638082 h 5465090"/>
                <a:gd name="connsiteX9" fmla="*/ 30199 w 869842"/>
                <a:gd name="connsiteY9" fmla="*/ 2726295 h 5465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9842" h="5465090">
                  <a:moveTo>
                    <a:pt x="30199" y="2726295"/>
                  </a:moveTo>
                  <a:cubicBezTo>
                    <a:pt x="38666" y="2068012"/>
                    <a:pt x="17499" y="1142481"/>
                    <a:pt x="80999" y="688383"/>
                  </a:cubicBezTo>
                  <a:cubicBezTo>
                    <a:pt x="144499" y="234285"/>
                    <a:pt x="354049" y="20756"/>
                    <a:pt x="474699" y="1706"/>
                  </a:cubicBezTo>
                  <a:cubicBezTo>
                    <a:pt x="595349" y="-17344"/>
                    <a:pt x="741399" y="119984"/>
                    <a:pt x="804899" y="574082"/>
                  </a:cubicBezTo>
                  <a:cubicBezTo>
                    <a:pt x="868399" y="1028180"/>
                    <a:pt x="885332" y="2032028"/>
                    <a:pt x="855699" y="2726295"/>
                  </a:cubicBezTo>
                  <a:cubicBezTo>
                    <a:pt x="826066" y="3420562"/>
                    <a:pt x="843000" y="4450684"/>
                    <a:pt x="779500" y="4904782"/>
                  </a:cubicBezTo>
                  <a:cubicBezTo>
                    <a:pt x="716000" y="5358880"/>
                    <a:pt x="580533" y="5393734"/>
                    <a:pt x="474699" y="5450884"/>
                  </a:cubicBezTo>
                  <a:cubicBezTo>
                    <a:pt x="368866" y="5508034"/>
                    <a:pt x="218582" y="5383149"/>
                    <a:pt x="144499" y="5247682"/>
                  </a:cubicBezTo>
                  <a:cubicBezTo>
                    <a:pt x="70416" y="5112215"/>
                    <a:pt x="49249" y="5041380"/>
                    <a:pt x="30199" y="4638082"/>
                  </a:cubicBezTo>
                  <a:cubicBezTo>
                    <a:pt x="-33301" y="4183984"/>
                    <a:pt x="21732" y="3384578"/>
                    <a:pt x="30199" y="2726295"/>
                  </a:cubicBezTo>
                  <a:close/>
                </a:path>
              </a:pathLst>
            </a:custGeom>
            <a:solidFill>
              <a:srgbClr val="76A4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21" name="文本框 24"/>
            <p:cNvSpPr txBox="1"/>
            <p:nvPr/>
          </p:nvSpPr>
          <p:spPr>
            <a:xfrm rot="16200000">
              <a:off x="-1145642" y="2674975"/>
              <a:ext cx="5607955" cy="15080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600" b="0" i="0" u="none" strike="noStrike" kern="1200" cap="none" spc="0" normalizeH="0" baseline="0" noProof="0" dirty="0" err="1">
                  <a:ln>
                    <a:noFill/>
                    <a:prstDash val="sysDash"/>
                  </a:ln>
                  <a:solidFill>
                    <a:prstClr val="white"/>
                  </a:solidFill>
                  <a:effectLst/>
                  <a:uLnTx/>
                  <a:uFillTx/>
                  <a:latin typeface="UTM Fleur" panose="02040403050506020204" pitchFamily="18" charset="0"/>
                  <a:ea typeface="方正姚体" panose="02010601030101010101" pitchFamily="2" charset="-122"/>
                  <a:cs typeface="+mn-cs"/>
                </a:rPr>
                <a:t>Mở</a:t>
              </a:r>
              <a:r>
                <a:rPr kumimoji="0" lang="en-US" altLang="zh-CN" sz="6600" b="0" i="0" u="none" strike="noStrike" kern="1200" cap="none" spc="0" normalizeH="0" baseline="0" noProof="0" dirty="0">
                  <a:ln>
                    <a:noFill/>
                    <a:prstDash val="sysDash"/>
                  </a:ln>
                  <a:solidFill>
                    <a:prstClr val="white"/>
                  </a:solidFill>
                  <a:effectLst/>
                  <a:uLnTx/>
                  <a:uFillTx/>
                  <a:latin typeface="UTM Fleur" panose="02040403050506020204" pitchFamily="18" charset="0"/>
                  <a:ea typeface="方正姚体" panose="02010601030101010101" pitchFamily="2" charset="-122"/>
                  <a:cs typeface="+mn-cs"/>
                </a:rPr>
                <a:t> </a:t>
              </a:r>
              <a:r>
                <a:rPr kumimoji="0" lang="en-US" altLang="zh-CN" sz="6600" b="0" i="0" u="none" strike="noStrike" kern="1200" cap="none" spc="0" normalizeH="0" baseline="0" noProof="0" dirty="0" err="1">
                  <a:ln>
                    <a:noFill/>
                    <a:prstDash val="sysDash"/>
                  </a:ln>
                  <a:solidFill>
                    <a:prstClr val="white"/>
                  </a:solidFill>
                  <a:effectLst/>
                  <a:uLnTx/>
                  <a:uFillTx/>
                  <a:latin typeface="UTM Fleur" panose="02040403050506020204" pitchFamily="18" charset="0"/>
                  <a:ea typeface="方正姚体" panose="02010601030101010101" pitchFamily="2" charset="-122"/>
                  <a:cs typeface="+mn-cs"/>
                </a:rPr>
                <a:t>rộng</a:t>
              </a:r>
              <a:r>
                <a:rPr kumimoji="0" lang="en-US" altLang="zh-CN" sz="6600" b="0" i="0" u="none" strike="noStrike" kern="1200" cap="none" spc="0" normalizeH="0" baseline="0" noProof="0" dirty="0">
                  <a:ln>
                    <a:noFill/>
                    <a:prstDash val="sysDash"/>
                  </a:ln>
                  <a:solidFill>
                    <a:prstClr val="white"/>
                  </a:solidFill>
                  <a:effectLst/>
                  <a:uLnTx/>
                  <a:uFillTx/>
                  <a:latin typeface="UTM Fleur" panose="02040403050506020204" pitchFamily="18" charset="0"/>
                  <a:ea typeface="方正姚体" panose="02010601030101010101" pitchFamily="2" charset="-122"/>
                  <a:cs typeface="+mn-cs"/>
                </a:rPr>
                <a:t> </a:t>
              </a:r>
              <a:r>
                <a:rPr kumimoji="0" lang="en-US" altLang="zh-CN" sz="6600" b="0" i="0" u="none" strike="noStrike" kern="1200" cap="none" spc="0" normalizeH="0" baseline="0" noProof="0" dirty="0" err="1">
                  <a:ln>
                    <a:noFill/>
                    <a:prstDash val="sysDash"/>
                  </a:ln>
                  <a:solidFill>
                    <a:prstClr val="white"/>
                  </a:solidFill>
                  <a:effectLst/>
                  <a:uLnTx/>
                  <a:uFillTx/>
                  <a:latin typeface="UTM Fleur" panose="02040403050506020204" pitchFamily="18" charset="0"/>
                  <a:ea typeface="方正姚体" panose="02010601030101010101" pitchFamily="2" charset="-122"/>
                  <a:cs typeface="+mn-cs"/>
                </a:rPr>
                <a:t>vốn</a:t>
              </a:r>
              <a:r>
                <a:rPr kumimoji="0" lang="en-US" altLang="zh-CN" sz="6600" b="0" i="0" u="none" strike="noStrike" kern="1200" cap="none" spc="0" normalizeH="0" baseline="0" noProof="0" dirty="0">
                  <a:ln>
                    <a:noFill/>
                    <a:prstDash val="sysDash"/>
                  </a:ln>
                  <a:solidFill>
                    <a:prstClr val="white"/>
                  </a:solidFill>
                  <a:effectLst/>
                  <a:uLnTx/>
                  <a:uFillTx/>
                  <a:latin typeface="UTM Fleur" panose="02040403050506020204" pitchFamily="18" charset="0"/>
                  <a:ea typeface="方正姚体" panose="02010601030101010101" pitchFamily="2" charset="-122"/>
                  <a:cs typeface="+mn-cs"/>
                </a:rPr>
                <a:t> </a:t>
              </a:r>
              <a:r>
                <a:rPr kumimoji="0" lang="en-US" altLang="zh-CN" sz="6600" b="0" i="0" u="none" strike="noStrike" kern="1200" cap="none" spc="0" normalizeH="0" baseline="0" noProof="0" dirty="0" err="1">
                  <a:ln>
                    <a:noFill/>
                    <a:prstDash val="sysDash"/>
                  </a:ln>
                  <a:solidFill>
                    <a:prstClr val="white"/>
                  </a:solidFill>
                  <a:effectLst/>
                  <a:uLnTx/>
                  <a:uFillTx/>
                  <a:latin typeface="UTM Fleur" panose="02040403050506020204" pitchFamily="18" charset="0"/>
                  <a:ea typeface="方正姚体" panose="02010601030101010101" pitchFamily="2" charset="-122"/>
                  <a:cs typeface="+mn-cs"/>
                </a:rPr>
                <a:t>từ</a:t>
              </a:r>
              <a:endParaRPr kumimoji="0" lang="zh-CN" altLang="en-US" sz="6600" b="0" i="0" u="none" strike="noStrike" kern="1200" cap="none" spc="0" normalizeH="0" baseline="0" noProof="0" dirty="0">
                <a:ln>
                  <a:noFill/>
                  <a:prstDash val="sysDash"/>
                </a:ln>
                <a:solidFill>
                  <a:prstClr val="white"/>
                </a:solidFill>
                <a:effectLst/>
                <a:uLnTx/>
                <a:uFillTx/>
                <a:latin typeface="UTM Fleur" panose="02040403050506020204" pitchFamily="18" charset="0"/>
                <a:ea typeface="方正姚体" panose="02010601030101010101" pitchFamily="2" charset="-122"/>
                <a:cs typeface="+mn-cs"/>
              </a:endParaRPr>
            </a:p>
          </p:txBody>
        </p:sp>
      </p:grpSp>
      <p:sp>
        <p:nvSpPr>
          <p:cNvPr id="22" name="文本框 24"/>
          <p:cNvSpPr txBox="1"/>
          <p:nvPr/>
        </p:nvSpPr>
        <p:spPr>
          <a:xfrm>
            <a:off x="1642758" y="2337868"/>
            <a:ext cx="86442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0" i="0" u="none" strike="noStrike" kern="1200" cap="none" spc="0" normalizeH="0" baseline="0" noProof="0" dirty="0" err="1">
                <a:ln>
                  <a:solidFill>
                    <a:srgbClr val="FFFF00"/>
                  </a:solidFill>
                  <a:prstDash val="sysDash"/>
                </a:ln>
                <a:solidFill>
                  <a:srgbClr val="76A44B"/>
                </a:solidFill>
                <a:effectLst/>
                <a:uLnTx/>
                <a:uFillTx/>
                <a:latin typeface="UTM Showcard" panose="02040603050506020204" pitchFamily="18" charset="0"/>
                <a:ea typeface="方正姚体" panose="02010601030101010101" pitchFamily="2" charset="-122"/>
                <a:cs typeface="+mn-cs"/>
              </a:rPr>
              <a:t>Trung</a:t>
            </a:r>
            <a:r>
              <a:rPr kumimoji="0" lang="en-US" altLang="zh-CN" sz="5400" b="0" i="0" u="none" strike="noStrike" kern="1200" cap="none" spc="0" normalizeH="0" baseline="0" noProof="0" dirty="0">
                <a:ln>
                  <a:solidFill>
                    <a:srgbClr val="FFFF00"/>
                  </a:solidFill>
                  <a:prstDash val="sysDash"/>
                </a:ln>
                <a:solidFill>
                  <a:srgbClr val="76A44B"/>
                </a:solidFill>
                <a:effectLst/>
                <a:uLnTx/>
                <a:uFillTx/>
                <a:latin typeface="UTM Showcard" panose="02040603050506020204" pitchFamily="18" charset="0"/>
                <a:ea typeface="方正姚体" panose="02010601030101010101" pitchFamily="2" charset="-122"/>
                <a:cs typeface="+mn-cs"/>
              </a:rPr>
              <a:t> </a:t>
            </a:r>
            <a:r>
              <a:rPr kumimoji="0" lang="en-US" altLang="zh-CN" sz="5400" b="0" i="0" u="none" strike="noStrike" kern="1200" cap="none" spc="0" normalizeH="0" baseline="0" noProof="0" dirty="0" err="1">
                <a:ln>
                  <a:solidFill>
                    <a:srgbClr val="FFFF00"/>
                  </a:solidFill>
                  <a:prstDash val="sysDash"/>
                </a:ln>
                <a:solidFill>
                  <a:srgbClr val="76A44B"/>
                </a:solidFill>
                <a:effectLst/>
                <a:uLnTx/>
                <a:uFillTx/>
                <a:latin typeface="UTM Showcard" panose="02040603050506020204" pitchFamily="18" charset="0"/>
                <a:ea typeface="方正姚体" panose="02010601030101010101" pitchFamily="2" charset="-122"/>
                <a:cs typeface="+mn-cs"/>
              </a:rPr>
              <a:t>thực</a:t>
            </a:r>
            <a:r>
              <a:rPr kumimoji="0" lang="en-US" altLang="zh-CN" sz="5400" b="0" i="0" u="none" strike="noStrike" kern="1200" cap="none" spc="0" normalizeH="0" baseline="0" noProof="0" dirty="0">
                <a:ln>
                  <a:solidFill>
                    <a:srgbClr val="FFFF00"/>
                  </a:solidFill>
                  <a:prstDash val="sysDash"/>
                </a:ln>
                <a:solidFill>
                  <a:srgbClr val="76A44B"/>
                </a:solidFill>
                <a:effectLst/>
                <a:uLnTx/>
                <a:uFillTx/>
                <a:latin typeface="UTM Showcard" panose="02040603050506020204" pitchFamily="18" charset="0"/>
                <a:ea typeface="方正姚体" panose="02010601030101010101" pitchFamily="2" charset="-122"/>
                <a:cs typeface="+mn-cs"/>
              </a:rPr>
              <a:t> – </a:t>
            </a:r>
            <a:r>
              <a:rPr kumimoji="0" lang="en-US" altLang="zh-CN" sz="5400" b="0" i="0" u="none" strike="noStrike" kern="1200" cap="none" spc="0" normalizeH="0" baseline="0" noProof="0" dirty="0" err="1">
                <a:ln>
                  <a:solidFill>
                    <a:srgbClr val="FFFF00"/>
                  </a:solidFill>
                  <a:prstDash val="sysDash"/>
                </a:ln>
                <a:solidFill>
                  <a:srgbClr val="76A44B"/>
                </a:solidFill>
                <a:effectLst/>
                <a:uLnTx/>
                <a:uFillTx/>
                <a:latin typeface="UTM Showcard" panose="02040603050506020204" pitchFamily="18" charset="0"/>
                <a:ea typeface="方正姚体" panose="02010601030101010101" pitchFamily="2" charset="-122"/>
                <a:cs typeface="+mn-cs"/>
              </a:rPr>
              <a:t>Tự</a:t>
            </a:r>
            <a:r>
              <a:rPr kumimoji="0" lang="en-US" altLang="zh-CN" sz="5400" b="0" i="0" u="none" strike="noStrike" kern="1200" cap="none" spc="0" normalizeH="0" baseline="0" noProof="0" dirty="0">
                <a:ln>
                  <a:solidFill>
                    <a:srgbClr val="FFFF00"/>
                  </a:solidFill>
                  <a:prstDash val="sysDash"/>
                </a:ln>
                <a:solidFill>
                  <a:srgbClr val="76A44B"/>
                </a:solidFill>
                <a:effectLst/>
                <a:uLnTx/>
                <a:uFillTx/>
                <a:latin typeface="UTM Showcard" panose="02040603050506020204" pitchFamily="18" charset="0"/>
                <a:ea typeface="方正姚体" panose="02010601030101010101" pitchFamily="2" charset="-122"/>
                <a:cs typeface="+mn-cs"/>
              </a:rPr>
              <a:t> </a:t>
            </a:r>
            <a:r>
              <a:rPr kumimoji="0" lang="en-US" altLang="zh-CN" sz="5400" b="0" i="0" u="none" strike="noStrike" kern="1200" cap="none" spc="0" normalizeH="0" baseline="0" noProof="0" dirty="0" err="1">
                <a:ln>
                  <a:solidFill>
                    <a:srgbClr val="FFFF00"/>
                  </a:solidFill>
                  <a:prstDash val="sysDash"/>
                </a:ln>
                <a:solidFill>
                  <a:srgbClr val="76A44B"/>
                </a:solidFill>
                <a:effectLst/>
                <a:uLnTx/>
                <a:uFillTx/>
                <a:latin typeface="UTM Showcard" panose="02040603050506020204" pitchFamily="18" charset="0"/>
                <a:ea typeface="方正姚体" panose="02010601030101010101" pitchFamily="2" charset="-122"/>
                <a:cs typeface="+mn-cs"/>
              </a:rPr>
              <a:t>trọng</a:t>
            </a:r>
            <a:endParaRPr kumimoji="0" lang="zh-CN" altLang="en-US" sz="5400" b="0" i="0" u="none" strike="noStrike" kern="1200" cap="none" spc="0" normalizeH="0" baseline="0" noProof="0" dirty="0">
              <a:ln>
                <a:solidFill>
                  <a:srgbClr val="FFFF00"/>
                </a:solidFill>
                <a:prstDash val="sysDash"/>
              </a:ln>
              <a:solidFill>
                <a:srgbClr val="76A44B"/>
              </a:solidFill>
              <a:effectLst/>
              <a:uLnTx/>
              <a:uFillTx/>
              <a:latin typeface="UTM Showcard" panose="02040603050506020204" pitchFamily="18" charset="0"/>
              <a:ea typeface="方正姚体" panose="02010601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087195"/>
      </p:ext>
    </p:extLst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5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img.hb.aicdn.com/0de736591ae74cd04425858ae889ed2c6431afcde5dcc-h4wylE">
            <a:extLst>
              <a:ext uri="{FF2B5EF4-FFF2-40B4-BE49-F238E27FC236}">
                <a16:creationId xmlns:a16="http://schemas.microsoft.com/office/drawing/2014/main" id="{68B7BCB4-9711-4C5C-A9E7-E3961C3EA8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31"/>
          <a:stretch>
            <a:fillRect/>
          </a:stretch>
        </p:blipFill>
        <p:spPr bwMode="auto">
          <a:xfrm rot="10800000">
            <a:off x="8791959" y="704074"/>
            <a:ext cx="3387061" cy="4946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1070262" y="1491064"/>
            <a:ext cx="5971753" cy="77793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744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470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a) Tin vào bản thân mình.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99888" y="2761699"/>
            <a:ext cx="8195625" cy="77793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5FBDAC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3F978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b) Quyết định lấy công việc của mình.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45719" y="5439291"/>
            <a:ext cx="8169810" cy="118362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5FBDAC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F978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d)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F978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Đánh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F978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F978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giá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F978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F978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F978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F978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quá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F978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F978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cao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F978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F978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F978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F978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coi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F978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F978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thường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F978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F978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F978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F978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F978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51770" y="4136747"/>
            <a:ext cx="9068844" cy="77793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744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470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c)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470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Coi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470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470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trọng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470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470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470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470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giữ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470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470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gìn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470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470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phẩm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470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470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giá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470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470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470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470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470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7" name="组合 20"/>
          <p:cNvGrpSpPr/>
          <p:nvPr/>
        </p:nvGrpSpPr>
        <p:grpSpPr>
          <a:xfrm>
            <a:off x="8475" y="2631073"/>
            <a:ext cx="1161020" cy="1088506"/>
            <a:chOff x="1766376" y="2300757"/>
            <a:chExt cx="1771137" cy="1660517"/>
          </a:xfrm>
        </p:grpSpPr>
        <p:grpSp>
          <p:nvGrpSpPr>
            <p:cNvPr id="8" name="组合 10"/>
            <p:cNvGrpSpPr/>
            <p:nvPr/>
          </p:nvGrpSpPr>
          <p:grpSpPr>
            <a:xfrm>
              <a:off x="1926406" y="2401724"/>
              <a:ext cx="1611107" cy="1559550"/>
              <a:chOff x="1926406" y="2401724"/>
              <a:chExt cx="1611107" cy="1559550"/>
            </a:xfrm>
          </p:grpSpPr>
          <p:grpSp>
            <p:nvGrpSpPr>
              <p:cNvPr id="10" name="组合 7"/>
              <p:cNvGrpSpPr/>
              <p:nvPr/>
            </p:nvGrpSpPr>
            <p:grpSpPr>
              <a:xfrm>
                <a:off x="1926406" y="2401724"/>
                <a:ext cx="1611107" cy="1559550"/>
                <a:chOff x="5168600" y="4343400"/>
                <a:chExt cx="1190626" cy="1152525"/>
              </a:xfrm>
            </p:grpSpPr>
            <p:sp>
              <p:nvSpPr>
                <p:cNvPr id="12" name="椭圆 6"/>
                <p:cNvSpPr/>
                <p:nvPr/>
              </p:nvSpPr>
              <p:spPr>
                <a:xfrm>
                  <a:off x="5263851" y="4400550"/>
                  <a:ext cx="1095375" cy="1095375"/>
                </a:xfrm>
                <a:prstGeom prst="ellipse">
                  <a:avLst/>
                </a:prstGeom>
                <a:solidFill>
                  <a:srgbClr val="5FBDA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.黑体-韩语" panose="02000500000000000000" pitchFamily="2" charset="-122"/>
                    <a:cs typeface=".黑体-韩语" panose="02000500000000000000" pitchFamily="2" charset="-122"/>
                    <a:sym typeface="+mn-lt"/>
                  </a:endParaRPr>
                </a:p>
              </p:txBody>
            </p:sp>
            <p:sp>
              <p:nvSpPr>
                <p:cNvPr id="13" name="椭圆 18"/>
                <p:cNvSpPr/>
                <p:nvPr/>
              </p:nvSpPr>
              <p:spPr>
                <a:xfrm>
                  <a:off x="5168600" y="4343400"/>
                  <a:ext cx="1095375" cy="1095375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5FBDA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.黑体-韩语" panose="02000500000000000000" pitchFamily="2" charset="-122"/>
                    <a:cs typeface=".黑体-韩语" panose="02000500000000000000" pitchFamily="2" charset="-122"/>
                    <a:sym typeface="+mn-lt"/>
                  </a:endParaRPr>
                </a:p>
              </p:txBody>
            </p:sp>
          </p:grpSp>
          <p:sp>
            <p:nvSpPr>
              <p:cNvPr id="11" name="椭圆 22"/>
              <p:cNvSpPr/>
              <p:nvPr/>
            </p:nvSpPr>
            <p:spPr>
              <a:xfrm>
                <a:off x="1970818" y="2460007"/>
                <a:ext cx="1387668" cy="1387668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5FBDAC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.黑体-韩语" panose="02000500000000000000" pitchFamily="2" charset="-122"/>
                  <a:cs typeface=".黑体-韩语" panose="02000500000000000000" pitchFamily="2" charset="-122"/>
                  <a:sym typeface="+mn-lt"/>
                </a:endParaRPr>
              </a:p>
            </p:txBody>
          </p:sp>
        </p:grpSp>
        <p:pic>
          <p:nvPicPr>
            <p:cNvPr id="9" name="图片 2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76" t="41389" r="47256" b="2778"/>
            <a:stretch>
              <a:fillRect/>
            </a:stretch>
          </p:blipFill>
          <p:spPr>
            <a:xfrm>
              <a:off x="1766376" y="2300757"/>
              <a:ext cx="1515388" cy="1387668"/>
            </a:xfrm>
            <a:prstGeom prst="rect">
              <a:avLst/>
            </a:prstGeom>
          </p:spPr>
        </p:pic>
      </p:grpSp>
      <p:grpSp>
        <p:nvGrpSpPr>
          <p:cNvPr id="14" name="组合 19"/>
          <p:cNvGrpSpPr/>
          <p:nvPr/>
        </p:nvGrpSpPr>
        <p:grpSpPr>
          <a:xfrm>
            <a:off x="65893" y="1207316"/>
            <a:ext cx="1195028" cy="1200193"/>
            <a:chOff x="6759926" y="2280141"/>
            <a:chExt cx="1742607" cy="1750139"/>
          </a:xfrm>
        </p:grpSpPr>
        <p:grpSp>
          <p:nvGrpSpPr>
            <p:cNvPr id="15" name="组合 30"/>
            <p:cNvGrpSpPr/>
            <p:nvPr/>
          </p:nvGrpSpPr>
          <p:grpSpPr>
            <a:xfrm>
              <a:off x="6891426" y="2470730"/>
              <a:ext cx="1611107" cy="1559550"/>
              <a:chOff x="1926406" y="2401724"/>
              <a:chExt cx="1611107" cy="1559550"/>
            </a:xfrm>
          </p:grpSpPr>
          <p:grpSp>
            <p:nvGrpSpPr>
              <p:cNvPr id="17" name="组合 31"/>
              <p:cNvGrpSpPr/>
              <p:nvPr/>
            </p:nvGrpSpPr>
            <p:grpSpPr>
              <a:xfrm>
                <a:off x="1926406" y="2401724"/>
                <a:ext cx="1611107" cy="1559550"/>
                <a:chOff x="5168600" y="4343400"/>
                <a:chExt cx="1190626" cy="1152525"/>
              </a:xfrm>
            </p:grpSpPr>
            <p:sp>
              <p:nvSpPr>
                <p:cNvPr id="19" name="椭圆 34"/>
                <p:cNvSpPr/>
                <p:nvPr/>
              </p:nvSpPr>
              <p:spPr>
                <a:xfrm>
                  <a:off x="5263851" y="4400550"/>
                  <a:ext cx="1095375" cy="1095375"/>
                </a:xfrm>
                <a:prstGeom prst="ellipse">
                  <a:avLst/>
                </a:prstGeom>
                <a:solidFill>
                  <a:srgbClr val="FF744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.黑体-韩语" panose="02000500000000000000" pitchFamily="2" charset="-122"/>
                    <a:cs typeface=".黑体-韩语" panose="02000500000000000000" pitchFamily="2" charset="-122"/>
                    <a:sym typeface="+mn-lt"/>
                  </a:endParaRPr>
                </a:p>
              </p:txBody>
            </p:sp>
            <p:sp>
              <p:nvSpPr>
                <p:cNvPr id="20" name="椭圆 35"/>
                <p:cNvSpPr/>
                <p:nvPr/>
              </p:nvSpPr>
              <p:spPr>
                <a:xfrm>
                  <a:off x="5168600" y="4343400"/>
                  <a:ext cx="1095375" cy="1095375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FF744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.黑体-韩语" panose="02000500000000000000" pitchFamily="2" charset="-122"/>
                    <a:cs typeface=".黑体-韩语" panose="02000500000000000000" pitchFamily="2" charset="-122"/>
                    <a:sym typeface="+mn-lt"/>
                  </a:endParaRPr>
                </a:p>
              </p:txBody>
            </p:sp>
          </p:grpSp>
          <p:sp>
            <p:nvSpPr>
              <p:cNvPr id="18" name="椭圆 32"/>
              <p:cNvSpPr/>
              <p:nvPr/>
            </p:nvSpPr>
            <p:spPr>
              <a:xfrm>
                <a:off x="1970818" y="2460007"/>
                <a:ext cx="1387668" cy="1387668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FF7449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.黑体-韩语" panose="02000500000000000000" pitchFamily="2" charset="-122"/>
                  <a:cs typeface=".黑体-韩语" panose="02000500000000000000" pitchFamily="2" charset="-122"/>
                  <a:sym typeface="+mn-lt"/>
                </a:endParaRPr>
              </a:p>
            </p:txBody>
          </p:sp>
        </p:grpSp>
        <p:pic>
          <p:nvPicPr>
            <p:cNvPr id="16" name="图片 4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685" t="25729" r="147" b="254"/>
            <a:stretch>
              <a:fillRect/>
            </a:stretch>
          </p:blipFill>
          <p:spPr>
            <a:xfrm flipH="1">
              <a:off x="6759926" y="2280141"/>
              <a:ext cx="1361965" cy="1653358"/>
            </a:xfrm>
            <a:prstGeom prst="rect">
              <a:avLst/>
            </a:prstGeom>
          </p:spPr>
        </p:pic>
      </p:grpSp>
      <p:grpSp>
        <p:nvGrpSpPr>
          <p:cNvPr id="21" name="组合 20"/>
          <p:cNvGrpSpPr/>
          <p:nvPr/>
        </p:nvGrpSpPr>
        <p:grpSpPr>
          <a:xfrm>
            <a:off x="54305" y="5404766"/>
            <a:ext cx="1161020" cy="1088506"/>
            <a:chOff x="1766376" y="2300757"/>
            <a:chExt cx="1771137" cy="1660517"/>
          </a:xfrm>
        </p:grpSpPr>
        <p:grpSp>
          <p:nvGrpSpPr>
            <p:cNvPr id="22" name="组合 10"/>
            <p:cNvGrpSpPr/>
            <p:nvPr/>
          </p:nvGrpSpPr>
          <p:grpSpPr>
            <a:xfrm>
              <a:off x="1926406" y="2401724"/>
              <a:ext cx="1611107" cy="1559550"/>
              <a:chOff x="1926406" y="2401724"/>
              <a:chExt cx="1611107" cy="1559550"/>
            </a:xfrm>
          </p:grpSpPr>
          <p:grpSp>
            <p:nvGrpSpPr>
              <p:cNvPr id="24" name="组合 7"/>
              <p:cNvGrpSpPr/>
              <p:nvPr/>
            </p:nvGrpSpPr>
            <p:grpSpPr>
              <a:xfrm>
                <a:off x="1926406" y="2401724"/>
                <a:ext cx="1611107" cy="1559550"/>
                <a:chOff x="5168600" y="4343400"/>
                <a:chExt cx="1190626" cy="1152525"/>
              </a:xfrm>
            </p:grpSpPr>
            <p:sp>
              <p:nvSpPr>
                <p:cNvPr id="26" name="椭圆 6"/>
                <p:cNvSpPr/>
                <p:nvPr/>
              </p:nvSpPr>
              <p:spPr>
                <a:xfrm>
                  <a:off x="5263851" y="4400550"/>
                  <a:ext cx="1095375" cy="1095375"/>
                </a:xfrm>
                <a:prstGeom prst="ellipse">
                  <a:avLst/>
                </a:prstGeom>
                <a:solidFill>
                  <a:srgbClr val="5FBDA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.黑体-韩语" panose="02000500000000000000" pitchFamily="2" charset="-122"/>
                    <a:cs typeface=".黑体-韩语" panose="02000500000000000000" pitchFamily="2" charset="-122"/>
                    <a:sym typeface="+mn-lt"/>
                  </a:endParaRPr>
                </a:p>
              </p:txBody>
            </p:sp>
            <p:sp>
              <p:nvSpPr>
                <p:cNvPr id="27" name="椭圆 18"/>
                <p:cNvSpPr/>
                <p:nvPr/>
              </p:nvSpPr>
              <p:spPr>
                <a:xfrm>
                  <a:off x="5168600" y="4343400"/>
                  <a:ext cx="1095375" cy="1095375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5FBDA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.黑体-韩语" panose="02000500000000000000" pitchFamily="2" charset="-122"/>
                    <a:cs typeface=".黑体-韩语" panose="02000500000000000000" pitchFamily="2" charset="-122"/>
                    <a:sym typeface="+mn-lt"/>
                  </a:endParaRPr>
                </a:p>
              </p:txBody>
            </p:sp>
          </p:grpSp>
          <p:sp>
            <p:nvSpPr>
              <p:cNvPr id="25" name="椭圆 22"/>
              <p:cNvSpPr/>
              <p:nvPr/>
            </p:nvSpPr>
            <p:spPr>
              <a:xfrm>
                <a:off x="1970818" y="2460007"/>
                <a:ext cx="1387668" cy="1387668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5FBDAC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.黑体-韩语" panose="02000500000000000000" pitchFamily="2" charset="-122"/>
                  <a:cs typeface=".黑体-韩语" panose="02000500000000000000" pitchFamily="2" charset="-122"/>
                  <a:sym typeface="+mn-lt"/>
                </a:endParaRPr>
              </a:p>
            </p:txBody>
          </p:sp>
        </p:grpSp>
        <p:pic>
          <p:nvPicPr>
            <p:cNvPr id="23" name="图片 2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76" t="41389" r="47256" b="2778"/>
            <a:stretch>
              <a:fillRect/>
            </a:stretch>
          </p:blipFill>
          <p:spPr>
            <a:xfrm>
              <a:off x="1766376" y="2300757"/>
              <a:ext cx="1515388" cy="1387668"/>
            </a:xfrm>
            <a:prstGeom prst="rect">
              <a:avLst/>
            </a:prstGeom>
          </p:spPr>
        </p:pic>
      </p:grpSp>
      <p:grpSp>
        <p:nvGrpSpPr>
          <p:cNvPr id="28" name="组合 19"/>
          <p:cNvGrpSpPr/>
          <p:nvPr/>
        </p:nvGrpSpPr>
        <p:grpSpPr>
          <a:xfrm>
            <a:off x="65893" y="3852999"/>
            <a:ext cx="1195028" cy="1200193"/>
            <a:chOff x="6759926" y="2280141"/>
            <a:chExt cx="1742607" cy="1750139"/>
          </a:xfrm>
        </p:grpSpPr>
        <p:grpSp>
          <p:nvGrpSpPr>
            <p:cNvPr id="29" name="组合 30"/>
            <p:cNvGrpSpPr/>
            <p:nvPr/>
          </p:nvGrpSpPr>
          <p:grpSpPr>
            <a:xfrm>
              <a:off x="6891426" y="2470730"/>
              <a:ext cx="1611107" cy="1559550"/>
              <a:chOff x="1926406" y="2401724"/>
              <a:chExt cx="1611107" cy="1559550"/>
            </a:xfrm>
          </p:grpSpPr>
          <p:grpSp>
            <p:nvGrpSpPr>
              <p:cNvPr id="31" name="组合 31"/>
              <p:cNvGrpSpPr/>
              <p:nvPr/>
            </p:nvGrpSpPr>
            <p:grpSpPr>
              <a:xfrm>
                <a:off x="1926406" y="2401724"/>
                <a:ext cx="1611107" cy="1559550"/>
                <a:chOff x="5168600" y="4343400"/>
                <a:chExt cx="1190626" cy="1152525"/>
              </a:xfrm>
            </p:grpSpPr>
            <p:sp>
              <p:nvSpPr>
                <p:cNvPr id="33" name="椭圆 34"/>
                <p:cNvSpPr/>
                <p:nvPr/>
              </p:nvSpPr>
              <p:spPr>
                <a:xfrm>
                  <a:off x="5263851" y="4400550"/>
                  <a:ext cx="1095375" cy="1095375"/>
                </a:xfrm>
                <a:prstGeom prst="ellipse">
                  <a:avLst/>
                </a:prstGeom>
                <a:solidFill>
                  <a:srgbClr val="FF744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.黑体-韩语" panose="02000500000000000000" pitchFamily="2" charset="-122"/>
                    <a:cs typeface=".黑体-韩语" panose="02000500000000000000" pitchFamily="2" charset="-122"/>
                    <a:sym typeface="+mn-lt"/>
                  </a:endParaRPr>
                </a:p>
              </p:txBody>
            </p:sp>
            <p:sp>
              <p:nvSpPr>
                <p:cNvPr id="34" name="椭圆 35"/>
                <p:cNvSpPr/>
                <p:nvPr/>
              </p:nvSpPr>
              <p:spPr>
                <a:xfrm>
                  <a:off x="5168600" y="4343400"/>
                  <a:ext cx="1095375" cy="1095375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FF744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.黑体-韩语" panose="02000500000000000000" pitchFamily="2" charset="-122"/>
                    <a:cs typeface=".黑体-韩语" panose="02000500000000000000" pitchFamily="2" charset="-122"/>
                    <a:sym typeface="+mn-lt"/>
                  </a:endParaRPr>
                </a:p>
              </p:txBody>
            </p:sp>
          </p:grpSp>
          <p:sp>
            <p:nvSpPr>
              <p:cNvPr id="32" name="椭圆 32"/>
              <p:cNvSpPr/>
              <p:nvPr/>
            </p:nvSpPr>
            <p:spPr>
              <a:xfrm>
                <a:off x="1970818" y="2460007"/>
                <a:ext cx="1387668" cy="1387668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FF7449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.黑体-韩语" panose="02000500000000000000" pitchFamily="2" charset="-122"/>
                  <a:cs typeface=".黑体-韩语" panose="02000500000000000000" pitchFamily="2" charset="-122"/>
                  <a:sym typeface="+mn-lt"/>
                </a:endParaRPr>
              </a:p>
            </p:txBody>
          </p:sp>
        </p:grpSp>
        <p:pic>
          <p:nvPicPr>
            <p:cNvPr id="30" name="图片 4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685" t="25729" r="147" b="254"/>
            <a:stretch>
              <a:fillRect/>
            </a:stretch>
          </p:blipFill>
          <p:spPr>
            <a:xfrm flipH="1">
              <a:off x="6759926" y="2280141"/>
              <a:ext cx="1361965" cy="1653358"/>
            </a:xfrm>
            <a:prstGeom prst="rect">
              <a:avLst/>
            </a:prstGeom>
          </p:spPr>
        </p:pic>
      </p:grpSp>
      <p:sp>
        <p:nvSpPr>
          <p:cNvPr id="35" name="Rounded Rectangle 34"/>
          <p:cNvSpPr/>
          <p:nvPr/>
        </p:nvSpPr>
        <p:spPr>
          <a:xfrm>
            <a:off x="7756198" y="1509206"/>
            <a:ext cx="1950375" cy="777930"/>
          </a:xfrm>
          <a:prstGeom prst="roundRect">
            <a:avLst/>
          </a:prstGeom>
          <a:solidFill>
            <a:srgbClr val="FF7449"/>
          </a:solidFill>
          <a:ln w="38100">
            <a:solidFill>
              <a:schemeClr val="bg1"/>
            </a:solidFill>
            <a:prstDash val="solid"/>
          </a:ln>
          <a:effectLst>
            <a:outerShdw blurRad="50800" dist="38100" dir="18900000" sx="105000" sy="105000" algn="bl" rotWithShape="0">
              <a:srgbClr val="FF7449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tự tin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9215529" y="2786538"/>
            <a:ext cx="2539919" cy="777930"/>
          </a:xfrm>
          <a:prstGeom prst="roundRect">
            <a:avLst/>
          </a:prstGeom>
          <a:solidFill>
            <a:srgbClr val="42A08E"/>
          </a:solidFill>
          <a:ln w="38100">
            <a:solidFill>
              <a:schemeClr val="bg1"/>
            </a:solidFill>
            <a:prstDash val="solid"/>
          </a:ln>
          <a:effectLst>
            <a:outerShdw blurRad="50800" dist="38100" dir="18900000" sx="105000" sy="105000" algn="bl" rotWithShape="0">
              <a:srgbClr val="42A08E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tự quyết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9706574" y="4197359"/>
            <a:ext cx="2273034" cy="777930"/>
          </a:xfrm>
          <a:prstGeom prst="roundRect">
            <a:avLst/>
          </a:prstGeom>
          <a:solidFill>
            <a:srgbClr val="FF7449"/>
          </a:solidFill>
          <a:ln w="38100">
            <a:solidFill>
              <a:schemeClr val="bg1"/>
            </a:solidFill>
            <a:prstDash val="solid"/>
          </a:ln>
          <a:effectLst>
            <a:outerShdw blurRad="50800" dist="38100" dir="18900000" sx="105000" sy="105000" algn="bl" rotWithShape="0">
              <a:srgbClr val="FF7449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tự trọng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9427315" y="5681150"/>
            <a:ext cx="2539919" cy="777930"/>
          </a:xfrm>
          <a:prstGeom prst="roundRect">
            <a:avLst/>
          </a:prstGeom>
          <a:solidFill>
            <a:srgbClr val="42A08E"/>
          </a:solidFill>
          <a:ln w="38100">
            <a:solidFill>
              <a:schemeClr val="bg1"/>
            </a:solidFill>
            <a:prstDash val="solid"/>
          </a:ln>
          <a:effectLst>
            <a:outerShdw blurRad="50800" dist="38100" dir="18900000" sx="105000" sy="105000" algn="bl" rotWithShape="0">
              <a:srgbClr val="42A08E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tự cao</a:t>
            </a:r>
          </a:p>
        </p:txBody>
      </p:sp>
      <p:sp>
        <p:nvSpPr>
          <p:cNvPr id="44" name="文本框 33"/>
          <p:cNvSpPr txBox="1"/>
          <p:nvPr/>
        </p:nvSpPr>
        <p:spPr>
          <a:xfrm>
            <a:off x="2274119" y="-12325"/>
            <a:ext cx="76464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Bài</a:t>
            </a:r>
            <a:r>
              <a:rPr kumimoji="0" lang="en-US" altLang="zh-CN" sz="4000" b="1" i="0" u="none" strike="noStrike" kern="1200" cap="none" spc="0" normalizeH="0" baseline="0" noProof="0" dirty="0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tập</a:t>
            </a:r>
            <a:r>
              <a:rPr kumimoji="0" lang="en-US" altLang="zh-CN" sz="4000" b="1" i="0" u="none" strike="noStrike" kern="1200" cap="none" spc="0" normalizeH="0" baseline="0" noProof="0" dirty="0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3. </a:t>
            </a:r>
            <a:r>
              <a:rPr kumimoji="0" lang="en-US" altLang="zh-CN" sz="40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Dòng</a:t>
            </a:r>
            <a:r>
              <a:rPr kumimoji="0" lang="en-US" altLang="zh-CN" sz="4000" b="1" i="0" u="none" strike="noStrike" kern="1200" cap="none" spc="0" normalizeH="0" baseline="0" noProof="0" dirty="0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nào</a:t>
            </a:r>
            <a:r>
              <a:rPr kumimoji="0" lang="en-US" altLang="zh-CN" sz="4000" b="1" i="0" u="none" strike="noStrike" kern="1200" cap="none" spc="0" normalizeH="0" baseline="0" noProof="0" dirty="0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dưới</a:t>
            </a:r>
            <a:r>
              <a:rPr kumimoji="0" lang="en-US" altLang="zh-CN" sz="4000" b="1" i="0" u="none" strike="noStrike" kern="1200" cap="none" spc="0" normalizeH="0" baseline="0" noProof="0" dirty="0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đây</a:t>
            </a:r>
            <a:r>
              <a:rPr kumimoji="0" lang="en-US" altLang="zh-CN" sz="4000" b="1" i="0" u="none" strike="noStrike" kern="1200" cap="none" spc="0" normalizeH="0" baseline="0" noProof="0" dirty="0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nêu</a:t>
            </a:r>
            <a:r>
              <a:rPr kumimoji="0" lang="en-US" altLang="zh-CN" sz="4000" b="1" i="0" u="none" strike="noStrike" kern="1200" cap="none" spc="0" normalizeH="0" baseline="0" noProof="0" dirty="0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đúng</a:t>
            </a:r>
            <a:r>
              <a:rPr kumimoji="0" lang="en-US" altLang="zh-CN" sz="4000" b="1" i="0" u="none" strike="noStrike" kern="1200" cap="none" spc="0" normalizeH="0" baseline="0" noProof="0" dirty="0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nghĩa</a:t>
            </a:r>
            <a:r>
              <a:rPr kumimoji="0" lang="en-US" altLang="zh-CN" sz="4000" b="1" i="0" u="none" strike="noStrike" kern="1200" cap="none" spc="0" normalizeH="0" baseline="0" noProof="0" dirty="0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của</a:t>
            </a:r>
            <a:r>
              <a:rPr kumimoji="0" lang="en-US" altLang="zh-CN" sz="4000" b="1" i="0" u="none" strike="noStrike" kern="1200" cap="none" spc="0" normalizeH="0" baseline="0" noProof="0" dirty="0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từ</a:t>
            </a:r>
            <a:r>
              <a:rPr kumimoji="0" lang="en-US" altLang="zh-CN" sz="4000" b="1" i="0" u="none" strike="noStrike" kern="1200" cap="none" spc="0" normalizeH="0" baseline="0" noProof="0" dirty="0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tự</a:t>
            </a:r>
            <a:r>
              <a:rPr kumimoji="0" lang="en-US" altLang="zh-CN" sz="4000" b="1" i="0" u="none" strike="noStrike" kern="1200" cap="none" spc="0" normalizeH="0" baseline="0" noProof="0" dirty="0">
                <a:ln w="6350"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trọng</a:t>
            </a:r>
            <a:r>
              <a:rPr kumimoji="0" lang="en-US" altLang="zh-CN" sz="4000" b="1" i="0" u="none" strike="noStrike" kern="1200" cap="none" spc="0" normalizeH="0" baseline="0" noProof="0" dirty="0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:  </a:t>
            </a:r>
            <a:endParaRPr kumimoji="0" lang="zh-CN" altLang="en-US" sz="4000" b="1" i="0" u="none" strike="noStrike" kern="1200" cap="none" spc="0" normalizeH="0" baseline="0" noProof="0" dirty="0">
              <a:ln w="6350">
                <a:noFill/>
              </a:ln>
              <a:solidFill>
                <a:srgbClr val="333F50"/>
              </a:solidFill>
              <a:effectLst/>
              <a:uLnTx/>
              <a:uFillTx/>
              <a:latin typeface="Cambria" panose="02040503050406030204" pitchFamily="18" charset="0"/>
              <a:ea typeface=".黑体-韩语" panose="02000500000000000000" pitchFamily="2" charset="-122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42800476"/>
      </p:ext>
    </p:extLst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5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850"/>
                            </p:stCondLst>
                            <p:childTnLst>
                              <p:par>
                                <p:cTn id="18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5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800"/>
                            </p:stCondLst>
                            <p:childTnLst>
                              <p:par>
                                <p:cTn id="3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5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850"/>
                            </p:stCondLst>
                            <p:childTnLst>
                              <p:par>
                                <p:cTn id="44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5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Rot by="120000">
                                      <p:cBhvr>
                                        <p:cTn id="5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Rot by="120000">
                                      <p:cBhvr>
                                        <p:cTn id="72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Rot by="120000">
                                      <p:cBhvr>
                                        <p:cTn id="8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Rot by="120000">
                                      <p:cBhvr>
                                        <p:cTn id="98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2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3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3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3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41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46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00"/>
                            </p:stCondLst>
                            <p:childTnLst>
                              <p:par>
                                <p:cTn id="156" presetID="56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2.91667E-6 1.11022E-16 L -0.43307 -0.36875 " pathEditMode="relative" rAng="0" ptsTypes="AA">
                                      <p:cBhvr>
                                        <p:cTn id="15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654" y="-184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500"/>
                            </p:stCondLst>
                            <p:childTnLst>
                              <p:par>
                                <p:cTn id="159" presetID="5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2.91667E-6 4.44444E-6 L 2.91667E-6 -0.09931 C 2.91667E-6 -0.14399 0.02304 -0.19838 0.04179 -0.19838 L 0.08372 -0.19838 " pathEditMode="relative" rAng="0" ptsTypes="AAAA">
                                      <p:cBhvr>
                                        <p:cTn id="16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80" y="-9931"/>
                                    </p:animMotion>
                                  </p:childTnLst>
                                </p:cTn>
                              </p:par>
                              <p:par>
                                <p:cTn id="161" presetID="57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3.125E-6 -3.7037E-6 L 3.125E-6 -0.09676 C 3.125E-6 -0.14004 0.03515 -0.19328 0.06367 -0.19328 L 0.12747 -0.19328 " pathEditMode="relative" rAng="0" ptsTypes="AAAA">
                                      <p:cBhvr>
                                        <p:cTn id="16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67" y="-9676"/>
                                    </p:animMotion>
                                  </p:childTnLst>
                                </p:cTn>
                              </p:par>
                              <p:par>
                                <p:cTn id="16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450" decel="10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4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33"/>
          <p:cNvSpPr txBox="1"/>
          <p:nvPr/>
        </p:nvSpPr>
        <p:spPr>
          <a:xfrm>
            <a:off x="342378" y="68141"/>
            <a:ext cx="118496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sng" strike="noStrike" kern="1200" cap="none" spc="0" normalizeH="0" baseline="0" noProof="0" dirty="0" err="1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Bài</a:t>
            </a:r>
            <a:r>
              <a:rPr kumimoji="0" lang="en-US" altLang="zh-CN" sz="3600" b="1" i="0" u="sng" strike="noStrike" kern="1200" cap="none" spc="0" normalizeH="0" baseline="0" noProof="0" dirty="0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3600" b="1" i="0" u="sng" strike="noStrike" kern="1200" cap="none" spc="0" normalizeH="0" baseline="0" noProof="0" dirty="0" err="1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tập</a:t>
            </a:r>
            <a:r>
              <a:rPr kumimoji="0" lang="en-US" altLang="zh-CN" sz="3600" b="1" i="0" u="sng" strike="noStrike" kern="1200" cap="none" spc="0" normalizeH="0" baseline="0" noProof="0" dirty="0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4</a:t>
            </a:r>
            <a:r>
              <a:rPr kumimoji="0" lang="en-US" altLang="zh-CN" sz="3600" b="1" i="0" u="none" strike="noStrike" kern="1200" cap="none" spc="0" normalizeH="0" baseline="0" noProof="0" dirty="0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. </a:t>
            </a:r>
            <a:r>
              <a:rPr kumimoji="0" lang="en-US" altLang="zh-CN" sz="36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Có</a:t>
            </a:r>
            <a:r>
              <a:rPr kumimoji="0" lang="en-US" altLang="zh-CN" sz="3600" b="1" i="0" u="none" strike="noStrike" kern="1200" cap="none" spc="0" normalizeH="0" baseline="0" noProof="0" dirty="0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thể</a:t>
            </a:r>
            <a:r>
              <a:rPr kumimoji="0" lang="en-US" altLang="zh-CN" sz="3600" b="1" i="0" u="none" strike="noStrike" kern="1200" cap="none" spc="0" normalizeH="0" baseline="0" noProof="0" dirty="0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dùng</a:t>
            </a:r>
            <a:r>
              <a:rPr kumimoji="0" lang="en-US" altLang="zh-CN" sz="3600" b="1" i="0" u="none" strike="noStrike" kern="1200" cap="none" spc="0" normalizeH="0" baseline="0" noProof="0" dirty="0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những</a:t>
            </a:r>
            <a:r>
              <a:rPr kumimoji="0" lang="en-US" altLang="zh-CN" sz="3600" b="1" i="0" u="none" strike="noStrike" kern="1200" cap="none" spc="0" normalizeH="0" baseline="0" noProof="0" dirty="0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thành</a:t>
            </a:r>
            <a:r>
              <a:rPr kumimoji="0" lang="en-US" altLang="zh-CN" sz="3600" b="1" i="0" u="none" strike="noStrike" kern="1200" cap="none" spc="0" normalizeH="0" baseline="0" noProof="0" dirty="0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ngữ</a:t>
            </a:r>
            <a:r>
              <a:rPr kumimoji="0" lang="en-US" altLang="zh-CN" sz="3600" b="1" i="0" u="none" strike="noStrike" kern="1200" cap="none" spc="0" normalizeH="0" baseline="0" noProof="0" dirty="0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, </a:t>
            </a:r>
            <a:r>
              <a:rPr kumimoji="0" lang="en-US" altLang="zh-CN" sz="36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tục</a:t>
            </a:r>
            <a:r>
              <a:rPr kumimoji="0" lang="en-US" altLang="zh-CN" sz="3600" b="1" i="0" u="none" strike="noStrike" kern="1200" cap="none" spc="0" normalizeH="0" baseline="0" noProof="0" dirty="0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ngữ</a:t>
            </a:r>
            <a:r>
              <a:rPr kumimoji="0" lang="en-US" altLang="zh-CN" sz="3600" b="1" i="0" u="none" strike="noStrike" kern="1200" cap="none" spc="0" normalizeH="0" baseline="0" noProof="0" dirty="0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nào</a:t>
            </a:r>
            <a:r>
              <a:rPr kumimoji="0" lang="en-US" altLang="zh-CN" sz="3600" b="1" i="0" u="none" strike="noStrike" kern="1200" cap="none" spc="0" normalizeH="0" baseline="0" noProof="0" dirty="0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dưới</a:t>
            </a:r>
            <a:r>
              <a:rPr kumimoji="0" lang="en-US" altLang="zh-CN" sz="3600" b="1" i="0" u="none" strike="noStrike" kern="1200" cap="none" spc="0" normalizeH="0" baseline="0" noProof="0" dirty="0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đây</a:t>
            </a:r>
            <a:r>
              <a:rPr kumimoji="0" lang="en-US" altLang="zh-CN" sz="3600" b="1" i="0" u="none" strike="noStrike" kern="1200" cap="none" spc="0" normalizeH="0" baseline="0" noProof="0" dirty="0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để</a:t>
            </a:r>
            <a:r>
              <a:rPr kumimoji="0" lang="en-US" altLang="zh-CN" sz="3600" b="1" i="0" u="none" strike="noStrike" kern="1200" cap="none" spc="0" normalizeH="0" baseline="0" noProof="0" dirty="0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nói</a:t>
            </a:r>
            <a:r>
              <a:rPr kumimoji="0" lang="en-US" altLang="zh-CN" sz="3600" b="1" i="0" u="none" strike="noStrike" kern="1200" cap="none" spc="0" normalizeH="0" baseline="0" noProof="0" dirty="0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về</a:t>
            </a:r>
            <a:r>
              <a:rPr kumimoji="0" lang="en-US" altLang="zh-CN" sz="3600" b="1" i="0" u="none" strike="noStrike" kern="1200" cap="none" spc="0" normalizeH="0" baseline="0" noProof="0" dirty="0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FF0000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tính</a:t>
            </a:r>
            <a:r>
              <a:rPr kumimoji="0" lang="en-US" altLang="zh-CN" sz="3600" b="1" i="0" u="none" strike="noStrike" kern="1200" cap="none" spc="0" normalizeH="0" baseline="0" noProof="0" dirty="0">
                <a:ln w="6350">
                  <a:noFill/>
                </a:ln>
                <a:solidFill>
                  <a:srgbClr val="FF0000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FF0000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trung</a:t>
            </a:r>
            <a:r>
              <a:rPr kumimoji="0" lang="en-US" altLang="zh-CN" sz="3600" b="1" i="0" u="none" strike="noStrike" kern="1200" cap="none" spc="0" normalizeH="0" baseline="0" noProof="0" dirty="0">
                <a:ln w="6350">
                  <a:noFill/>
                </a:ln>
                <a:solidFill>
                  <a:srgbClr val="FF0000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FF0000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thực</a:t>
            </a:r>
            <a:r>
              <a:rPr kumimoji="0" lang="en-US" altLang="zh-CN" sz="3600" b="1" i="0" u="none" strike="noStrike" kern="1200" cap="none" spc="0" normalizeH="0" baseline="0" noProof="0" dirty="0">
                <a:ln w="6350">
                  <a:noFill/>
                </a:ln>
                <a:solidFill>
                  <a:srgbClr val="FF0000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hoặc</a:t>
            </a:r>
            <a:r>
              <a:rPr kumimoji="0" lang="en-US" altLang="zh-CN" sz="3600" b="1" i="0" u="none" strike="noStrike" kern="1200" cap="none" spc="0" normalizeH="0" baseline="0" noProof="0" dirty="0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FF000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lòng</a:t>
            </a:r>
            <a:r>
              <a:rPr kumimoji="0" lang="en-US" altLang="zh-CN" sz="3600" b="1" i="0" u="none" strike="noStrike" kern="1200" cap="none" spc="0" normalizeH="0" baseline="0" noProof="0" dirty="0">
                <a:ln w="6350">
                  <a:noFill/>
                </a:ln>
                <a:solidFill>
                  <a:srgbClr val="FF000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FF000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tự</a:t>
            </a:r>
            <a:r>
              <a:rPr kumimoji="0" lang="en-US" altLang="zh-CN" sz="3600" b="1" i="0" u="none" strike="noStrike" kern="1200" cap="none" spc="0" normalizeH="0" baseline="0" noProof="0" dirty="0">
                <a:ln w="6350">
                  <a:noFill/>
                </a:ln>
                <a:solidFill>
                  <a:srgbClr val="FF000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FF000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trọng</a:t>
            </a:r>
            <a:r>
              <a:rPr kumimoji="0" lang="en-US" altLang="zh-CN" sz="3600" b="1" i="0" u="none" strike="noStrike" kern="1200" cap="none" spc="0" normalizeH="0" baseline="0" noProof="0" dirty="0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?</a:t>
            </a:r>
            <a:endParaRPr kumimoji="0" lang="zh-CN" altLang="en-US" sz="3600" b="1" i="0" u="none" strike="noStrike" kern="1200" cap="none" spc="0" normalizeH="0" baseline="0" noProof="0" dirty="0">
              <a:ln w="6350">
                <a:noFill/>
              </a:ln>
              <a:solidFill>
                <a:srgbClr val="333F50"/>
              </a:solidFill>
              <a:effectLst/>
              <a:uLnTx/>
              <a:uFillTx/>
              <a:latin typeface="Cambria" panose="02040503050406030204" pitchFamily="18" charset="0"/>
              <a:ea typeface=".黑体-韩语" panose="02000500000000000000" pitchFamily="2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99698" y="1605385"/>
            <a:ext cx="535755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a) </a:t>
            </a:r>
            <a:r>
              <a:rPr kumimoji="0" lang="en-US" sz="3600" b="1" i="0" u="none" strike="noStrike" kern="1200" cap="none" spc="0" normalizeH="0" baseline="0" noProof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Thẳng</a:t>
            </a: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ruột</a:t>
            </a: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ngựa</a:t>
            </a: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99698" y="2671171"/>
            <a:ext cx="588327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b) Giấy rách phải giữ lấy lề.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99698" y="3589601"/>
            <a:ext cx="458202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c) Thuốc đắng dã tật.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99698" y="4477307"/>
            <a:ext cx="698377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d) Cây ngay không sợ chết đứng.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99698" y="5456302"/>
            <a:ext cx="674748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e) Đói cho sạch, rách cho thơm.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954137" y="1727050"/>
            <a:ext cx="35128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FF000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tính</a:t>
            </a:r>
            <a:r>
              <a:rPr kumimoji="0" lang="en-US" altLang="zh-CN" sz="3600" b="1" i="0" u="none" strike="noStrike" kern="1200" cap="none" spc="0" normalizeH="0" baseline="0" noProof="0" dirty="0">
                <a:ln w="6350">
                  <a:noFill/>
                </a:ln>
                <a:solidFill>
                  <a:srgbClr val="FF000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FF000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trung</a:t>
            </a:r>
            <a:r>
              <a:rPr kumimoji="0" lang="en-US" altLang="zh-CN" sz="3600" b="1" i="0" u="none" strike="noStrike" kern="1200" cap="none" spc="0" normalizeH="0" baseline="0" noProof="0" dirty="0">
                <a:ln w="6350">
                  <a:noFill/>
                </a:ln>
                <a:solidFill>
                  <a:srgbClr val="FF000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FF000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thực</a:t>
            </a:r>
            <a:r>
              <a:rPr kumimoji="0" lang="en-US" altLang="zh-CN" sz="3600" b="1" i="0" u="none" strike="noStrike" kern="1200" cap="none" spc="0" normalizeH="0" baseline="0" noProof="0" dirty="0">
                <a:ln w="6350">
                  <a:noFill/>
                </a:ln>
                <a:solidFill>
                  <a:srgbClr val="FF000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228600">
                  <a:srgbClr val="9BBB59">
                    <a:satMod val="175000"/>
                    <a:alpha val="40000"/>
                  </a:srgbClr>
                </a:glo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054134" y="3691754"/>
            <a:ext cx="35128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FF000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tính</a:t>
            </a:r>
            <a:r>
              <a:rPr kumimoji="0" lang="en-US" altLang="zh-CN" sz="3600" b="1" i="0" u="none" strike="noStrike" kern="1200" cap="none" spc="0" normalizeH="0" baseline="0" noProof="0" dirty="0">
                <a:ln w="6350">
                  <a:noFill/>
                </a:ln>
                <a:solidFill>
                  <a:srgbClr val="FF000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FF000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trung</a:t>
            </a:r>
            <a:r>
              <a:rPr kumimoji="0" lang="en-US" altLang="zh-CN" sz="3600" b="1" i="0" u="none" strike="noStrike" kern="1200" cap="none" spc="0" normalizeH="0" baseline="0" noProof="0" dirty="0">
                <a:ln w="6350">
                  <a:noFill/>
                </a:ln>
                <a:solidFill>
                  <a:srgbClr val="FF000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FF000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thực</a:t>
            </a:r>
            <a:r>
              <a:rPr kumimoji="0" lang="en-US" altLang="zh-CN" sz="3600" b="1" i="0" u="none" strike="noStrike" kern="1200" cap="none" spc="0" normalizeH="0" baseline="0" noProof="0" dirty="0">
                <a:ln w="6350">
                  <a:noFill/>
                </a:ln>
                <a:solidFill>
                  <a:srgbClr val="FF000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228600">
                  <a:srgbClr val="9BBB59">
                    <a:satMod val="175000"/>
                    <a:alpha val="40000"/>
                  </a:srgbClr>
                </a:glo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054134" y="2716054"/>
            <a:ext cx="29607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FF000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lòng</a:t>
            </a:r>
            <a:r>
              <a:rPr kumimoji="0" lang="en-US" altLang="zh-CN" sz="3600" b="1" i="0" u="none" strike="noStrike" kern="1200" cap="none" spc="0" normalizeH="0" baseline="0" noProof="0" dirty="0">
                <a:ln w="6350">
                  <a:noFill/>
                </a:ln>
                <a:solidFill>
                  <a:srgbClr val="FF000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FF000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tự</a:t>
            </a:r>
            <a:r>
              <a:rPr kumimoji="0" lang="en-US" altLang="zh-CN" sz="3600" b="1" i="0" u="none" strike="noStrike" kern="1200" cap="none" spc="0" normalizeH="0" baseline="0" noProof="0" dirty="0">
                <a:ln w="6350">
                  <a:noFill/>
                </a:ln>
                <a:solidFill>
                  <a:srgbClr val="FF000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FF000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trọng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228600">
                  <a:srgbClr val="9BBB59">
                    <a:satMod val="175000"/>
                    <a:alpha val="40000"/>
                  </a:srgbClr>
                </a:glo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683070" y="5472500"/>
            <a:ext cx="29517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>
                <a:ln w="6350">
                  <a:noFill/>
                </a:ln>
                <a:solidFill>
                  <a:srgbClr val="FF000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lòng tự trọng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glow rad="228600">
                  <a:srgbClr val="9BBB59">
                    <a:satMod val="175000"/>
                    <a:alpha val="40000"/>
                  </a:srgbClr>
                </a:glo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531831" y="4501440"/>
            <a:ext cx="35128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FF000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tính</a:t>
            </a:r>
            <a:r>
              <a:rPr kumimoji="0" lang="en-US" altLang="zh-CN" sz="3600" b="1" i="0" u="none" strike="noStrike" kern="1200" cap="none" spc="0" normalizeH="0" baseline="0" noProof="0" dirty="0">
                <a:ln w="6350">
                  <a:noFill/>
                </a:ln>
                <a:solidFill>
                  <a:srgbClr val="FF000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FF000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trung</a:t>
            </a:r>
            <a:r>
              <a:rPr kumimoji="0" lang="en-US" altLang="zh-CN" sz="3600" b="1" i="0" u="none" strike="noStrike" kern="1200" cap="none" spc="0" normalizeH="0" baseline="0" noProof="0" dirty="0">
                <a:ln w="6350">
                  <a:noFill/>
                </a:ln>
                <a:solidFill>
                  <a:srgbClr val="FF000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FF000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thực</a:t>
            </a:r>
            <a:r>
              <a:rPr kumimoji="0" lang="en-US" altLang="zh-CN" sz="3600" b="1" i="0" u="none" strike="noStrike" kern="1200" cap="none" spc="0" normalizeH="0" baseline="0" noProof="0" dirty="0">
                <a:ln w="6350">
                  <a:noFill/>
                </a:ln>
                <a:solidFill>
                  <a:srgbClr val="FF000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228600">
                  <a:srgbClr val="9BBB59">
                    <a:satMod val="175000"/>
                    <a:alpha val="40000"/>
                  </a:srgbClr>
                </a:glo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28" name="图片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048" y="1431825"/>
            <a:ext cx="2098952" cy="2598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485618"/>
      </p:ext>
    </p:extLst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0630" y="4764435"/>
            <a:ext cx="538722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srgbClr val="76A44B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76A44B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srgbClr val="76A44B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lòng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76A44B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srgbClr val="76A44B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dạ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76A44B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srgbClr val="76A44B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ngay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76A44B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srgbClr val="76A44B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thẳng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76A44B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(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srgbClr val="76A44B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ruột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76A44B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srgbClr val="76A44B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ngựa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76A44B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srgbClr val="76A44B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rất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76A44B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srgbClr val="76A44B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thẳng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76A44B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).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64" y="1064453"/>
            <a:ext cx="4108356" cy="348818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250666"/>
            <a:ext cx="657903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76A44B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a)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srgbClr val="76A44B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Thẳng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76A44B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srgbClr val="76A44B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76A44B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srgbClr val="76A44B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ruột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76A44B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srgbClr val="76A44B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ngựa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76A44B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6459410" y="4764435"/>
            <a:ext cx="6096000" cy="182479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srgbClr val="65B7A7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Dù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65B7A7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srgbClr val="65B7A7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nghèo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65B7A7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srgbClr val="65B7A7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đói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65B7A7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srgbClr val="65B7A7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khó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65B7A7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srgbClr val="65B7A7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khăn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65B7A7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srgbClr val="65B7A7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vẫn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65B7A7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srgbClr val="65B7A7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phải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65B7A7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srgbClr val="65B7A7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giữ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65B7A7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srgbClr val="65B7A7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nền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65B7A7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srgbClr val="65B7A7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nếp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65B7A7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65B7A7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2985" b="9702"/>
          <a:stretch/>
        </p:blipFill>
        <p:spPr>
          <a:xfrm>
            <a:off x="6562954" y="963750"/>
            <a:ext cx="5629046" cy="36245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6"/>
          <p:cNvSpPr/>
          <p:nvPr/>
        </p:nvSpPr>
        <p:spPr>
          <a:xfrm>
            <a:off x="5787618" y="250666"/>
            <a:ext cx="65150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65B7A7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b)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srgbClr val="65B7A7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Giấy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65B7A7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srgbClr val="65B7A7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rách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65B7A7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srgbClr val="65B7A7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phải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65B7A7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srgbClr val="65B7A7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giữ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65B7A7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srgbClr val="65B7A7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lấy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65B7A7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srgbClr val="65B7A7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lề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65B7A7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椭圆 20"/>
          <p:cNvSpPr/>
          <p:nvPr/>
        </p:nvSpPr>
        <p:spPr>
          <a:xfrm>
            <a:off x="5857258" y="1064453"/>
            <a:ext cx="223502" cy="5638974"/>
          </a:xfrm>
          <a:custGeom>
            <a:avLst/>
            <a:gdLst>
              <a:gd name="connsiteX0" fmla="*/ 0 w 762000"/>
              <a:gd name="connsiteY0" fmla="*/ 2724589 h 5449177"/>
              <a:gd name="connsiteX1" fmla="*/ 381000 w 762000"/>
              <a:gd name="connsiteY1" fmla="*/ 0 h 5449177"/>
              <a:gd name="connsiteX2" fmla="*/ 762000 w 762000"/>
              <a:gd name="connsiteY2" fmla="*/ 2724589 h 5449177"/>
              <a:gd name="connsiteX3" fmla="*/ 381000 w 762000"/>
              <a:gd name="connsiteY3" fmla="*/ 5449178 h 5449177"/>
              <a:gd name="connsiteX4" fmla="*/ 0 w 762000"/>
              <a:gd name="connsiteY4" fmla="*/ 2724589 h 5449177"/>
              <a:gd name="connsiteX0" fmla="*/ 55160 w 817160"/>
              <a:gd name="connsiteY0" fmla="*/ 2827471 h 5552060"/>
              <a:gd name="connsiteX1" fmla="*/ 42460 w 817160"/>
              <a:gd name="connsiteY1" fmla="*/ 789559 h 5552060"/>
              <a:gd name="connsiteX2" fmla="*/ 436160 w 817160"/>
              <a:gd name="connsiteY2" fmla="*/ 102882 h 5552060"/>
              <a:gd name="connsiteX3" fmla="*/ 817160 w 817160"/>
              <a:gd name="connsiteY3" fmla="*/ 2827471 h 5552060"/>
              <a:gd name="connsiteX4" fmla="*/ 436160 w 817160"/>
              <a:gd name="connsiteY4" fmla="*/ 5552060 h 5552060"/>
              <a:gd name="connsiteX5" fmla="*/ 55160 w 817160"/>
              <a:gd name="connsiteY5" fmla="*/ 2827471 h 5552060"/>
              <a:gd name="connsiteX0" fmla="*/ 55160 w 830364"/>
              <a:gd name="connsiteY0" fmla="*/ 2726295 h 5450884"/>
              <a:gd name="connsiteX1" fmla="*/ 42460 w 830364"/>
              <a:gd name="connsiteY1" fmla="*/ 688383 h 5450884"/>
              <a:gd name="connsiteX2" fmla="*/ 436160 w 830364"/>
              <a:gd name="connsiteY2" fmla="*/ 1706 h 5450884"/>
              <a:gd name="connsiteX3" fmla="*/ 766360 w 830364"/>
              <a:gd name="connsiteY3" fmla="*/ 574082 h 5450884"/>
              <a:gd name="connsiteX4" fmla="*/ 817160 w 830364"/>
              <a:gd name="connsiteY4" fmla="*/ 2726295 h 5450884"/>
              <a:gd name="connsiteX5" fmla="*/ 436160 w 830364"/>
              <a:gd name="connsiteY5" fmla="*/ 5450884 h 5450884"/>
              <a:gd name="connsiteX6" fmla="*/ 55160 w 830364"/>
              <a:gd name="connsiteY6" fmla="*/ 2726295 h 5450884"/>
              <a:gd name="connsiteX0" fmla="*/ 82127 w 857331"/>
              <a:gd name="connsiteY0" fmla="*/ 2726295 h 5533247"/>
              <a:gd name="connsiteX1" fmla="*/ 69427 w 857331"/>
              <a:gd name="connsiteY1" fmla="*/ 688383 h 5533247"/>
              <a:gd name="connsiteX2" fmla="*/ 463127 w 857331"/>
              <a:gd name="connsiteY2" fmla="*/ 1706 h 5533247"/>
              <a:gd name="connsiteX3" fmla="*/ 793327 w 857331"/>
              <a:gd name="connsiteY3" fmla="*/ 574082 h 5533247"/>
              <a:gd name="connsiteX4" fmla="*/ 844127 w 857331"/>
              <a:gd name="connsiteY4" fmla="*/ 2726295 h 5533247"/>
              <a:gd name="connsiteX5" fmla="*/ 463127 w 857331"/>
              <a:gd name="connsiteY5" fmla="*/ 5450884 h 5533247"/>
              <a:gd name="connsiteX6" fmla="*/ 18627 w 857331"/>
              <a:gd name="connsiteY6" fmla="*/ 4638082 h 5533247"/>
              <a:gd name="connsiteX7" fmla="*/ 82127 w 857331"/>
              <a:gd name="connsiteY7" fmla="*/ 2726295 h 5533247"/>
              <a:gd name="connsiteX0" fmla="*/ 82127 w 858270"/>
              <a:gd name="connsiteY0" fmla="*/ 2726295 h 5458837"/>
              <a:gd name="connsiteX1" fmla="*/ 69427 w 858270"/>
              <a:gd name="connsiteY1" fmla="*/ 688383 h 5458837"/>
              <a:gd name="connsiteX2" fmla="*/ 463127 w 858270"/>
              <a:gd name="connsiteY2" fmla="*/ 1706 h 5458837"/>
              <a:gd name="connsiteX3" fmla="*/ 793327 w 858270"/>
              <a:gd name="connsiteY3" fmla="*/ 574082 h 5458837"/>
              <a:gd name="connsiteX4" fmla="*/ 844127 w 858270"/>
              <a:gd name="connsiteY4" fmla="*/ 2726295 h 5458837"/>
              <a:gd name="connsiteX5" fmla="*/ 767928 w 858270"/>
              <a:gd name="connsiteY5" fmla="*/ 4904782 h 5458837"/>
              <a:gd name="connsiteX6" fmla="*/ 463127 w 858270"/>
              <a:gd name="connsiteY6" fmla="*/ 5450884 h 5458837"/>
              <a:gd name="connsiteX7" fmla="*/ 18627 w 858270"/>
              <a:gd name="connsiteY7" fmla="*/ 4638082 h 5458837"/>
              <a:gd name="connsiteX8" fmla="*/ 82127 w 858270"/>
              <a:gd name="connsiteY8" fmla="*/ 2726295 h 5458837"/>
              <a:gd name="connsiteX0" fmla="*/ 82127 w 858270"/>
              <a:gd name="connsiteY0" fmla="*/ 2726295 h 5465090"/>
              <a:gd name="connsiteX1" fmla="*/ 69427 w 858270"/>
              <a:gd name="connsiteY1" fmla="*/ 688383 h 5465090"/>
              <a:gd name="connsiteX2" fmla="*/ 463127 w 858270"/>
              <a:gd name="connsiteY2" fmla="*/ 1706 h 5465090"/>
              <a:gd name="connsiteX3" fmla="*/ 793327 w 858270"/>
              <a:gd name="connsiteY3" fmla="*/ 574082 h 5465090"/>
              <a:gd name="connsiteX4" fmla="*/ 844127 w 858270"/>
              <a:gd name="connsiteY4" fmla="*/ 2726295 h 5465090"/>
              <a:gd name="connsiteX5" fmla="*/ 767928 w 858270"/>
              <a:gd name="connsiteY5" fmla="*/ 4904782 h 5465090"/>
              <a:gd name="connsiteX6" fmla="*/ 463127 w 858270"/>
              <a:gd name="connsiteY6" fmla="*/ 5450884 h 5465090"/>
              <a:gd name="connsiteX7" fmla="*/ 132927 w 858270"/>
              <a:gd name="connsiteY7" fmla="*/ 5247682 h 5465090"/>
              <a:gd name="connsiteX8" fmla="*/ 18627 w 858270"/>
              <a:gd name="connsiteY8" fmla="*/ 4638082 h 5465090"/>
              <a:gd name="connsiteX9" fmla="*/ 82127 w 858270"/>
              <a:gd name="connsiteY9" fmla="*/ 2726295 h 5465090"/>
              <a:gd name="connsiteX0" fmla="*/ 30199 w 869842"/>
              <a:gd name="connsiteY0" fmla="*/ 2726295 h 5465090"/>
              <a:gd name="connsiteX1" fmla="*/ 80999 w 869842"/>
              <a:gd name="connsiteY1" fmla="*/ 688383 h 5465090"/>
              <a:gd name="connsiteX2" fmla="*/ 474699 w 869842"/>
              <a:gd name="connsiteY2" fmla="*/ 1706 h 5465090"/>
              <a:gd name="connsiteX3" fmla="*/ 804899 w 869842"/>
              <a:gd name="connsiteY3" fmla="*/ 574082 h 5465090"/>
              <a:gd name="connsiteX4" fmla="*/ 855699 w 869842"/>
              <a:gd name="connsiteY4" fmla="*/ 2726295 h 5465090"/>
              <a:gd name="connsiteX5" fmla="*/ 779500 w 869842"/>
              <a:gd name="connsiteY5" fmla="*/ 4904782 h 5465090"/>
              <a:gd name="connsiteX6" fmla="*/ 474699 w 869842"/>
              <a:gd name="connsiteY6" fmla="*/ 5450884 h 5465090"/>
              <a:gd name="connsiteX7" fmla="*/ 144499 w 869842"/>
              <a:gd name="connsiteY7" fmla="*/ 5247682 h 5465090"/>
              <a:gd name="connsiteX8" fmla="*/ 30199 w 869842"/>
              <a:gd name="connsiteY8" fmla="*/ 4638082 h 5465090"/>
              <a:gd name="connsiteX9" fmla="*/ 30199 w 869842"/>
              <a:gd name="connsiteY9" fmla="*/ 2726295 h 5465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69842" h="5465090">
                <a:moveTo>
                  <a:pt x="30199" y="2726295"/>
                </a:moveTo>
                <a:cubicBezTo>
                  <a:pt x="38666" y="2068012"/>
                  <a:pt x="17499" y="1142481"/>
                  <a:pt x="80999" y="688383"/>
                </a:cubicBezTo>
                <a:cubicBezTo>
                  <a:pt x="144499" y="234285"/>
                  <a:pt x="354049" y="20756"/>
                  <a:pt x="474699" y="1706"/>
                </a:cubicBezTo>
                <a:cubicBezTo>
                  <a:pt x="595349" y="-17344"/>
                  <a:pt x="741399" y="119984"/>
                  <a:pt x="804899" y="574082"/>
                </a:cubicBezTo>
                <a:cubicBezTo>
                  <a:pt x="868399" y="1028180"/>
                  <a:pt x="885332" y="2032028"/>
                  <a:pt x="855699" y="2726295"/>
                </a:cubicBezTo>
                <a:cubicBezTo>
                  <a:pt x="826066" y="3420562"/>
                  <a:pt x="843000" y="4450684"/>
                  <a:pt x="779500" y="4904782"/>
                </a:cubicBezTo>
                <a:cubicBezTo>
                  <a:pt x="716000" y="5358880"/>
                  <a:pt x="580533" y="5393734"/>
                  <a:pt x="474699" y="5450884"/>
                </a:cubicBezTo>
                <a:cubicBezTo>
                  <a:pt x="368866" y="5508034"/>
                  <a:pt x="218582" y="5383149"/>
                  <a:pt x="144499" y="5247682"/>
                </a:cubicBezTo>
                <a:cubicBezTo>
                  <a:pt x="70416" y="5112215"/>
                  <a:pt x="49249" y="5041380"/>
                  <a:pt x="30199" y="4638082"/>
                </a:cubicBezTo>
                <a:cubicBezTo>
                  <a:pt x="-33301" y="4183984"/>
                  <a:pt x="21732" y="3384578"/>
                  <a:pt x="30199" y="2726295"/>
                </a:cubicBezTo>
                <a:close/>
              </a:path>
            </a:pathLst>
          </a:custGeom>
          <a:solidFill>
            <a:srgbClr val="E8BE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5905801"/>
      </p:ext>
    </p:extLst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6728" y="1508837"/>
            <a:ext cx="4762500" cy="397756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16709" y="1240308"/>
            <a:ext cx="6329861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 w="0"/>
                <a:solidFill>
                  <a:srgbClr val="FF470D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Thuốc đắng mới chữa khỏi bệnh cho người. </a:t>
            </a:r>
            <a:endParaRPr kumimoji="0" lang="en-US" sz="4000" b="1" i="0" u="none" strike="noStrike" kern="1200" cap="none" spc="0" normalizeH="0" baseline="0" noProof="0" dirty="0">
              <a:ln w="0"/>
              <a:solidFill>
                <a:srgbClr val="FF470D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 w="0"/>
                <a:solidFill>
                  <a:srgbClr val="FF470D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Lời góp ý khó nghe nh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FF470D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ư</a:t>
            </a:r>
            <a:r>
              <a:rPr kumimoji="0" lang="vi-VN" sz="4000" b="1" i="0" u="none" strike="noStrike" kern="1200" cap="none" spc="0" normalizeH="0" baseline="0" noProof="0" dirty="0">
                <a:ln w="0"/>
                <a:solidFill>
                  <a:srgbClr val="FF470D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 giúp ta sửa chữa khuyết điểm.</a:t>
            </a:r>
            <a:endParaRPr kumimoji="0" lang="en-US" sz="4000" b="1" i="0" u="none" strike="noStrike" kern="1200" cap="none" spc="0" normalizeH="0" baseline="0" noProof="0" dirty="0">
              <a:ln w="0"/>
              <a:solidFill>
                <a:srgbClr val="FF470D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929570" y="409311"/>
            <a:ext cx="605428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c)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Thuốc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đắng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dã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tật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33356748"/>
      </p:ext>
    </p:extLst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67565" y="1321560"/>
            <a:ext cx="71540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 w="0"/>
                <a:solidFill>
                  <a:srgbClr val="FF470D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 ngay thẳng không sợ bị nói xấu.</a:t>
            </a:r>
            <a:endParaRPr kumimoji="0" lang="en-US" sz="4000" b="1" i="0" u="none" strike="noStrike" kern="1200" cap="none" spc="0" normalizeH="0" baseline="0" noProof="0" dirty="0">
              <a:ln w="0"/>
              <a:solidFill>
                <a:srgbClr val="FF470D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0507" y="138577"/>
            <a:ext cx="3418722" cy="3451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3"/>
          <p:cNvSpPr/>
          <p:nvPr/>
        </p:nvSpPr>
        <p:spPr>
          <a:xfrm>
            <a:off x="644300" y="687217"/>
            <a:ext cx="737734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d)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srgbClr val="00206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Cây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srgbClr val="00206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ngay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srgbClr val="00206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srgbClr val="00206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sợ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srgbClr val="00206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chết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srgbClr val="00206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đứng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5322325" y="4641934"/>
            <a:ext cx="5976364" cy="1828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 w="0"/>
                <a:solidFill>
                  <a:srgbClr val="FF470D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Dù đói khổ vẫn phải sống trong sạch, lương thiện.</a:t>
            </a:r>
            <a:endParaRPr kumimoji="0" lang="en-US" sz="4000" b="1" i="0" u="none" strike="noStrike" kern="1200" cap="none" spc="0" normalizeH="0" baseline="0" noProof="0" dirty="0">
              <a:ln w="0"/>
              <a:solidFill>
                <a:srgbClr val="FF470D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41" y="3207358"/>
            <a:ext cx="4504633" cy="34483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6"/>
          <p:cNvSpPr/>
          <p:nvPr/>
        </p:nvSpPr>
        <p:spPr>
          <a:xfrm>
            <a:off x="5138466" y="3896304"/>
            <a:ext cx="705353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e)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srgbClr val="00206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Đói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srgbClr val="00206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srgbClr val="00206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sạch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srgbClr val="00206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rách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srgbClr val="00206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srgbClr val="00206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thơm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69702348"/>
      </p:ext>
    </p:extLst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5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片 3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1"/>
          <a:stretch/>
        </p:blipFill>
        <p:spPr>
          <a:xfrm>
            <a:off x="-25400" y="0"/>
            <a:ext cx="3847878" cy="6858000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18429" y="0"/>
            <a:ext cx="4571570" cy="6858000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03"/>
          <a:stretch/>
        </p:blipFill>
        <p:spPr>
          <a:xfrm>
            <a:off x="8369295" y="0"/>
            <a:ext cx="3835405" cy="6858000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3518062" y="-2020543"/>
            <a:ext cx="5172304" cy="1021080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100" y="0"/>
            <a:ext cx="2098952" cy="259857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0075" y="3825598"/>
            <a:ext cx="1944626" cy="3022252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00" y="979378"/>
            <a:ext cx="6713594" cy="5868472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21" y="29970"/>
            <a:ext cx="776925" cy="919438"/>
          </a:xfrm>
          <a:prstGeom prst="rect">
            <a:avLst/>
          </a:prstGeom>
        </p:spPr>
      </p:pic>
      <p:sp>
        <p:nvSpPr>
          <p:cNvPr id="14" name="文本框 21"/>
          <p:cNvSpPr txBox="1"/>
          <p:nvPr/>
        </p:nvSpPr>
        <p:spPr>
          <a:xfrm>
            <a:off x="6104213" y="812664"/>
            <a:ext cx="474922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Flavour" panose="02040603050506020204" pitchFamily="18" charset="0"/>
                <a:ea typeface="方正姚体" panose="02010601030101010101" pitchFamily="2" charset="-122"/>
                <a:cs typeface="+mn-cs"/>
              </a:rPr>
              <a:t>Chào</a:t>
            </a:r>
            <a:r>
              <a:rPr kumimoji="0" lang="en-US" altLang="zh-CN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Flavour" panose="02040603050506020204" pitchFamily="18" charset="0"/>
                <a:ea typeface="方正姚体" panose="02010601030101010101" pitchFamily="2" charset="-122"/>
                <a:cs typeface="+mn-cs"/>
              </a:rPr>
              <a:t> </a:t>
            </a:r>
            <a:r>
              <a:rPr kumimoji="0" lang="en-US" altLang="zh-CN" sz="11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Flavour" panose="02040603050506020204" pitchFamily="18" charset="0"/>
                <a:ea typeface="方正姚体" panose="02010601030101010101" pitchFamily="2" charset="-122"/>
                <a:cs typeface="+mn-cs"/>
              </a:rPr>
              <a:t>các</a:t>
            </a:r>
            <a:r>
              <a:rPr kumimoji="0" lang="en-US" altLang="zh-CN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Flavour" panose="02040603050506020204" pitchFamily="18" charset="0"/>
                <a:ea typeface="方正姚体" panose="02010601030101010101" pitchFamily="2" charset="-122"/>
                <a:cs typeface="+mn-cs"/>
              </a:rPr>
              <a:t> </a:t>
            </a:r>
            <a:r>
              <a:rPr kumimoji="0" lang="en-US" altLang="zh-CN" sz="11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Flavour" panose="02040603050506020204" pitchFamily="18" charset="0"/>
                <a:ea typeface="方正姚体" panose="02010601030101010101" pitchFamily="2" charset="-122"/>
                <a:cs typeface="+mn-cs"/>
              </a:rPr>
              <a:t>em</a:t>
            </a:r>
            <a:endParaRPr kumimoji="0" lang="zh-CN" altLang="en-US" sz="1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Flavour" panose="02040603050506020204" pitchFamily="18" charset="0"/>
              <a:ea typeface="方正姚体" panose="02010601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8113742"/>
      </p:ext>
    </p:extLst>
  </p:cSld>
  <p:clrMapOvr>
    <a:masterClrMapping/>
  </p:clrMapOvr>
  <p:transition spd="slow" advTm="0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图片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" y="0"/>
            <a:ext cx="12192001" cy="6858000"/>
          </a:xfrm>
          <a:prstGeom prst="rect">
            <a:avLst/>
          </a:prstGeom>
        </p:spPr>
      </p:pic>
      <p:grpSp>
        <p:nvGrpSpPr>
          <p:cNvPr id="58" name="组合 57"/>
          <p:cNvGrpSpPr/>
          <p:nvPr/>
        </p:nvGrpSpPr>
        <p:grpSpPr>
          <a:xfrm>
            <a:off x="798643" y="659510"/>
            <a:ext cx="1200329" cy="5465090"/>
            <a:chOff x="899853" y="696455"/>
            <a:chExt cx="1200329" cy="5465090"/>
          </a:xfrm>
        </p:grpSpPr>
        <p:sp>
          <p:nvSpPr>
            <p:cNvPr id="21" name="椭圆 20"/>
            <p:cNvSpPr/>
            <p:nvPr/>
          </p:nvSpPr>
          <p:spPr>
            <a:xfrm>
              <a:off x="968034" y="696455"/>
              <a:ext cx="1063966" cy="5465090"/>
            </a:xfrm>
            <a:custGeom>
              <a:avLst/>
              <a:gdLst>
                <a:gd name="connsiteX0" fmla="*/ 0 w 762000"/>
                <a:gd name="connsiteY0" fmla="*/ 2724589 h 5449177"/>
                <a:gd name="connsiteX1" fmla="*/ 381000 w 762000"/>
                <a:gd name="connsiteY1" fmla="*/ 0 h 5449177"/>
                <a:gd name="connsiteX2" fmla="*/ 762000 w 762000"/>
                <a:gd name="connsiteY2" fmla="*/ 2724589 h 5449177"/>
                <a:gd name="connsiteX3" fmla="*/ 381000 w 762000"/>
                <a:gd name="connsiteY3" fmla="*/ 5449178 h 5449177"/>
                <a:gd name="connsiteX4" fmla="*/ 0 w 762000"/>
                <a:gd name="connsiteY4" fmla="*/ 2724589 h 5449177"/>
                <a:gd name="connsiteX0" fmla="*/ 55160 w 817160"/>
                <a:gd name="connsiteY0" fmla="*/ 2827471 h 5552060"/>
                <a:gd name="connsiteX1" fmla="*/ 42460 w 817160"/>
                <a:gd name="connsiteY1" fmla="*/ 789559 h 5552060"/>
                <a:gd name="connsiteX2" fmla="*/ 436160 w 817160"/>
                <a:gd name="connsiteY2" fmla="*/ 102882 h 5552060"/>
                <a:gd name="connsiteX3" fmla="*/ 817160 w 817160"/>
                <a:gd name="connsiteY3" fmla="*/ 2827471 h 5552060"/>
                <a:gd name="connsiteX4" fmla="*/ 436160 w 817160"/>
                <a:gd name="connsiteY4" fmla="*/ 5552060 h 5552060"/>
                <a:gd name="connsiteX5" fmla="*/ 55160 w 817160"/>
                <a:gd name="connsiteY5" fmla="*/ 2827471 h 5552060"/>
                <a:gd name="connsiteX0" fmla="*/ 55160 w 830364"/>
                <a:gd name="connsiteY0" fmla="*/ 2726295 h 5450884"/>
                <a:gd name="connsiteX1" fmla="*/ 42460 w 830364"/>
                <a:gd name="connsiteY1" fmla="*/ 688383 h 5450884"/>
                <a:gd name="connsiteX2" fmla="*/ 436160 w 830364"/>
                <a:gd name="connsiteY2" fmla="*/ 1706 h 5450884"/>
                <a:gd name="connsiteX3" fmla="*/ 766360 w 830364"/>
                <a:gd name="connsiteY3" fmla="*/ 574082 h 5450884"/>
                <a:gd name="connsiteX4" fmla="*/ 817160 w 830364"/>
                <a:gd name="connsiteY4" fmla="*/ 2726295 h 5450884"/>
                <a:gd name="connsiteX5" fmla="*/ 436160 w 830364"/>
                <a:gd name="connsiteY5" fmla="*/ 5450884 h 5450884"/>
                <a:gd name="connsiteX6" fmla="*/ 55160 w 830364"/>
                <a:gd name="connsiteY6" fmla="*/ 2726295 h 5450884"/>
                <a:gd name="connsiteX0" fmla="*/ 82127 w 857331"/>
                <a:gd name="connsiteY0" fmla="*/ 2726295 h 5533247"/>
                <a:gd name="connsiteX1" fmla="*/ 69427 w 857331"/>
                <a:gd name="connsiteY1" fmla="*/ 688383 h 5533247"/>
                <a:gd name="connsiteX2" fmla="*/ 463127 w 857331"/>
                <a:gd name="connsiteY2" fmla="*/ 1706 h 5533247"/>
                <a:gd name="connsiteX3" fmla="*/ 793327 w 857331"/>
                <a:gd name="connsiteY3" fmla="*/ 574082 h 5533247"/>
                <a:gd name="connsiteX4" fmla="*/ 844127 w 857331"/>
                <a:gd name="connsiteY4" fmla="*/ 2726295 h 5533247"/>
                <a:gd name="connsiteX5" fmla="*/ 463127 w 857331"/>
                <a:gd name="connsiteY5" fmla="*/ 5450884 h 5533247"/>
                <a:gd name="connsiteX6" fmla="*/ 18627 w 857331"/>
                <a:gd name="connsiteY6" fmla="*/ 4638082 h 5533247"/>
                <a:gd name="connsiteX7" fmla="*/ 82127 w 857331"/>
                <a:gd name="connsiteY7" fmla="*/ 2726295 h 5533247"/>
                <a:gd name="connsiteX0" fmla="*/ 82127 w 858270"/>
                <a:gd name="connsiteY0" fmla="*/ 2726295 h 5458837"/>
                <a:gd name="connsiteX1" fmla="*/ 69427 w 858270"/>
                <a:gd name="connsiteY1" fmla="*/ 688383 h 5458837"/>
                <a:gd name="connsiteX2" fmla="*/ 463127 w 858270"/>
                <a:gd name="connsiteY2" fmla="*/ 1706 h 5458837"/>
                <a:gd name="connsiteX3" fmla="*/ 793327 w 858270"/>
                <a:gd name="connsiteY3" fmla="*/ 574082 h 5458837"/>
                <a:gd name="connsiteX4" fmla="*/ 844127 w 858270"/>
                <a:gd name="connsiteY4" fmla="*/ 2726295 h 5458837"/>
                <a:gd name="connsiteX5" fmla="*/ 767928 w 858270"/>
                <a:gd name="connsiteY5" fmla="*/ 4904782 h 5458837"/>
                <a:gd name="connsiteX6" fmla="*/ 463127 w 858270"/>
                <a:gd name="connsiteY6" fmla="*/ 5450884 h 5458837"/>
                <a:gd name="connsiteX7" fmla="*/ 18627 w 858270"/>
                <a:gd name="connsiteY7" fmla="*/ 4638082 h 5458837"/>
                <a:gd name="connsiteX8" fmla="*/ 82127 w 858270"/>
                <a:gd name="connsiteY8" fmla="*/ 2726295 h 5458837"/>
                <a:gd name="connsiteX0" fmla="*/ 82127 w 858270"/>
                <a:gd name="connsiteY0" fmla="*/ 2726295 h 5465090"/>
                <a:gd name="connsiteX1" fmla="*/ 69427 w 858270"/>
                <a:gd name="connsiteY1" fmla="*/ 688383 h 5465090"/>
                <a:gd name="connsiteX2" fmla="*/ 463127 w 858270"/>
                <a:gd name="connsiteY2" fmla="*/ 1706 h 5465090"/>
                <a:gd name="connsiteX3" fmla="*/ 793327 w 858270"/>
                <a:gd name="connsiteY3" fmla="*/ 574082 h 5465090"/>
                <a:gd name="connsiteX4" fmla="*/ 844127 w 858270"/>
                <a:gd name="connsiteY4" fmla="*/ 2726295 h 5465090"/>
                <a:gd name="connsiteX5" fmla="*/ 767928 w 858270"/>
                <a:gd name="connsiteY5" fmla="*/ 4904782 h 5465090"/>
                <a:gd name="connsiteX6" fmla="*/ 463127 w 858270"/>
                <a:gd name="connsiteY6" fmla="*/ 5450884 h 5465090"/>
                <a:gd name="connsiteX7" fmla="*/ 132927 w 858270"/>
                <a:gd name="connsiteY7" fmla="*/ 5247682 h 5465090"/>
                <a:gd name="connsiteX8" fmla="*/ 18627 w 858270"/>
                <a:gd name="connsiteY8" fmla="*/ 4638082 h 5465090"/>
                <a:gd name="connsiteX9" fmla="*/ 82127 w 858270"/>
                <a:gd name="connsiteY9" fmla="*/ 2726295 h 5465090"/>
                <a:gd name="connsiteX0" fmla="*/ 30199 w 869842"/>
                <a:gd name="connsiteY0" fmla="*/ 2726295 h 5465090"/>
                <a:gd name="connsiteX1" fmla="*/ 80999 w 869842"/>
                <a:gd name="connsiteY1" fmla="*/ 688383 h 5465090"/>
                <a:gd name="connsiteX2" fmla="*/ 474699 w 869842"/>
                <a:gd name="connsiteY2" fmla="*/ 1706 h 5465090"/>
                <a:gd name="connsiteX3" fmla="*/ 804899 w 869842"/>
                <a:gd name="connsiteY3" fmla="*/ 574082 h 5465090"/>
                <a:gd name="connsiteX4" fmla="*/ 855699 w 869842"/>
                <a:gd name="connsiteY4" fmla="*/ 2726295 h 5465090"/>
                <a:gd name="connsiteX5" fmla="*/ 779500 w 869842"/>
                <a:gd name="connsiteY5" fmla="*/ 4904782 h 5465090"/>
                <a:gd name="connsiteX6" fmla="*/ 474699 w 869842"/>
                <a:gd name="connsiteY6" fmla="*/ 5450884 h 5465090"/>
                <a:gd name="connsiteX7" fmla="*/ 144499 w 869842"/>
                <a:gd name="connsiteY7" fmla="*/ 5247682 h 5465090"/>
                <a:gd name="connsiteX8" fmla="*/ 30199 w 869842"/>
                <a:gd name="connsiteY8" fmla="*/ 4638082 h 5465090"/>
                <a:gd name="connsiteX9" fmla="*/ 30199 w 869842"/>
                <a:gd name="connsiteY9" fmla="*/ 2726295 h 5465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9842" h="5465090">
                  <a:moveTo>
                    <a:pt x="30199" y="2726295"/>
                  </a:moveTo>
                  <a:cubicBezTo>
                    <a:pt x="38666" y="2068012"/>
                    <a:pt x="17499" y="1142481"/>
                    <a:pt x="80999" y="688383"/>
                  </a:cubicBezTo>
                  <a:cubicBezTo>
                    <a:pt x="144499" y="234285"/>
                    <a:pt x="354049" y="20756"/>
                    <a:pt x="474699" y="1706"/>
                  </a:cubicBezTo>
                  <a:cubicBezTo>
                    <a:pt x="595349" y="-17344"/>
                    <a:pt x="741399" y="119984"/>
                    <a:pt x="804899" y="574082"/>
                  </a:cubicBezTo>
                  <a:cubicBezTo>
                    <a:pt x="868399" y="1028180"/>
                    <a:pt x="885332" y="2032028"/>
                    <a:pt x="855699" y="2726295"/>
                  </a:cubicBezTo>
                  <a:cubicBezTo>
                    <a:pt x="826066" y="3420562"/>
                    <a:pt x="843000" y="4450684"/>
                    <a:pt x="779500" y="4904782"/>
                  </a:cubicBezTo>
                  <a:cubicBezTo>
                    <a:pt x="716000" y="5358880"/>
                    <a:pt x="580533" y="5393734"/>
                    <a:pt x="474699" y="5450884"/>
                  </a:cubicBezTo>
                  <a:cubicBezTo>
                    <a:pt x="368866" y="5508034"/>
                    <a:pt x="218582" y="5383149"/>
                    <a:pt x="144499" y="5247682"/>
                  </a:cubicBezTo>
                  <a:cubicBezTo>
                    <a:pt x="70416" y="5112215"/>
                    <a:pt x="49249" y="5041380"/>
                    <a:pt x="30199" y="4638082"/>
                  </a:cubicBezTo>
                  <a:cubicBezTo>
                    <a:pt x="-33301" y="4183984"/>
                    <a:pt x="21732" y="3384578"/>
                    <a:pt x="30199" y="2726295"/>
                  </a:cubicBezTo>
                  <a:close/>
                </a:path>
              </a:pathLst>
            </a:custGeom>
            <a:solidFill>
              <a:srgbClr val="76A4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Flavour" panose="02040603050506020204" pitchFamily="18" charset="0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25" name="文本框 24"/>
            <p:cNvSpPr txBox="1"/>
            <p:nvPr/>
          </p:nvSpPr>
          <p:spPr>
            <a:xfrm rot="16200000">
              <a:off x="-10363" y="2828837"/>
              <a:ext cx="302076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Flavour" panose="02040603050506020204" pitchFamily="18" charset="0"/>
                  <a:ea typeface="方正姚体" panose="02010601030101010101" pitchFamily="2" charset="-122"/>
                  <a:cs typeface="+mn-cs"/>
                </a:rPr>
                <a:t>1</a:t>
              </a:r>
              <a:endParaRPr kumimoji="0" lang="zh-CN" alt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Flavour" panose="02040603050506020204" pitchFamily="18" charset="0"/>
                <a:ea typeface="方正姚体" panose="02010601030101010101" pitchFamily="2" charset="-122"/>
                <a:cs typeface="+mn-cs"/>
              </a:endParaRPr>
            </a:p>
          </p:txBody>
        </p:sp>
      </p:grpSp>
      <p:grpSp>
        <p:nvGrpSpPr>
          <p:cNvPr id="59" name="组合 58"/>
          <p:cNvGrpSpPr/>
          <p:nvPr/>
        </p:nvGrpSpPr>
        <p:grpSpPr>
          <a:xfrm>
            <a:off x="3177311" y="1613118"/>
            <a:ext cx="7690690" cy="3631764"/>
            <a:chOff x="3396979" y="833476"/>
            <a:chExt cx="6559338" cy="1649301"/>
          </a:xfrm>
        </p:grpSpPr>
        <p:sp>
          <p:nvSpPr>
            <p:cNvPr id="9" name="文本框 8"/>
            <p:cNvSpPr txBox="1"/>
            <p:nvPr/>
          </p:nvSpPr>
          <p:spPr>
            <a:xfrm>
              <a:off x="5714517" y="833476"/>
              <a:ext cx="4241800" cy="1649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5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Flavour" panose="02040603050506020204" pitchFamily="18" charset="0"/>
                  <a:ea typeface="方正姚体" panose="02010601030101010101" pitchFamily="2" charset="-122"/>
                  <a:cs typeface="+mn-cs"/>
                </a:rPr>
                <a:t>Khởi</a:t>
              </a:r>
              <a:r>
                <a:rPr kumimoji="0" lang="en-US" altLang="zh-CN" sz="115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Flavour" panose="02040603050506020204" pitchFamily="18" charset="0"/>
                  <a:ea typeface="方正姚体" panose="02010601030101010101" pitchFamily="2" charset="-122"/>
                  <a:cs typeface="+mn-cs"/>
                </a:rPr>
                <a:t> 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5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Flavour" panose="02040603050506020204" pitchFamily="18" charset="0"/>
                  <a:ea typeface="方正姚体" panose="02010601030101010101" pitchFamily="2" charset="-122"/>
                  <a:cs typeface="+mn-cs"/>
                </a:rPr>
                <a:t>động</a:t>
              </a:r>
              <a:endParaRPr kumimoji="0" lang="zh-CN" altLang="en-US" sz="8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Flavour" panose="02040603050506020204" pitchFamily="18" charset="0"/>
                <a:ea typeface="方正姚体" panose="02010601030101010101" pitchFamily="2" charset="-122"/>
                <a:cs typeface="+mn-cs"/>
              </a:endParaRPr>
            </a:p>
          </p:txBody>
        </p:sp>
        <p:sp>
          <p:nvSpPr>
            <p:cNvPr id="26" name="椭圆 20"/>
            <p:cNvSpPr/>
            <p:nvPr/>
          </p:nvSpPr>
          <p:spPr>
            <a:xfrm rot="1403009">
              <a:off x="3396979" y="1190126"/>
              <a:ext cx="137683" cy="936000"/>
            </a:xfrm>
            <a:custGeom>
              <a:avLst/>
              <a:gdLst>
                <a:gd name="connsiteX0" fmla="*/ 0 w 762000"/>
                <a:gd name="connsiteY0" fmla="*/ 2724589 h 5449177"/>
                <a:gd name="connsiteX1" fmla="*/ 381000 w 762000"/>
                <a:gd name="connsiteY1" fmla="*/ 0 h 5449177"/>
                <a:gd name="connsiteX2" fmla="*/ 762000 w 762000"/>
                <a:gd name="connsiteY2" fmla="*/ 2724589 h 5449177"/>
                <a:gd name="connsiteX3" fmla="*/ 381000 w 762000"/>
                <a:gd name="connsiteY3" fmla="*/ 5449178 h 5449177"/>
                <a:gd name="connsiteX4" fmla="*/ 0 w 762000"/>
                <a:gd name="connsiteY4" fmla="*/ 2724589 h 5449177"/>
                <a:gd name="connsiteX0" fmla="*/ 55160 w 817160"/>
                <a:gd name="connsiteY0" fmla="*/ 2827471 h 5552060"/>
                <a:gd name="connsiteX1" fmla="*/ 42460 w 817160"/>
                <a:gd name="connsiteY1" fmla="*/ 789559 h 5552060"/>
                <a:gd name="connsiteX2" fmla="*/ 436160 w 817160"/>
                <a:gd name="connsiteY2" fmla="*/ 102882 h 5552060"/>
                <a:gd name="connsiteX3" fmla="*/ 817160 w 817160"/>
                <a:gd name="connsiteY3" fmla="*/ 2827471 h 5552060"/>
                <a:gd name="connsiteX4" fmla="*/ 436160 w 817160"/>
                <a:gd name="connsiteY4" fmla="*/ 5552060 h 5552060"/>
                <a:gd name="connsiteX5" fmla="*/ 55160 w 817160"/>
                <a:gd name="connsiteY5" fmla="*/ 2827471 h 5552060"/>
                <a:gd name="connsiteX0" fmla="*/ 55160 w 830364"/>
                <a:gd name="connsiteY0" fmla="*/ 2726295 h 5450884"/>
                <a:gd name="connsiteX1" fmla="*/ 42460 w 830364"/>
                <a:gd name="connsiteY1" fmla="*/ 688383 h 5450884"/>
                <a:gd name="connsiteX2" fmla="*/ 436160 w 830364"/>
                <a:gd name="connsiteY2" fmla="*/ 1706 h 5450884"/>
                <a:gd name="connsiteX3" fmla="*/ 766360 w 830364"/>
                <a:gd name="connsiteY3" fmla="*/ 574082 h 5450884"/>
                <a:gd name="connsiteX4" fmla="*/ 817160 w 830364"/>
                <a:gd name="connsiteY4" fmla="*/ 2726295 h 5450884"/>
                <a:gd name="connsiteX5" fmla="*/ 436160 w 830364"/>
                <a:gd name="connsiteY5" fmla="*/ 5450884 h 5450884"/>
                <a:gd name="connsiteX6" fmla="*/ 55160 w 830364"/>
                <a:gd name="connsiteY6" fmla="*/ 2726295 h 5450884"/>
                <a:gd name="connsiteX0" fmla="*/ 82127 w 857331"/>
                <a:gd name="connsiteY0" fmla="*/ 2726295 h 5533247"/>
                <a:gd name="connsiteX1" fmla="*/ 69427 w 857331"/>
                <a:gd name="connsiteY1" fmla="*/ 688383 h 5533247"/>
                <a:gd name="connsiteX2" fmla="*/ 463127 w 857331"/>
                <a:gd name="connsiteY2" fmla="*/ 1706 h 5533247"/>
                <a:gd name="connsiteX3" fmla="*/ 793327 w 857331"/>
                <a:gd name="connsiteY3" fmla="*/ 574082 h 5533247"/>
                <a:gd name="connsiteX4" fmla="*/ 844127 w 857331"/>
                <a:gd name="connsiteY4" fmla="*/ 2726295 h 5533247"/>
                <a:gd name="connsiteX5" fmla="*/ 463127 w 857331"/>
                <a:gd name="connsiteY5" fmla="*/ 5450884 h 5533247"/>
                <a:gd name="connsiteX6" fmla="*/ 18627 w 857331"/>
                <a:gd name="connsiteY6" fmla="*/ 4638082 h 5533247"/>
                <a:gd name="connsiteX7" fmla="*/ 82127 w 857331"/>
                <a:gd name="connsiteY7" fmla="*/ 2726295 h 5533247"/>
                <a:gd name="connsiteX0" fmla="*/ 82127 w 858270"/>
                <a:gd name="connsiteY0" fmla="*/ 2726295 h 5458837"/>
                <a:gd name="connsiteX1" fmla="*/ 69427 w 858270"/>
                <a:gd name="connsiteY1" fmla="*/ 688383 h 5458837"/>
                <a:gd name="connsiteX2" fmla="*/ 463127 w 858270"/>
                <a:gd name="connsiteY2" fmla="*/ 1706 h 5458837"/>
                <a:gd name="connsiteX3" fmla="*/ 793327 w 858270"/>
                <a:gd name="connsiteY3" fmla="*/ 574082 h 5458837"/>
                <a:gd name="connsiteX4" fmla="*/ 844127 w 858270"/>
                <a:gd name="connsiteY4" fmla="*/ 2726295 h 5458837"/>
                <a:gd name="connsiteX5" fmla="*/ 767928 w 858270"/>
                <a:gd name="connsiteY5" fmla="*/ 4904782 h 5458837"/>
                <a:gd name="connsiteX6" fmla="*/ 463127 w 858270"/>
                <a:gd name="connsiteY6" fmla="*/ 5450884 h 5458837"/>
                <a:gd name="connsiteX7" fmla="*/ 18627 w 858270"/>
                <a:gd name="connsiteY7" fmla="*/ 4638082 h 5458837"/>
                <a:gd name="connsiteX8" fmla="*/ 82127 w 858270"/>
                <a:gd name="connsiteY8" fmla="*/ 2726295 h 5458837"/>
                <a:gd name="connsiteX0" fmla="*/ 82127 w 858270"/>
                <a:gd name="connsiteY0" fmla="*/ 2726295 h 5465090"/>
                <a:gd name="connsiteX1" fmla="*/ 69427 w 858270"/>
                <a:gd name="connsiteY1" fmla="*/ 688383 h 5465090"/>
                <a:gd name="connsiteX2" fmla="*/ 463127 w 858270"/>
                <a:gd name="connsiteY2" fmla="*/ 1706 h 5465090"/>
                <a:gd name="connsiteX3" fmla="*/ 793327 w 858270"/>
                <a:gd name="connsiteY3" fmla="*/ 574082 h 5465090"/>
                <a:gd name="connsiteX4" fmla="*/ 844127 w 858270"/>
                <a:gd name="connsiteY4" fmla="*/ 2726295 h 5465090"/>
                <a:gd name="connsiteX5" fmla="*/ 767928 w 858270"/>
                <a:gd name="connsiteY5" fmla="*/ 4904782 h 5465090"/>
                <a:gd name="connsiteX6" fmla="*/ 463127 w 858270"/>
                <a:gd name="connsiteY6" fmla="*/ 5450884 h 5465090"/>
                <a:gd name="connsiteX7" fmla="*/ 132927 w 858270"/>
                <a:gd name="connsiteY7" fmla="*/ 5247682 h 5465090"/>
                <a:gd name="connsiteX8" fmla="*/ 18627 w 858270"/>
                <a:gd name="connsiteY8" fmla="*/ 4638082 h 5465090"/>
                <a:gd name="connsiteX9" fmla="*/ 82127 w 858270"/>
                <a:gd name="connsiteY9" fmla="*/ 2726295 h 5465090"/>
                <a:gd name="connsiteX0" fmla="*/ 30199 w 869842"/>
                <a:gd name="connsiteY0" fmla="*/ 2726295 h 5465090"/>
                <a:gd name="connsiteX1" fmla="*/ 80999 w 869842"/>
                <a:gd name="connsiteY1" fmla="*/ 688383 h 5465090"/>
                <a:gd name="connsiteX2" fmla="*/ 474699 w 869842"/>
                <a:gd name="connsiteY2" fmla="*/ 1706 h 5465090"/>
                <a:gd name="connsiteX3" fmla="*/ 804899 w 869842"/>
                <a:gd name="connsiteY3" fmla="*/ 574082 h 5465090"/>
                <a:gd name="connsiteX4" fmla="*/ 855699 w 869842"/>
                <a:gd name="connsiteY4" fmla="*/ 2726295 h 5465090"/>
                <a:gd name="connsiteX5" fmla="*/ 779500 w 869842"/>
                <a:gd name="connsiteY5" fmla="*/ 4904782 h 5465090"/>
                <a:gd name="connsiteX6" fmla="*/ 474699 w 869842"/>
                <a:gd name="connsiteY6" fmla="*/ 5450884 h 5465090"/>
                <a:gd name="connsiteX7" fmla="*/ 144499 w 869842"/>
                <a:gd name="connsiteY7" fmla="*/ 5247682 h 5465090"/>
                <a:gd name="connsiteX8" fmla="*/ 30199 w 869842"/>
                <a:gd name="connsiteY8" fmla="*/ 4638082 h 5465090"/>
                <a:gd name="connsiteX9" fmla="*/ 30199 w 869842"/>
                <a:gd name="connsiteY9" fmla="*/ 2726295 h 5465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9842" h="5465090">
                  <a:moveTo>
                    <a:pt x="30199" y="2726295"/>
                  </a:moveTo>
                  <a:cubicBezTo>
                    <a:pt x="38666" y="2068012"/>
                    <a:pt x="17499" y="1142481"/>
                    <a:pt x="80999" y="688383"/>
                  </a:cubicBezTo>
                  <a:cubicBezTo>
                    <a:pt x="144499" y="234285"/>
                    <a:pt x="354049" y="20756"/>
                    <a:pt x="474699" y="1706"/>
                  </a:cubicBezTo>
                  <a:cubicBezTo>
                    <a:pt x="595349" y="-17344"/>
                    <a:pt x="741399" y="119984"/>
                    <a:pt x="804899" y="574082"/>
                  </a:cubicBezTo>
                  <a:cubicBezTo>
                    <a:pt x="868399" y="1028180"/>
                    <a:pt x="885332" y="2032028"/>
                    <a:pt x="855699" y="2726295"/>
                  </a:cubicBezTo>
                  <a:cubicBezTo>
                    <a:pt x="826066" y="3420562"/>
                    <a:pt x="843000" y="4450684"/>
                    <a:pt x="779500" y="4904782"/>
                  </a:cubicBezTo>
                  <a:cubicBezTo>
                    <a:pt x="716000" y="5358880"/>
                    <a:pt x="580533" y="5393734"/>
                    <a:pt x="474699" y="5450884"/>
                  </a:cubicBezTo>
                  <a:cubicBezTo>
                    <a:pt x="368866" y="5508034"/>
                    <a:pt x="218582" y="5383149"/>
                    <a:pt x="144499" y="5247682"/>
                  </a:cubicBezTo>
                  <a:cubicBezTo>
                    <a:pt x="70416" y="5112215"/>
                    <a:pt x="49249" y="5041380"/>
                    <a:pt x="30199" y="4638082"/>
                  </a:cubicBezTo>
                  <a:cubicBezTo>
                    <a:pt x="-33301" y="4183984"/>
                    <a:pt x="21732" y="3384578"/>
                    <a:pt x="30199" y="2726295"/>
                  </a:cubicBezTo>
                  <a:close/>
                </a:path>
              </a:pathLst>
            </a:custGeom>
            <a:solidFill>
              <a:srgbClr val="76A4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Flavour" panose="02040603050506020204" pitchFamily="18" charset="0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27" name="椭圆 20"/>
            <p:cNvSpPr/>
            <p:nvPr/>
          </p:nvSpPr>
          <p:spPr>
            <a:xfrm rot="1403009">
              <a:off x="3677658" y="1190126"/>
              <a:ext cx="137683" cy="936000"/>
            </a:xfrm>
            <a:custGeom>
              <a:avLst/>
              <a:gdLst>
                <a:gd name="connsiteX0" fmla="*/ 0 w 762000"/>
                <a:gd name="connsiteY0" fmla="*/ 2724589 h 5449177"/>
                <a:gd name="connsiteX1" fmla="*/ 381000 w 762000"/>
                <a:gd name="connsiteY1" fmla="*/ 0 h 5449177"/>
                <a:gd name="connsiteX2" fmla="*/ 762000 w 762000"/>
                <a:gd name="connsiteY2" fmla="*/ 2724589 h 5449177"/>
                <a:gd name="connsiteX3" fmla="*/ 381000 w 762000"/>
                <a:gd name="connsiteY3" fmla="*/ 5449178 h 5449177"/>
                <a:gd name="connsiteX4" fmla="*/ 0 w 762000"/>
                <a:gd name="connsiteY4" fmla="*/ 2724589 h 5449177"/>
                <a:gd name="connsiteX0" fmla="*/ 55160 w 817160"/>
                <a:gd name="connsiteY0" fmla="*/ 2827471 h 5552060"/>
                <a:gd name="connsiteX1" fmla="*/ 42460 w 817160"/>
                <a:gd name="connsiteY1" fmla="*/ 789559 h 5552060"/>
                <a:gd name="connsiteX2" fmla="*/ 436160 w 817160"/>
                <a:gd name="connsiteY2" fmla="*/ 102882 h 5552060"/>
                <a:gd name="connsiteX3" fmla="*/ 817160 w 817160"/>
                <a:gd name="connsiteY3" fmla="*/ 2827471 h 5552060"/>
                <a:gd name="connsiteX4" fmla="*/ 436160 w 817160"/>
                <a:gd name="connsiteY4" fmla="*/ 5552060 h 5552060"/>
                <a:gd name="connsiteX5" fmla="*/ 55160 w 817160"/>
                <a:gd name="connsiteY5" fmla="*/ 2827471 h 5552060"/>
                <a:gd name="connsiteX0" fmla="*/ 55160 w 830364"/>
                <a:gd name="connsiteY0" fmla="*/ 2726295 h 5450884"/>
                <a:gd name="connsiteX1" fmla="*/ 42460 w 830364"/>
                <a:gd name="connsiteY1" fmla="*/ 688383 h 5450884"/>
                <a:gd name="connsiteX2" fmla="*/ 436160 w 830364"/>
                <a:gd name="connsiteY2" fmla="*/ 1706 h 5450884"/>
                <a:gd name="connsiteX3" fmla="*/ 766360 w 830364"/>
                <a:gd name="connsiteY3" fmla="*/ 574082 h 5450884"/>
                <a:gd name="connsiteX4" fmla="*/ 817160 w 830364"/>
                <a:gd name="connsiteY4" fmla="*/ 2726295 h 5450884"/>
                <a:gd name="connsiteX5" fmla="*/ 436160 w 830364"/>
                <a:gd name="connsiteY5" fmla="*/ 5450884 h 5450884"/>
                <a:gd name="connsiteX6" fmla="*/ 55160 w 830364"/>
                <a:gd name="connsiteY6" fmla="*/ 2726295 h 5450884"/>
                <a:gd name="connsiteX0" fmla="*/ 82127 w 857331"/>
                <a:gd name="connsiteY0" fmla="*/ 2726295 h 5533247"/>
                <a:gd name="connsiteX1" fmla="*/ 69427 w 857331"/>
                <a:gd name="connsiteY1" fmla="*/ 688383 h 5533247"/>
                <a:gd name="connsiteX2" fmla="*/ 463127 w 857331"/>
                <a:gd name="connsiteY2" fmla="*/ 1706 h 5533247"/>
                <a:gd name="connsiteX3" fmla="*/ 793327 w 857331"/>
                <a:gd name="connsiteY3" fmla="*/ 574082 h 5533247"/>
                <a:gd name="connsiteX4" fmla="*/ 844127 w 857331"/>
                <a:gd name="connsiteY4" fmla="*/ 2726295 h 5533247"/>
                <a:gd name="connsiteX5" fmla="*/ 463127 w 857331"/>
                <a:gd name="connsiteY5" fmla="*/ 5450884 h 5533247"/>
                <a:gd name="connsiteX6" fmla="*/ 18627 w 857331"/>
                <a:gd name="connsiteY6" fmla="*/ 4638082 h 5533247"/>
                <a:gd name="connsiteX7" fmla="*/ 82127 w 857331"/>
                <a:gd name="connsiteY7" fmla="*/ 2726295 h 5533247"/>
                <a:gd name="connsiteX0" fmla="*/ 82127 w 858270"/>
                <a:gd name="connsiteY0" fmla="*/ 2726295 h 5458837"/>
                <a:gd name="connsiteX1" fmla="*/ 69427 w 858270"/>
                <a:gd name="connsiteY1" fmla="*/ 688383 h 5458837"/>
                <a:gd name="connsiteX2" fmla="*/ 463127 w 858270"/>
                <a:gd name="connsiteY2" fmla="*/ 1706 h 5458837"/>
                <a:gd name="connsiteX3" fmla="*/ 793327 w 858270"/>
                <a:gd name="connsiteY3" fmla="*/ 574082 h 5458837"/>
                <a:gd name="connsiteX4" fmla="*/ 844127 w 858270"/>
                <a:gd name="connsiteY4" fmla="*/ 2726295 h 5458837"/>
                <a:gd name="connsiteX5" fmla="*/ 767928 w 858270"/>
                <a:gd name="connsiteY5" fmla="*/ 4904782 h 5458837"/>
                <a:gd name="connsiteX6" fmla="*/ 463127 w 858270"/>
                <a:gd name="connsiteY6" fmla="*/ 5450884 h 5458837"/>
                <a:gd name="connsiteX7" fmla="*/ 18627 w 858270"/>
                <a:gd name="connsiteY7" fmla="*/ 4638082 h 5458837"/>
                <a:gd name="connsiteX8" fmla="*/ 82127 w 858270"/>
                <a:gd name="connsiteY8" fmla="*/ 2726295 h 5458837"/>
                <a:gd name="connsiteX0" fmla="*/ 82127 w 858270"/>
                <a:gd name="connsiteY0" fmla="*/ 2726295 h 5465090"/>
                <a:gd name="connsiteX1" fmla="*/ 69427 w 858270"/>
                <a:gd name="connsiteY1" fmla="*/ 688383 h 5465090"/>
                <a:gd name="connsiteX2" fmla="*/ 463127 w 858270"/>
                <a:gd name="connsiteY2" fmla="*/ 1706 h 5465090"/>
                <a:gd name="connsiteX3" fmla="*/ 793327 w 858270"/>
                <a:gd name="connsiteY3" fmla="*/ 574082 h 5465090"/>
                <a:gd name="connsiteX4" fmla="*/ 844127 w 858270"/>
                <a:gd name="connsiteY4" fmla="*/ 2726295 h 5465090"/>
                <a:gd name="connsiteX5" fmla="*/ 767928 w 858270"/>
                <a:gd name="connsiteY5" fmla="*/ 4904782 h 5465090"/>
                <a:gd name="connsiteX6" fmla="*/ 463127 w 858270"/>
                <a:gd name="connsiteY6" fmla="*/ 5450884 h 5465090"/>
                <a:gd name="connsiteX7" fmla="*/ 132927 w 858270"/>
                <a:gd name="connsiteY7" fmla="*/ 5247682 h 5465090"/>
                <a:gd name="connsiteX8" fmla="*/ 18627 w 858270"/>
                <a:gd name="connsiteY8" fmla="*/ 4638082 h 5465090"/>
                <a:gd name="connsiteX9" fmla="*/ 82127 w 858270"/>
                <a:gd name="connsiteY9" fmla="*/ 2726295 h 5465090"/>
                <a:gd name="connsiteX0" fmla="*/ 30199 w 869842"/>
                <a:gd name="connsiteY0" fmla="*/ 2726295 h 5465090"/>
                <a:gd name="connsiteX1" fmla="*/ 80999 w 869842"/>
                <a:gd name="connsiteY1" fmla="*/ 688383 h 5465090"/>
                <a:gd name="connsiteX2" fmla="*/ 474699 w 869842"/>
                <a:gd name="connsiteY2" fmla="*/ 1706 h 5465090"/>
                <a:gd name="connsiteX3" fmla="*/ 804899 w 869842"/>
                <a:gd name="connsiteY3" fmla="*/ 574082 h 5465090"/>
                <a:gd name="connsiteX4" fmla="*/ 855699 w 869842"/>
                <a:gd name="connsiteY4" fmla="*/ 2726295 h 5465090"/>
                <a:gd name="connsiteX5" fmla="*/ 779500 w 869842"/>
                <a:gd name="connsiteY5" fmla="*/ 4904782 h 5465090"/>
                <a:gd name="connsiteX6" fmla="*/ 474699 w 869842"/>
                <a:gd name="connsiteY6" fmla="*/ 5450884 h 5465090"/>
                <a:gd name="connsiteX7" fmla="*/ 144499 w 869842"/>
                <a:gd name="connsiteY7" fmla="*/ 5247682 h 5465090"/>
                <a:gd name="connsiteX8" fmla="*/ 30199 w 869842"/>
                <a:gd name="connsiteY8" fmla="*/ 4638082 h 5465090"/>
                <a:gd name="connsiteX9" fmla="*/ 30199 w 869842"/>
                <a:gd name="connsiteY9" fmla="*/ 2726295 h 5465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9842" h="5465090">
                  <a:moveTo>
                    <a:pt x="30199" y="2726295"/>
                  </a:moveTo>
                  <a:cubicBezTo>
                    <a:pt x="38666" y="2068012"/>
                    <a:pt x="17499" y="1142481"/>
                    <a:pt x="80999" y="688383"/>
                  </a:cubicBezTo>
                  <a:cubicBezTo>
                    <a:pt x="144499" y="234285"/>
                    <a:pt x="354049" y="20756"/>
                    <a:pt x="474699" y="1706"/>
                  </a:cubicBezTo>
                  <a:cubicBezTo>
                    <a:pt x="595349" y="-17344"/>
                    <a:pt x="741399" y="119984"/>
                    <a:pt x="804899" y="574082"/>
                  </a:cubicBezTo>
                  <a:cubicBezTo>
                    <a:pt x="868399" y="1028180"/>
                    <a:pt x="885332" y="2032028"/>
                    <a:pt x="855699" y="2726295"/>
                  </a:cubicBezTo>
                  <a:cubicBezTo>
                    <a:pt x="826066" y="3420562"/>
                    <a:pt x="843000" y="4450684"/>
                    <a:pt x="779500" y="4904782"/>
                  </a:cubicBezTo>
                  <a:cubicBezTo>
                    <a:pt x="716000" y="5358880"/>
                    <a:pt x="580533" y="5393734"/>
                    <a:pt x="474699" y="5450884"/>
                  </a:cubicBezTo>
                  <a:cubicBezTo>
                    <a:pt x="368866" y="5508034"/>
                    <a:pt x="218582" y="5383149"/>
                    <a:pt x="144499" y="5247682"/>
                  </a:cubicBezTo>
                  <a:cubicBezTo>
                    <a:pt x="70416" y="5112215"/>
                    <a:pt x="49249" y="5041380"/>
                    <a:pt x="30199" y="4638082"/>
                  </a:cubicBezTo>
                  <a:cubicBezTo>
                    <a:pt x="-33301" y="4183984"/>
                    <a:pt x="21732" y="3384578"/>
                    <a:pt x="30199" y="2726295"/>
                  </a:cubicBezTo>
                  <a:close/>
                </a:path>
              </a:pathLst>
            </a:custGeom>
            <a:solidFill>
              <a:srgbClr val="E8BE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Flavour" panose="02040603050506020204" pitchFamily="18" charset="0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28" name="椭圆 20"/>
            <p:cNvSpPr/>
            <p:nvPr/>
          </p:nvSpPr>
          <p:spPr>
            <a:xfrm rot="1403009">
              <a:off x="4031978" y="1190126"/>
              <a:ext cx="137683" cy="936000"/>
            </a:xfrm>
            <a:custGeom>
              <a:avLst/>
              <a:gdLst>
                <a:gd name="connsiteX0" fmla="*/ 0 w 762000"/>
                <a:gd name="connsiteY0" fmla="*/ 2724589 h 5449177"/>
                <a:gd name="connsiteX1" fmla="*/ 381000 w 762000"/>
                <a:gd name="connsiteY1" fmla="*/ 0 h 5449177"/>
                <a:gd name="connsiteX2" fmla="*/ 762000 w 762000"/>
                <a:gd name="connsiteY2" fmla="*/ 2724589 h 5449177"/>
                <a:gd name="connsiteX3" fmla="*/ 381000 w 762000"/>
                <a:gd name="connsiteY3" fmla="*/ 5449178 h 5449177"/>
                <a:gd name="connsiteX4" fmla="*/ 0 w 762000"/>
                <a:gd name="connsiteY4" fmla="*/ 2724589 h 5449177"/>
                <a:gd name="connsiteX0" fmla="*/ 55160 w 817160"/>
                <a:gd name="connsiteY0" fmla="*/ 2827471 h 5552060"/>
                <a:gd name="connsiteX1" fmla="*/ 42460 w 817160"/>
                <a:gd name="connsiteY1" fmla="*/ 789559 h 5552060"/>
                <a:gd name="connsiteX2" fmla="*/ 436160 w 817160"/>
                <a:gd name="connsiteY2" fmla="*/ 102882 h 5552060"/>
                <a:gd name="connsiteX3" fmla="*/ 817160 w 817160"/>
                <a:gd name="connsiteY3" fmla="*/ 2827471 h 5552060"/>
                <a:gd name="connsiteX4" fmla="*/ 436160 w 817160"/>
                <a:gd name="connsiteY4" fmla="*/ 5552060 h 5552060"/>
                <a:gd name="connsiteX5" fmla="*/ 55160 w 817160"/>
                <a:gd name="connsiteY5" fmla="*/ 2827471 h 5552060"/>
                <a:gd name="connsiteX0" fmla="*/ 55160 w 830364"/>
                <a:gd name="connsiteY0" fmla="*/ 2726295 h 5450884"/>
                <a:gd name="connsiteX1" fmla="*/ 42460 w 830364"/>
                <a:gd name="connsiteY1" fmla="*/ 688383 h 5450884"/>
                <a:gd name="connsiteX2" fmla="*/ 436160 w 830364"/>
                <a:gd name="connsiteY2" fmla="*/ 1706 h 5450884"/>
                <a:gd name="connsiteX3" fmla="*/ 766360 w 830364"/>
                <a:gd name="connsiteY3" fmla="*/ 574082 h 5450884"/>
                <a:gd name="connsiteX4" fmla="*/ 817160 w 830364"/>
                <a:gd name="connsiteY4" fmla="*/ 2726295 h 5450884"/>
                <a:gd name="connsiteX5" fmla="*/ 436160 w 830364"/>
                <a:gd name="connsiteY5" fmla="*/ 5450884 h 5450884"/>
                <a:gd name="connsiteX6" fmla="*/ 55160 w 830364"/>
                <a:gd name="connsiteY6" fmla="*/ 2726295 h 5450884"/>
                <a:gd name="connsiteX0" fmla="*/ 82127 w 857331"/>
                <a:gd name="connsiteY0" fmla="*/ 2726295 h 5533247"/>
                <a:gd name="connsiteX1" fmla="*/ 69427 w 857331"/>
                <a:gd name="connsiteY1" fmla="*/ 688383 h 5533247"/>
                <a:gd name="connsiteX2" fmla="*/ 463127 w 857331"/>
                <a:gd name="connsiteY2" fmla="*/ 1706 h 5533247"/>
                <a:gd name="connsiteX3" fmla="*/ 793327 w 857331"/>
                <a:gd name="connsiteY3" fmla="*/ 574082 h 5533247"/>
                <a:gd name="connsiteX4" fmla="*/ 844127 w 857331"/>
                <a:gd name="connsiteY4" fmla="*/ 2726295 h 5533247"/>
                <a:gd name="connsiteX5" fmla="*/ 463127 w 857331"/>
                <a:gd name="connsiteY5" fmla="*/ 5450884 h 5533247"/>
                <a:gd name="connsiteX6" fmla="*/ 18627 w 857331"/>
                <a:gd name="connsiteY6" fmla="*/ 4638082 h 5533247"/>
                <a:gd name="connsiteX7" fmla="*/ 82127 w 857331"/>
                <a:gd name="connsiteY7" fmla="*/ 2726295 h 5533247"/>
                <a:gd name="connsiteX0" fmla="*/ 82127 w 858270"/>
                <a:gd name="connsiteY0" fmla="*/ 2726295 h 5458837"/>
                <a:gd name="connsiteX1" fmla="*/ 69427 w 858270"/>
                <a:gd name="connsiteY1" fmla="*/ 688383 h 5458837"/>
                <a:gd name="connsiteX2" fmla="*/ 463127 w 858270"/>
                <a:gd name="connsiteY2" fmla="*/ 1706 h 5458837"/>
                <a:gd name="connsiteX3" fmla="*/ 793327 w 858270"/>
                <a:gd name="connsiteY3" fmla="*/ 574082 h 5458837"/>
                <a:gd name="connsiteX4" fmla="*/ 844127 w 858270"/>
                <a:gd name="connsiteY4" fmla="*/ 2726295 h 5458837"/>
                <a:gd name="connsiteX5" fmla="*/ 767928 w 858270"/>
                <a:gd name="connsiteY5" fmla="*/ 4904782 h 5458837"/>
                <a:gd name="connsiteX6" fmla="*/ 463127 w 858270"/>
                <a:gd name="connsiteY6" fmla="*/ 5450884 h 5458837"/>
                <a:gd name="connsiteX7" fmla="*/ 18627 w 858270"/>
                <a:gd name="connsiteY7" fmla="*/ 4638082 h 5458837"/>
                <a:gd name="connsiteX8" fmla="*/ 82127 w 858270"/>
                <a:gd name="connsiteY8" fmla="*/ 2726295 h 5458837"/>
                <a:gd name="connsiteX0" fmla="*/ 82127 w 858270"/>
                <a:gd name="connsiteY0" fmla="*/ 2726295 h 5465090"/>
                <a:gd name="connsiteX1" fmla="*/ 69427 w 858270"/>
                <a:gd name="connsiteY1" fmla="*/ 688383 h 5465090"/>
                <a:gd name="connsiteX2" fmla="*/ 463127 w 858270"/>
                <a:gd name="connsiteY2" fmla="*/ 1706 h 5465090"/>
                <a:gd name="connsiteX3" fmla="*/ 793327 w 858270"/>
                <a:gd name="connsiteY3" fmla="*/ 574082 h 5465090"/>
                <a:gd name="connsiteX4" fmla="*/ 844127 w 858270"/>
                <a:gd name="connsiteY4" fmla="*/ 2726295 h 5465090"/>
                <a:gd name="connsiteX5" fmla="*/ 767928 w 858270"/>
                <a:gd name="connsiteY5" fmla="*/ 4904782 h 5465090"/>
                <a:gd name="connsiteX6" fmla="*/ 463127 w 858270"/>
                <a:gd name="connsiteY6" fmla="*/ 5450884 h 5465090"/>
                <a:gd name="connsiteX7" fmla="*/ 132927 w 858270"/>
                <a:gd name="connsiteY7" fmla="*/ 5247682 h 5465090"/>
                <a:gd name="connsiteX8" fmla="*/ 18627 w 858270"/>
                <a:gd name="connsiteY8" fmla="*/ 4638082 h 5465090"/>
                <a:gd name="connsiteX9" fmla="*/ 82127 w 858270"/>
                <a:gd name="connsiteY9" fmla="*/ 2726295 h 5465090"/>
                <a:gd name="connsiteX0" fmla="*/ 30199 w 869842"/>
                <a:gd name="connsiteY0" fmla="*/ 2726295 h 5465090"/>
                <a:gd name="connsiteX1" fmla="*/ 80999 w 869842"/>
                <a:gd name="connsiteY1" fmla="*/ 688383 h 5465090"/>
                <a:gd name="connsiteX2" fmla="*/ 474699 w 869842"/>
                <a:gd name="connsiteY2" fmla="*/ 1706 h 5465090"/>
                <a:gd name="connsiteX3" fmla="*/ 804899 w 869842"/>
                <a:gd name="connsiteY3" fmla="*/ 574082 h 5465090"/>
                <a:gd name="connsiteX4" fmla="*/ 855699 w 869842"/>
                <a:gd name="connsiteY4" fmla="*/ 2726295 h 5465090"/>
                <a:gd name="connsiteX5" fmla="*/ 779500 w 869842"/>
                <a:gd name="connsiteY5" fmla="*/ 4904782 h 5465090"/>
                <a:gd name="connsiteX6" fmla="*/ 474699 w 869842"/>
                <a:gd name="connsiteY6" fmla="*/ 5450884 h 5465090"/>
                <a:gd name="connsiteX7" fmla="*/ 144499 w 869842"/>
                <a:gd name="connsiteY7" fmla="*/ 5247682 h 5465090"/>
                <a:gd name="connsiteX8" fmla="*/ 30199 w 869842"/>
                <a:gd name="connsiteY8" fmla="*/ 4638082 h 5465090"/>
                <a:gd name="connsiteX9" fmla="*/ 30199 w 869842"/>
                <a:gd name="connsiteY9" fmla="*/ 2726295 h 5465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9842" h="5465090">
                  <a:moveTo>
                    <a:pt x="30199" y="2726295"/>
                  </a:moveTo>
                  <a:cubicBezTo>
                    <a:pt x="38666" y="2068012"/>
                    <a:pt x="17499" y="1142481"/>
                    <a:pt x="80999" y="688383"/>
                  </a:cubicBezTo>
                  <a:cubicBezTo>
                    <a:pt x="144499" y="234285"/>
                    <a:pt x="354049" y="20756"/>
                    <a:pt x="474699" y="1706"/>
                  </a:cubicBezTo>
                  <a:cubicBezTo>
                    <a:pt x="595349" y="-17344"/>
                    <a:pt x="741399" y="119984"/>
                    <a:pt x="804899" y="574082"/>
                  </a:cubicBezTo>
                  <a:cubicBezTo>
                    <a:pt x="868399" y="1028180"/>
                    <a:pt x="885332" y="2032028"/>
                    <a:pt x="855699" y="2726295"/>
                  </a:cubicBezTo>
                  <a:cubicBezTo>
                    <a:pt x="826066" y="3420562"/>
                    <a:pt x="843000" y="4450684"/>
                    <a:pt x="779500" y="4904782"/>
                  </a:cubicBezTo>
                  <a:cubicBezTo>
                    <a:pt x="716000" y="5358880"/>
                    <a:pt x="580533" y="5393734"/>
                    <a:pt x="474699" y="5450884"/>
                  </a:cubicBezTo>
                  <a:cubicBezTo>
                    <a:pt x="368866" y="5508034"/>
                    <a:pt x="218582" y="5383149"/>
                    <a:pt x="144499" y="5247682"/>
                  </a:cubicBezTo>
                  <a:cubicBezTo>
                    <a:pt x="70416" y="5112215"/>
                    <a:pt x="49249" y="5041380"/>
                    <a:pt x="30199" y="4638082"/>
                  </a:cubicBezTo>
                  <a:cubicBezTo>
                    <a:pt x="-33301" y="4183984"/>
                    <a:pt x="21732" y="3384578"/>
                    <a:pt x="30199" y="2726295"/>
                  </a:cubicBezTo>
                  <a:close/>
                </a:path>
              </a:pathLst>
            </a:custGeom>
            <a:solidFill>
              <a:srgbClr val="76A4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Flavour" panose="02040603050506020204" pitchFamily="18" charset="0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29" name="椭圆 20"/>
            <p:cNvSpPr/>
            <p:nvPr/>
          </p:nvSpPr>
          <p:spPr>
            <a:xfrm rot="1403009">
              <a:off x="4312657" y="1190126"/>
              <a:ext cx="137683" cy="936000"/>
            </a:xfrm>
            <a:custGeom>
              <a:avLst/>
              <a:gdLst>
                <a:gd name="connsiteX0" fmla="*/ 0 w 762000"/>
                <a:gd name="connsiteY0" fmla="*/ 2724589 h 5449177"/>
                <a:gd name="connsiteX1" fmla="*/ 381000 w 762000"/>
                <a:gd name="connsiteY1" fmla="*/ 0 h 5449177"/>
                <a:gd name="connsiteX2" fmla="*/ 762000 w 762000"/>
                <a:gd name="connsiteY2" fmla="*/ 2724589 h 5449177"/>
                <a:gd name="connsiteX3" fmla="*/ 381000 w 762000"/>
                <a:gd name="connsiteY3" fmla="*/ 5449178 h 5449177"/>
                <a:gd name="connsiteX4" fmla="*/ 0 w 762000"/>
                <a:gd name="connsiteY4" fmla="*/ 2724589 h 5449177"/>
                <a:gd name="connsiteX0" fmla="*/ 55160 w 817160"/>
                <a:gd name="connsiteY0" fmla="*/ 2827471 h 5552060"/>
                <a:gd name="connsiteX1" fmla="*/ 42460 w 817160"/>
                <a:gd name="connsiteY1" fmla="*/ 789559 h 5552060"/>
                <a:gd name="connsiteX2" fmla="*/ 436160 w 817160"/>
                <a:gd name="connsiteY2" fmla="*/ 102882 h 5552060"/>
                <a:gd name="connsiteX3" fmla="*/ 817160 w 817160"/>
                <a:gd name="connsiteY3" fmla="*/ 2827471 h 5552060"/>
                <a:gd name="connsiteX4" fmla="*/ 436160 w 817160"/>
                <a:gd name="connsiteY4" fmla="*/ 5552060 h 5552060"/>
                <a:gd name="connsiteX5" fmla="*/ 55160 w 817160"/>
                <a:gd name="connsiteY5" fmla="*/ 2827471 h 5552060"/>
                <a:gd name="connsiteX0" fmla="*/ 55160 w 830364"/>
                <a:gd name="connsiteY0" fmla="*/ 2726295 h 5450884"/>
                <a:gd name="connsiteX1" fmla="*/ 42460 w 830364"/>
                <a:gd name="connsiteY1" fmla="*/ 688383 h 5450884"/>
                <a:gd name="connsiteX2" fmla="*/ 436160 w 830364"/>
                <a:gd name="connsiteY2" fmla="*/ 1706 h 5450884"/>
                <a:gd name="connsiteX3" fmla="*/ 766360 w 830364"/>
                <a:gd name="connsiteY3" fmla="*/ 574082 h 5450884"/>
                <a:gd name="connsiteX4" fmla="*/ 817160 w 830364"/>
                <a:gd name="connsiteY4" fmla="*/ 2726295 h 5450884"/>
                <a:gd name="connsiteX5" fmla="*/ 436160 w 830364"/>
                <a:gd name="connsiteY5" fmla="*/ 5450884 h 5450884"/>
                <a:gd name="connsiteX6" fmla="*/ 55160 w 830364"/>
                <a:gd name="connsiteY6" fmla="*/ 2726295 h 5450884"/>
                <a:gd name="connsiteX0" fmla="*/ 82127 w 857331"/>
                <a:gd name="connsiteY0" fmla="*/ 2726295 h 5533247"/>
                <a:gd name="connsiteX1" fmla="*/ 69427 w 857331"/>
                <a:gd name="connsiteY1" fmla="*/ 688383 h 5533247"/>
                <a:gd name="connsiteX2" fmla="*/ 463127 w 857331"/>
                <a:gd name="connsiteY2" fmla="*/ 1706 h 5533247"/>
                <a:gd name="connsiteX3" fmla="*/ 793327 w 857331"/>
                <a:gd name="connsiteY3" fmla="*/ 574082 h 5533247"/>
                <a:gd name="connsiteX4" fmla="*/ 844127 w 857331"/>
                <a:gd name="connsiteY4" fmla="*/ 2726295 h 5533247"/>
                <a:gd name="connsiteX5" fmla="*/ 463127 w 857331"/>
                <a:gd name="connsiteY5" fmla="*/ 5450884 h 5533247"/>
                <a:gd name="connsiteX6" fmla="*/ 18627 w 857331"/>
                <a:gd name="connsiteY6" fmla="*/ 4638082 h 5533247"/>
                <a:gd name="connsiteX7" fmla="*/ 82127 w 857331"/>
                <a:gd name="connsiteY7" fmla="*/ 2726295 h 5533247"/>
                <a:gd name="connsiteX0" fmla="*/ 82127 w 858270"/>
                <a:gd name="connsiteY0" fmla="*/ 2726295 h 5458837"/>
                <a:gd name="connsiteX1" fmla="*/ 69427 w 858270"/>
                <a:gd name="connsiteY1" fmla="*/ 688383 h 5458837"/>
                <a:gd name="connsiteX2" fmla="*/ 463127 w 858270"/>
                <a:gd name="connsiteY2" fmla="*/ 1706 h 5458837"/>
                <a:gd name="connsiteX3" fmla="*/ 793327 w 858270"/>
                <a:gd name="connsiteY3" fmla="*/ 574082 h 5458837"/>
                <a:gd name="connsiteX4" fmla="*/ 844127 w 858270"/>
                <a:gd name="connsiteY4" fmla="*/ 2726295 h 5458837"/>
                <a:gd name="connsiteX5" fmla="*/ 767928 w 858270"/>
                <a:gd name="connsiteY5" fmla="*/ 4904782 h 5458837"/>
                <a:gd name="connsiteX6" fmla="*/ 463127 w 858270"/>
                <a:gd name="connsiteY6" fmla="*/ 5450884 h 5458837"/>
                <a:gd name="connsiteX7" fmla="*/ 18627 w 858270"/>
                <a:gd name="connsiteY7" fmla="*/ 4638082 h 5458837"/>
                <a:gd name="connsiteX8" fmla="*/ 82127 w 858270"/>
                <a:gd name="connsiteY8" fmla="*/ 2726295 h 5458837"/>
                <a:gd name="connsiteX0" fmla="*/ 82127 w 858270"/>
                <a:gd name="connsiteY0" fmla="*/ 2726295 h 5465090"/>
                <a:gd name="connsiteX1" fmla="*/ 69427 w 858270"/>
                <a:gd name="connsiteY1" fmla="*/ 688383 h 5465090"/>
                <a:gd name="connsiteX2" fmla="*/ 463127 w 858270"/>
                <a:gd name="connsiteY2" fmla="*/ 1706 h 5465090"/>
                <a:gd name="connsiteX3" fmla="*/ 793327 w 858270"/>
                <a:gd name="connsiteY3" fmla="*/ 574082 h 5465090"/>
                <a:gd name="connsiteX4" fmla="*/ 844127 w 858270"/>
                <a:gd name="connsiteY4" fmla="*/ 2726295 h 5465090"/>
                <a:gd name="connsiteX5" fmla="*/ 767928 w 858270"/>
                <a:gd name="connsiteY5" fmla="*/ 4904782 h 5465090"/>
                <a:gd name="connsiteX6" fmla="*/ 463127 w 858270"/>
                <a:gd name="connsiteY6" fmla="*/ 5450884 h 5465090"/>
                <a:gd name="connsiteX7" fmla="*/ 132927 w 858270"/>
                <a:gd name="connsiteY7" fmla="*/ 5247682 h 5465090"/>
                <a:gd name="connsiteX8" fmla="*/ 18627 w 858270"/>
                <a:gd name="connsiteY8" fmla="*/ 4638082 h 5465090"/>
                <a:gd name="connsiteX9" fmla="*/ 82127 w 858270"/>
                <a:gd name="connsiteY9" fmla="*/ 2726295 h 5465090"/>
                <a:gd name="connsiteX0" fmla="*/ 30199 w 869842"/>
                <a:gd name="connsiteY0" fmla="*/ 2726295 h 5465090"/>
                <a:gd name="connsiteX1" fmla="*/ 80999 w 869842"/>
                <a:gd name="connsiteY1" fmla="*/ 688383 h 5465090"/>
                <a:gd name="connsiteX2" fmla="*/ 474699 w 869842"/>
                <a:gd name="connsiteY2" fmla="*/ 1706 h 5465090"/>
                <a:gd name="connsiteX3" fmla="*/ 804899 w 869842"/>
                <a:gd name="connsiteY3" fmla="*/ 574082 h 5465090"/>
                <a:gd name="connsiteX4" fmla="*/ 855699 w 869842"/>
                <a:gd name="connsiteY4" fmla="*/ 2726295 h 5465090"/>
                <a:gd name="connsiteX5" fmla="*/ 779500 w 869842"/>
                <a:gd name="connsiteY5" fmla="*/ 4904782 h 5465090"/>
                <a:gd name="connsiteX6" fmla="*/ 474699 w 869842"/>
                <a:gd name="connsiteY6" fmla="*/ 5450884 h 5465090"/>
                <a:gd name="connsiteX7" fmla="*/ 144499 w 869842"/>
                <a:gd name="connsiteY7" fmla="*/ 5247682 h 5465090"/>
                <a:gd name="connsiteX8" fmla="*/ 30199 w 869842"/>
                <a:gd name="connsiteY8" fmla="*/ 4638082 h 5465090"/>
                <a:gd name="connsiteX9" fmla="*/ 30199 w 869842"/>
                <a:gd name="connsiteY9" fmla="*/ 2726295 h 5465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9842" h="5465090">
                  <a:moveTo>
                    <a:pt x="30199" y="2726295"/>
                  </a:moveTo>
                  <a:cubicBezTo>
                    <a:pt x="38666" y="2068012"/>
                    <a:pt x="17499" y="1142481"/>
                    <a:pt x="80999" y="688383"/>
                  </a:cubicBezTo>
                  <a:cubicBezTo>
                    <a:pt x="144499" y="234285"/>
                    <a:pt x="354049" y="20756"/>
                    <a:pt x="474699" y="1706"/>
                  </a:cubicBezTo>
                  <a:cubicBezTo>
                    <a:pt x="595349" y="-17344"/>
                    <a:pt x="741399" y="119984"/>
                    <a:pt x="804899" y="574082"/>
                  </a:cubicBezTo>
                  <a:cubicBezTo>
                    <a:pt x="868399" y="1028180"/>
                    <a:pt x="885332" y="2032028"/>
                    <a:pt x="855699" y="2726295"/>
                  </a:cubicBezTo>
                  <a:cubicBezTo>
                    <a:pt x="826066" y="3420562"/>
                    <a:pt x="843000" y="4450684"/>
                    <a:pt x="779500" y="4904782"/>
                  </a:cubicBezTo>
                  <a:cubicBezTo>
                    <a:pt x="716000" y="5358880"/>
                    <a:pt x="580533" y="5393734"/>
                    <a:pt x="474699" y="5450884"/>
                  </a:cubicBezTo>
                  <a:cubicBezTo>
                    <a:pt x="368866" y="5508034"/>
                    <a:pt x="218582" y="5383149"/>
                    <a:pt x="144499" y="5247682"/>
                  </a:cubicBezTo>
                  <a:cubicBezTo>
                    <a:pt x="70416" y="5112215"/>
                    <a:pt x="49249" y="5041380"/>
                    <a:pt x="30199" y="4638082"/>
                  </a:cubicBezTo>
                  <a:cubicBezTo>
                    <a:pt x="-33301" y="4183984"/>
                    <a:pt x="21732" y="3384578"/>
                    <a:pt x="30199" y="2726295"/>
                  </a:cubicBezTo>
                  <a:close/>
                </a:path>
              </a:pathLst>
            </a:custGeom>
            <a:solidFill>
              <a:srgbClr val="E8BE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Flavour" panose="02040603050506020204" pitchFamily="18" charset="0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30" name="椭圆 20"/>
            <p:cNvSpPr/>
            <p:nvPr/>
          </p:nvSpPr>
          <p:spPr>
            <a:xfrm rot="1403009">
              <a:off x="4666977" y="1190126"/>
              <a:ext cx="137683" cy="936000"/>
            </a:xfrm>
            <a:custGeom>
              <a:avLst/>
              <a:gdLst>
                <a:gd name="connsiteX0" fmla="*/ 0 w 762000"/>
                <a:gd name="connsiteY0" fmla="*/ 2724589 h 5449177"/>
                <a:gd name="connsiteX1" fmla="*/ 381000 w 762000"/>
                <a:gd name="connsiteY1" fmla="*/ 0 h 5449177"/>
                <a:gd name="connsiteX2" fmla="*/ 762000 w 762000"/>
                <a:gd name="connsiteY2" fmla="*/ 2724589 h 5449177"/>
                <a:gd name="connsiteX3" fmla="*/ 381000 w 762000"/>
                <a:gd name="connsiteY3" fmla="*/ 5449178 h 5449177"/>
                <a:gd name="connsiteX4" fmla="*/ 0 w 762000"/>
                <a:gd name="connsiteY4" fmla="*/ 2724589 h 5449177"/>
                <a:gd name="connsiteX0" fmla="*/ 55160 w 817160"/>
                <a:gd name="connsiteY0" fmla="*/ 2827471 h 5552060"/>
                <a:gd name="connsiteX1" fmla="*/ 42460 w 817160"/>
                <a:gd name="connsiteY1" fmla="*/ 789559 h 5552060"/>
                <a:gd name="connsiteX2" fmla="*/ 436160 w 817160"/>
                <a:gd name="connsiteY2" fmla="*/ 102882 h 5552060"/>
                <a:gd name="connsiteX3" fmla="*/ 817160 w 817160"/>
                <a:gd name="connsiteY3" fmla="*/ 2827471 h 5552060"/>
                <a:gd name="connsiteX4" fmla="*/ 436160 w 817160"/>
                <a:gd name="connsiteY4" fmla="*/ 5552060 h 5552060"/>
                <a:gd name="connsiteX5" fmla="*/ 55160 w 817160"/>
                <a:gd name="connsiteY5" fmla="*/ 2827471 h 5552060"/>
                <a:gd name="connsiteX0" fmla="*/ 55160 w 830364"/>
                <a:gd name="connsiteY0" fmla="*/ 2726295 h 5450884"/>
                <a:gd name="connsiteX1" fmla="*/ 42460 w 830364"/>
                <a:gd name="connsiteY1" fmla="*/ 688383 h 5450884"/>
                <a:gd name="connsiteX2" fmla="*/ 436160 w 830364"/>
                <a:gd name="connsiteY2" fmla="*/ 1706 h 5450884"/>
                <a:gd name="connsiteX3" fmla="*/ 766360 w 830364"/>
                <a:gd name="connsiteY3" fmla="*/ 574082 h 5450884"/>
                <a:gd name="connsiteX4" fmla="*/ 817160 w 830364"/>
                <a:gd name="connsiteY4" fmla="*/ 2726295 h 5450884"/>
                <a:gd name="connsiteX5" fmla="*/ 436160 w 830364"/>
                <a:gd name="connsiteY5" fmla="*/ 5450884 h 5450884"/>
                <a:gd name="connsiteX6" fmla="*/ 55160 w 830364"/>
                <a:gd name="connsiteY6" fmla="*/ 2726295 h 5450884"/>
                <a:gd name="connsiteX0" fmla="*/ 82127 w 857331"/>
                <a:gd name="connsiteY0" fmla="*/ 2726295 h 5533247"/>
                <a:gd name="connsiteX1" fmla="*/ 69427 w 857331"/>
                <a:gd name="connsiteY1" fmla="*/ 688383 h 5533247"/>
                <a:gd name="connsiteX2" fmla="*/ 463127 w 857331"/>
                <a:gd name="connsiteY2" fmla="*/ 1706 h 5533247"/>
                <a:gd name="connsiteX3" fmla="*/ 793327 w 857331"/>
                <a:gd name="connsiteY3" fmla="*/ 574082 h 5533247"/>
                <a:gd name="connsiteX4" fmla="*/ 844127 w 857331"/>
                <a:gd name="connsiteY4" fmla="*/ 2726295 h 5533247"/>
                <a:gd name="connsiteX5" fmla="*/ 463127 w 857331"/>
                <a:gd name="connsiteY5" fmla="*/ 5450884 h 5533247"/>
                <a:gd name="connsiteX6" fmla="*/ 18627 w 857331"/>
                <a:gd name="connsiteY6" fmla="*/ 4638082 h 5533247"/>
                <a:gd name="connsiteX7" fmla="*/ 82127 w 857331"/>
                <a:gd name="connsiteY7" fmla="*/ 2726295 h 5533247"/>
                <a:gd name="connsiteX0" fmla="*/ 82127 w 858270"/>
                <a:gd name="connsiteY0" fmla="*/ 2726295 h 5458837"/>
                <a:gd name="connsiteX1" fmla="*/ 69427 w 858270"/>
                <a:gd name="connsiteY1" fmla="*/ 688383 h 5458837"/>
                <a:gd name="connsiteX2" fmla="*/ 463127 w 858270"/>
                <a:gd name="connsiteY2" fmla="*/ 1706 h 5458837"/>
                <a:gd name="connsiteX3" fmla="*/ 793327 w 858270"/>
                <a:gd name="connsiteY3" fmla="*/ 574082 h 5458837"/>
                <a:gd name="connsiteX4" fmla="*/ 844127 w 858270"/>
                <a:gd name="connsiteY4" fmla="*/ 2726295 h 5458837"/>
                <a:gd name="connsiteX5" fmla="*/ 767928 w 858270"/>
                <a:gd name="connsiteY5" fmla="*/ 4904782 h 5458837"/>
                <a:gd name="connsiteX6" fmla="*/ 463127 w 858270"/>
                <a:gd name="connsiteY6" fmla="*/ 5450884 h 5458837"/>
                <a:gd name="connsiteX7" fmla="*/ 18627 w 858270"/>
                <a:gd name="connsiteY7" fmla="*/ 4638082 h 5458837"/>
                <a:gd name="connsiteX8" fmla="*/ 82127 w 858270"/>
                <a:gd name="connsiteY8" fmla="*/ 2726295 h 5458837"/>
                <a:gd name="connsiteX0" fmla="*/ 82127 w 858270"/>
                <a:gd name="connsiteY0" fmla="*/ 2726295 h 5465090"/>
                <a:gd name="connsiteX1" fmla="*/ 69427 w 858270"/>
                <a:gd name="connsiteY1" fmla="*/ 688383 h 5465090"/>
                <a:gd name="connsiteX2" fmla="*/ 463127 w 858270"/>
                <a:gd name="connsiteY2" fmla="*/ 1706 h 5465090"/>
                <a:gd name="connsiteX3" fmla="*/ 793327 w 858270"/>
                <a:gd name="connsiteY3" fmla="*/ 574082 h 5465090"/>
                <a:gd name="connsiteX4" fmla="*/ 844127 w 858270"/>
                <a:gd name="connsiteY4" fmla="*/ 2726295 h 5465090"/>
                <a:gd name="connsiteX5" fmla="*/ 767928 w 858270"/>
                <a:gd name="connsiteY5" fmla="*/ 4904782 h 5465090"/>
                <a:gd name="connsiteX6" fmla="*/ 463127 w 858270"/>
                <a:gd name="connsiteY6" fmla="*/ 5450884 h 5465090"/>
                <a:gd name="connsiteX7" fmla="*/ 132927 w 858270"/>
                <a:gd name="connsiteY7" fmla="*/ 5247682 h 5465090"/>
                <a:gd name="connsiteX8" fmla="*/ 18627 w 858270"/>
                <a:gd name="connsiteY8" fmla="*/ 4638082 h 5465090"/>
                <a:gd name="connsiteX9" fmla="*/ 82127 w 858270"/>
                <a:gd name="connsiteY9" fmla="*/ 2726295 h 5465090"/>
                <a:gd name="connsiteX0" fmla="*/ 30199 w 869842"/>
                <a:gd name="connsiteY0" fmla="*/ 2726295 h 5465090"/>
                <a:gd name="connsiteX1" fmla="*/ 80999 w 869842"/>
                <a:gd name="connsiteY1" fmla="*/ 688383 h 5465090"/>
                <a:gd name="connsiteX2" fmla="*/ 474699 w 869842"/>
                <a:gd name="connsiteY2" fmla="*/ 1706 h 5465090"/>
                <a:gd name="connsiteX3" fmla="*/ 804899 w 869842"/>
                <a:gd name="connsiteY3" fmla="*/ 574082 h 5465090"/>
                <a:gd name="connsiteX4" fmla="*/ 855699 w 869842"/>
                <a:gd name="connsiteY4" fmla="*/ 2726295 h 5465090"/>
                <a:gd name="connsiteX5" fmla="*/ 779500 w 869842"/>
                <a:gd name="connsiteY5" fmla="*/ 4904782 h 5465090"/>
                <a:gd name="connsiteX6" fmla="*/ 474699 w 869842"/>
                <a:gd name="connsiteY6" fmla="*/ 5450884 h 5465090"/>
                <a:gd name="connsiteX7" fmla="*/ 144499 w 869842"/>
                <a:gd name="connsiteY7" fmla="*/ 5247682 h 5465090"/>
                <a:gd name="connsiteX8" fmla="*/ 30199 w 869842"/>
                <a:gd name="connsiteY8" fmla="*/ 4638082 h 5465090"/>
                <a:gd name="connsiteX9" fmla="*/ 30199 w 869842"/>
                <a:gd name="connsiteY9" fmla="*/ 2726295 h 5465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9842" h="5465090">
                  <a:moveTo>
                    <a:pt x="30199" y="2726295"/>
                  </a:moveTo>
                  <a:cubicBezTo>
                    <a:pt x="38666" y="2068012"/>
                    <a:pt x="17499" y="1142481"/>
                    <a:pt x="80999" y="688383"/>
                  </a:cubicBezTo>
                  <a:cubicBezTo>
                    <a:pt x="144499" y="234285"/>
                    <a:pt x="354049" y="20756"/>
                    <a:pt x="474699" y="1706"/>
                  </a:cubicBezTo>
                  <a:cubicBezTo>
                    <a:pt x="595349" y="-17344"/>
                    <a:pt x="741399" y="119984"/>
                    <a:pt x="804899" y="574082"/>
                  </a:cubicBezTo>
                  <a:cubicBezTo>
                    <a:pt x="868399" y="1028180"/>
                    <a:pt x="885332" y="2032028"/>
                    <a:pt x="855699" y="2726295"/>
                  </a:cubicBezTo>
                  <a:cubicBezTo>
                    <a:pt x="826066" y="3420562"/>
                    <a:pt x="843000" y="4450684"/>
                    <a:pt x="779500" y="4904782"/>
                  </a:cubicBezTo>
                  <a:cubicBezTo>
                    <a:pt x="716000" y="5358880"/>
                    <a:pt x="580533" y="5393734"/>
                    <a:pt x="474699" y="5450884"/>
                  </a:cubicBezTo>
                  <a:cubicBezTo>
                    <a:pt x="368866" y="5508034"/>
                    <a:pt x="218582" y="5383149"/>
                    <a:pt x="144499" y="5247682"/>
                  </a:cubicBezTo>
                  <a:cubicBezTo>
                    <a:pt x="70416" y="5112215"/>
                    <a:pt x="49249" y="5041380"/>
                    <a:pt x="30199" y="4638082"/>
                  </a:cubicBezTo>
                  <a:cubicBezTo>
                    <a:pt x="-33301" y="4183984"/>
                    <a:pt x="21732" y="3384578"/>
                    <a:pt x="30199" y="2726295"/>
                  </a:cubicBezTo>
                  <a:close/>
                </a:path>
              </a:pathLst>
            </a:custGeom>
            <a:solidFill>
              <a:srgbClr val="76A4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Flavour" panose="02040603050506020204" pitchFamily="18" charset="0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31" name="椭圆 20"/>
            <p:cNvSpPr/>
            <p:nvPr/>
          </p:nvSpPr>
          <p:spPr>
            <a:xfrm rot="1403009">
              <a:off x="4947656" y="1190126"/>
              <a:ext cx="137683" cy="936000"/>
            </a:xfrm>
            <a:custGeom>
              <a:avLst/>
              <a:gdLst>
                <a:gd name="connsiteX0" fmla="*/ 0 w 762000"/>
                <a:gd name="connsiteY0" fmla="*/ 2724589 h 5449177"/>
                <a:gd name="connsiteX1" fmla="*/ 381000 w 762000"/>
                <a:gd name="connsiteY1" fmla="*/ 0 h 5449177"/>
                <a:gd name="connsiteX2" fmla="*/ 762000 w 762000"/>
                <a:gd name="connsiteY2" fmla="*/ 2724589 h 5449177"/>
                <a:gd name="connsiteX3" fmla="*/ 381000 w 762000"/>
                <a:gd name="connsiteY3" fmla="*/ 5449178 h 5449177"/>
                <a:gd name="connsiteX4" fmla="*/ 0 w 762000"/>
                <a:gd name="connsiteY4" fmla="*/ 2724589 h 5449177"/>
                <a:gd name="connsiteX0" fmla="*/ 55160 w 817160"/>
                <a:gd name="connsiteY0" fmla="*/ 2827471 h 5552060"/>
                <a:gd name="connsiteX1" fmla="*/ 42460 w 817160"/>
                <a:gd name="connsiteY1" fmla="*/ 789559 h 5552060"/>
                <a:gd name="connsiteX2" fmla="*/ 436160 w 817160"/>
                <a:gd name="connsiteY2" fmla="*/ 102882 h 5552060"/>
                <a:gd name="connsiteX3" fmla="*/ 817160 w 817160"/>
                <a:gd name="connsiteY3" fmla="*/ 2827471 h 5552060"/>
                <a:gd name="connsiteX4" fmla="*/ 436160 w 817160"/>
                <a:gd name="connsiteY4" fmla="*/ 5552060 h 5552060"/>
                <a:gd name="connsiteX5" fmla="*/ 55160 w 817160"/>
                <a:gd name="connsiteY5" fmla="*/ 2827471 h 5552060"/>
                <a:gd name="connsiteX0" fmla="*/ 55160 w 830364"/>
                <a:gd name="connsiteY0" fmla="*/ 2726295 h 5450884"/>
                <a:gd name="connsiteX1" fmla="*/ 42460 w 830364"/>
                <a:gd name="connsiteY1" fmla="*/ 688383 h 5450884"/>
                <a:gd name="connsiteX2" fmla="*/ 436160 w 830364"/>
                <a:gd name="connsiteY2" fmla="*/ 1706 h 5450884"/>
                <a:gd name="connsiteX3" fmla="*/ 766360 w 830364"/>
                <a:gd name="connsiteY3" fmla="*/ 574082 h 5450884"/>
                <a:gd name="connsiteX4" fmla="*/ 817160 w 830364"/>
                <a:gd name="connsiteY4" fmla="*/ 2726295 h 5450884"/>
                <a:gd name="connsiteX5" fmla="*/ 436160 w 830364"/>
                <a:gd name="connsiteY5" fmla="*/ 5450884 h 5450884"/>
                <a:gd name="connsiteX6" fmla="*/ 55160 w 830364"/>
                <a:gd name="connsiteY6" fmla="*/ 2726295 h 5450884"/>
                <a:gd name="connsiteX0" fmla="*/ 82127 w 857331"/>
                <a:gd name="connsiteY0" fmla="*/ 2726295 h 5533247"/>
                <a:gd name="connsiteX1" fmla="*/ 69427 w 857331"/>
                <a:gd name="connsiteY1" fmla="*/ 688383 h 5533247"/>
                <a:gd name="connsiteX2" fmla="*/ 463127 w 857331"/>
                <a:gd name="connsiteY2" fmla="*/ 1706 h 5533247"/>
                <a:gd name="connsiteX3" fmla="*/ 793327 w 857331"/>
                <a:gd name="connsiteY3" fmla="*/ 574082 h 5533247"/>
                <a:gd name="connsiteX4" fmla="*/ 844127 w 857331"/>
                <a:gd name="connsiteY4" fmla="*/ 2726295 h 5533247"/>
                <a:gd name="connsiteX5" fmla="*/ 463127 w 857331"/>
                <a:gd name="connsiteY5" fmla="*/ 5450884 h 5533247"/>
                <a:gd name="connsiteX6" fmla="*/ 18627 w 857331"/>
                <a:gd name="connsiteY6" fmla="*/ 4638082 h 5533247"/>
                <a:gd name="connsiteX7" fmla="*/ 82127 w 857331"/>
                <a:gd name="connsiteY7" fmla="*/ 2726295 h 5533247"/>
                <a:gd name="connsiteX0" fmla="*/ 82127 w 858270"/>
                <a:gd name="connsiteY0" fmla="*/ 2726295 h 5458837"/>
                <a:gd name="connsiteX1" fmla="*/ 69427 w 858270"/>
                <a:gd name="connsiteY1" fmla="*/ 688383 h 5458837"/>
                <a:gd name="connsiteX2" fmla="*/ 463127 w 858270"/>
                <a:gd name="connsiteY2" fmla="*/ 1706 h 5458837"/>
                <a:gd name="connsiteX3" fmla="*/ 793327 w 858270"/>
                <a:gd name="connsiteY3" fmla="*/ 574082 h 5458837"/>
                <a:gd name="connsiteX4" fmla="*/ 844127 w 858270"/>
                <a:gd name="connsiteY4" fmla="*/ 2726295 h 5458837"/>
                <a:gd name="connsiteX5" fmla="*/ 767928 w 858270"/>
                <a:gd name="connsiteY5" fmla="*/ 4904782 h 5458837"/>
                <a:gd name="connsiteX6" fmla="*/ 463127 w 858270"/>
                <a:gd name="connsiteY6" fmla="*/ 5450884 h 5458837"/>
                <a:gd name="connsiteX7" fmla="*/ 18627 w 858270"/>
                <a:gd name="connsiteY7" fmla="*/ 4638082 h 5458837"/>
                <a:gd name="connsiteX8" fmla="*/ 82127 w 858270"/>
                <a:gd name="connsiteY8" fmla="*/ 2726295 h 5458837"/>
                <a:gd name="connsiteX0" fmla="*/ 82127 w 858270"/>
                <a:gd name="connsiteY0" fmla="*/ 2726295 h 5465090"/>
                <a:gd name="connsiteX1" fmla="*/ 69427 w 858270"/>
                <a:gd name="connsiteY1" fmla="*/ 688383 h 5465090"/>
                <a:gd name="connsiteX2" fmla="*/ 463127 w 858270"/>
                <a:gd name="connsiteY2" fmla="*/ 1706 h 5465090"/>
                <a:gd name="connsiteX3" fmla="*/ 793327 w 858270"/>
                <a:gd name="connsiteY3" fmla="*/ 574082 h 5465090"/>
                <a:gd name="connsiteX4" fmla="*/ 844127 w 858270"/>
                <a:gd name="connsiteY4" fmla="*/ 2726295 h 5465090"/>
                <a:gd name="connsiteX5" fmla="*/ 767928 w 858270"/>
                <a:gd name="connsiteY5" fmla="*/ 4904782 h 5465090"/>
                <a:gd name="connsiteX6" fmla="*/ 463127 w 858270"/>
                <a:gd name="connsiteY6" fmla="*/ 5450884 h 5465090"/>
                <a:gd name="connsiteX7" fmla="*/ 132927 w 858270"/>
                <a:gd name="connsiteY7" fmla="*/ 5247682 h 5465090"/>
                <a:gd name="connsiteX8" fmla="*/ 18627 w 858270"/>
                <a:gd name="connsiteY8" fmla="*/ 4638082 h 5465090"/>
                <a:gd name="connsiteX9" fmla="*/ 82127 w 858270"/>
                <a:gd name="connsiteY9" fmla="*/ 2726295 h 5465090"/>
                <a:gd name="connsiteX0" fmla="*/ 30199 w 869842"/>
                <a:gd name="connsiteY0" fmla="*/ 2726295 h 5465090"/>
                <a:gd name="connsiteX1" fmla="*/ 80999 w 869842"/>
                <a:gd name="connsiteY1" fmla="*/ 688383 h 5465090"/>
                <a:gd name="connsiteX2" fmla="*/ 474699 w 869842"/>
                <a:gd name="connsiteY2" fmla="*/ 1706 h 5465090"/>
                <a:gd name="connsiteX3" fmla="*/ 804899 w 869842"/>
                <a:gd name="connsiteY3" fmla="*/ 574082 h 5465090"/>
                <a:gd name="connsiteX4" fmla="*/ 855699 w 869842"/>
                <a:gd name="connsiteY4" fmla="*/ 2726295 h 5465090"/>
                <a:gd name="connsiteX5" fmla="*/ 779500 w 869842"/>
                <a:gd name="connsiteY5" fmla="*/ 4904782 h 5465090"/>
                <a:gd name="connsiteX6" fmla="*/ 474699 w 869842"/>
                <a:gd name="connsiteY6" fmla="*/ 5450884 h 5465090"/>
                <a:gd name="connsiteX7" fmla="*/ 144499 w 869842"/>
                <a:gd name="connsiteY7" fmla="*/ 5247682 h 5465090"/>
                <a:gd name="connsiteX8" fmla="*/ 30199 w 869842"/>
                <a:gd name="connsiteY8" fmla="*/ 4638082 h 5465090"/>
                <a:gd name="connsiteX9" fmla="*/ 30199 w 869842"/>
                <a:gd name="connsiteY9" fmla="*/ 2726295 h 5465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9842" h="5465090">
                  <a:moveTo>
                    <a:pt x="30199" y="2726295"/>
                  </a:moveTo>
                  <a:cubicBezTo>
                    <a:pt x="38666" y="2068012"/>
                    <a:pt x="17499" y="1142481"/>
                    <a:pt x="80999" y="688383"/>
                  </a:cubicBezTo>
                  <a:cubicBezTo>
                    <a:pt x="144499" y="234285"/>
                    <a:pt x="354049" y="20756"/>
                    <a:pt x="474699" y="1706"/>
                  </a:cubicBezTo>
                  <a:cubicBezTo>
                    <a:pt x="595349" y="-17344"/>
                    <a:pt x="741399" y="119984"/>
                    <a:pt x="804899" y="574082"/>
                  </a:cubicBezTo>
                  <a:cubicBezTo>
                    <a:pt x="868399" y="1028180"/>
                    <a:pt x="885332" y="2032028"/>
                    <a:pt x="855699" y="2726295"/>
                  </a:cubicBezTo>
                  <a:cubicBezTo>
                    <a:pt x="826066" y="3420562"/>
                    <a:pt x="843000" y="4450684"/>
                    <a:pt x="779500" y="4904782"/>
                  </a:cubicBezTo>
                  <a:cubicBezTo>
                    <a:pt x="716000" y="5358880"/>
                    <a:pt x="580533" y="5393734"/>
                    <a:pt x="474699" y="5450884"/>
                  </a:cubicBezTo>
                  <a:cubicBezTo>
                    <a:pt x="368866" y="5508034"/>
                    <a:pt x="218582" y="5383149"/>
                    <a:pt x="144499" y="5247682"/>
                  </a:cubicBezTo>
                  <a:cubicBezTo>
                    <a:pt x="70416" y="5112215"/>
                    <a:pt x="49249" y="5041380"/>
                    <a:pt x="30199" y="4638082"/>
                  </a:cubicBezTo>
                  <a:cubicBezTo>
                    <a:pt x="-33301" y="4183984"/>
                    <a:pt x="21732" y="3384578"/>
                    <a:pt x="30199" y="2726295"/>
                  </a:cubicBezTo>
                  <a:close/>
                </a:path>
              </a:pathLst>
            </a:custGeom>
            <a:solidFill>
              <a:srgbClr val="E8BE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Flavour" panose="02040603050506020204" pitchFamily="18" charset="0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32" name="椭圆 20"/>
            <p:cNvSpPr/>
            <p:nvPr/>
          </p:nvSpPr>
          <p:spPr>
            <a:xfrm rot="1403009">
              <a:off x="5301976" y="1190126"/>
              <a:ext cx="137683" cy="936000"/>
            </a:xfrm>
            <a:custGeom>
              <a:avLst/>
              <a:gdLst>
                <a:gd name="connsiteX0" fmla="*/ 0 w 762000"/>
                <a:gd name="connsiteY0" fmla="*/ 2724589 h 5449177"/>
                <a:gd name="connsiteX1" fmla="*/ 381000 w 762000"/>
                <a:gd name="connsiteY1" fmla="*/ 0 h 5449177"/>
                <a:gd name="connsiteX2" fmla="*/ 762000 w 762000"/>
                <a:gd name="connsiteY2" fmla="*/ 2724589 h 5449177"/>
                <a:gd name="connsiteX3" fmla="*/ 381000 w 762000"/>
                <a:gd name="connsiteY3" fmla="*/ 5449178 h 5449177"/>
                <a:gd name="connsiteX4" fmla="*/ 0 w 762000"/>
                <a:gd name="connsiteY4" fmla="*/ 2724589 h 5449177"/>
                <a:gd name="connsiteX0" fmla="*/ 55160 w 817160"/>
                <a:gd name="connsiteY0" fmla="*/ 2827471 h 5552060"/>
                <a:gd name="connsiteX1" fmla="*/ 42460 w 817160"/>
                <a:gd name="connsiteY1" fmla="*/ 789559 h 5552060"/>
                <a:gd name="connsiteX2" fmla="*/ 436160 w 817160"/>
                <a:gd name="connsiteY2" fmla="*/ 102882 h 5552060"/>
                <a:gd name="connsiteX3" fmla="*/ 817160 w 817160"/>
                <a:gd name="connsiteY3" fmla="*/ 2827471 h 5552060"/>
                <a:gd name="connsiteX4" fmla="*/ 436160 w 817160"/>
                <a:gd name="connsiteY4" fmla="*/ 5552060 h 5552060"/>
                <a:gd name="connsiteX5" fmla="*/ 55160 w 817160"/>
                <a:gd name="connsiteY5" fmla="*/ 2827471 h 5552060"/>
                <a:gd name="connsiteX0" fmla="*/ 55160 w 830364"/>
                <a:gd name="connsiteY0" fmla="*/ 2726295 h 5450884"/>
                <a:gd name="connsiteX1" fmla="*/ 42460 w 830364"/>
                <a:gd name="connsiteY1" fmla="*/ 688383 h 5450884"/>
                <a:gd name="connsiteX2" fmla="*/ 436160 w 830364"/>
                <a:gd name="connsiteY2" fmla="*/ 1706 h 5450884"/>
                <a:gd name="connsiteX3" fmla="*/ 766360 w 830364"/>
                <a:gd name="connsiteY3" fmla="*/ 574082 h 5450884"/>
                <a:gd name="connsiteX4" fmla="*/ 817160 w 830364"/>
                <a:gd name="connsiteY4" fmla="*/ 2726295 h 5450884"/>
                <a:gd name="connsiteX5" fmla="*/ 436160 w 830364"/>
                <a:gd name="connsiteY5" fmla="*/ 5450884 h 5450884"/>
                <a:gd name="connsiteX6" fmla="*/ 55160 w 830364"/>
                <a:gd name="connsiteY6" fmla="*/ 2726295 h 5450884"/>
                <a:gd name="connsiteX0" fmla="*/ 82127 w 857331"/>
                <a:gd name="connsiteY0" fmla="*/ 2726295 h 5533247"/>
                <a:gd name="connsiteX1" fmla="*/ 69427 w 857331"/>
                <a:gd name="connsiteY1" fmla="*/ 688383 h 5533247"/>
                <a:gd name="connsiteX2" fmla="*/ 463127 w 857331"/>
                <a:gd name="connsiteY2" fmla="*/ 1706 h 5533247"/>
                <a:gd name="connsiteX3" fmla="*/ 793327 w 857331"/>
                <a:gd name="connsiteY3" fmla="*/ 574082 h 5533247"/>
                <a:gd name="connsiteX4" fmla="*/ 844127 w 857331"/>
                <a:gd name="connsiteY4" fmla="*/ 2726295 h 5533247"/>
                <a:gd name="connsiteX5" fmla="*/ 463127 w 857331"/>
                <a:gd name="connsiteY5" fmla="*/ 5450884 h 5533247"/>
                <a:gd name="connsiteX6" fmla="*/ 18627 w 857331"/>
                <a:gd name="connsiteY6" fmla="*/ 4638082 h 5533247"/>
                <a:gd name="connsiteX7" fmla="*/ 82127 w 857331"/>
                <a:gd name="connsiteY7" fmla="*/ 2726295 h 5533247"/>
                <a:gd name="connsiteX0" fmla="*/ 82127 w 858270"/>
                <a:gd name="connsiteY0" fmla="*/ 2726295 h 5458837"/>
                <a:gd name="connsiteX1" fmla="*/ 69427 w 858270"/>
                <a:gd name="connsiteY1" fmla="*/ 688383 h 5458837"/>
                <a:gd name="connsiteX2" fmla="*/ 463127 w 858270"/>
                <a:gd name="connsiteY2" fmla="*/ 1706 h 5458837"/>
                <a:gd name="connsiteX3" fmla="*/ 793327 w 858270"/>
                <a:gd name="connsiteY3" fmla="*/ 574082 h 5458837"/>
                <a:gd name="connsiteX4" fmla="*/ 844127 w 858270"/>
                <a:gd name="connsiteY4" fmla="*/ 2726295 h 5458837"/>
                <a:gd name="connsiteX5" fmla="*/ 767928 w 858270"/>
                <a:gd name="connsiteY5" fmla="*/ 4904782 h 5458837"/>
                <a:gd name="connsiteX6" fmla="*/ 463127 w 858270"/>
                <a:gd name="connsiteY6" fmla="*/ 5450884 h 5458837"/>
                <a:gd name="connsiteX7" fmla="*/ 18627 w 858270"/>
                <a:gd name="connsiteY7" fmla="*/ 4638082 h 5458837"/>
                <a:gd name="connsiteX8" fmla="*/ 82127 w 858270"/>
                <a:gd name="connsiteY8" fmla="*/ 2726295 h 5458837"/>
                <a:gd name="connsiteX0" fmla="*/ 82127 w 858270"/>
                <a:gd name="connsiteY0" fmla="*/ 2726295 h 5465090"/>
                <a:gd name="connsiteX1" fmla="*/ 69427 w 858270"/>
                <a:gd name="connsiteY1" fmla="*/ 688383 h 5465090"/>
                <a:gd name="connsiteX2" fmla="*/ 463127 w 858270"/>
                <a:gd name="connsiteY2" fmla="*/ 1706 h 5465090"/>
                <a:gd name="connsiteX3" fmla="*/ 793327 w 858270"/>
                <a:gd name="connsiteY3" fmla="*/ 574082 h 5465090"/>
                <a:gd name="connsiteX4" fmla="*/ 844127 w 858270"/>
                <a:gd name="connsiteY4" fmla="*/ 2726295 h 5465090"/>
                <a:gd name="connsiteX5" fmla="*/ 767928 w 858270"/>
                <a:gd name="connsiteY5" fmla="*/ 4904782 h 5465090"/>
                <a:gd name="connsiteX6" fmla="*/ 463127 w 858270"/>
                <a:gd name="connsiteY6" fmla="*/ 5450884 h 5465090"/>
                <a:gd name="connsiteX7" fmla="*/ 132927 w 858270"/>
                <a:gd name="connsiteY7" fmla="*/ 5247682 h 5465090"/>
                <a:gd name="connsiteX8" fmla="*/ 18627 w 858270"/>
                <a:gd name="connsiteY8" fmla="*/ 4638082 h 5465090"/>
                <a:gd name="connsiteX9" fmla="*/ 82127 w 858270"/>
                <a:gd name="connsiteY9" fmla="*/ 2726295 h 5465090"/>
                <a:gd name="connsiteX0" fmla="*/ 30199 w 869842"/>
                <a:gd name="connsiteY0" fmla="*/ 2726295 h 5465090"/>
                <a:gd name="connsiteX1" fmla="*/ 80999 w 869842"/>
                <a:gd name="connsiteY1" fmla="*/ 688383 h 5465090"/>
                <a:gd name="connsiteX2" fmla="*/ 474699 w 869842"/>
                <a:gd name="connsiteY2" fmla="*/ 1706 h 5465090"/>
                <a:gd name="connsiteX3" fmla="*/ 804899 w 869842"/>
                <a:gd name="connsiteY3" fmla="*/ 574082 h 5465090"/>
                <a:gd name="connsiteX4" fmla="*/ 855699 w 869842"/>
                <a:gd name="connsiteY4" fmla="*/ 2726295 h 5465090"/>
                <a:gd name="connsiteX5" fmla="*/ 779500 w 869842"/>
                <a:gd name="connsiteY5" fmla="*/ 4904782 h 5465090"/>
                <a:gd name="connsiteX6" fmla="*/ 474699 w 869842"/>
                <a:gd name="connsiteY6" fmla="*/ 5450884 h 5465090"/>
                <a:gd name="connsiteX7" fmla="*/ 144499 w 869842"/>
                <a:gd name="connsiteY7" fmla="*/ 5247682 h 5465090"/>
                <a:gd name="connsiteX8" fmla="*/ 30199 w 869842"/>
                <a:gd name="connsiteY8" fmla="*/ 4638082 h 5465090"/>
                <a:gd name="connsiteX9" fmla="*/ 30199 w 869842"/>
                <a:gd name="connsiteY9" fmla="*/ 2726295 h 5465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9842" h="5465090">
                  <a:moveTo>
                    <a:pt x="30199" y="2726295"/>
                  </a:moveTo>
                  <a:cubicBezTo>
                    <a:pt x="38666" y="2068012"/>
                    <a:pt x="17499" y="1142481"/>
                    <a:pt x="80999" y="688383"/>
                  </a:cubicBezTo>
                  <a:cubicBezTo>
                    <a:pt x="144499" y="234285"/>
                    <a:pt x="354049" y="20756"/>
                    <a:pt x="474699" y="1706"/>
                  </a:cubicBezTo>
                  <a:cubicBezTo>
                    <a:pt x="595349" y="-17344"/>
                    <a:pt x="741399" y="119984"/>
                    <a:pt x="804899" y="574082"/>
                  </a:cubicBezTo>
                  <a:cubicBezTo>
                    <a:pt x="868399" y="1028180"/>
                    <a:pt x="885332" y="2032028"/>
                    <a:pt x="855699" y="2726295"/>
                  </a:cubicBezTo>
                  <a:cubicBezTo>
                    <a:pt x="826066" y="3420562"/>
                    <a:pt x="843000" y="4450684"/>
                    <a:pt x="779500" y="4904782"/>
                  </a:cubicBezTo>
                  <a:cubicBezTo>
                    <a:pt x="716000" y="5358880"/>
                    <a:pt x="580533" y="5393734"/>
                    <a:pt x="474699" y="5450884"/>
                  </a:cubicBezTo>
                  <a:cubicBezTo>
                    <a:pt x="368866" y="5508034"/>
                    <a:pt x="218582" y="5383149"/>
                    <a:pt x="144499" y="5247682"/>
                  </a:cubicBezTo>
                  <a:cubicBezTo>
                    <a:pt x="70416" y="5112215"/>
                    <a:pt x="49249" y="5041380"/>
                    <a:pt x="30199" y="4638082"/>
                  </a:cubicBezTo>
                  <a:cubicBezTo>
                    <a:pt x="-33301" y="4183984"/>
                    <a:pt x="21732" y="3384578"/>
                    <a:pt x="30199" y="2726295"/>
                  </a:cubicBezTo>
                  <a:close/>
                </a:path>
              </a:pathLst>
            </a:custGeom>
            <a:solidFill>
              <a:srgbClr val="76A4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Flavour" panose="02040603050506020204" pitchFamily="18" charset="0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33" name="椭圆 20"/>
            <p:cNvSpPr/>
            <p:nvPr/>
          </p:nvSpPr>
          <p:spPr>
            <a:xfrm rot="1403009">
              <a:off x="5582655" y="1190126"/>
              <a:ext cx="137683" cy="936000"/>
            </a:xfrm>
            <a:custGeom>
              <a:avLst/>
              <a:gdLst>
                <a:gd name="connsiteX0" fmla="*/ 0 w 762000"/>
                <a:gd name="connsiteY0" fmla="*/ 2724589 h 5449177"/>
                <a:gd name="connsiteX1" fmla="*/ 381000 w 762000"/>
                <a:gd name="connsiteY1" fmla="*/ 0 h 5449177"/>
                <a:gd name="connsiteX2" fmla="*/ 762000 w 762000"/>
                <a:gd name="connsiteY2" fmla="*/ 2724589 h 5449177"/>
                <a:gd name="connsiteX3" fmla="*/ 381000 w 762000"/>
                <a:gd name="connsiteY3" fmla="*/ 5449178 h 5449177"/>
                <a:gd name="connsiteX4" fmla="*/ 0 w 762000"/>
                <a:gd name="connsiteY4" fmla="*/ 2724589 h 5449177"/>
                <a:gd name="connsiteX0" fmla="*/ 55160 w 817160"/>
                <a:gd name="connsiteY0" fmla="*/ 2827471 h 5552060"/>
                <a:gd name="connsiteX1" fmla="*/ 42460 w 817160"/>
                <a:gd name="connsiteY1" fmla="*/ 789559 h 5552060"/>
                <a:gd name="connsiteX2" fmla="*/ 436160 w 817160"/>
                <a:gd name="connsiteY2" fmla="*/ 102882 h 5552060"/>
                <a:gd name="connsiteX3" fmla="*/ 817160 w 817160"/>
                <a:gd name="connsiteY3" fmla="*/ 2827471 h 5552060"/>
                <a:gd name="connsiteX4" fmla="*/ 436160 w 817160"/>
                <a:gd name="connsiteY4" fmla="*/ 5552060 h 5552060"/>
                <a:gd name="connsiteX5" fmla="*/ 55160 w 817160"/>
                <a:gd name="connsiteY5" fmla="*/ 2827471 h 5552060"/>
                <a:gd name="connsiteX0" fmla="*/ 55160 w 830364"/>
                <a:gd name="connsiteY0" fmla="*/ 2726295 h 5450884"/>
                <a:gd name="connsiteX1" fmla="*/ 42460 w 830364"/>
                <a:gd name="connsiteY1" fmla="*/ 688383 h 5450884"/>
                <a:gd name="connsiteX2" fmla="*/ 436160 w 830364"/>
                <a:gd name="connsiteY2" fmla="*/ 1706 h 5450884"/>
                <a:gd name="connsiteX3" fmla="*/ 766360 w 830364"/>
                <a:gd name="connsiteY3" fmla="*/ 574082 h 5450884"/>
                <a:gd name="connsiteX4" fmla="*/ 817160 w 830364"/>
                <a:gd name="connsiteY4" fmla="*/ 2726295 h 5450884"/>
                <a:gd name="connsiteX5" fmla="*/ 436160 w 830364"/>
                <a:gd name="connsiteY5" fmla="*/ 5450884 h 5450884"/>
                <a:gd name="connsiteX6" fmla="*/ 55160 w 830364"/>
                <a:gd name="connsiteY6" fmla="*/ 2726295 h 5450884"/>
                <a:gd name="connsiteX0" fmla="*/ 82127 w 857331"/>
                <a:gd name="connsiteY0" fmla="*/ 2726295 h 5533247"/>
                <a:gd name="connsiteX1" fmla="*/ 69427 w 857331"/>
                <a:gd name="connsiteY1" fmla="*/ 688383 h 5533247"/>
                <a:gd name="connsiteX2" fmla="*/ 463127 w 857331"/>
                <a:gd name="connsiteY2" fmla="*/ 1706 h 5533247"/>
                <a:gd name="connsiteX3" fmla="*/ 793327 w 857331"/>
                <a:gd name="connsiteY3" fmla="*/ 574082 h 5533247"/>
                <a:gd name="connsiteX4" fmla="*/ 844127 w 857331"/>
                <a:gd name="connsiteY4" fmla="*/ 2726295 h 5533247"/>
                <a:gd name="connsiteX5" fmla="*/ 463127 w 857331"/>
                <a:gd name="connsiteY5" fmla="*/ 5450884 h 5533247"/>
                <a:gd name="connsiteX6" fmla="*/ 18627 w 857331"/>
                <a:gd name="connsiteY6" fmla="*/ 4638082 h 5533247"/>
                <a:gd name="connsiteX7" fmla="*/ 82127 w 857331"/>
                <a:gd name="connsiteY7" fmla="*/ 2726295 h 5533247"/>
                <a:gd name="connsiteX0" fmla="*/ 82127 w 858270"/>
                <a:gd name="connsiteY0" fmla="*/ 2726295 h 5458837"/>
                <a:gd name="connsiteX1" fmla="*/ 69427 w 858270"/>
                <a:gd name="connsiteY1" fmla="*/ 688383 h 5458837"/>
                <a:gd name="connsiteX2" fmla="*/ 463127 w 858270"/>
                <a:gd name="connsiteY2" fmla="*/ 1706 h 5458837"/>
                <a:gd name="connsiteX3" fmla="*/ 793327 w 858270"/>
                <a:gd name="connsiteY3" fmla="*/ 574082 h 5458837"/>
                <a:gd name="connsiteX4" fmla="*/ 844127 w 858270"/>
                <a:gd name="connsiteY4" fmla="*/ 2726295 h 5458837"/>
                <a:gd name="connsiteX5" fmla="*/ 767928 w 858270"/>
                <a:gd name="connsiteY5" fmla="*/ 4904782 h 5458837"/>
                <a:gd name="connsiteX6" fmla="*/ 463127 w 858270"/>
                <a:gd name="connsiteY6" fmla="*/ 5450884 h 5458837"/>
                <a:gd name="connsiteX7" fmla="*/ 18627 w 858270"/>
                <a:gd name="connsiteY7" fmla="*/ 4638082 h 5458837"/>
                <a:gd name="connsiteX8" fmla="*/ 82127 w 858270"/>
                <a:gd name="connsiteY8" fmla="*/ 2726295 h 5458837"/>
                <a:gd name="connsiteX0" fmla="*/ 82127 w 858270"/>
                <a:gd name="connsiteY0" fmla="*/ 2726295 h 5465090"/>
                <a:gd name="connsiteX1" fmla="*/ 69427 w 858270"/>
                <a:gd name="connsiteY1" fmla="*/ 688383 h 5465090"/>
                <a:gd name="connsiteX2" fmla="*/ 463127 w 858270"/>
                <a:gd name="connsiteY2" fmla="*/ 1706 h 5465090"/>
                <a:gd name="connsiteX3" fmla="*/ 793327 w 858270"/>
                <a:gd name="connsiteY3" fmla="*/ 574082 h 5465090"/>
                <a:gd name="connsiteX4" fmla="*/ 844127 w 858270"/>
                <a:gd name="connsiteY4" fmla="*/ 2726295 h 5465090"/>
                <a:gd name="connsiteX5" fmla="*/ 767928 w 858270"/>
                <a:gd name="connsiteY5" fmla="*/ 4904782 h 5465090"/>
                <a:gd name="connsiteX6" fmla="*/ 463127 w 858270"/>
                <a:gd name="connsiteY6" fmla="*/ 5450884 h 5465090"/>
                <a:gd name="connsiteX7" fmla="*/ 132927 w 858270"/>
                <a:gd name="connsiteY7" fmla="*/ 5247682 h 5465090"/>
                <a:gd name="connsiteX8" fmla="*/ 18627 w 858270"/>
                <a:gd name="connsiteY8" fmla="*/ 4638082 h 5465090"/>
                <a:gd name="connsiteX9" fmla="*/ 82127 w 858270"/>
                <a:gd name="connsiteY9" fmla="*/ 2726295 h 5465090"/>
                <a:gd name="connsiteX0" fmla="*/ 30199 w 869842"/>
                <a:gd name="connsiteY0" fmla="*/ 2726295 h 5465090"/>
                <a:gd name="connsiteX1" fmla="*/ 80999 w 869842"/>
                <a:gd name="connsiteY1" fmla="*/ 688383 h 5465090"/>
                <a:gd name="connsiteX2" fmla="*/ 474699 w 869842"/>
                <a:gd name="connsiteY2" fmla="*/ 1706 h 5465090"/>
                <a:gd name="connsiteX3" fmla="*/ 804899 w 869842"/>
                <a:gd name="connsiteY3" fmla="*/ 574082 h 5465090"/>
                <a:gd name="connsiteX4" fmla="*/ 855699 w 869842"/>
                <a:gd name="connsiteY4" fmla="*/ 2726295 h 5465090"/>
                <a:gd name="connsiteX5" fmla="*/ 779500 w 869842"/>
                <a:gd name="connsiteY5" fmla="*/ 4904782 h 5465090"/>
                <a:gd name="connsiteX6" fmla="*/ 474699 w 869842"/>
                <a:gd name="connsiteY6" fmla="*/ 5450884 h 5465090"/>
                <a:gd name="connsiteX7" fmla="*/ 144499 w 869842"/>
                <a:gd name="connsiteY7" fmla="*/ 5247682 h 5465090"/>
                <a:gd name="connsiteX8" fmla="*/ 30199 w 869842"/>
                <a:gd name="connsiteY8" fmla="*/ 4638082 h 5465090"/>
                <a:gd name="connsiteX9" fmla="*/ 30199 w 869842"/>
                <a:gd name="connsiteY9" fmla="*/ 2726295 h 5465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9842" h="5465090">
                  <a:moveTo>
                    <a:pt x="30199" y="2726295"/>
                  </a:moveTo>
                  <a:cubicBezTo>
                    <a:pt x="38666" y="2068012"/>
                    <a:pt x="17499" y="1142481"/>
                    <a:pt x="80999" y="688383"/>
                  </a:cubicBezTo>
                  <a:cubicBezTo>
                    <a:pt x="144499" y="234285"/>
                    <a:pt x="354049" y="20756"/>
                    <a:pt x="474699" y="1706"/>
                  </a:cubicBezTo>
                  <a:cubicBezTo>
                    <a:pt x="595349" y="-17344"/>
                    <a:pt x="741399" y="119984"/>
                    <a:pt x="804899" y="574082"/>
                  </a:cubicBezTo>
                  <a:cubicBezTo>
                    <a:pt x="868399" y="1028180"/>
                    <a:pt x="885332" y="2032028"/>
                    <a:pt x="855699" y="2726295"/>
                  </a:cubicBezTo>
                  <a:cubicBezTo>
                    <a:pt x="826066" y="3420562"/>
                    <a:pt x="843000" y="4450684"/>
                    <a:pt x="779500" y="4904782"/>
                  </a:cubicBezTo>
                  <a:cubicBezTo>
                    <a:pt x="716000" y="5358880"/>
                    <a:pt x="580533" y="5393734"/>
                    <a:pt x="474699" y="5450884"/>
                  </a:cubicBezTo>
                  <a:cubicBezTo>
                    <a:pt x="368866" y="5508034"/>
                    <a:pt x="218582" y="5383149"/>
                    <a:pt x="144499" y="5247682"/>
                  </a:cubicBezTo>
                  <a:cubicBezTo>
                    <a:pt x="70416" y="5112215"/>
                    <a:pt x="49249" y="5041380"/>
                    <a:pt x="30199" y="4638082"/>
                  </a:cubicBezTo>
                  <a:cubicBezTo>
                    <a:pt x="-33301" y="4183984"/>
                    <a:pt x="21732" y="3384578"/>
                    <a:pt x="30199" y="2726295"/>
                  </a:cubicBezTo>
                  <a:close/>
                </a:path>
              </a:pathLst>
            </a:custGeom>
            <a:solidFill>
              <a:srgbClr val="E8BE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Flavour" panose="02040603050506020204" pitchFamily="18" charset="0"/>
                <a:ea typeface="等线" panose="020B0604020202020204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11623466"/>
      </p:ext>
    </p:extLst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HVL - Bóng mát tâm hồn- Câu bé trung thực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52806" end="8512.2968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289782"/>
      </p:ext>
    </p:extLst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img.hb.aicdn.com/0de736591ae74cd04425858ae889ed2c6431afcde5dcc-h4wyl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31"/>
          <a:stretch>
            <a:fillRect/>
          </a:stretch>
        </p:blipFill>
        <p:spPr bwMode="auto">
          <a:xfrm rot="10800000" flipH="1">
            <a:off x="0" y="2088468"/>
            <a:ext cx="3387061" cy="4946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1"/>
          <p:cNvSpPr/>
          <p:nvPr/>
        </p:nvSpPr>
        <p:spPr>
          <a:xfrm>
            <a:off x="266700" y="276225"/>
            <a:ext cx="11658600" cy="6305550"/>
          </a:xfrm>
          <a:prstGeom prst="rect">
            <a:avLst/>
          </a:prstGeom>
          <a:solidFill>
            <a:schemeClr val="bg1"/>
          </a:solidFill>
          <a:ln w="31750">
            <a:solidFill>
              <a:srgbClr val="4AA087"/>
            </a:solidFill>
          </a:ln>
          <a:effectLst>
            <a:outerShdw blurRad="889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sng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等线" panose="020B0604020202020204" charset="-122"/>
              <a:cs typeface="+mn-ea"/>
              <a:sym typeface="+mn-lt"/>
            </a:endParaRPr>
          </a:p>
        </p:txBody>
      </p:sp>
      <p:sp>
        <p:nvSpPr>
          <p:cNvPr id="4" name="矩形 15"/>
          <p:cNvSpPr/>
          <p:nvPr/>
        </p:nvSpPr>
        <p:spPr>
          <a:xfrm>
            <a:off x="361951" y="361950"/>
            <a:ext cx="11468099" cy="6115050"/>
          </a:xfrm>
          <a:prstGeom prst="rect">
            <a:avLst/>
          </a:prstGeom>
          <a:noFill/>
          <a:ln w="12700">
            <a:solidFill>
              <a:srgbClr val="5FBDAC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等线" panose="020B0604020202020204" charset="-122"/>
              <a:cs typeface="+mn-ea"/>
              <a:sym typeface="+mn-lt"/>
            </a:endParaRPr>
          </a:p>
        </p:txBody>
      </p:sp>
      <p:pic>
        <p:nvPicPr>
          <p:cNvPr id="6" name="图片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491" b="71997"/>
          <a:stretch>
            <a:fillRect/>
          </a:stretch>
        </p:blipFill>
        <p:spPr>
          <a:xfrm>
            <a:off x="9702091" y="2677372"/>
            <a:ext cx="876548" cy="675853"/>
          </a:xfrm>
          <a:prstGeom prst="rect">
            <a:avLst/>
          </a:prstGeom>
        </p:spPr>
      </p:pic>
      <p:pic>
        <p:nvPicPr>
          <p:cNvPr id="7" name="图片 2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7" t="29717" r="79618" b="42280"/>
          <a:stretch>
            <a:fillRect/>
          </a:stretch>
        </p:blipFill>
        <p:spPr>
          <a:xfrm>
            <a:off x="9706853" y="3724466"/>
            <a:ext cx="876548" cy="675853"/>
          </a:xfrm>
          <a:prstGeom prst="rect">
            <a:avLst/>
          </a:prstGeom>
        </p:spPr>
      </p:pic>
      <p:pic>
        <p:nvPicPr>
          <p:cNvPr id="8" name="图片 2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7" t="56930" r="80248" b="15067"/>
          <a:stretch>
            <a:fillRect/>
          </a:stretch>
        </p:blipFill>
        <p:spPr>
          <a:xfrm>
            <a:off x="9702091" y="4771561"/>
            <a:ext cx="876548" cy="675853"/>
          </a:xfrm>
          <a:prstGeom prst="rect">
            <a:avLst/>
          </a:prstGeom>
        </p:spPr>
      </p:pic>
      <p:pic>
        <p:nvPicPr>
          <p:cNvPr id="9" name="图片 3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491" b="71997"/>
          <a:stretch>
            <a:fillRect/>
          </a:stretch>
        </p:blipFill>
        <p:spPr>
          <a:xfrm>
            <a:off x="6899658" y="2677372"/>
            <a:ext cx="876548" cy="675853"/>
          </a:xfrm>
          <a:prstGeom prst="rect">
            <a:avLst/>
          </a:prstGeom>
        </p:spPr>
      </p:pic>
      <p:pic>
        <p:nvPicPr>
          <p:cNvPr id="10" name="图片 4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7" t="29717" r="79618" b="42280"/>
          <a:stretch>
            <a:fillRect/>
          </a:stretch>
        </p:blipFill>
        <p:spPr>
          <a:xfrm>
            <a:off x="6904420" y="3724466"/>
            <a:ext cx="876548" cy="675853"/>
          </a:xfrm>
          <a:prstGeom prst="rect">
            <a:avLst/>
          </a:prstGeom>
        </p:spPr>
      </p:pic>
      <p:pic>
        <p:nvPicPr>
          <p:cNvPr id="11" name="图片 4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7" t="56930" r="80248" b="15067"/>
          <a:stretch>
            <a:fillRect/>
          </a:stretch>
        </p:blipFill>
        <p:spPr>
          <a:xfrm>
            <a:off x="6899658" y="4771561"/>
            <a:ext cx="876548" cy="675853"/>
          </a:xfrm>
          <a:prstGeom prst="rect">
            <a:avLst/>
          </a:prstGeom>
        </p:spPr>
      </p:pic>
      <p:grpSp>
        <p:nvGrpSpPr>
          <p:cNvPr id="12" name="组合 6"/>
          <p:cNvGrpSpPr/>
          <p:nvPr/>
        </p:nvGrpSpPr>
        <p:grpSpPr>
          <a:xfrm>
            <a:off x="850326" y="2172985"/>
            <a:ext cx="5954082" cy="2932645"/>
            <a:chOff x="1105359" y="1931305"/>
            <a:chExt cx="10205577" cy="3940857"/>
          </a:xfrm>
          <a:effectLst>
            <a:outerShdw blurRad="50800" dist="38100" dir="5400000" sx="101000" sy="101000" algn="t" rotWithShape="0">
              <a:srgbClr val="5FBDAC">
                <a:alpha val="40000"/>
              </a:srgbClr>
            </a:outerShdw>
          </a:effectLst>
        </p:grpSpPr>
        <p:sp>
          <p:nvSpPr>
            <p:cNvPr id="13" name="矩形: 圆角 5"/>
            <p:cNvSpPr/>
            <p:nvPr/>
          </p:nvSpPr>
          <p:spPr>
            <a:xfrm>
              <a:off x="1105359" y="1931305"/>
              <a:ext cx="10205577" cy="3940857"/>
            </a:xfrm>
            <a:prstGeom prst="roundRect">
              <a:avLst>
                <a:gd name="adj" fmla="val 7241"/>
              </a:avLst>
            </a:prstGeom>
            <a:solidFill>
              <a:srgbClr val="20BA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等线" panose="020B0604020202020204" charset="-122"/>
                <a:cs typeface="+mn-ea"/>
                <a:sym typeface="+mn-lt"/>
              </a:endParaRPr>
            </a:p>
          </p:txBody>
        </p:sp>
        <p:sp>
          <p:nvSpPr>
            <p:cNvPr id="14" name="矩形: 圆角 14"/>
            <p:cNvSpPr/>
            <p:nvPr/>
          </p:nvSpPr>
          <p:spPr>
            <a:xfrm>
              <a:off x="1266824" y="2068164"/>
              <a:ext cx="9886951" cy="3642073"/>
            </a:xfrm>
            <a:prstGeom prst="roundRect">
              <a:avLst>
                <a:gd name="adj" fmla="val 724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等线" panose="020B0604020202020204" charset="-122"/>
                <a:cs typeface="+mn-ea"/>
                <a:sym typeface="+mn-lt"/>
              </a:endParaRPr>
            </a:p>
          </p:txBody>
        </p:sp>
        <p:sp>
          <p:nvSpPr>
            <p:cNvPr id="15" name="矩形: 圆角 16"/>
            <p:cNvSpPr/>
            <p:nvPr/>
          </p:nvSpPr>
          <p:spPr>
            <a:xfrm>
              <a:off x="1199690" y="1993218"/>
              <a:ext cx="10030285" cy="3778932"/>
            </a:xfrm>
            <a:prstGeom prst="roundRect">
              <a:avLst>
                <a:gd name="adj" fmla="val 7241"/>
              </a:avLst>
            </a:prstGeom>
            <a:noFill/>
            <a:ln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等线" panose="020B0604020202020204" charset="-122"/>
                <a:cs typeface="+mn-ea"/>
                <a:sym typeface="+mn-lt"/>
              </a:endParaRPr>
            </a:p>
          </p:txBody>
        </p:sp>
      </p:grpSp>
      <p:sp>
        <p:nvSpPr>
          <p:cNvPr id="16" name="TextBox 1">
            <a:extLst>
              <a:ext uri="{FF2B5EF4-FFF2-40B4-BE49-F238E27FC236}">
                <a16:creationId xmlns:a16="http://schemas.microsoft.com/office/drawing/2014/main" id="{041B5910-D587-4B46-9D02-A5A7EEE3B0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3338" y="2397828"/>
            <a:ext cx="5608058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417E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Vì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417E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417E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sao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417E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417E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gọi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417E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417E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cậu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417E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417E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bé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417E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417E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trong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417E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417E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câu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417E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417E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chuyện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417E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417E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là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417E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8D6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cậu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FF8D6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8D6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bé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FF8D6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8D6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trung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FF8D6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8D6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thực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FF8D6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417E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?</a:t>
            </a:r>
          </a:p>
        </p:txBody>
      </p:sp>
      <p:grpSp>
        <p:nvGrpSpPr>
          <p:cNvPr id="17" name="组合 6"/>
          <p:cNvGrpSpPr/>
          <p:nvPr/>
        </p:nvGrpSpPr>
        <p:grpSpPr>
          <a:xfrm>
            <a:off x="6388681" y="729639"/>
            <a:ext cx="5147293" cy="1205072"/>
            <a:chOff x="1105359" y="1931305"/>
            <a:chExt cx="10205577" cy="3940857"/>
          </a:xfrm>
          <a:effectLst>
            <a:outerShdw blurRad="50800" dist="38100" dir="5400000" sx="101000" sy="101000" algn="t" rotWithShape="0">
              <a:srgbClr val="5FBDAC">
                <a:alpha val="40000"/>
              </a:srgbClr>
            </a:outerShdw>
          </a:effectLst>
        </p:grpSpPr>
        <p:sp>
          <p:nvSpPr>
            <p:cNvPr id="18" name="矩形: 圆角 5"/>
            <p:cNvSpPr/>
            <p:nvPr/>
          </p:nvSpPr>
          <p:spPr>
            <a:xfrm>
              <a:off x="1105359" y="1931305"/>
              <a:ext cx="10205577" cy="3940857"/>
            </a:xfrm>
            <a:prstGeom prst="roundRect">
              <a:avLst>
                <a:gd name="adj" fmla="val 7241"/>
              </a:avLst>
            </a:prstGeom>
            <a:solidFill>
              <a:srgbClr val="20BA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等线" panose="020B0604020202020204" charset="-122"/>
                <a:cs typeface="+mn-ea"/>
                <a:sym typeface="+mn-lt"/>
              </a:endParaRPr>
            </a:p>
          </p:txBody>
        </p:sp>
        <p:sp>
          <p:nvSpPr>
            <p:cNvPr id="19" name="矩形: 圆角 14"/>
            <p:cNvSpPr/>
            <p:nvPr/>
          </p:nvSpPr>
          <p:spPr>
            <a:xfrm>
              <a:off x="1266824" y="2068164"/>
              <a:ext cx="9886951" cy="3642073"/>
            </a:xfrm>
            <a:prstGeom prst="roundRect">
              <a:avLst>
                <a:gd name="adj" fmla="val 724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等线" panose="020B0604020202020204" charset="-122"/>
                <a:cs typeface="+mn-ea"/>
                <a:sym typeface="+mn-lt"/>
              </a:endParaRPr>
            </a:p>
          </p:txBody>
        </p:sp>
        <p:sp>
          <p:nvSpPr>
            <p:cNvPr id="20" name="矩形: 圆角 16"/>
            <p:cNvSpPr/>
            <p:nvPr/>
          </p:nvSpPr>
          <p:spPr>
            <a:xfrm>
              <a:off x="1199690" y="1993218"/>
              <a:ext cx="10030285" cy="3778932"/>
            </a:xfrm>
            <a:prstGeom prst="roundRect">
              <a:avLst>
                <a:gd name="adj" fmla="val 7241"/>
              </a:avLst>
            </a:prstGeom>
            <a:noFill/>
            <a:ln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等线" panose="020B0604020202020204" charset="-122"/>
                <a:cs typeface="+mn-ea"/>
                <a:sym typeface="+mn-lt"/>
              </a:endParaRPr>
            </a:p>
          </p:txBody>
        </p:sp>
      </p:grpSp>
      <p:sp>
        <p:nvSpPr>
          <p:cNvPr id="21" name="TextBox 1">
            <a:extLst>
              <a:ext uri="{FF2B5EF4-FFF2-40B4-BE49-F238E27FC236}">
                <a16:creationId xmlns:a16="http://schemas.microsoft.com/office/drawing/2014/main" id="{041B5910-D587-4B46-9D02-A5A7EEE3B0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0118" y="893984"/>
            <a:ext cx="466613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8D6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Trung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FF8D6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8D6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thực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FF8D6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417E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là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417E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417E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gì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417E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?</a:t>
            </a:r>
          </a:p>
        </p:txBody>
      </p:sp>
      <p:pic>
        <p:nvPicPr>
          <p:cNvPr id="22" name="图片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10" y="-29466"/>
            <a:ext cx="2706840" cy="2706838"/>
          </a:xfrm>
          <a:prstGeom prst="rect">
            <a:avLst/>
          </a:prstGeom>
        </p:spPr>
      </p:pic>
      <p:pic>
        <p:nvPicPr>
          <p:cNvPr id="24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9658" y="1997131"/>
            <a:ext cx="4125340" cy="4125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398450"/>
      </p:ext>
    </p:extLst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图片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12192001" cy="6858000"/>
          </a:xfrm>
          <a:prstGeom prst="rect">
            <a:avLst/>
          </a:prstGeom>
        </p:spPr>
      </p:pic>
      <p:grpSp>
        <p:nvGrpSpPr>
          <p:cNvPr id="58" name="组合 57"/>
          <p:cNvGrpSpPr/>
          <p:nvPr/>
        </p:nvGrpSpPr>
        <p:grpSpPr>
          <a:xfrm>
            <a:off x="798643" y="659510"/>
            <a:ext cx="1200329" cy="5465090"/>
            <a:chOff x="899853" y="696455"/>
            <a:chExt cx="1200329" cy="5465090"/>
          </a:xfrm>
        </p:grpSpPr>
        <p:sp>
          <p:nvSpPr>
            <p:cNvPr id="21" name="椭圆 20"/>
            <p:cNvSpPr/>
            <p:nvPr/>
          </p:nvSpPr>
          <p:spPr>
            <a:xfrm>
              <a:off x="968034" y="696455"/>
              <a:ext cx="1063966" cy="5465090"/>
            </a:xfrm>
            <a:custGeom>
              <a:avLst/>
              <a:gdLst>
                <a:gd name="connsiteX0" fmla="*/ 0 w 762000"/>
                <a:gd name="connsiteY0" fmla="*/ 2724589 h 5449177"/>
                <a:gd name="connsiteX1" fmla="*/ 381000 w 762000"/>
                <a:gd name="connsiteY1" fmla="*/ 0 h 5449177"/>
                <a:gd name="connsiteX2" fmla="*/ 762000 w 762000"/>
                <a:gd name="connsiteY2" fmla="*/ 2724589 h 5449177"/>
                <a:gd name="connsiteX3" fmla="*/ 381000 w 762000"/>
                <a:gd name="connsiteY3" fmla="*/ 5449178 h 5449177"/>
                <a:gd name="connsiteX4" fmla="*/ 0 w 762000"/>
                <a:gd name="connsiteY4" fmla="*/ 2724589 h 5449177"/>
                <a:gd name="connsiteX0" fmla="*/ 55160 w 817160"/>
                <a:gd name="connsiteY0" fmla="*/ 2827471 h 5552060"/>
                <a:gd name="connsiteX1" fmla="*/ 42460 w 817160"/>
                <a:gd name="connsiteY1" fmla="*/ 789559 h 5552060"/>
                <a:gd name="connsiteX2" fmla="*/ 436160 w 817160"/>
                <a:gd name="connsiteY2" fmla="*/ 102882 h 5552060"/>
                <a:gd name="connsiteX3" fmla="*/ 817160 w 817160"/>
                <a:gd name="connsiteY3" fmla="*/ 2827471 h 5552060"/>
                <a:gd name="connsiteX4" fmla="*/ 436160 w 817160"/>
                <a:gd name="connsiteY4" fmla="*/ 5552060 h 5552060"/>
                <a:gd name="connsiteX5" fmla="*/ 55160 w 817160"/>
                <a:gd name="connsiteY5" fmla="*/ 2827471 h 5552060"/>
                <a:gd name="connsiteX0" fmla="*/ 55160 w 830364"/>
                <a:gd name="connsiteY0" fmla="*/ 2726295 h 5450884"/>
                <a:gd name="connsiteX1" fmla="*/ 42460 w 830364"/>
                <a:gd name="connsiteY1" fmla="*/ 688383 h 5450884"/>
                <a:gd name="connsiteX2" fmla="*/ 436160 w 830364"/>
                <a:gd name="connsiteY2" fmla="*/ 1706 h 5450884"/>
                <a:gd name="connsiteX3" fmla="*/ 766360 w 830364"/>
                <a:gd name="connsiteY3" fmla="*/ 574082 h 5450884"/>
                <a:gd name="connsiteX4" fmla="*/ 817160 w 830364"/>
                <a:gd name="connsiteY4" fmla="*/ 2726295 h 5450884"/>
                <a:gd name="connsiteX5" fmla="*/ 436160 w 830364"/>
                <a:gd name="connsiteY5" fmla="*/ 5450884 h 5450884"/>
                <a:gd name="connsiteX6" fmla="*/ 55160 w 830364"/>
                <a:gd name="connsiteY6" fmla="*/ 2726295 h 5450884"/>
                <a:gd name="connsiteX0" fmla="*/ 82127 w 857331"/>
                <a:gd name="connsiteY0" fmla="*/ 2726295 h 5533247"/>
                <a:gd name="connsiteX1" fmla="*/ 69427 w 857331"/>
                <a:gd name="connsiteY1" fmla="*/ 688383 h 5533247"/>
                <a:gd name="connsiteX2" fmla="*/ 463127 w 857331"/>
                <a:gd name="connsiteY2" fmla="*/ 1706 h 5533247"/>
                <a:gd name="connsiteX3" fmla="*/ 793327 w 857331"/>
                <a:gd name="connsiteY3" fmla="*/ 574082 h 5533247"/>
                <a:gd name="connsiteX4" fmla="*/ 844127 w 857331"/>
                <a:gd name="connsiteY4" fmla="*/ 2726295 h 5533247"/>
                <a:gd name="connsiteX5" fmla="*/ 463127 w 857331"/>
                <a:gd name="connsiteY5" fmla="*/ 5450884 h 5533247"/>
                <a:gd name="connsiteX6" fmla="*/ 18627 w 857331"/>
                <a:gd name="connsiteY6" fmla="*/ 4638082 h 5533247"/>
                <a:gd name="connsiteX7" fmla="*/ 82127 w 857331"/>
                <a:gd name="connsiteY7" fmla="*/ 2726295 h 5533247"/>
                <a:gd name="connsiteX0" fmla="*/ 82127 w 858270"/>
                <a:gd name="connsiteY0" fmla="*/ 2726295 h 5458837"/>
                <a:gd name="connsiteX1" fmla="*/ 69427 w 858270"/>
                <a:gd name="connsiteY1" fmla="*/ 688383 h 5458837"/>
                <a:gd name="connsiteX2" fmla="*/ 463127 w 858270"/>
                <a:gd name="connsiteY2" fmla="*/ 1706 h 5458837"/>
                <a:gd name="connsiteX3" fmla="*/ 793327 w 858270"/>
                <a:gd name="connsiteY3" fmla="*/ 574082 h 5458837"/>
                <a:gd name="connsiteX4" fmla="*/ 844127 w 858270"/>
                <a:gd name="connsiteY4" fmla="*/ 2726295 h 5458837"/>
                <a:gd name="connsiteX5" fmla="*/ 767928 w 858270"/>
                <a:gd name="connsiteY5" fmla="*/ 4904782 h 5458837"/>
                <a:gd name="connsiteX6" fmla="*/ 463127 w 858270"/>
                <a:gd name="connsiteY6" fmla="*/ 5450884 h 5458837"/>
                <a:gd name="connsiteX7" fmla="*/ 18627 w 858270"/>
                <a:gd name="connsiteY7" fmla="*/ 4638082 h 5458837"/>
                <a:gd name="connsiteX8" fmla="*/ 82127 w 858270"/>
                <a:gd name="connsiteY8" fmla="*/ 2726295 h 5458837"/>
                <a:gd name="connsiteX0" fmla="*/ 82127 w 858270"/>
                <a:gd name="connsiteY0" fmla="*/ 2726295 h 5465090"/>
                <a:gd name="connsiteX1" fmla="*/ 69427 w 858270"/>
                <a:gd name="connsiteY1" fmla="*/ 688383 h 5465090"/>
                <a:gd name="connsiteX2" fmla="*/ 463127 w 858270"/>
                <a:gd name="connsiteY2" fmla="*/ 1706 h 5465090"/>
                <a:gd name="connsiteX3" fmla="*/ 793327 w 858270"/>
                <a:gd name="connsiteY3" fmla="*/ 574082 h 5465090"/>
                <a:gd name="connsiteX4" fmla="*/ 844127 w 858270"/>
                <a:gd name="connsiteY4" fmla="*/ 2726295 h 5465090"/>
                <a:gd name="connsiteX5" fmla="*/ 767928 w 858270"/>
                <a:gd name="connsiteY5" fmla="*/ 4904782 h 5465090"/>
                <a:gd name="connsiteX6" fmla="*/ 463127 w 858270"/>
                <a:gd name="connsiteY6" fmla="*/ 5450884 h 5465090"/>
                <a:gd name="connsiteX7" fmla="*/ 132927 w 858270"/>
                <a:gd name="connsiteY7" fmla="*/ 5247682 h 5465090"/>
                <a:gd name="connsiteX8" fmla="*/ 18627 w 858270"/>
                <a:gd name="connsiteY8" fmla="*/ 4638082 h 5465090"/>
                <a:gd name="connsiteX9" fmla="*/ 82127 w 858270"/>
                <a:gd name="connsiteY9" fmla="*/ 2726295 h 5465090"/>
                <a:gd name="connsiteX0" fmla="*/ 30199 w 869842"/>
                <a:gd name="connsiteY0" fmla="*/ 2726295 h 5465090"/>
                <a:gd name="connsiteX1" fmla="*/ 80999 w 869842"/>
                <a:gd name="connsiteY1" fmla="*/ 688383 h 5465090"/>
                <a:gd name="connsiteX2" fmla="*/ 474699 w 869842"/>
                <a:gd name="connsiteY2" fmla="*/ 1706 h 5465090"/>
                <a:gd name="connsiteX3" fmla="*/ 804899 w 869842"/>
                <a:gd name="connsiteY3" fmla="*/ 574082 h 5465090"/>
                <a:gd name="connsiteX4" fmla="*/ 855699 w 869842"/>
                <a:gd name="connsiteY4" fmla="*/ 2726295 h 5465090"/>
                <a:gd name="connsiteX5" fmla="*/ 779500 w 869842"/>
                <a:gd name="connsiteY5" fmla="*/ 4904782 h 5465090"/>
                <a:gd name="connsiteX6" fmla="*/ 474699 w 869842"/>
                <a:gd name="connsiteY6" fmla="*/ 5450884 h 5465090"/>
                <a:gd name="connsiteX7" fmla="*/ 144499 w 869842"/>
                <a:gd name="connsiteY7" fmla="*/ 5247682 h 5465090"/>
                <a:gd name="connsiteX8" fmla="*/ 30199 w 869842"/>
                <a:gd name="connsiteY8" fmla="*/ 4638082 h 5465090"/>
                <a:gd name="connsiteX9" fmla="*/ 30199 w 869842"/>
                <a:gd name="connsiteY9" fmla="*/ 2726295 h 5465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9842" h="5465090">
                  <a:moveTo>
                    <a:pt x="30199" y="2726295"/>
                  </a:moveTo>
                  <a:cubicBezTo>
                    <a:pt x="38666" y="2068012"/>
                    <a:pt x="17499" y="1142481"/>
                    <a:pt x="80999" y="688383"/>
                  </a:cubicBezTo>
                  <a:cubicBezTo>
                    <a:pt x="144499" y="234285"/>
                    <a:pt x="354049" y="20756"/>
                    <a:pt x="474699" y="1706"/>
                  </a:cubicBezTo>
                  <a:cubicBezTo>
                    <a:pt x="595349" y="-17344"/>
                    <a:pt x="741399" y="119984"/>
                    <a:pt x="804899" y="574082"/>
                  </a:cubicBezTo>
                  <a:cubicBezTo>
                    <a:pt x="868399" y="1028180"/>
                    <a:pt x="885332" y="2032028"/>
                    <a:pt x="855699" y="2726295"/>
                  </a:cubicBezTo>
                  <a:cubicBezTo>
                    <a:pt x="826066" y="3420562"/>
                    <a:pt x="843000" y="4450684"/>
                    <a:pt x="779500" y="4904782"/>
                  </a:cubicBezTo>
                  <a:cubicBezTo>
                    <a:pt x="716000" y="5358880"/>
                    <a:pt x="580533" y="5393734"/>
                    <a:pt x="474699" y="5450884"/>
                  </a:cubicBezTo>
                  <a:cubicBezTo>
                    <a:pt x="368866" y="5508034"/>
                    <a:pt x="218582" y="5383149"/>
                    <a:pt x="144499" y="5247682"/>
                  </a:cubicBezTo>
                  <a:cubicBezTo>
                    <a:pt x="70416" y="5112215"/>
                    <a:pt x="49249" y="5041380"/>
                    <a:pt x="30199" y="4638082"/>
                  </a:cubicBezTo>
                  <a:cubicBezTo>
                    <a:pt x="-33301" y="4183984"/>
                    <a:pt x="21732" y="3384578"/>
                    <a:pt x="30199" y="2726295"/>
                  </a:cubicBezTo>
                  <a:close/>
                </a:path>
              </a:pathLst>
            </a:custGeom>
            <a:solidFill>
              <a:srgbClr val="76A4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Flavour" panose="02040603050506020204" pitchFamily="18" charset="0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25" name="文本框 24"/>
            <p:cNvSpPr txBox="1"/>
            <p:nvPr/>
          </p:nvSpPr>
          <p:spPr>
            <a:xfrm rot="16200000">
              <a:off x="-10363" y="2828837"/>
              <a:ext cx="302076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Flavour" panose="02040603050506020204" pitchFamily="18" charset="0"/>
                  <a:ea typeface="方正姚体" panose="02010601030101010101" pitchFamily="2" charset="-122"/>
                  <a:cs typeface="+mn-cs"/>
                </a:rPr>
                <a:t>2</a:t>
              </a:r>
              <a:endParaRPr kumimoji="0" lang="zh-CN" alt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Flavour" panose="02040603050506020204" pitchFamily="18" charset="0"/>
                <a:ea typeface="方正姚体" panose="02010601030101010101" pitchFamily="2" charset="-122"/>
                <a:cs typeface="+mn-cs"/>
              </a:endParaRPr>
            </a:p>
          </p:txBody>
        </p:sp>
      </p:grpSp>
      <p:grpSp>
        <p:nvGrpSpPr>
          <p:cNvPr id="16" name="组合 59"/>
          <p:cNvGrpSpPr/>
          <p:nvPr/>
        </p:nvGrpSpPr>
        <p:grpSpPr>
          <a:xfrm>
            <a:off x="2561372" y="1613118"/>
            <a:ext cx="7811154" cy="3631763"/>
            <a:chOff x="2824299" y="2093870"/>
            <a:chExt cx="6976575" cy="1444591"/>
          </a:xfrm>
        </p:grpSpPr>
        <p:sp>
          <p:nvSpPr>
            <p:cNvPr id="17" name="文本框 21"/>
            <p:cNvSpPr txBox="1"/>
            <p:nvPr/>
          </p:nvSpPr>
          <p:spPr>
            <a:xfrm>
              <a:off x="2824299" y="2093870"/>
              <a:ext cx="4241800" cy="14445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5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Flavour" panose="02040603050506020204" pitchFamily="18" charset="0"/>
                  <a:ea typeface="方正姚体" panose="02010601030101010101" pitchFamily="2" charset="-122"/>
                  <a:cs typeface="+mn-cs"/>
                </a:rPr>
                <a:t>Khám</a:t>
              </a:r>
              <a:r>
                <a:rPr kumimoji="0" lang="en-US" altLang="zh-CN" sz="115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Flavour" panose="02040603050506020204" pitchFamily="18" charset="0"/>
                  <a:ea typeface="方正姚体" panose="02010601030101010101" pitchFamily="2" charset="-122"/>
                  <a:cs typeface="+mn-cs"/>
                </a:rPr>
                <a:t> </a:t>
              </a:r>
              <a:r>
                <a:rPr kumimoji="0" lang="en-US" altLang="zh-CN" sz="115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Flavour" panose="02040603050506020204" pitchFamily="18" charset="0"/>
                  <a:ea typeface="方正姚体" panose="02010601030101010101" pitchFamily="2" charset="-122"/>
                  <a:cs typeface="+mn-cs"/>
                </a:rPr>
                <a:t>phá</a:t>
              </a:r>
              <a:endParaRPr kumimoji="0" lang="zh-CN" altLang="en-US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Flavour" panose="02040603050506020204" pitchFamily="18" charset="0"/>
                <a:ea typeface="方正姚体" panose="02010601030101010101" pitchFamily="2" charset="-122"/>
                <a:cs typeface="+mn-cs"/>
              </a:endParaRPr>
            </a:p>
          </p:txBody>
        </p:sp>
        <p:sp>
          <p:nvSpPr>
            <p:cNvPr id="18" name="椭圆 20"/>
            <p:cNvSpPr/>
            <p:nvPr/>
          </p:nvSpPr>
          <p:spPr>
            <a:xfrm rot="1403009">
              <a:off x="7477515" y="2348165"/>
              <a:ext cx="137683" cy="936000"/>
            </a:xfrm>
            <a:custGeom>
              <a:avLst/>
              <a:gdLst>
                <a:gd name="connsiteX0" fmla="*/ 0 w 762000"/>
                <a:gd name="connsiteY0" fmla="*/ 2724589 h 5449177"/>
                <a:gd name="connsiteX1" fmla="*/ 381000 w 762000"/>
                <a:gd name="connsiteY1" fmla="*/ 0 h 5449177"/>
                <a:gd name="connsiteX2" fmla="*/ 762000 w 762000"/>
                <a:gd name="connsiteY2" fmla="*/ 2724589 h 5449177"/>
                <a:gd name="connsiteX3" fmla="*/ 381000 w 762000"/>
                <a:gd name="connsiteY3" fmla="*/ 5449178 h 5449177"/>
                <a:gd name="connsiteX4" fmla="*/ 0 w 762000"/>
                <a:gd name="connsiteY4" fmla="*/ 2724589 h 5449177"/>
                <a:gd name="connsiteX0" fmla="*/ 55160 w 817160"/>
                <a:gd name="connsiteY0" fmla="*/ 2827471 h 5552060"/>
                <a:gd name="connsiteX1" fmla="*/ 42460 w 817160"/>
                <a:gd name="connsiteY1" fmla="*/ 789559 h 5552060"/>
                <a:gd name="connsiteX2" fmla="*/ 436160 w 817160"/>
                <a:gd name="connsiteY2" fmla="*/ 102882 h 5552060"/>
                <a:gd name="connsiteX3" fmla="*/ 817160 w 817160"/>
                <a:gd name="connsiteY3" fmla="*/ 2827471 h 5552060"/>
                <a:gd name="connsiteX4" fmla="*/ 436160 w 817160"/>
                <a:gd name="connsiteY4" fmla="*/ 5552060 h 5552060"/>
                <a:gd name="connsiteX5" fmla="*/ 55160 w 817160"/>
                <a:gd name="connsiteY5" fmla="*/ 2827471 h 5552060"/>
                <a:gd name="connsiteX0" fmla="*/ 55160 w 830364"/>
                <a:gd name="connsiteY0" fmla="*/ 2726295 h 5450884"/>
                <a:gd name="connsiteX1" fmla="*/ 42460 w 830364"/>
                <a:gd name="connsiteY1" fmla="*/ 688383 h 5450884"/>
                <a:gd name="connsiteX2" fmla="*/ 436160 w 830364"/>
                <a:gd name="connsiteY2" fmla="*/ 1706 h 5450884"/>
                <a:gd name="connsiteX3" fmla="*/ 766360 w 830364"/>
                <a:gd name="connsiteY3" fmla="*/ 574082 h 5450884"/>
                <a:gd name="connsiteX4" fmla="*/ 817160 w 830364"/>
                <a:gd name="connsiteY4" fmla="*/ 2726295 h 5450884"/>
                <a:gd name="connsiteX5" fmla="*/ 436160 w 830364"/>
                <a:gd name="connsiteY5" fmla="*/ 5450884 h 5450884"/>
                <a:gd name="connsiteX6" fmla="*/ 55160 w 830364"/>
                <a:gd name="connsiteY6" fmla="*/ 2726295 h 5450884"/>
                <a:gd name="connsiteX0" fmla="*/ 82127 w 857331"/>
                <a:gd name="connsiteY0" fmla="*/ 2726295 h 5533247"/>
                <a:gd name="connsiteX1" fmla="*/ 69427 w 857331"/>
                <a:gd name="connsiteY1" fmla="*/ 688383 h 5533247"/>
                <a:gd name="connsiteX2" fmla="*/ 463127 w 857331"/>
                <a:gd name="connsiteY2" fmla="*/ 1706 h 5533247"/>
                <a:gd name="connsiteX3" fmla="*/ 793327 w 857331"/>
                <a:gd name="connsiteY3" fmla="*/ 574082 h 5533247"/>
                <a:gd name="connsiteX4" fmla="*/ 844127 w 857331"/>
                <a:gd name="connsiteY4" fmla="*/ 2726295 h 5533247"/>
                <a:gd name="connsiteX5" fmla="*/ 463127 w 857331"/>
                <a:gd name="connsiteY5" fmla="*/ 5450884 h 5533247"/>
                <a:gd name="connsiteX6" fmla="*/ 18627 w 857331"/>
                <a:gd name="connsiteY6" fmla="*/ 4638082 h 5533247"/>
                <a:gd name="connsiteX7" fmla="*/ 82127 w 857331"/>
                <a:gd name="connsiteY7" fmla="*/ 2726295 h 5533247"/>
                <a:gd name="connsiteX0" fmla="*/ 82127 w 858270"/>
                <a:gd name="connsiteY0" fmla="*/ 2726295 h 5458837"/>
                <a:gd name="connsiteX1" fmla="*/ 69427 w 858270"/>
                <a:gd name="connsiteY1" fmla="*/ 688383 h 5458837"/>
                <a:gd name="connsiteX2" fmla="*/ 463127 w 858270"/>
                <a:gd name="connsiteY2" fmla="*/ 1706 h 5458837"/>
                <a:gd name="connsiteX3" fmla="*/ 793327 w 858270"/>
                <a:gd name="connsiteY3" fmla="*/ 574082 h 5458837"/>
                <a:gd name="connsiteX4" fmla="*/ 844127 w 858270"/>
                <a:gd name="connsiteY4" fmla="*/ 2726295 h 5458837"/>
                <a:gd name="connsiteX5" fmla="*/ 767928 w 858270"/>
                <a:gd name="connsiteY5" fmla="*/ 4904782 h 5458837"/>
                <a:gd name="connsiteX6" fmla="*/ 463127 w 858270"/>
                <a:gd name="connsiteY6" fmla="*/ 5450884 h 5458837"/>
                <a:gd name="connsiteX7" fmla="*/ 18627 w 858270"/>
                <a:gd name="connsiteY7" fmla="*/ 4638082 h 5458837"/>
                <a:gd name="connsiteX8" fmla="*/ 82127 w 858270"/>
                <a:gd name="connsiteY8" fmla="*/ 2726295 h 5458837"/>
                <a:gd name="connsiteX0" fmla="*/ 82127 w 858270"/>
                <a:gd name="connsiteY0" fmla="*/ 2726295 h 5465090"/>
                <a:gd name="connsiteX1" fmla="*/ 69427 w 858270"/>
                <a:gd name="connsiteY1" fmla="*/ 688383 h 5465090"/>
                <a:gd name="connsiteX2" fmla="*/ 463127 w 858270"/>
                <a:gd name="connsiteY2" fmla="*/ 1706 h 5465090"/>
                <a:gd name="connsiteX3" fmla="*/ 793327 w 858270"/>
                <a:gd name="connsiteY3" fmla="*/ 574082 h 5465090"/>
                <a:gd name="connsiteX4" fmla="*/ 844127 w 858270"/>
                <a:gd name="connsiteY4" fmla="*/ 2726295 h 5465090"/>
                <a:gd name="connsiteX5" fmla="*/ 767928 w 858270"/>
                <a:gd name="connsiteY5" fmla="*/ 4904782 h 5465090"/>
                <a:gd name="connsiteX6" fmla="*/ 463127 w 858270"/>
                <a:gd name="connsiteY6" fmla="*/ 5450884 h 5465090"/>
                <a:gd name="connsiteX7" fmla="*/ 132927 w 858270"/>
                <a:gd name="connsiteY7" fmla="*/ 5247682 h 5465090"/>
                <a:gd name="connsiteX8" fmla="*/ 18627 w 858270"/>
                <a:gd name="connsiteY8" fmla="*/ 4638082 h 5465090"/>
                <a:gd name="connsiteX9" fmla="*/ 82127 w 858270"/>
                <a:gd name="connsiteY9" fmla="*/ 2726295 h 5465090"/>
                <a:gd name="connsiteX0" fmla="*/ 30199 w 869842"/>
                <a:gd name="connsiteY0" fmla="*/ 2726295 h 5465090"/>
                <a:gd name="connsiteX1" fmla="*/ 80999 w 869842"/>
                <a:gd name="connsiteY1" fmla="*/ 688383 h 5465090"/>
                <a:gd name="connsiteX2" fmla="*/ 474699 w 869842"/>
                <a:gd name="connsiteY2" fmla="*/ 1706 h 5465090"/>
                <a:gd name="connsiteX3" fmla="*/ 804899 w 869842"/>
                <a:gd name="connsiteY3" fmla="*/ 574082 h 5465090"/>
                <a:gd name="connsiteX4" fmla="*/ 855699 w 869842"/>
                <a:gd name="connsiteY4" fmla="*/ 2726295 h 5465090"/>
                <a:gd name="connsiteX5" fmla="*/ 779500 w 869842"/>
                <a:gd name="connsiteY5" fmla="*/ 4904782 h 5465090"/>
                <a:gd name="connsiteX6" fmla="*/ 474699 w 869842"/>
                <a:gd name="connsiteY6" fmla="*/ 5450884 h 5465090"/>
                <a:gd name="connsiteX7" fmla="*/ 144499 w 869842"/>
                <a:gd name="connsiteY7" fmla="*/ 5247682 h 5465090"/>
                <a:gd name="connsiteX8" fmla="*/ 30199 w 869842"/>
                <a:gd name="connsiteY8" fmla="*/ 4638082 h 5465090"/>
                <a:gd name="connsiteX9" fmla="*/ 30199 w 869842"/>
                <a:gd name="connsiteY9" fmla="*/ 2726295 h 5465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9842" h="5465090">
                  <a:moveTo>
                    <a:pt x="30199" y="2726295"/>
                  </a:moveTo>
                  <a:cubicBezTo>
                    <a:pt x="38666" y="2068012"/>
                    <a:pt x="17499" y="1142481"/>
                    <a:pt x="80999" y="688383"/>
                  </a:cubicBezTo>
                  <a:cubicBezTo>
                    <a:pt x="144499" y="234285"/>
                    <a:pt x="354049" y="20756"/>
                    <a:pt x="474699" y="1706"/>
                  </a:cubicBezTo>
                  <a:cubicBezTo>
                    <a:pt x="595349" y="-17344"/>
                    <a:pt x="741399" y="119984"/>
                    <a:pt x="804899" y="574082"/>
                  </a:cubicBezTo>
                  <a:cubicBezTo>
                    <a:pt x="868399" y="1028180"/>
                    <a:pt x="885332" y="2032028"/>
                    <a:pt x="855699" y="2726295"/>
                  </a:cubicBezTo>
                  <a:cubicBezTo>
                    <a:pt x="826066" y="3420562"/>
                    <a:pt x="843000" y="4450684"/>
                    <a:pt x="779500" y="4904782"/>
                  </a:cubicBezTo>
                  <a:cubicBezTo>
                    <a:pt x="716000" y="5358880"/>
                    <a:pt x="580533" y="5393734"/>
                    <a:pt x="474699" y="5450884"/>
                  </a:cubicBezTo>
                  <a:cubicBezTo>
                    <a:pt x="368866" y="5508034"/>
                    <a:pt x="218582" y="5383149"/>
                    <a:pt x="144499" y="5247682"/>
                  </a:cubicBezTo>
                  <a:cubicBezTo>
                    <a:pt x="70416" y="5112215"/>
                    <a:pt x="49249" y="5041380"/>
                    <a:pt x="30199" y="4638082"/>
                  </a:cubicBezTo>
                  <a:cubicBezTo>
                    <a:pt x="-33301" y="4183984"/>
                    <a:pt x="21732" y="3384578"/>
                    <a:pt x="30199" y="2726295"/>
                  </a:cubicBezTo>
                  <a:close/>
                </a:path>
              </a:pathLst>
            </a:custGeom>
            <a:solidFill>
              <a:srgbClr val="76A4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19" name="椭圆 20"/>
            <p:cNvSpPr/>
            <p:nvPr/>
          </p:nvSpPr>
          <p:spPr>
            <a:xfrm rot="1403009">
              <a:off x="7758194" y="2348165"/>
              <a:ext cx="137683" cy="936000"/>
            </a:xfrm>
            <a:custGeom>
              <a:avLst/>
              <a:gdLst>
                <a:gd name="connsiteX0" fmla="*/ 0 w 762000"/>
                <a:gd name="connsiteY0" fmla="*/ 2724589 h 5449177"/>
                <a:gd name="connsiteX1" fmla="*/ 381000 w 762000"/>
                <a:gd name="connsiteY1" fmla="*/ 0 h 5449177"/>
                <a:gd name="connsiteX2" fmla="*/ 762000 w 762000"/>
                <a:gd name="connsiteY2" fmla="*/ 2724589 h 5449177"/>
                <a:gd name="connsiteX3" fmla="*/ 381000 w 762000"/>
                <a:gd name="connsiteY3" fmla="*/ 5449178 h 5449177"/>
                <a:gd name="connsiteX4" fmla="*/ 0 w 762000"/>
                <a:gd name="connsiteY4" fmla="*/ 2724589 h 5449177"/>
                <a:gd name="connsiteX0" fmla="*/ 55160 w 817160"/>
                <a:gd name="connsiteY0" fmla="*/ 2827471 h 5552060"/>
                <a:gd name="connsiteX1" fmla="*/ 42460 w 817160"/>
                <a:gd name="connsiteY1" fmla="*/ 789559 h 5552060"/>
                <a:gd name="connsiteX2" fmla="*/ 436160 w 817160"/>
                <a:gd name="connsiteY2" fmla="*/ 102882 h 5552060"/>
                <a:gd name="connsiteX3" fmla="*/ 817160 w 817160"/>
                <a:gd name="connsiteY3" fmla="*/ 2827471 h 5552060"/>
                <a:gd name="connsiteX4" fmla="*/ 436160 w 817160"/>
                <a:gd name="connsiteY4" fmla="*/ 5552060 h 5552060"/>
                <a:gd name="connsiteX5" fmla="*/ 55160 w 817160"/>
                <a:gd name="connsiteY5" fmla="*/ 2827471 h 5552060"/>
                <a:gd name="connsiteX0" fmla="*/ 55160 w 830364"/>
                <a:gd name="connsiteY0" fmla="*/ 2726295 h 5450884"/>
                <a:gd name="connsiteX1" fmla="*/ 42460 w 830364"/>
                <a:gd name="connsiteY1" fmla="*/ 688383 h 5450884"/>
                <a:gd name="connsiteX2" fmla="*/ 436160 w 830364"/>
                <a:gd name="connsiteY2" fmla="*/ 1706 h 5450884"/>
                <a:gd name="connsiteX3" fmla="*/ 766360 w 830364"/>
                <a:gd name="connsiteY3" fmla="*/ 574082 h 5450884"/>
                <a:gd name="connsiteX4" fmla="*/ 817160 w 830364"/>
                <a:gd name="connsiteY4" fmla="*/ 2726295 h 5450884"/>
                <a:gd name="connsiteX5" fmla="*/ 436160 w 830364"/>
                <a:gd name="connsiteY5" fmla="*/ 5450884 h 5450884"/>
                <a:gd name="connsiteX6" fmla="*/ 55160 w 830364"/>
                <a:gd name="connsiteY6" fmla="*/ 2726295 h 5450884"/>
                <a:gd name="connsiteX0" fmla="*/ 82127 w 857331"/>
                <a:gd name="connsiteY0" fmla="*/ 2726295 h 5533247"/>
                <a:gd name="connsiteX1" fmla="*/ 69427 w 857331"/>
                <a:gd name="connsiteY1" fmla="*/ 688383 h 5533247"/>
                <a:gd name="connsiteX2" fmla="*/ 463127 w 857331"/>
                <a:gd name="connsiteY2" fmla="*/ 1706 h 5533247"/>
                <a:gd name="connsiteX3" fmla="*/ 793327 w 857331"/>
                <a:gd name="connsiteY3" fmla="*/ 574082 h 5533247"/>
                <a:gd name="connsiteX4" fmla="*/ 844127 w 857331"/>
                <a:gd name="connsiteY4" fmla="*/ 2726295 h 5533247"/>
                <a:gd name="connsiteX5" fmla="*/ 463127 w 857331"/>
                <a:gd name="connsiteY5" fmla="*/ 5450884 h 5533247"/>
                <a:gd name="connsiteX6" fmla="*/ 18627 w 857331"/>
                <a:gd name="connsiteY6" fmla="*/ 4638082 h 5533247"/>
                <a:gd name="connsiteX7" fmla="*/ 82127 w 857331"/>
                <a:gd name="connsiteY7" fmla="*/ 2726295 h 5533247"/>
                <a:gd name="connsiteX0" fmla="*/ 82127 w 858270"/>
                <a:gd name="connsiteY0" fmla="*/ 2726295 h 5458837"/>
                <a:gd name="connsiteX1" fmla="*/ 69427 w 858270"/>
                <a:gd name="connsiteY1" fmla="*/ 688383 h 5458837"/>
                <a:gd name="connsiteX2" fmla="*/ 463127 w 858270"/>
                <a:gd name="connsiteY2" fmla="*/ 1706 h 5458837"/>
                <a:gd name="connsiteX3" fmla="*/ 793327 w 858270"/>
                <a:gd name="connsiteY3" fmla="*/ 574082 h 5458837"/>
                <a:gd name="connsiteX4" fmla="*/ 844127 w 858270"/>
                <a:gd name="connsiteY4" fmla="*/ 2726295 h 5458837"/>
                <a:gd name="connsiteX5" fmla="*/ 767928 w 858270"/>
                <a:gd name="connsiteY5" fmla="*/ 4904782 h 5458837"/>
                <a:gd name="connsiteX6" fmla="*/ 463127 w 858270"/>
                <a:gd name="connsiteY6" fmla="*/ 5450884 h 5458837"/>
                <a:gd name="connsiteX7" fmla="*/ 18627 w 858270"/>
                <a:gd name="connsiteY7" fmla="*/ 4638082 h 5458837"/>
                <a:gd name="connsiteX8" fmla="*/ 82127 w 858270"/>
                <a:gd name="connsiteY8" fmla="*/ 2726295 h 5458837"/>
                <a:gd name="connsiteX0" fmla="*/ 82127 w 858270"/>
                <a:gd name="connsiteY0" fmla="*/ 2726295 h 5465090"/>
                <a:gd name="connsiteX1" fmla="*/ 69427 w 858270"/>
                <a:gd name="connsiteY1" fmla="*/ 688383 h 5465090"/>
                <a:gd name="connsiteX2" fmla="*/ 463127 w 858270"/>
                <a:gd name="connsiteY2" fmla="*/ 1706 h 5465090"/>
                <a:gd name="connsiteX3" fmla="*/ 793327 w 858270"/>
                <a:gd name="connsiteY3" fmla="*/ 574082 h 5465090"/>
                <a:gd name="connsiteX4" fmla="*/ 844127 w 858270"/>
                <a:gd name="connsiteY4" fmla="*/ 2726295 h 5465090"/>
                <a:gd name="connsiteX5" fmla="*/ 767928 w 858270"/>
                <a:gd name="connsiteY5" fmla="*/ 4904782 h 5465090"/>
                <a:gd name="connsiteX6" fmla="*/ 463127 w 858270"/>
                <a:gd name="connsiteY6" fmla="*/ 5450884 h 5465090"/>
                <a:gd name="connsiteX7" fmla="*/ 132927 w 858270"/>
                <a:gd name="connsiteY7" fmla="*/ 5247682 h 5465090"/>
                <a:gd name="connsiteX8" fmla="*/ 18627 w 858270"/>
                <a:gd name="connsiteY8" fmla="*/ 4638082 h 5465090"/>
                <a:gd name="connsiteX9" fmla="*/ 82127 w 858270"/>
                <a:gd name="connsiteY9" fmla="*/ 2726295 h 5465090"/>
                <a:gd name="connsiteX0" fmla="*/ 30199 w 869842"/>
                <a:gd name="connsiteY0" fmla="*/ 2726295 h 5465090"/>
                <a:gd name="connsiteX1" fmla="*/ 80999 w 869842"/>
                <a:gd name="connsiteY1" fmla="*/ 688383 h 5465090"/>
                <a:gd name="connsiteX2" fmla="*/ 474699 w 869842"/>
                <a:gd name="connsiteY2" fmla="*/ 1706 h 5465090"/>
                <a:gd name="connsiteX3" fmla="*/ 804899 w 869842"/>
                <a:gd name="connsiteY3" fmla="*/ 574082 h 5465090"/>
                <a:gd name="connsiteX4" fmla="*/ 855699 w 869842"/>
                <a:gd name="connsiteY4" fmla="*/ 2726295 h 5465090"/>
                <a:gd name="connsiteX5" fmla="*/ 779500 w 869842"/>
                <a:gd name="connsiteY5" fmla="*/ 4904782 h 5465090"/>
                <a:gd name="connsiteX6" fmla="*/ 474699 w 869842"/>
                <a:gd name="connsiteY6" fmla="*/ 5450884 h 5465090"/>
                <a:gd name="connsiteX7" fmla="*/ 144499 w 869842"/>
                <a:gd name="connsiteY7" fmla="*/ 5247682 h 5465090"/>
                <a:gd name="connsiteX8" fmla="*/ 30199 w 869842"/>
                <a:gd name="connsiteY8" fmla="*/ 4638082 h 5465090"/>
                <a:gd name="connsiteX9" fmla="*/ 30199 w 869842"/>
                <a:gd name="connsiteY9" fmla="*/ 2726295 h 5465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9842" h="5465090">
                  <a:moveTo>
                    <a:pt x="30199" y="2726295"/>
                  </a:moveTo>
                  <a:cubicBezTo>
                    <a:pt x="38666" y="2068012"/>
                    <a:pt x="17499" y="1142481"/>
                    <a:pt x="80999" y="688383"/>
                  </a:cubicBezTo>
                  <a:cubicBezTo>
                    <a:pt x="144499" y="234285"/>
                    <a:pt x="354049" y="20756"/>
                    <a:pt x="474699" y="1706"/>
                  </a:cubicBezTo>
                  <a:cubicBezTo>
                    <a:pt x="595349" y="-17344"/>
                    <a:pt x="741399" y="119984"/>
                    <a:pt x="804899" y="574082"/>
                  </a:cubicBezTo>
                  <a:cubicBezTo>
                    <a:pt x="868399" y="1028180"/>
                    <a:pt x="885332" y="2032028"/>
                    <a:pt x="855699" y="2726295"/>
                  </a:cubicBezTo>
                  <a:cubicBezTo>
                    <a:pt x="826066" y="3420562"/>
                    <a:pt x="843000" y="4450684"/>
                    <a:pt x="779500" y="4904782"/>
                  </a:cubicBezTo>
                  <a:cubicBezTo>
                    <a:pt x="716000" y="5358880"/>
                    <a:pt x="580533" y="5393734"/>
                    <a:pt x="474699" y="5450884"/>
                  </a:cubicBezTo>
                  <a:cubicBezTo>
                    <a:pt x="368866" y="5508034"/>
                    <a:pt x="218582" y="5383149"/>
                    <a:pt x="144499" y="5247682"/>
                  </a:cubicBezTo>
                  <a:cubicBezTo>
                    <a:pt x="70416" y="5112215"/>
                    <a:pt x="49249" y="5041380"/>
                    <a:pt x="30199" y="4638082"/>
                  </a:cubicBezTo>
                  <a:cubicBezTo>
                    <a:pt x="-33301" y="4183984"/>
                    <a:pt x="21732" y="3384578"/>
                    <a:pt x="30199" y="2726295"/>
                  </a:cubicBezTo>
                  <a:close/>
                </a:path>
              </a:pathLst>
            </a:custGeom>
            <a:solidFill>
              <a:srgbClr val="E8BE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20" name="椭圆 20"/>
            <p:cNvSpPr/>
            <p:nvPr/>
          </p:nvSpPr>
          <p:spPr>
            <a:xfrm rot="1403009">
              <a:off x="8112514" y="2348165"/>
              <a:ext cx="137683" cy="936000"/>
            </a:xfrm>
            <a:custGeom>
              <a:avLst/>
              <a:gdLst>
                <a:gd name="connsiteX0" fmla="*/ 0 w 762000"/>
                <a:gd name="connsiteY0" fmla="*/ 2724589 h 5449177"/>
                <a:gd name="connsiteX1" fmla="*/ 381000 w 762000"/>
                <a:gd name="connsiteY1" fmla="*/ 0 h 5449177"/>
                <a:gd name="connsiteX2" fmla="*/ 762000 w 762000"/>
                <a:gd name="connsiteY2" fmla="*/ 2724589 h 5449177"/>
                <a:gd name="connsiteX3" fmla="*/ 381000 w 762000"/>
                <a:gd name="connsiteY3" fmla="*/ 5449178 h 5449177"/>
                <a:gd name="connsiteX4" fmla="*/ 0 w 762000"/>
                <a:gd name="connsiteY4" fmla="*/ 2724589 h 5449177"/>
                <a:gd name="connsiteX0" fmla="*/ 55160 w 817160"/>
                <a:gd name="connsiteY0" fmla="*/ 2827471 h 5552060"/>
                <a:gd name="connsiteX1" fmla="*/ 42460 w 817160"/>
                <a:gd name="connsiteY1" fmla="*/ 789559 h 5552060"/>
                <a:gd name="connsiteX2" fmla="*/ 436160 w 817160"/>
                <a:gd name="connsiteY2" fmla="*/ 102882 h 5552060"/>
                <a:gd name="connsiteX3" fmla="*/ 817160 w 817160"/>
                <a:gd name="connsiteY3" fmla="*/ 2827471 h 5552060"/>
                <a:gd name="connsiteX4" fmla="*/ 436160 w 817160"/>
                <a:gd name="connsiteY4" fmla="*/ 5552060 h 5552060"/>
                <a:gd name="connsiteX5" fmla="*/ 55160 w 817160"/>
                <a:gd name="connsiteY5" fmla="*/ 2827471 h 5552060"/>
                <a:gd name="connsiteX0" fmla="*/ 55160 w 830364"/>
                <a:gd name="connsiteY0" fmla="*/ 2726295 h 5450884"/>
                <a:gd name="connsiteX1" fmla="*/ 42460 w 830364"/>
                <a:gd name="connsiteY1" fmla="*/ 688383 h 5450884"/>
                <a:gd name="connsiteX2" fmla="*/ 436160 w 830364"/>
                <a:gd name="connsiteY2" fmla="*/ 1706 h 5450884"/>
                <a:gd name="connsiteX3" fmla="*/ 766360 w 830364"/>
                <a:gd name="connsiteY3" fmla="*/ 574082 h 5450884"/>
                <a:gd name="connsiteX4" fmla="*/ 817160 w 830364"/>
                <a:gd name="connsiteY4" fmla="*/ 2726295 h 5450884"/>
                <a:gd name="connsiteX5" fmla="*/ 436160 w 830364"/>
                <a:gd name="connsiteY5" fmla="*/ 5450884 h 5450884"/>
                <a:gd name="connsiteX6" fmla="*/ 55160 w 830364"/>
                <a:gd name="connsiteY6" fmla="*/ 2726295 h 5450884"/>
                <a:gd name="connsiteX0" fmla="*/ 82127 w 857331"/>
                <a:gd name="connsiteY0" fmla="*/ 2726295 h 5533247"/>
                <a:gd name="connsiteX1" fmla="*/ 69427 w 857331"/>
                <a:gd name="connsiteY1" fmla="*/ 688383 h 5533247"/>
                <a:gd name="connsiteX2" fmla="*/ 463127 w 857331"/>
                <a:gd name="connsiteY2" fmla="*/ 1706 h 5533247"/>
                <a:gd name="connsiteX3" fmla="*/ 793327 w 857331"/>
                <a:gd name="connsiteY3" fmla="*/ 574082 h 5533247"/>
                <a:gd name="connsiteX4" fmla="*/ 844127 w 857331"/>
                <a:gd name="connsiteY4" fmla="*/ 2726295 h 5533247"/>
                <a:gd name="connsiteX5" fmla="*/ 463127 w 857331"/>
                <a:gd name="connsiteY5" fmla="*/ 5450884 h 5533247"/>
                <a:gd name="connsiteX6" fmla="*/ 18627 w 857331"/>
                <a:gd name="connsiteY6" fmla="*/ 4638082 h 5533247"/>
                <a:gd name="connsiteX7" fmla="*/ 82127 w 857331"/>
                <a:gd name="connsiteY7" fmla="*/ 2726295 h 5533247"/>
                <a:gd name="connsiteX0" fmla="*/ 82127 w 858270"/>
                <a:gd name="connsiteY0" fmla="*/ 2726295 h 5458837"/>
                <a:gd name="connsiteX1" fmla="*/ 69427 w 858270"/>
                <a:gd name="connsiteY1" fmla="*/ 688383 h 5458837"/>
                <a:gd name="connsiteX2" fmla="*/ 463127 w 858270"/>
                <a:gd name="connsiteY2" fmla="*/ 1706 h 5458837"/>
                <a:gd name="connsiteX3" fmla="*/ 793327 w 858270"/>
                <a:gd name="connsiteY3" fmla="*/ 574082 h 5458837"/>
                <a:gd name="connsiteX4" fmla="*/ 844127 w 858270"/>
                <a:gd name="connsiteY4" fmla="*/ 2726295 h 5458837"/>
                <a:gd name="connsiteX5" fmla="*/ 767928 w 858270"/>
                <a:gd name="connsiteY5" fmla="*/ 4904782 h 5458837"/>
                <a:gd name="connsiteX6" fmla="*/ 463127 w 858270"/>
                <a:gd name="connsiteY6" fmla="*/ 5450884 h 5458837"/>
                <a:gd name="connsiteX7" fmla="*/ 18627 w 858270"/>
                <a:gd name="connsiteY7" fmla="*/ 4638082 h 5458837"/>
                <a:gd name="connsiteX8" fmla="*/ 82127 w 858270"/>
                <a:gd name="connsiteY8" fmla="*/ 2726295 h 5458837"/>
                <a:gd name="connsiteX0" fmla="*/ 82127 w 858270"/>
                <a:gd name="connsiteY0" fmla="*/ 2726295 h 5465090"/>
                <a:gd name="connsiteX1" fmla="*/ 69427 w 858270"/>
                <a:gd name="connsiteY1" fmla="*/ 688383 h 5465090"/>
                <a:gd name="connsiteX2" fmla="*/ 463127 w 858270"/>
                <a:gd name="connsiteY2" fmla="*/ 1706 h 5465090"/>
                <a:gd name="connsiteX3" fmla="*/ 793327 w 858270"/>
                <a:gd name="connsiteY3" fmla="*/ 574082 h 5465090"/>
                <a:gd name="connsiteX4" fmla="*/ 844127 w 858270"/>
                <a:gd name="connsiteY4" fmla="*/ 2726295 h 5465090"/>
                <a:gd name="connsiteX5" fmla="*/ 767928 w 858270"/>
                <a:gd name="connsiteY5" fmla="*/ 4904782 h 5465090"/>
                <a:gd name="connsiteX6" fmla="*/ 463127 w 858270"/>
                <a:gd name="connsiteY6" fmla="*/ 5450884 h 5465090"/>
                <a:gd name="connsiteX7" fmla="*/ 132927 w 858270"/>
                <a:gd name="connsiteY7" fmla="*/ 5247682 h 5465090"/>
                <a:gd name="connsiteX8" fmla="*/ 18627 w 858270"/>
                <a:gd name="connsiteY8" fmla="*/ 4638082 h 5465090"/>
                <a:gd name="connsiteX9" fmla="*/ 82127 w 858270"/>
                <a:gd name="connsiteY9" fmla="*/ 2726295 h 5465090"/>
                <a:gd name="connsiteX0" fmla="*/ 30199 w 869842"/>
                <a:gd name="connsiteY0" fmla="*/ 2726295 h 5465090"/>
                <a:gd name="connsiteX1" fmla="*/ 80999 w 869842"/>
                <a:gd name="connsiteY1" fmla="*/ 688383 h 5465090"/>
                <a:gd name="connsiteX2" fmla="*/ 474699 w 869842"/>
                <a:gd name="connsiteY2" fmla="*/ 1706 h 5465090"/>
                <a:gd name="connsiteX3" fmla="*/ 804899 w 869842"/>
                <a:gd name="connsiteY3" fmla="*/ 574082 h 5465090"/>
                <a:gd name="connsiteX4" fmla="*/ 855699 w 869842"/>
                <a:gd name="connsiteY4" fmla="*/ 2726295 h 5465090"/>
                <a:gd name="connsiteX5" fmla="*/ 779500 w 869842"/>
                <a:gd name="connsiteY5" fmla="*/ 4904782 h 5465090"/>
                <a:gd name="connsiteX6" fmla="*/ 474699 w 869842"/>
                <a:gd name="connsiteY6" fmla="*/ 5450884 h 5465090"/>
                <a:gd name="connsiteX7" fmla="*/ 144499 w 869842"/>
                <a:gd name="connsiteY7" fmla="*/ 5247682 h 5465090"/>
                <a:gd name="connsiteX8" fmla="*/ 30199 w 869842"/>
                <a:gd name="connsiteY8" fmla="*/ 4638082 h 5465090"/>
                <a:gd name="connsiteX9" fmla="*/ 30199 w 869842"/>
                <a:gd name="connsiteY9" fmla="*/ 2726295 h 5465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9842" h="5465090">
                  <a:moveTo>
                    <a:pt x="30199" y="2726295"/>
                  </a:moveTo>
                  <a:cubicBezTo>
                    <a:pt x="38666" y="2068012"/>
                    <a:pt x="17499" y="1142481"/>
                    <a:pt x="80999" y="688383"/>
                  </a:cubicBezTo>
                  <a:cubicBezTo>
                    <a:pt x="144499" y="234285"/>
                    <a:pt x="354049" y="20756"/>
                    <a:pt x="474699" y="1706"/>
                  </a:cubicBezTo>
                  <a:cubicBezTo>
                    <a:pt x="595349" y="-17344"/>
                    <a:pt x="741399" y="119984"/>
                    <a:pt x="804899" y="574082"/>
                  </a:cubicBezTo>
                  <a:cubicBezTo>
                    <a:pt x="868399" y="1028180"/>
                    <a:pt x="885332" y="2032028"/>
                    <a:pt x="855699" y="2726295"/>
                  </a:cubicBezTo>
                  <a:cubicBezTo>
                    <a:pt x="826066" y="3420562"/>
                    <a:pt x="843000" y="4450684"/>
                    <a:pt x="779500" y="4904782"/>
                  </a:cubicBezTo>
                  <a:cubicBezTo>
                    <a:pt x="716000" y="5358880"/>
                    <a:pt x="580533" y="5393734"/>
                    <a:pt x="474699" y="5450884"/>
                  </a:cubicBezTo>
                  <a:cubicBezTo>
                    <a:pt x="368866" y="5508034"/>
                    <a:pt x="218582" y="5383149"/>
                    <a:pt x="144499" y="5247682"/>
                  </a:cubicBezTo>
                  <a:cubicBezTo>
                    <a:pt x="70416" y="5112215"/>
                    <a:pt x="49249" y="5041380"/>
                    <a:pt x="30199" y="4638082"/>
                  </a:cubicBezTo>
                  <a:cubicBezTo>
                    <a:pt x="-33301" y="4183984"/>
                    <a:pt x="21732" y="3384578"/>
                    <a:pt x="30199" y="2726295"/>
                  </a:cubicBezTo>
                  <a:close/>
                </a:path>
              </a:pathLst>
            </a:custGeom>
            <a:solidFill>
              <a:srgbClr val="76A4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22" name="椭圆 20"/>
            <p:cNvSpPr/>
            <p:nvPr/>
          </p:nvSpPr>
          <p:spPr>
            <a:xfrm rot="1403009">
              <a:off x="8393193" y="2348165"/>
              <a:ext cx="137683" cy="936000"/>
            </a:xfrm>
            <a:custGeom>
              <a:avLst/>
              <a:gdLst>
                <a:gd name="connsiteX0" fmla="*/ 0 w 762000"/>
                <a:gd name="connsiteY0" fmla="*/ 2724589 h 5449177"/>
                <a:gd name="connsiteX1" fmla="*/ 381000 w 762000"/>
                <a:gd name="connsiteY1" fmla="*/ 0 h 5449177"/>
                <a:gd name="connsiteX2" fmla="*/ 762000 w 762000"/>
                <a:gd name="connsiteY2" fmla="*/ 2724589 h 5449177"/>
                <a:gd name="connsiteX3" fmla="*/ 381000 w 762000"/>
                <a:gd name="connsiteY3" fmla="*/ 5449178 h 5449177"/>
                <a:gd name="connsiteX4" fmla="*/ 0 w 762000"/>
                <a:gd name="connsiteY4" fmla="*/ 2724589 h 5449177"/>
                <a:gd name="connsiteX0" fmla="*/ 55160 w 817160"/>
                <a:gd name="connsiteY0" fmla="*/ 2827471 h 5552060"/>
                <a:gd name="connsiteX1" fmla="*/ 42460 w 817160"/>
                <a:gd name="connsiteY1" fmla="*/ 789559 h 5552060"/>
                <a:gd name="connsiteX2" fmla="*/ 436160 w 817160"/>
                <a:gd name="connsiteY2" fmla="*/ 102882 h 5552060"/>
                <a:gd name="connsiteX3" fmla="*/ 817160 w 817160"/>
                <a:gd name="connsiteY3" fmla="*/ 2827471 h 5552060"/>
                <a:gd name="connsiteX4" fmla="*/ 436160 w 817160"/>
                <a:gd name="connsiteY4" fmla="*/ 5552060 h 5552060"/>
                <a:gd name="connsiteX5" fmla="*/ 55160 w 817160"/>
                <a:gd name="connsiteY5" fmla="*/ 2827471 h 5552060"/>
                <a:gd name="connsiteX0" fmla="*/ 55160 w 830364"/>
                <a:gd name="connsiteY0" fmla="*/ 2726295 h 5450884"/>
                <a:gd name="connsiteX1" fmla="*/ 42460 w 830364"/>
                <a:gd name="connsiteY1" fmla="*/ 688383 h 5450884"/>
                <a:gd name="connsiteX2" fmla="*/ 436160 w 830364"/>
                <a:gd name="connsiteY2" fmla="*/ 1706 h 5450884"/>
                <a:gd name="connsiteX3" fmla="*/ 766360 w 830364"/>
                <a:gd name="connsiteY3" fmla="*/ 574082 h 5450884"/>
                <a:gd name="connsiteX4" fmla="*/ 817160 w 830364"/>
                <a:gd name="connsiteY4" fmla="*/ 2726295 h 5450884"/>
                <a:gd name="connsiteX5" fmla="*/ 436160 w 830364"/>
                <a:gd name="connsiteY5" fmla="*/ 5450884 h 5450884"/>
                <a:gd name="connsiteX6" fmla="*/ 55160 w 830364"/>
                <a:gd name="connsiteY6" fmla="*/ 2726295 h 5450884"/>
                <a:gd name="connsiteX0" fmla="*/ 82127 w 857331"/>
                <a:gd name="connsiteY0" fmla="*/ 2726295 h 5533247"/>
                <a:gd name="connsiteX1" fmla="*/ 69427 w 857331"/>
                <a:gd name="connsiteY1" fmla="*/ 688383 h 5533247"/>
                <a:gd name="connsiteX2" fmla="*/ 463127 w 857331"/>
                <a:gd name="connsiteY2" fmla="*/ 1706 h 5533247"/>
                <a:gd name="connsiteX3" fmla="*/ 793327 w 857331"/>
                <a:gd name="connsiteY3" fmla="*/ 574082 h 5533247"/>
                <a:gd name="connsiteX4" fmla="*/ 844127 w 857331"/>
                <a:gd name="connsiteY4" fmla="*/ 2726295 h 5533247"/>
                <a:gd name="connsiteX5" fmla="*/ 463127 w 857331"/>
                <a:gd name="connsiteY5" fmla="*/ 5450884 h 5533247"/>
                <a:gd name="connsiteX6" fmla="*/ 18627 w 857331"/>
                <a:gd name="connsiteY6" fmla="*/ 4638082 h 5533247"/>
                <a:gd name="connsiteX7" fmla="*/ 82127 w 857331"/>
                <a:gd name="connsiteY7" fmla="*/ 2726295 h 5533247"/>
                <a:gd name="connsiteX0" fmla="*/ 82127 w 858270"/>
                <a:gd name="connsiteY0" fmla="*/ 2726295 h 5458837"/>
                <a:gd name="connsiteX1" fmla="*/ 69427 w 858270"/>
                <a:gd name="connsiteY1" fmla="*/ 688383 h 5458837"/>
                <a:gd name="connsiteX2" fmla="*/ 463127 w 858270"/>
                <a:gd name="connsiteY2" fmla="*/ 1706 h 5458837"/>
                <a:gd name="connsiteX3" fmla="*/ 793327 w 858270"/>
                <a:gd name="connsiteY3" fmla="*/ 574082 h 5458837"/>
                <a:gd name="connsiteX4" fmla="*/ 844127 w 858270"/>
                <a:gd name="connsiteY4" fmla="*/ 2726295 h 5458837"/>
                <a:gd name="connsiteX5" fmla="*/ 767928 w 858270"/>
                <a:gd name="connsiteY5" fmla="*/ 4904782 h 5458837"/>
                <a:gd name="connsiteX6" fmla="*/ 463127 w 858270"/>
                <a:gd name="connsiteY6" fmla="*/ 5450884 h 5458837"/>
                <a:gd name="connsiteX7" fmla="*/ 18627 w 858270"/>
                <a:gd name="connsiteY7" fmla="*/ 4638082 h 5458837"/>
                <a:gd name="connsiteX8" fmla="*/ 82127 w 858270"/>
                <a:gd name="connsiteY8" fmla="*/ 2726295 h 5458837"/>
                <a:gd name="connsiteX0" fmla="*/ 82127 w 858270"/>
                <a:gd name="connsiteY0" fmla="*/ 2726295 h 5465090"/>
                <a:gd name="connsiteX1" fmla="*/ 69427 w 858270"/>
                <a:gd name="connsiteY1" fmla="*/ 688383 h 5465090"/>
                <a:gd name="connsiteX2" fmla="*/ 463127 w 858270"/>
                <a:gd name="connsiteY2" fmla="*/ 1706 h 5465090"/>
                <a:gd name="connsiteX3" fmla="*/ 793327 w 858270"/>
                <a:gd name="connsiteY3" fmla="*/ 574082 h 5465090"/>
                <a:gd name="connsiteX4" fmla="*/ 844127 w 858270"/>
                <a:gd name="connsiteY4" fmla="*/ 2726295 h 5465090"/>
                <a:gd name="connsiteX5" fmla="*/ 767928 w 858270"/>
                <a:gd name="connsiteY5" fmla="*/ 4904782 h 5465090"/>
                <a:gd name="connsiteX6" fmla="*/ 463127 w 858270"/>
                <a:gd name="connsiteY6" fmla="*/ 5450884 h 5465090"/>
                <a:gd name="connsiteX7" fmla="*/ 132927 w 858270"/>
                <a:gd name="connsiteY7" fmla="*/ 5247682 h 5465090"/>
                <a:gd name="connsiteX8" fmla="*/ 18627 w 858270"/>
                <a:gd name="connsiteY8" fmla="*/ 4638082 h 5465090"/>
                <a:gd name="connsiteX9" fmla="*/ 82127 w 858270"/>
                <a:gd name="connsiteY9" fmla="*/ 2726295 h 5465090"/>
                <a:gd name="connsiteX0" fmla="*/ 30199 w 869842"/>
                <a:gd name="connsiteY0" fmla="*/ 2726295 h 5465090"/>
                <a:gd name="connsiteX1" fmla="*/ 80999 w 869842"/>
                <a:gd name="connsiteY1" fmla="*/ 688383 h 5465090"/>
                <a:gd name="connsiteX2" fmla="*/ 474699 w 869842"/>
                <a:gd name="connsiteY2" fmla="*/ 1706 h 5465090"/>
                <a:gd name="connsiteX3" fmla="*/ 804899 w 869842"/>
                <a:gd name="connsiteY3" fmla="*/ 574082 h 5465090"/>
                <a:gd name="connsiteX4" fmla="*/ 855699 w 869842"/>
                <a:gd name="connsiteY4" fmla="*/ 2726295 h 5465090"/>
                <a:gd name="connsiteX5" fmla="*/ 779500 w 869842"/>
                <a:gd name="connsiteY5" fmla="*/ 4904782 h 5465090"/>
                <a:gd name="connsiteX6" fmla="*/ 474699 w 869842"/>
                <a:gd name="connsiteY6" fmla="*/ 5450884 h 5465090"/>
                <a:gd name="connsiteX7" fmla="*/ 144499 w 869842"/>
                <a:gd name="connsiteY7" fmla="*/ 5247682 h 5465090"/>
                <a:gd name="connsiteX8" fmla="*/ 30199 w 869842"/>
                <a:gd name="connsiteY8" fmla="*/ 4638082 h 5465090"/>
                <a:gd name="connsiteX9" fmla="*/ 30199 w 869842"/>
                <a:gd name="connsiteY9" fmla="*/ 2726295 h 5465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9842" h="5465090">
                  <a:moveTo>
                    <a:pt x="30199" y="2726295"/>
                  </a:moveTo>
                  <a:cubicBezTo>
                    <a:pt x="38666" y="2068012"/>
                    <a:pt x="17499" y="1142481"/>
                    <a:pt x="80999" y="688383"/>
                  </a:cubicBezTo>
                  <a:cubicBezTo>
                    <a:pt x="144499" y="234285"/>
                    <a:pt x="354049" y="20756"/>
                    <a:pt x="474699" y="1706"/>
                  </a:cubicBezTo>
                  <a:cubicBezTo>
                    <a:pt x="595349" y="-17344"/>
                    <a:pt x="741399" y="119984"/>
                    <a:pt x="804899" y="574082"/>
                  </a:cubicBezTo>
                  <a:cubicBezTo>
                    <a:pt x="868399" y="1028180"/>
                    <a:pt x="885332" y="2032028"/>
                    <a:pt x="855699" y="2726295"/>
                  </a:cubicBezTo>
                  <a:cubicBezTo>
                    <a:pt x="826066" y="3420562"/>
                    <a:pt x="843000" y="4450684"/>
                    <a:pt x="779500" y="4904782"/>
                  </a:cubicBezTo>
                  <a:cubicBezTo>
                    <a:pt x="716000" y="5358880"/>
                    <a:pt x="580533" y="5393734"/>
                    <a:pt x="474699" y="5450884"/>
                  </a:cubicBezTo>
                  <a:cubicBezTo>
                    <a:pt x="368866" y="5508034"/>
                    <a:pt x="218582" y="5383149"/>
                    <a:pt x="144499" y="5247682"/>
                  </a:cubicBezTo>
                  <a:cubicBezTo>
                    <a:pt x="70416" y="5112215"/>
                    <a:pt x="49249" y="5041380"/>
                    <a:pt x="30199" y="4638082"/>
                  </a:cubicBezTo>
                  <a:cubicBezTo>
                    <a:pt x="-33301" y="4183984"/>
                    <a:pt x="21732" y="3384578"/>
                    <a:pt x="30199" y="2726295"/>
                  </a:cubicBezTo>
                  <a:close/>
                </a:path>
              </a:pathLst>
            </a:custGeom>
            <a:solidFill>
              <a:srgbClr val="E8BE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23" name="椭圆 20"/>
            <p:cNvSpPr/>
            <p:nvPr/>
          </p:nvSpPr>
          <p:spPr>
            <a:xfrm rot="1403009">
              <a:off x="8747513" y="2348165"/>
              <a:ext cx="137683" cy="936000"/>
            </a:xfrm>
            <a:custGeom>
              <a:avLst/>
              <a:gdLst>
                <a:gd name="connsiteX0" fmla="*/ 0 w 762000"/>
                <a:gd name="connsiteY0" fmla="*/ 2724589 h 5449177"/>
                <a:gd name="connsiteX1" fmla="*/ 381000 w 762000"/>
                <a:gd name="connsiteY1" fmla="*/ 0 h 5449177"/>
                <a:gd name="connsiteX2" fmla="*/ 762000 w 762000"/>
                <a:gd name="connsiteY2" fmla="*/ 2724589 h 5449177"/>
                <a:gd name="connsiteX3" fmla="*/ 381000 w 762000"/>
                <a:gd name="connsiteY3" fmla="*/ 5449178 h 5449177"/>
                <a:gd name="connsiteX4" fmla="*/ 0 w 762000"/>
                <a:gd name="connsiteY4" fmla="*/ 2724589 h 5449177"/>
                <a:gd name="connsiteX0" fmla="*/ 55160 w 817160"/>
                <a:gd name="connsiteY0" fmla="*/ 2827471 h 5552060"/>
                <a:gd name="connsiteX1" fmla="*/ 42460 w 817160"/>
                <a:gd name="connsiteY1" fmla="*/ 789559 h 5552060"/>
                <a:gd name="connsiteX2" fmla="*/ 436160 w 817160"/>
                <a:gd name="connsiteY2" fmla="*/ 102882 h 5552060"/>
                <a:gd name="connsiteX3" fmla="*/ 817160 w 817160"/>
                <a:gd name="connsiteY3" fmla="*/ 2827471 h 5552060"/>
                <a:gd name="connsiteX4" fmla="*/ 436160 w 817160"/>
                <a:gd name="connsiteY4" fmla="*/ 5552060 h 5552060"/>
                <a:gd name="connsiteX5" fmla="*/ 55160 w 817160"/>
                <a:gd name="connsiteY5" fmla="*/ 2827471 h 5552060"/>
                <a:gd name="connsiteX0" fmla="*/ 55160 w 830364"/>
                <a:gd name="connsiteY0" fmla="*/ 2726295 h 5450884"/>
                <a:gd name="connsiteX1" fmla="*/ 42460 w 830364"/>
                <a:gd name="connsiteY1" fmla="*/ 688383 h 5450884"/>
                <a:gd name="connsiteX2" fmla="*/ 436160 w 830364"/>
                <a:gd name="connsiteY2" fmla="*/ 1706 h 5450884"/>
                <a:gd name="connsiteX3" fmla="*/ 766360 w 830364"/>
                <a:gd name="connsiteY3" fmla="*/ 574082 h 5450884"/>
                <a:gd name="connsiteX4" fmla="*/ 817160 w 830364"/>
                <a:gd name="connsiteY4" fmla="*/ 2726295 h 5450884"/>
                <a:gd name="connsiteX5" fmla="*/ 436160 w 830364"/>
                <a:gd name="connsiteY5" fmla="*/ 5450884 h 5450884"/>
                <a:gd name="connsiteX6" fmla="*/ 55160 w 830364"/>
                <a:gd name="connsiteY6" fmla="*/ 2726295 h 5450884"/>
                <a:gd name="connsiteX0" fmla="*/ 82127 w 857331"/>
                <a:gd name="connsiteY0" fmla="*/ 2726295 h 5533247"/>
                <a:gd name="connsiteX1" fmla="*/ 69427 w 857331"/>
                <a:gd name="connsiteY1" fmla="*/ 688383 h 5533247"/>
                <a:gd name="connsiteX2" fmla="*/ 463127 w 857331"/>
                <a:gd name="connsiteY2" fmla="*/ 1706 h 5533247"/>
                <a:gd name="connsiteX3" fmla="*/ 793327 w 857331"/>
                <a:gd name="connsiteY3" fmla="*/ 574082 h 5533247"/>
                <a:gd name="connsiteX4" fmla="*/ 844127 w 857331"/>
                <a:gd name="connsiteY4" fmla="*/ 2726295 h 5533247"/>
                <a:gd name="connsiteX5" fmla="*/ 463127 w 857331"/>
                <a:gd name="connsiteY5" fmla="*/ 5450884 h 5533247"/>
                <a:gd name="connsiteX6" fmla="*/ 18627 w 857331"/>
                <a:gd name="connsiteY6" fmla="*/ 4638082 h 5533247"/>
                <a:gd name="connsiteX7" fmla="*/ 82127 w 857331"/>
                <a:gd name="connsiteY7" fmla="*/ 2726295 h 5533247"/>
                <a:gd name="connsiteX0" fmla="*/ 82127 w 858270"/>
                <a:gd name="connsiteY0" fmla="*/ 2726295 h 5458837"/>
                <a:gd name="connsiteX1" fmla="*/ 69427 w 858270"/>
                <a:gd name="connsiteY1" fmla="*/ 688383 h 5458837"/>
                <a:gd name="connsiteX2" fmla="*/ 463127 w 858270"/>
                <a:gd name="connsiteY2" fmla="*/ 1706 h 5458837"/>
                <a:gd name="connsiteX3" fmla="*/ 793327 w 858270"/>
                <a:gd name="connsiteY3" fmla="*/ 574082 h 5458837"/>
                <a:gd name="connsiteX4" fmla="*/ 844127 w 858270"/>
                <a:gd name="connsiteY4" fmla="*/ 2726295 h 5458837"/>
                <a:gd name="connsiteX5" fmla="*/ 767928 w 858270"/>
                <a:gd name="connsiteY5" fmla="*/ 4904782 h 5458837"/>
                <a:gd name="connsiteX6" fmla="*/ 463127 w 858270"/>
                <a:gd name="connsiteY6" fmla="*/ 5450884 h 5458837"/>
                <a:gd name="connsiteX7" fmla="*/ 18627 w 858270"/>
                <a:gd name="connsiteY7" fmla="*/ 4638082 h 5458837"/>
                <a:gd name="connsiteX8" fmla="*/ 82127 w 858270"/>
                <a:gd name="connsiteY8" fmla="*/ 2726295 h 5458837"/>
                <a:gd name="connsiteX0" fmla="*/ 82127 w 858270"/>
                <a:gd name="connsiteY0" fmla="*/ 2726295 h 5465090"/>
                <a:gd name="connsiteX1" fmla="*/ 69427 w 858270"/>
                <a:gd name="connsiteY1" fmla="*/ 688383 h 5465090"/>
                <a:gd name="connsiteX2" fmla="*/ 463127 w 858270"/>
                <a:gd name="connsiteY2" fmla="*/ 1706 h 5465090"/>
                <a:gd name="connsiteX3" fmla="*/ 793327 w 858270"/>
                <a:gd name="connsiteY3" fmla="*/ 574082 h 5465090"/>
                <a:gd name="connsiteX4" fmla="*/ 844127 w 858270"/>
                <a:gd name="connsiteY4" fmla="*/ 2726295 h 5465090"/>
                <a:gd name="connsiteX5" fmla="*/ 767928 w 858270"/>
                <a:gd name="connsiteY5" fmla="*/ 4904782 h 5465090"/>
                <a:gd name="connsiteX6" fmla="*/ 463127 w 858270"/>
                <a:gd name="connsiteY6" fmla="*/ 5450884 h 5465090"/>
                <a:gd name="connsiteX7" fmla="*/ 132927 w 858270"/>
                <a:gd name="connsiteY7" fmla="*/ 5247682 h 5465090"/>
                <a:gd name="connsiteX8" fmla="*/ 18627 w 858270"/>
                <a:gd name="connsiteY8" fmla="*/ 4638082 h 5465090"/>
                <a:gd name="connsiteX9" fmla="*/ 82127 w 858270"/>
                <a:gd name="connsiteY9" fmla="*/ 2726295 h 5465090"/>
                <a:gd name="connsiteX0" fmla="*/ 30199 w 869842"/>
                <a:gd name="connsiteY0" fmla="*/ 2726295 h 5465090"/>
                <a:gd name="connsiteX1" fmla="*/ 80999 w 869842"/>
                <a:gd name="connsiteY1" fmla="*/ 688383 h 5465090"/>
                <a:gd name="connsiteX2" fmla="*/ 474699 w 869842"/>
                <a:gd name="connsiteY2" fmla="*/ 1706 h 5465090"/>
                <a:gd name="connsiteX3" fmla="*/ 804899 w 869842"/>
                <a:gd name="connsiteY3" fmla="*/ 574082 h 5465090"/>
                <a:gd name="connsiteX4" fmla="*/ 855699 w 869842"/>
                <a:gd name="connsiteY4" fmla="*/ 2726295 h 5465090"/>
                <a:gd name="connsiteX5" fmla="*/ 779500 w 869842"/>
                <a:gd name="connsiteY5" fmla="*/ 4904782 h 5465090"/>
                <a:gd name="connsiteX6" fmla="*/ 474699 w 869842"/>
                <a:gd name="connsiteY6" fmla="*/ 5450884 h 5465090"/>
                <a:gd name="connsiteX7" fmla="*/ 144499 w 869842"/>
                <a:gd name="connsiteY7" fmla="*/ 5247682 h 5465090"/>
                <a:gd name="connsiteX8" fmla="*/ 30199 w 869842"/>
                <a:gd name="connsiteY8" fmla="*/ 4638082 h 5465090"/>
                <a:gd name="connsiteX9" fmla="*/ 30199 w 869842"/>
                <a:gd name="connsiteY9" fmla="*/ 2726295 h 5465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9842" h="5465090">
                  <a:moveTo>
                    <a:pt x="30199" y="2726295"/>
                  </a:moveTo>
                  <a:cubicBezTo>
                    <a:pt x="38666" y="2068012"/>
                    <a:pt x="17499" y="1142481"/>
                    <a:pt x="80999" y="688383"/>
                  </a:cubicBezTo>
                  <a:cubicBezTo>
                    <a:pt x="144499" y="234285"/>
                    <a:pt x="354049" y="20756"/>
                    <a:pt x="474699" y="1706"/>
                  </a:cubicBezTo>
                  <a:cubicBezTo>
                    <a:pt x="595349" y="-17344"/>
                    <a:pt x="741399" y="119984"/>
                    <a:pt x="804899" y="574082"/>
                  </a:cubicBezTo>
                  <a:cubicBezTo>
                    <a:pt x="868399" y="1028180"/>
                    <a:pt x="885332" y="2032028"/>
                    <a:pt x="855699" y="2726295"/>
                  </a:cubicBezTo>
                  <a:cubicBezTo>
                    <a:pt x="826066" y="3420562"/>
                    <a:pt x="843000" y="4450684"/>
                    <a:pt x="779500" y="4904782"/>
                  </a:cubicBezTo>
                  <a:cubicBezTo>
                    <a:pt x="716000" y="5358880"/>
                    <a:pt x="580533" y="5393734"/>
                    <a:pt x="474699" y="5450884"/>
                  </a:cubicBezTo>
                  <a:cubicBezTo>
                    <a:pt x="368866" y="5508034"/>
                    <a:pt x="218582" y="5383149"/>
                    <a:pt x="144499" y="5247682"/>
                  </a:cubicBezTo>
                  <a:cubicBezTo>
                    <a:pt x="70416" y="5112215"/>
                    <a:pt x="49249" y="5041380"/>
                    <a:pt x="30199" y="4638082"/>
                  </a:cubicBezTo>
                  <a:cubicBezTo>
                    <a:pt x="-33301" y="4183984"/>
                    <a:pt x="21732" y="3384578"/>
                    <a:pt x="30199" y="2726295"/>
                  </a:cubicBezTo>
                  <a:close/>
                </a:path>
              </a:pathLst>
            </a:custGeom>
            <a:solidFill>
              <a:srgbClr val="76A4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24" name="椭圆 20"/>
            <p:cNvSpPr/>
            <p:nvPr/>
          </p:nvSpPr>
          <p:spPr>
            <a:xfrm rot="1403009">
              <a:off x="9028192" y="2348165"/>
              <a:ext cx="137683" cy="936000"/>
            </a:xfrm>
            <a:custGeom>
              <a:avLst/>
              <a:gdLst>
                <a:gd name="connsiteX0" fmla="*/ 0 w 762000"/>
                <a:gd name="connsiteY0" fmla="*/ 2724589 h 5449177"/>
                <a:gd name="connsiteX1" fmla="*/ 381000 w 762000"/>
                <a:gd name="connsiteY1" fmla="*/ 0 h 5449177"/>
                <a:gd name="connsiteX2" fmla="*/ 762000 w 762000"/>
                <a:gd name="connsiteY2" fmla="*/ 2724589 h 5449177"/>
                <a:gd name="connsiteX3" fmla="*/ 381000 w 762000"/>
                <a:gd name="connsiteY3" fmla="*/ 5449178 h 5449177"/>
                <a:gd name="connsiteX4" fmla="*/ 0 w 762000"/>
                <a:gd name="connsiteY4" fmla="*/ 2724589 h 5449177"/>
                <a:gd name="connsiteX0" fmla="*/ 55160 w 817160"/>
                <a:gd name="connsiteY0" fmla="*/ 2827471 h 5552060"/>
                <a:gd name="connsiteX1" fmla="*/ 42460 w 817160"/>
                <a:gd name="connsiteY1" fmla="*/ 789559 h 5552060"/>
                <a:gd name="connsiteX2" fmla="*/ 436160 w 817160"/>
                <a:gd name="connsiteY2" fmla="*/ 102882 h 5552060"/>
                <a:gd name="connsiteX3" fmla="*/ 817160 w 817160"/>
                <a:gd name="connsiteY3" fmla="*/ 2827471 h 5552060"/>
                <a:gd name="connsiteX4" fmla="*/ 436160 w 817160"/>
                <a:gd name="connsiteY4" fmla="*/ 5552060 h 5552060"/>
                <a:gd name="connsiteX5" fmla="*/ 55160 w 817160"/>
                <a:gd name="connsiteY5" fmla="*/ 2827471 h 5552060"/>
                <a:gd name="connsiteX0" fmla="*/ 55160 w 830364"/>
                <a:gd name="connsiteY0" fmla="*/ 2726295 h 5450884"/>
                <a:gd name="connsiteX1" fmla="*/ 42460 w 830364"/>
                <a:gd name="connsiteY1" fmla="*/ 688383 h 5450884"/>
                <a:gd name="connsiteX2" fmla="*/ 436160 w 830364"/>
                <a:gd name="connsiteY2" fmla="*/ 1706 h 5450884"/>
                <a:gd name="connsiteX3" fmla="*/ 766360 w 830364"/>
                <a:gd name="connsiteY3" fmla="*/ 574082 h 5450884"/>
                <a:gd name="connsiteX4" fmla="*/ 817160 w 830364"/>
                <a:gd name="connsiteY4" fmla="*/ 2726295 h 5450884"/>
                <a:gd name="connsiteX5" fmla="*/ 436160 w 830364"/>
                <a:gd name="connsiteY5" fmla="*/ 5450884 h 5450884"/>
                <a:gd name="connsiteX6" fmla="*/ 55160 w 830364"/>
                <a:gd name="connsiteY6" fmla="*/ 2726295 h 5450884"/>
                <a:gd name="connsiteX0" fmla="*/ 82127 w 857331"/>
                <a:gd name="connsiteY0" fmla="*/ 2726295 h 5533247"/>
                <a:gd name="connsiteX1" fmla="*/ 69427 w 857331"/>
                <a:gd name="connsiteY1" fmla="*/ 688383 h 5533247"/>
                <a:gd name="connsiteX2" fmla="*/ 463127 w 857331"/>
                <a:gd name="connsiteY2" fmla="*/ 1706 h 5533247"/>
                <a:gd name="connsiteX3" fmla="*/ 793327 w 857331"/>
                <a:gd name="connsiteY3" fmla="*/ 574082 h 5533247"/>
                <a:gd name="connsiteX4" fmla="*/ 844127 w 857331"/>
                <a:gd name="connsiteY4" fmla="*/ 2726295 h 5533247"/>
                <a:gd name="connsiteX5" fmla="*/ 463127 w 857331"/>
                <a:gd name="connsiteY5" fmla="*/ 5450884 h 5533247"/>
                <a:gd name="connsiteX6" fmla="*/ 18627 w 857331"/>
                <a:gd name="connsiteY6" fmla="*/ 4638082 h 5533247"/>
                <a:gd name="connsiteX7" fmla="*/ 82127 w 857331"/>
                <a:gd name="connsiteY7" fmla="*/ 2726295 h 5533247"/>
                <a:gd name="connsiteX0" fmla="*/ 82127 w 858270"/>
                <a:gd name="connsiteY0" fmla="*/ 2726295 h 5458837"/>
                <a:gd name="connsiteX1" fmla="*/ 69427 w 858270"/>
                <a:gd name="connsiteY1" fmla="*/ 688383 h 5458837"/>
                <a:gd name="connsiteX2" fmla="*/ 463127 w 858270"/>
                <a:gd name="connsiteY2" fmla="*/ 1706 h 5458837"/>
                <a:gd name="connsiteX3" fmla="*/ 793327 w 858270"/>
                <a:gd name="connsiteY3" fmla="*/ 574082 h 5458837"/>
                <a:gd name="connsiteX4" fmla="*/ 844127 w 858270"/>
                <a:gd name="connsiteY4" fmla="*/ 2726295 h 5458837"/>
                <a:gd name="connsiteX5" fmla="*/ 767928 w 858270"/>
                <a:gd name="connsiteY5" fmla="*/ 4904782 h 5458837"/>
                <a:gd name="connsiteX6" fmla="*/ 463127 w 858270"/>
                <a:gd name="connsiteY6" fmla="*/ 5450884 h 5458837"/>
                <a:gd name="connsiteX7" fmla="*/ 18627 w 858270"/>
                <a:gd name="connsiteY7" fmla="*/ 4638082 h 5458837"/>
                <a:gd name="connsiteX8" fmla="*/ 82127 w 858270"/>
                <a:gd name="connsiteY8" fmla="*/ 2726295 h 5458837"/>
                <a:gd name="connsiteX0" fmla="*/ 82127 w 858270"/>
                <a:gd name="connsiteY0" fmla="*/ 2726295 h 5465090"/>
                <a:gd name="connsiteX1" fmla="*/ 69427 w 858270"/>
                <a:gd name="connsiteY1" fmla="*/ 688383 h 5465090"/>
                <a:gd name="connsiteX2" fmla="*/ 463127 w 858270"/>
                <a:gd name="connsiteY2" fmla="*/ 1706 h 5465090"/>
                <a:gd name="connsiteX3" fmla="*/ 793327 w 858270"/>
                <a:gd name="connsiteY3" fmla="*/ 574082 h 5465090"/>
                <a:gd name="connsiteX4" fmla="*/ 844127 w 858270"/>
                <a:gd name="connsiteY4" fmla="*/ 2726295 h 5465090"/>
                <a:gd name="connsiteX5" fmla="*/ 767928 w 858270"/>
                <a:gd name="connsiteY5" fmla="*/ 4904782 h 5465090"/>
                <a:gd name="connsiteX6" fmla="*/ 463127 w 858270"/>
                <a:gd name="connsiteY6" fmla="*/ 5450884 h 5465090"/>
                <a:gd name="connsiteX7" fmla="*/ 132927 w 858270"/>
                <a:gd name="connsiteY7" fmla="*/ 5247682 h 5465090"/>
                <a:gd name="connsiteX8" fmla="*/ 18627 w 858270"/>
                <a:gd name="connsiteY8" fmla="*/ 4638082 h 5465090"/>
                <a:gd name="connsiteX9" fmla="*/ 82127 w 858270"/>
                <a:gd name="connsiteY9" fmla="*/ 2726295 h 5465090"/>
                <a:gd name="connsiteX0" fmla="*/ 30199 w 869842"/>
                <a:gd name="connsiteY0" fmla="*/ 2726295 h 5465090"/>
                <a:gd name="connsiteX1" fmla="*/ 80999 w 869842"/>
                <a:gd name="connsiteY1" fmla="*/ 688383 h 5465090"/>
                <a:gd name="connsiteX2" fmla="*/ 474699 w 869842"/>
                <a:gd name="connsiteY2" fmla="*/ 1706 h 5465090"/>
                <a:gd name="connsiteX3" fmla="*/ 804899 w 869842"/>
                <a:gd name="connsiteY3" fmla="*/ 574082 h 5465090"/>
                <a:gd name="connsiteX4" fmla="*/ 855699 w 869842"/>
                <a:gd name="connsiteY4" fmla="*/ 2726295 h 5465090"/>
                <a:gd name="connsiteX5" fmla="*/ 779500 w 869842"/>
                <a:gd name="connsiteY5" fmla="*/ 4904782 h 5465090"/>
                <a:gd name="connsiteX6" fmla="*/ 474699 w 869842"/>
                <a:gd name="connsiteY6" fmla="*/ 5450884 h 5465090"/>
                <a:gd name="connsiteX7" fmla="*/ 144499 w 869842"/>
                <a:gd name="connsiteY7" fmla="*/ 5247682 h 5465090"/>
                <a:gd name="connsiteX8" fmla="*/ 30199 w 869842"/>
                <a:gd name="connsiteY8" fmla="*/ 4638082 h 5465090"/>
                <a:gd name="connsiteX9" fmla="*/ 30199 w 869842"/>
                <a:gd name="connsiteY9" fmla="*/ 2726295 h 5465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9842" h="5465090">
                  <a:moveTo>
                    <a:pt x="30199" y="2726295"/>
                  </a:moveTo>
                  <a:cubicBezTo>
                    <a:pt x="38666" y="2068012"/>
                    <a:pt x="17499" y="1142481"/>
                    <a:pt x="80999" y="688383"/>
                  </a:cubicBezTo>
                  <a:cubicBezTo>
                    <a:pt x="144499" y="234285"/>
                    <a:pt x="354049" y="20756"/>
                    <a:pt x="474699" y="1706"/>
                  </a:cubicBezTo>
                  <a:cubicBezTo>
                    <a:pt x="595349" y="-17344"/>
                    <a:pt x="741399" y="119984"/>
                    <a:pt x="804899" y="574082"/>
                  </a:cubicBezTo>
                  <a:cubicBezTo>
                    <a:pt x="868399" y="1028180"/>
                    <a:pt x="885332" y="2032028"/>
                    <a:pt x="855699" y="2726295"/>
                  </a:cubicBezTo>
                  <a:cubicBezTo>
                    <a:pt x="826066" y="3420562"/>
                    <a:pt x="843000" y="4450684"/>
                    <a:pt x="779500" y="4904782"/>
                  </a:cubicBezTo>
                  <a:cubicBezTo>
                    <a:pt x="716000" y="5358880"/>
                    <a:pt x="580533" y="5393734"/>
                    <a:pt x="474699" y="5450884"/>
                  </a:cubicBezTo>
                  <a:cubicBezTo>
                    <a:pt x="368866" y="5508034"/>
                    <a:pt x="218582" y="5383149"/>
                    <a:pt x="144499" y="5247682"/>
                  </a:cubicBezTo>
                  <a:cubicBezTo>
                    <a:pt x="70416" y="5112215"/>
                    <a:pt x="49249" y="5041380"/>
                    <a:pt x="30199" y="4638082"/>
                  </a:cubicBezTo>
                  <a:cubicBezTo>
                    <a:pt x="-33301" y="4183984"/>
                    <a:pt x="21732" y="3384578"/>
                    <a:pt x="30199" y="2726295"/>
                  </a:cubicBezTo>
                  <a:close/>
                </a:path>
              </a:pathLst>
            </a:custGeom>
            <a:solidFill>
              <a:srgbClr val="E8BE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34" name="椭圆 20"/>
            <p:cNvSpPr/>
            <p:nvPr/>
          </p:nvSpPr>
          <p:spPr>
            <a:xfrm rot="1403009">
              <a:off x="9382512" y="2348165"/>
              <a:ext cx="137683" cy="936000"/>
            </a:xfrm>
            <a:custGeom>
              <a:avLst/>
              <a:gdLst>
                <a:gd name="connsiteX0" fmla="*/ 0 w 762000"/>
                <a:gd name="connsiteY0" fmla="*/ 2724589 h 5449177"/>
                <a:gd name="connsiteX1" fmla="*/ 381000 w 762000"/>
                <a:gd name="connsiteY1" fmla="*/ 0 h 5449177"/>
                <a:gd name="connsiteX2" fmla="*/ 762000 w 762000"/>
                <a:gd name="connsiteY2" fmla="*/ 2724589 h 5449177"/>
                <a:gd name="connsiteX3" fmla="*/ 381000 w 762000"/>
                <a:gd name="connsiteY3" fmla="*/ 5449178 h 5449177"/>
                <a:gd name="connsiteX4" fmla="*/ 0 w 762000"/>
                <a:gd name="connsiteY4" fmla="*/ 2724589 h 5449177"/>
                <a:gd name="connsiteX0" fmla="*/ 55160 w 817160"/>
                <a:gd name="connsiteY0" fmla="*/ 2827471 h 5552060"/>
                <a:gd name="connsiteX1" fmla="*/ 42460 w 817160"/>
                <a:gd name="connsiteY1" fmla="*/ 789559 h 5552060"/>
                <a:gd name="connsiteX2" fmla="*/ 436160 w 817160"/>
                <a:gd name="connsiteY2" fmla="*/ 102882 h 5552060"/>
                <a:gd name="connsiteX3" fmla="*/ 817160 w 817160"/>
                <a:gd name="connsiteY3" fmla="*/ 2827471 h 5552060"/>
                <a:gd name="connsiteX4" fmla="*/ 436160 w 817160"/>
                <a:gd name="connsiteY4" fmla="*/ 5552060 h 5552060"/>
                <a:gd name="connsiteX5" fmla="*/ 55160 w 817160"/>
                <a:gd name="connsiteY5" fmla="*/ 2827471 h 5552060"/>
                <a:gd name="connsiteX0" fmla="*/ 55160 w 830364"/>
                <a:gd name="connsiteY0" fmla="*/ 2726295 h 5450884"/>
                <a:gd name="connsiteX1" fmla="*/ 42460 w 830364"/>
                <a:gd name="connsiteY1" fmla="*/ 688383 h 5450884"/>
                <a:gd name="connsiteX2" fmla="*/ 436160 w 830364"/>
                <a:gd name="connsiteY2" fmla="*/ 1706 h 5450884"/>
                <a:gd name="connsiteX3" fmla="*/ 766360 w 830364"/>
                <a:gd name="connsiteY3" fmla="*/ 574082 h 5450884"/>
                <a:gd name="connsiteX4" fmla="*/ 817160 w 830364"/>
                <a:gd name="connsiteY4" fmla="*/ 2726295 h 5450884"/>
                <a:gd name="connsiteX5" fmla="*/ 436160 w 830364"/>
                <a:gd name="connsiteY5" fmla="*/ 5450884 h 5450884"/>
                <a:gd name="connsiteX6" fmla="*/ 55160 w 830364"/>
                <a:gd name="connsiteY6" fmla="*/ 2726295 h 5450884"/>
                <a:gd name="connsiteX0" fmla="*/ 82127 w 857331"/>
                <a:gd name="connsiteY0" fmla="*/ 2726295 h 5533247"/>
                <a:gd name="connsiteX1" fmla="*/ 69427 w 857331"/>
                <a:gd name="connsiteY1" fmla="*/ 688383 h 5533247"/>
                <a:gd name="connsiteX2" fmla="*/ 463127 w 857331"/>
                <a:gd name="connsiteY2" fmla="*/ 1706 h 5533247"/>
                <a:gd name="connsiteX3" fmla="*/ 793327 w 857331"/>
                <a:gd name="connsiteY3" fmla="*/ 574082 h 5533247"/>
                <a:gd name="connsiteX4" fmla="*/ 844127 w 857331"/>
                <a:gd name="connsiteY4" fmla="*/ 2726295 h 5533247"/>
                <a:gd name="connsiteX5" fmla="*/ 463127 w 857331"/>
                <a:gd name="connsiteY5" fmla="*/ 5450884 h 5533247"/>
                <a:gd name="connsiteX6" fmla="*/ 18627 w 857331"/>
                <a:gd name="connsiteY6" fmla="*/ 4638082 h 5533247"/>
                <a:gd name="connsiteX7" fmla="*/ 82127 w 857331"/>
                <a:gd name="connsiteY7" fmla="*/ 2726295 h 5533247"/>
                <a:gd name="connsiteX0" fmla="*/ 82127 w 858270"/>
                <a:gd name="connsiteY0" fmla="*/ 2726295 h 5458837"/>
                <a:gd name="connsiteX1" fmla="*/ 69427 w 858270"/>
                <a:gd name="connsiteY1" fmla="*/ 688383 h 5458837"/>
                <a:gd name="connsiteX2" fmla="*/ 463127 w 858270"/>
                <a:gd name="connsiteY2" fmla="*/ 1706 h 5458837"/>
                <a:gd name="connsiteX3" fmla="*/ 793327 w 858270"/>
                <a:gd name="connsiteY3" fmla="*/ 574082 h 5458837"/>
                <a:gd name="connsiteX4" fmla="*/ 844127 w 858270"/>
                <a:gd name="connsiteY4" fmla="*/ 2726295 h 5458837"/>
                <a:gd name="connsiteX5" fmla="*/ 767928 w 858270"/>
                <a:gd name="connsiteY5" fmla="*/ 4904782 h 5458837"/>
                <a:gd name="connsiteX6" fmla="*/ 463127 w 858270"/>
                <a:gd name="connsiteY6" fmla="*/ 5450884 h 5458837"/>
                <a:gd name="connsiteX7" fmla="*/ 18627 w 858270"/>
                <a:gd name="connsiteY7" fmla="*/ 4638082 h 5458837"/>
                <a:gd name="connsiteX8" fmla="*/ 82127 w 858270"/>
                <a:gd name="connsiteY8" fmla="*/ 2726295 h 5458837"/>
                <a:gd name="connsiteX0" fmla="*/ 82127 w 858270"/>
                <a:gd name="connsiteY0" fmla="*/ 2726295 h 5465090"/>
                <a:gd name="connsiteX1" fmla="*/ 69427 w 858270"/>
                <a:gd name="connsiteY1" fmla="*/ 688383 h 5465090"/>
                <a:gd name="connsiteX2" fmla="*/ 463127 w 858270"/>
                <a:gd name="connsiteY2" fmla="*/ 1706 h 5465090"/>
                <a:gd name="connsiteX3" fmla="*/ 793327 w 858270"/>
                <a:gd name="connsiteY3" fmla="*/ 574082 h 5465090"/>
                <a:gd name="connsiteX4" fmla="*/ 844127 w 858270"/>
                <a:gd name="connsiteY4" fmla="*/ 2726295 h 5465090"/>
                <a:gd name="connsiteX5" fmla="*/ 767928 w 858270"/>
                <a:gd name="connsiteY5" fmla="*/ 4904782 h 5465090"/>
                <a:gd name="connsiteX6" fmla="*/ 463127 w 858270"/>
                <a:gd name="connsiteY6" fmla="*/ 5450884 h 5465090"/>
                <a:gd name="connsiteX7" fmla="*/ 132927 w 858270"/>
                <a:gd name="connsiteY7" fmla="*/ 5247682 h 5465090"/>
                <a:gd name="connsiteX8" fmla="*/ 18627 w 858270"/>
                <a:gd name="connsiteY8" fmla="*/ 4638082 h 5465090"/>
                <a:gd name="connsiteX9" fmla="*/ 82127 w 858270"/>
                <a:gd name="connsiteY9" fmla="*/ 2726295 h 5465090"/>
                <a:gd name="connsiteX0" fmla="*/ 30199 w 869842"/>
                <a:gd name="connsiteY0" fmla="*/ 2726295 h 5465090"/>
                <a:gd name="connsiteX1" fmla="*/ 80999 w 869842"/>
                <a:gd name="connsiteY1" fmla="*/ 688383 h 5465090"/>
                <a:gd name="connsiteX2" fmla="*/ 474699 w 869842"/>
                <a:gd name="connsiteY2" fmla="*/ 1706 h 5465090"/>
                <a:gd name="connsiteX3" fmla="*/ 804899 w 869842"/>
                <a:gd name="connsiteY3" fmla="*/ 574082 h 5465090"/>
                <a:gd name="connsiteX4" fmla="*/ 855699 w 869842"/>
                <a:gd name="connsiteY4" fmla="*/ 2726295 h 5465090"/>
                <a:gd name="connsiteX5" fmla="*/ 779500 w 869842"/>
                <a:gd name="connsiteY5" fmla="*/ 4904782 h 5465090"/>
                <a:gd name="connsiteX6" fmla="*/ 474699 w 869842"/>
                <a:gd name="connsiteY6" fmla="*/ 5450884 h 5465090"/>
                <a:gd name="connsiteX7" fmla="*/ 144499 w 869842"/>
                <a:gd name="connsiteY7" fmla="*/ 5247682 h 5465090"/>
                <a:gd name="connsiteX8" fmla="*/ 30199 w 869842"/>
                <a:gd name="connsiteY8" fmla="*/ 4638082 h 5465090"/>
                <a:gd name="connsiteX9" fmla="*/ 30199 w 869842"/>
                <a:gd name="connsiteY9" fmla="*/ 2726295 h 5465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9842" h="5465090">
                  <a:moveTo>
                    <a:pt x="30199" y="2726295"/>
                  </a:moveTo>
                  <a:cubicBezTo>
                    <a:pt x="38666" y="2068012"/>
                    <a:pt x="17499" y="1142481"/>
                    <a:pt x="80999" y="688383"/>
                  </a:cubicBezTo>
                  <a:cubicBezTo>
                    <a:pt x="144499" y="234285"/>
                    <a:pt x="354049" y="20756"/>
                    <a:pt x="474699" y="1706"/>
                  </a:cubicBezTo>
                  <a:cubicBezTo>
                    <a:pt x="595349" y="-17344"/>
                    <a:pt x="741399" y="119984"/>
                    <a:pt x="804899" y="574082"/>
                  </a:cubicBezTo>
                  <a:cubicBezTo>
                    <a:pt x="868399" y="1028180"/>
                    <a:pt x="885332" y="2032028"/>
                    <a:pt x="855699" y="2726295"/>
                  </a:cubicBezTo>
                  <a:cubicBezTo>
                    <a:pt x="826066" y="3420562"/>
                    <a:pt x="843000" y="4450684"/>
                    <a:pt x="779500" y="4904782"/>
                  </a:cubicBezTo>
                  <a:cubicBezTo>
                    <a:pt x="716000" y="5358880"/>
                    <a:pt x="580533" y="5393734"/>
                    <a:pt x="474699" y="5450884"/>
                  </a:cubicBezTo>
                  <a:cubicBezTo>
                    <a:pt x="368866" y="5508034"/>
                    <a:pt x="218582" y="5383149"/>
                    <a:pt x="144499" y="5247682"/>
                  </a:cubicBezTo>
                  <a:cubicBezTo>
                    <a:pt x="70416" y="5112215"/>
                    <a:pt x="49249" y="5041380"/>
                    <a:pt x="30199" y="4638082"/>
                  </a:cubicBezTo>
                  <a:cubicBezTo>
                    <a:pt x="-33301" y="4183984"/>
                    <a:pt x="21732" y="3384578"/>
                    <a:pt x="30199" y="2726295"/>
                  </a:cubicBezTo>
                  <a:close/>
                </a:path>
              </a:pathLst>
            </a:custGeom>
            <a:solidFill>
              <a:srgbClr val="76A4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35" name="椭圆 20"/>
            <p:cNvSpPr/>
            <p:nvPr/>
          </p:nvSpPr>
          <p:spPr>
            <a:xfrm rot="1403009">
              <a:off x="9663191" y="2348165"/>
              <a:ext cx="137683" cy="936000"/>
            </a:xfrm>
            <a:custGeom>
              <a:avLst/>
              <a:gdLst>
                <a:gd name="connsiteX0" fmla="*/ 0 w 762000"/>
                <a:gd name="connsiteY0" fmla="*/ 2724589 h 5449177"/>
                <a:gd name="connsiteX1" fmla="*/ 381000 w 762000"/>
                <a:gd name="connsiteY1" fmla="*/ 0 h 5449177"/>
                <a:gd name="connsiteX2" fmla="*/ 762000 w 762000"/>
                <a:gd name="connsiteY2" fmla="*/ 2724589 h 5449177"/>
                <a:gd name="connsiteX3" fmla="*/ 381000 w 762000"/>
                <a:gd name="connsiteY3" fmla="*/ 5449178 h 5449177"/>
                <a:gd name="connsiteX4" fmla="*/ 0 w 762000"/>
                <a:gd name="connsiteY4" fmla="*/ 2724589 h 5449177"/>
                <a:gd name="connsiteX0" fmla="*/ 55160 w 817160"/>
                <a:gd name="connsiteY0" fmla="*/ 2827471 h 5552060"/>
                <a:gd name="connsiteX1" fmla="*/ 42460 w 817160"/>
                <a:gd name="connsiteY1" fmla="*/ 789559 h 5552060"/>
                <a:gd name="connsiteX2" fmla="*/ 436160 w 817160"/>
                <a:gd name="connsiteY2" fmla="*/ 102882 h 5552060"/>
                <a:gd name="connsiteX3" fmla="*/ 817160 w 817160"/>
                <a:gd name="connsiteY3" fmla="*/ 2827471 h 5552060"/>
                <a:gd name="connsiteX4" fmla="*/ 436160 w 817160"/>
                <a:gd name="connsiteY4" fmla="*/ 5552060 h 5552060"/>
                <a:gd name="connsiteX5" fmla="*/ 55160 w 817160"/>
                <a:gd name="connsiteY5" fmla="*/ 2827471 h 5552060"/>
                <a:gd name="connsiteX0" fmla="*/ 55160 w 830364"/>
                <a:gd name="connsiteY0" fmla="*/ 2726295 h 5450884"/>
                <a:gd name="connsiteX1" fmla="*/ 42460 w 830364"/>
                <a:gd name="connsiteY1" fmla="*/ 688383 h 5450884"/>
                <a:gd name="connsiteX2" fmla="*/ 436160 w 830364"/>
                <a:gd name="connsiteY2" fmla="*/ 1706 h 5450884"/>
                <a:gd name="connsiteX3" fmla="*/ 766360 w 830364"/>
                <a:gd name="connsiteY3" fmla="*/ 574082 h 5450884"/>
                <a:gd name="connsiteX4" fmla="*/ 817160 w 830364"/>
                <a:gd name="connsiteY4" fmla="*/ 2726295 h 5450884"/>
                <a:gd name="connsiteX5" fmla="*/ 436160 w 830364"/>
                <a:gd name="connsiteY5" fmla="*/ 5450884 h 5450884"/>
                <a:gd name="connsiteX6" fmla="*/ 55160 w 830364"/>
                <a:gd name="connsiteY6" fmla="*/ 2726295 h 5450884"/>
                <a:gd name="connsiteX0" fmla="*/ 82127 w 857331"/>
                <a:gd name="connsiteY0" fmla="*/ 2726295 h 5533247"/>
                <a:gd name="connsiteX1" fmla="*/ 69427 w 857331"/>
                <a:gd name="connsiteY1" fmla="*/ 688383 h 5533247"/>
                <a:gd name="connsiteX2" fmla="*/ 463127 w 857331"/>
                <a:gd name="connsiteY2" fmla="*/ 1706 h 5533247"/>
                <a:gd name="connsiteX3" fmla="*/ 793327 w 857331"/>
                <a:gd name="connsiteY3" fmla="*/ 574082 h 5533247"/>
                <a:gd name="connsiteX4" fmla="*/ 844127 w 857331"/>
                <a:gd name="connsiteY4" fmla="*/ 2726295 h 5533247"/>
                <a:gd name="connsiteX5" fmla="*/ 463127 w 857331"/>
                <a:gd name="connsiteY5" fmla="*/ 5450884 h 5533247"/>
                <a:gd name="connsiteX6" fmla="*/ 18627 w 857331"/>
                <a:gd name="connsiteY6" fmla="*/ 4638082 h 5533247"/>
                <a:gd name="connsiteX7" fmla="*/ 82127 w 857331"/>
                <a:gd name="connsiteY7" fmla="*/ 2726295 h 5533247"/>
                <a:gd name="connsiteX0" fmla="*/ 82127 w 858270"/>
                <a:gd name="connsiteY0" fmla="*/ 2726295 h 5458837"/>
                <a:gd name="connsiteX1" fmla="*/ 69427 w 858270"/>
                <a:gd name="connsiteY1" fmla="*/ 688383 h 5458837"/>
                <a:gd name="connsiteX2" fmla="*/ 463127 w 858270"/>
                <a:gd name="connsiteY2" fmla="*/ 1706 h 5458837"/>
                <a:gd name="connsiteX3" fmla="*/ 793327 w 858270"/>
                <a:gd name="connsiteY3" fmla="*/ 574082 h 5458837"/>
                <a:gd name="connsiteX4" fmla="*/ 844127 w 858270"/>
                <a:gd name="connsiteY4" fmla="*/ 2726295 h 5458837"/>
                <a:gd name="connsiteX5" fmla="*/ 767928 w 858270"/>
                <a:gd name="connsiteY5" fmla="*/ 4904782 h 5458837"/>
                <a:gd name="connsiteX6" fmla="*/ 463127 w 858270"/>
                <a:gd name="connsiteY6" fmla="*/ 5450884 h 5458837"/>
                <a:gd name="connsiteX7" fmla="*/ 18627 w 858270"/>
                <a:gd name="connsiteY7" fmla="*/ 4638082 h 5458837"/>
                <a:gd name="connsiteX8" fmla="*/ 82127 w 858270"/>
                <a:gd name="connsiteY8" fmla="*/ 2726295 h 5458837"/>
                <a:gd name="connsiteX0" fmla="*/ 82127 w 858270"/>
                <a:gd name="connsiteY0" fmla="*/ 2726295 h 5465090"/>
                <a:gd name="connsiteX1" fmla="*/ 69427 w 858270"/>
                <a:gd name="connsiteY1" fmla="*/ 688383 h 5465090"/>
                <a:gd name="connsiteX2" fmla="*/ 463127 w 858270"/>
                <a:gd name="connsiteY2" fmla="*/ 1706 h 5465090"/>
                <a:gd name="connsiteX3" fmla="*/ 793327 w 858270"/>
                <a:gd name="connsiteY3" fmla="*/ 574082 h 5465090"/>
                <a:gd name="connsiteX4" fmla="*/ 844127 w 858270"/>
                <a:gd name="connsiteY4" fmla="*/ 2726295 h 5465090"/>
                <a:gd name="connsiteX5" fmla="*/ 767928 w 858270"/>
                <a:gd name="connsiteY5" fmla="*/ 4904782 h 5465090"/>
                <a:gd name="connsiteX6" fmla="*/ 463127 w 858270"/>
                <a:gd name="connsiteY6" fmla="*/ 5450884 h 5465090"/>
                <a:gd name="connsiteX7" fmla="*/ 132927 w 858270"/>
                <a:gd name="connsiteY7" fmla="*/ 5247682 h 5465090"/>
                <a:gd name="connsiteX8" fmla="*/ 18627 w 858270"/>
                <a:gd name="connsiteY8" fmla="*/ 4638082 h 5465090"/>
                <a:gd name="connsiteX9" fmla="*/ 82127 w 858270"/>
                <a:gd name="connsiteY9" fmla="*/ 2726295 h 5465090"/>
                <a:gd name="connsiteX0" fmla="*/ 30199 w 869842"/>
                <a:gd name="connsiteY0" fmla="*/ 2726295 h 5465090"/>
                <a:gd name="connsiteX1" fmla="*/ 80999 w 869842"/>
                <a:gd name="connsiteY1" fmla="*/ 688383 h 5465090"/>
                <a:gd name="connsiteX2" fmla="*/ 474699 w 869842"/>
                <a:gd name="connsiteY2" fmla="*/ 1706 h 5465090"/>
                <a:gd name="connsiteX3" fmla="*/ 804899 w 869842"/>
                <a:gd name="connsiteY3" fmla="*/ 574082 h 5465090"/>
                <a:gd name="connsiteX4" fmla="*/ 855699 w 869842"/>
                <a:gd name="connsiteY4" fmla="*/ 2726295 h 5465090"/>
                <a:gd name="connsiteX5" fmla="*/ 779500 w 869842"/>
                <a:gd name="connsiteY5" fmla="*/ 4904782 h 5465090"/>
                <a:gd name="connsiteX6" fmla="*/ 474699 w 869842"/>
                <a:gd name="connsiteY6" fmla="*/ 5450884 h 5465090"/>
                <a:gd name="connsiteX7" fmla="*/ 144499 w 869842"/>
                <a:gd name="connsiteY7" fmla="*/ 5247682 h 5465090"/>
                <a:gd name="connsiteX8" fmla="*/ 30199 w 869842"/>
                <a:gd name="connsiteY8" fmla="*/ 4638082 h 5465090"/>
                <a:gd name="connsiteX9" fmla="*/ 30199 w 869842"/>
                <a:gd name="connsiteY9" fmla="*/ 2726295 h 5465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9842" h="5465090">
                  <a:moveTo>
                    <a:pt x="30199" y="2726295"/>
                  </a:moveTo>
                  <a:cubicBezTo>
                    <a:pt x="38666" y="2068012"/>
                    <a:pt x="17499" y="1142481"/>
                    <a:pt x="80999" y="688383"/>
                  </a:cubicBezTo>
                  <a:cubicBezTo>
                    <a:pt x="144499" y="234285"/>
                    <a:pt x="354049" y="20756"/>
                    <a:pt x="474699" y="1706"/>
                  </a:cubicBezTo>
                  <a:cubicBezTo>
                    <a:pt x="595349" y="-17344"/>
                    <a:pt x="741399" y="119984"/>
                    <a:pt x="804899" y="574082"/>
                  </a:cubicBezTo>
                  <a:cubicBezTo>
                    <a:pt x="868399" y="1028180"/>
                    <a:pt x="885332" y="2032028"/>
                    <a:pt x="855699" y="2726295"/>
                  </a:cubicBezTo>
                  <a:cubicBezTo>
                    <a:pt x="826066" y="3420562"/>
                    <a:pt x="843000" y="4450684"/>
                    <a:pt x="779500" y="4904782"/>
                  </a:cubicBezTo>
                  <a:cubicBezTo>
                    <a:pt x="716000" y="5358880"/>
                    <a:pt x="580533" y="5393734"/>
                    <a:pt x="474699" y="5450884"/>
                  </a:cubicBezTo>
                  <a:cubicBezTo>
                    <a:pt x="368866" y="5508034"/>
                    <a:pt x="218582" y="5383149"/>
                    <a:pt x="144499" y="5247682"/>
                  </a:cubicBezTo>
                  <a:cubicBezTo>
                    <a:pt x="70416" y="5112215"/>
                    <a:pt x="49249" y="5041380"/>
                    <a:pt x="30199" y="4638082"/>
                  </a:cubicBezTo>
                  <a:cubicBezTo>
                    <a:pt x="-33301" y="4183984"/>
                    <a:pt x="21732" y="3384578"/>
                    <a:pt x="30199" y="2726295"/>
                  </a:cubicBezTo>
                  <a:close/>
                </a:path>
              </a:pathLst>
            </a:custGeom>
            <a:solidFill>
              <a:srgbClr val="E8BE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B0604020202020204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166202"/>
      </p:ext>
    </p:extLst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46" t="21852" r="31541" b="20371"/>
          <a:stretch/>
        </p:blipFill>
        <p:spPr>
          <a:xfrm flipH="1">
            <a:off x="-675609" y="1995054"/>
            <a:ext cx="4253279" cy="5461000"/>
          </a:xfrm>
          <a:prstGeom prst="rect">
            <a:avLst/>
          </a:prstGeom>
        </p:spPr>
      </p:pic>
      <p:sp>
        <p:nvSpPr>
          <p:cNvPr id="28" name="椭圆 5">
            <a:extLst>
              <a:ext uri="{FF2B5EF4-FFF2-40B4-BE49-F238E27FC236}">
                <a16:creationId xmlns:a16="http://schemas.microsoft.com/office/drawing/2014/main" id="{602FBBA3-E05D-44A9-8C84-C28CD71510D6}"/>
              </a:ext>
            </a:extLst>
          </p:cNvPr>
          <p:cNvSpPr/>
          <p:nvPr/>
        </p:nvSpPr>
        <p:spPr>
          <a:xfrm>
            <a:off x="3179238" y="267250"/>
            <a:ext cx="5534025" cy="5534025"/>
          </a:xfrm>
          <a:prstGeom prst="ellipse">
            <a:avLst/>
          </a:prstGeom>
          <a:solidFill>
            <a:schemeClr val="bg1"/>
          </a:solidFill>
          <a:ln w="25400">
            <a:solidFill>
              <a:srgbClr val="5FBD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等线" panose="020B0604020202020204" charset="-122"/>
              <a:cs typeface="+mn-ea"/>
              <a:sym typeface="+mn-lt"/>
            </a:endParaRPr>
          </a:p>
        </p:txBody>
      </p:sp>
      <p:sp>
        <p:nvSpPr>
          <p:cNvPr id="29" name="椭圆 6">
            <a:extLst>
              <a:ext uri="{FF2B5EF4-FFF2-40B4-BE49-F238E27FC236}">
                <a16:creationId xmlns:a16="http://schemas.microsoft.com/office/drawing/2014/main" id="{2CE9FDAD-C2FC-4D3F-A034-6C30ADA2EC03}"/>
              </a:ext>
            </a:extLst>
          </p:cNvPr>
          <p:cNvSpPr/>
          <p:nvPr/>
        </p:nvSpPr>
        <p:spPr>
          <a:xfrm>
            <a:off x="3315512" y="426414"/>
            <a:ext cx="5252642" cy="5252642"/>
          </a:xfrm>
          <a:prstGeom prst="ellipse">
            <a:avLst/>
          </a:prstGeom>
          <a:solidFill>
            <a:schemeClr val="bg1"/>
          </a:solidFill>
          <a:ln w="9525">
            <a:solidFill>
              <a:srgbClr val="5FBDAC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等线" panose="020B0604020202020204" charset="-122"/>
              <a:cs typeface="+mn-ea"/>
              <a:sym typeface="+mn-lt"/>
            </a:endParaRPr>
          </a:p>
        </p:txBody>
      </p:sp>
      <p:sp>
        <p:nvSpPr>
          <p:cNvPr id="30" name="文本框 12">
            <a:extLst>
              <a:ext uri="{FF2B5EF4-FFF2-40B4-BE49-F238E27FC236}">
                <a16:creationId xmlns:a16="http://schemas.microsoft.com/office/drawing/2014/main" id="{850FC2A6-3F21-4285-8BFD-0B904F2BE18D}"/>
              </a:ext>
            </a:extLst>
          </p:cNvPr>
          <p:cNvSpPr txBox="1"/>
          <p:nvPr/>
        </p:nvSpPr>
        <p:spPr>
          <a:xfrm>
            <a:off x="4031699" y="463411"/>
            <a:ext cx="39667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Bài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1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333F50"/>
              </a:solidFill>
              <a:effectLst/>
              <a:uLnTx/>
              <a:uFillTx/>
              <a:latin typeface="Cambria" panose="02040503050406030204" pitchFamily="18" charset="0"/>
              <a:ea typeface=".黑体-韩语" panose="02000500000000000000" pitchFamily="2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1" name="文本框 13">
            <a:extLst>
              <a:ext uri="{FF2B5EF4-FFF2-40B4-BE49-F238E27FC236}">
                <a16:creationId xmlns:a16="http://schemas.microsoft.com/office/drawing/2014/main" id="{9B03085F-4CF1-4F21-81CB-8D9534F5662E}"/>
              </a:ext>
            </a:extLst>
          </p:cNvPr>
          <p:cNvSpPr txBox="1"/>
          <p:nvPr/>
        </p:nvSpPr>
        <p:spPr>
          <a:xfrm>
            <a:off x="3844146" y="1411852"/>
            <a:ext cx="422052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744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Tìm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744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744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những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744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744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từ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744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744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ngữ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744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400" b="1" i="1" u="none" strike="noStrike" kern="1200" cap="none" spc="0" normalizeH="0" baseline="0" noProof="0" dirty="0" err="1">
                <a:ln>
                  <a:noFill/>
                </a:ln>
                <a:solidFill>
                  <a:srgbClr val="FF744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cùng</a:t>
            </a:r>
            <a:r>
              <a:rPr kumimoji="0" lang="en-US" altLang="zh-CN" sz="4400" b="1" i="1" u="none" strike="noStrike" kern="1200" cap="none" spc="0" normalizeH="0" baseline="0" noProof="0" dirty="0">
                <a:ln>
                  <a:noFill/>
                </a:ln>
                <a:solidFill>
                  <a:srgbClr val="FF744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400" b="1" i="1" u="none" strike="noStrike" kern="1200" cap="none" spc="0" normalizeH="0" baseline="0" noProof="0" dirty="0" err="1">
                <a:ln>
                  <a:noFill/>
                </a:ln>
                <a:solidFill>
                  <a:srgbClr val="FF744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nghĩa</a:t>
            </a:r>
            <a:r>
              <a:rPr kumimoji="0" lang="en-US" altLang="zh-CN" sz="4400" b="1" i="1" u="none" strike="noStrike" kern="1200" cap="none" spc="0" normalizeH="0" baseline="0" noProof="0" dirty="0">
                <a:ln>
                  <a:noFill/>
                </a:ln>
                <a:solidFill>
                  <a:srgbClr val="FF744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744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và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744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744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những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744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744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từ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744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744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ngữ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744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400" b="1" i="1" u="none" strike="noStrike" kern="1200" cap="none" spc="0" normalizeH="0" baseline="0" noProof="0" dirty="0" err="1">
                <a:ln>
                  <a:noFill/>
                </a:ln>
                <a:solidFill>
                  <a:srgbClr val="FF744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trái</a:t>
            </a:r>
            <a:r>
              <a:rPr kumimoji="0" lang="en-US" altLang="zh-CN" sz="4400" b="1" i="1" u="none" strike="noStrike" kern="1200" cap="none" spc="0" normalizeH="0" baseline="0" noProof="0" dirty="0">
                <a:ln>
                  <a:noFill/>
                </a:ln>
                <a:solidFill>
                  <a:srgbClr val="FF744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400" b="1" i="1" u="none" strike="noStrike" kern="1200" cap="none" spc="0" normalizeH="0" baseline="0" noProof="0" dirty="0" err="1">
                <a:ln>
                  <a:noFill/>
                </a:ln>
                <a:solidFill>
                  <a:srgbClr val="FF744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nghĩa</a:t>
            </a:r>
            <a:r>
              <a:rPr kumimoji="0" lang="en-US" altLang="zh-CN" sz="4400" b="1" i="1" u="none" strike="noStrike" kern="1200" cap="none" spc="0" normalizeH="0" baseline="0" noProof="0" dirty="0">
                <a:ln>
                  <a:noFill/>
                </a:ln>
                <a:solidFill>
                  <a:srgbClr val="FF744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744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với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744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trung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thực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.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E63700"/>
              </a:solidFill>
              <a:effectLst/>
              <a:uLnTx/>
              <a:uFillTx/>
              <a:latin typeface="Cambria" panose="02040503050406030204" pitchFamily="18" charset="0"/>
              <a:ea typeface=".黑体-韩语" panose="02000500000000000000" pitchFamily="2" charset="-122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33" name="Picture 4" descr="http://img.hb.aicdn.com/0de736591ae74cd04425858ae889ed2c6431afcde5dcc-h4wylE">
            <a:extLst>
              <a:ext uri="{FF2B5EF4-FFF2-40B4-BE49-F238E27FC236}">
                <a16:creationId xmlns:a16="http://schemas.microsoft.com/office/drawing/2014/main" id="{68B7BCB4-9711-4C5C-A9E7-E3961C3EA8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31"/>
          <a:stretch>
            <a:fillRect/>
          </a:stretch>
        </p:blipFill>
        <p:spPr bwMode="auto">
          <a:xfrm rot="10800000">
            <a:off x="8780862" y="-673665"/>
            <a:ext cx="3387061" cy="4946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椭圆 5">
            <a:extLst>
              <a:ext uri="{FF2B5EF4-FFF2-40B4-BE49-F238E27FC236}">
                <a16:creationId xmlns:a16="http://schemas.microsoft.com/office/drawing/2014/main" id="{602FBBA3-E05D-44A9-8C84-C28CD71510D6}"/>
              </a:ext>
            </a:extLst>
          </p:cNvPr>
          <p:cNvSpPr/>
          <p:nvPr/>
        </p:nvSpPr>
        <p:spPr>
          <a:xfrm>
            <a:off x="9066286" y="1341609"/>
            <a:ext cx="2844908" cy="2844908"/>
          </a:xfrm>
          <a:prstGeom prst="ellipse">
            <a:avLst/>
          </a:prstGeom>
          <a:solidFill>
            <a:schemeClr val="bg1"/>
          </a:solidFill>
          <a:ln w="25400">
            <a:solidFill>
              <a:srgbClr val="5FBD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等线" panose="020B0604020202020204" charset="-122"/>
              <a:cs typeface="+mn-ea"/>
              <a:sym typeface="+mn-lt"/>
            </a:endParaRPr>
          </a:p>
        </p:txBody>
      </p:sp>
      <p:sp>
        <p:nvSpPr>
          <p:cNvPr id="35" name="椭圆 6">
            <a:extLst>
              <a:ext uri="{FF2B5EF4-FFF2-40B4-BE49-F238E27FC236}">
                <a16:creationId xmlns:a16="http://schemas.microsoft.com/office/drawing/2014/main" id="{2CE9FDAD-C2FC-4D3F-A034-6C30ADA2EC03}"/>
              </a:ext>
            </a:extLst>
          </p:cNvPr>
          <p:cNvSpPr/>
          <p:nvPr/>
        </p:nvSpPr>
        <p:spPr>
          <a:xfrm>
            <a:off x="9133330" y="1394690"/>
            <a:ext cx="2700256" cy="2700256"/>
          </a:xfrm>
          <a:prstGeom prst="ellipse">
            <a:avLst/>
          </a:prstGeom>
          <a:solidFill>
            <a:schemeClr val="bg1"/>
          </a:solidFill>
          <a:ln w="9525">
            <a:solidFill>
              <a:srgbClr val="5FBDAC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等线" panose="020B0604020202020204" charset="-122"/>
              <a:cs typeface="+mn-ea"/>
              <a:sym typeface="+mn-lt"/>
            </a:endParaRPr>
          </a:p>
        </p:txBody>
      </p:sp>
      <p:sp>
        <p:nvSpPr>
          <p:cNvPr id="36" name="文本框 12">
            <a:extLst>
              <a:ext uri="{FF2B5EF4-FFF2-40B4-BE49-F238E27FC236}">
                <a16:creationId xmlns:a16="http://schemas.microsoft.com/office/drawing/2014/main" id="{850FC2A6-3F21-4285-8BFD-0B904F2BE18D}"/>
              </a:ext>
            </a:extLst>
          </p:cNvPr>
          <p:cNvSpPr txBox="1"/>
          <p:nvPr/>
        </p:nvSpPr>
        <p:spPr>
          <a:xfrm>
            <a:off x="9166492" y="1448965"/>
            <a:ext cx="27058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Mẫu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.黑体-韩语" panose="02000500000000000000" pitchFamily="2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7" name="文本框 13">
            <a:extLst>
              <a:ext uri="{FF2B5EF4-FFF2-40B4-BE49-F238E27FC236}">
                <a16:creationId xmlns:a16="http://schemas.microsoft.com/office/drawing/2014/main" id="{9B03085F-4CF1-4F21-81CB-8D9534F5662E}"/>
              </a:ext>
            </a:extLst>
          </p:cNvPr>
          <p:cNvSpPr txBox="1"/>
          <p:nvPr/>
        </p:nvSpPr>
        <p:spPr>
          <a:xfrm>
            <a:off x="8979739" y="2026460"/>
            <a:ext cx="300743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744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Từ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744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744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cùng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744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744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nghĩa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744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:  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744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        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thật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thà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744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.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744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-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744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Từ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744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744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trái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744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744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nghĩa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744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: 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744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        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gian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dối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744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.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E63700"/>
              </a:solidFill>
              <a:effectLst/>
              <a:uLnTx/>
              <a:uFillTx/>
              <a:latin typeface="Cambria" panose="02040503050406030204" pitchFamily="18" charset="0"/>
              <a:ea typeface=".黑体-韩语" panose="02000500000000000000" pitchFamily="2" charset="-122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54012686"/>
      </p:ext>
    </p:extLst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390"/>
                            </p:stCondLst>
                            <p:childTnLst>
                              <p:par>
                                <p:cTn id="1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34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3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3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3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300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300"/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5"/>
          <p:cNvSpPr/>
          <p:nvPr/>
        </p:nvSpPr>
        <p:spPr>
          <a:xfrm>
            <a:off x="1385603" y="138962"/>
            <a:ext cx="3354902" cy="939913"/>
          </a:xfrm>
          <a:prstGeom prst="roundRect">
            <a:avLst>
              <a:gd name="adj" fmla="val 50000"/>
            </a:avLst>
          </a:prstGeom>
          <a:solidFill>
            <a:srgbClr val="5FBD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Từ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cùng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nghĩa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với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trung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thực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等线" panose="020B0604020202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" name="矩形: 圆角 31"/>
          <p:cNvSpPr/>
          <p:nvPr/>
        </p:nvSpPr>
        <p:spPr>
          <a:xfrm>
            <a:off x="7538301" y="160793"/>
            <a:ext cx="3157367" cy="918082"/>
          </a:xfrm>
          <a:prstGeom prst="roundRect">
            <a:avLst>
              <a:gd name="adj" fmla="val 50000"/>
            </a:avLst>
          </a:prstGeom>
          <a:solidFill>
            <a:srgbClr val="FF74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Từ trái nghĩa với trung thực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等线" panose="020B0604020202020204" charset="-122"/>
              <a:cs typeface="Times New Roman" panose="02020603050405020304" pitchFamily="18" charset="0"/>
              <a:sym typeface="+mn-lt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6043386" y="290286"/>
            <a:ext cx="0" cy="6313714"/>
          </a:xfrm>
          <a:prstGeom prst="line">
            <a:avLst/>
          </a:prstGeom>
          <a:ln w="76200">
            <a:solidFill>
              <a:srgbClr val="515F6A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lowchart: Terminator 4"/>
          <p:cNvSpPr/>
          <p:nvPr/>
        </p:nvSpPr>
        <p:spPr>
          <a:xfrm>
            <a:off x="160677" y="1224230"/>
            <a:ext cx="5716814" cy="3877555"/>
          </a:xfrm>
          <a:prstGeom prst="flowChartTerminator">
            <a:avLst/>
          </a:prstGeom>
          <a:solidFill>
            <a:schemeClr val="bg1"/>
          </a:solidFill>
          <a:ln w="38100">
            <a:solidFill>
              <a:srgbClr val="5FBD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3F978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thẳng thắn, thẳng tính, ngay thẳng, ngay thật, chân thật, thật thà, thành thật, thật lòng, thật tình, thật tâm, bộc trực, </a:t>
            </a:r>
            <a:b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3F978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</a:b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3F978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chính trực, …</a:t>
            </a:r>
          </a:p>
        </p:txBody>
      </p:sp>
      <p:sp>
        <p:nvSpPr>
          <p:cNvPr id="6" name="Flowchart: Terminator 5"/>
          <p:cNvSpPr/>
          <p:nvPr/>
        </p:nvSpPr>
        <p:spPr>
          <a:xfrm>
            <a:off x="245135" y="1281533"/>
            <a:ext cx="5546137" cy="3762948"/>
          </a:xfrm>
          <a:prstGeom prst="flowChartTerminator">
            <a:avLst/>
          </a:prstGeom>
          <a:noFill/>
          <a:ln w="28575">
            <a:solidFill>
              <a:srgbClr val="5FBDAC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srgbClr val="5FBDAC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Flowchart: Terminator 6"/>
          <p:cNvSpPr/>
          <p:nvPr/>
        </p:nvSpPr>
        <p:spPr>
          <a:xfrm>
            <a:off x="6259460" y="1224229"/>
            <a:ext cx="5716814" cy="3877555"/>
          </a:xfrm>
          <a:prstGeom prst="flowChartTerminator">
            <a:avLst/>
          </a:prstGeom>
          <a:solidFill>
            <a:schemeClr val="bg1"/>
          </a:solidFill>
          <a:ln w="38100">
            <a:solidFill>
              <a:srgbClr val="FF74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dối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trá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gian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dối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gian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lận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gian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manh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gian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ngoan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gian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giảo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gian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trá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lừa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bịp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lừa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dối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bịp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bợm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lừa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đảo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lừa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lọc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…</a:t>
            </a:r>
          </a:p>
        </p:txBody>
      </p:sp>
      <p:sp>
        <p:nvSpPr>
          <p:cNvPr id="8" name="Flowchart: Terminator 7"/>
          <p:cNvSpPr/>
          <p:nvPr/>
        </p:nvSpPr>
        <p:spPr>
          <a:xfrm>
            <a:off x="6343918" y="1281532"/>
            <a:ext cx="5546137" cy="3762948"/>
          </a:xfrm>
          <a:prstGeom prst="flowChartTerminator">
            <a:avLst/>
          </a:prstGeom>
          <a:noFill/>
          <a:ln w="28575">
            <a:solidFill>
              <a:srgbClr val="FF744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srgbClr val="5FBDAC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图片 4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8211" y="4444004"/>
            <a:ext cx="2615353" cy="2413996"/>
          </a:xfrm>
          <a:prstGeom prst="rect">
            <a:avLst/>
          </a:prstGeom>
        </p:spPr>
      </p:pic>
      <p:pic>
        <p:nvPicPr>
          <p:cNvPr id="10" name="图片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1098" y="4409190"/>
            <a:ext cx="2809592" cy="2448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086075"/>
      </p:ext>
    </p:extLst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5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5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6088">
            <a:off x="-54666" y="-61402"/>
            <a:ext cx="3272083" cy="3074740"/>
          </a:xfrm>
          <a:prstGeom prst="rect">
            <a:avLst/>
          </a:prstGeom>
        </p:spPr>
      </p:pic>
      <p:sp>
        <p:nvSpPr>
          <p:cNvPr id="2" name="矩形 22"/>
          <p:cNvSpPr/>
          <p:nvPr/>
        </p:nvSpPr>
        <p:spPr>
          <a:xfrm>
            <a:off x="2505205" y="513568"/>
            <a:ext cx="9169053" cy="5433602"/>
          </a:xfrm>
          <a:prstGeom prst="rect">
            <a:avLst/>
          </a:prstGeom>
          <a:solidFill>
            <a:schemeClr val="bg1"/>
          </a:solidFill>
          <a:ln w="31750">
            <a:solidFill>
              <a:srgbClr val="4AA087"/>
            </a:solidFill>
          </a:ln>
          <a:effectLst>
            <a:outerShdw blurRad="889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.黑体-韩语" panose="02000500000000000000" pitchFamily="2" charset="-122"/>
              <a:cs typeface=".黑体-韩语" panose="02000500000000000000" pitchFamily="2" charset="-122"/>
              <a:sym typeface="+mn-lt"/>
            </a:endParaRPr>
          </a:p>
        </p:txBody>
      </p:sp>
      <p:pic>
        <p:nvPicPr>
          <p:cNvPr id="5" name="图片 1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9" r="30907" b="57508"/>
          <a:stretch>
            <a:fillRect/>
          </a:stretch>
        </p:blipFill>
        <p:spPr>
          <a:xfrm>
            <a:off x="1472576" y="2793288"/>
            <a:ext cx="2286014" cy="1609460"/>
          </a:xfrm>
          <a:prstGeom prst="rect">
            <a:avLst/>
          </a:prstGeom>
        </p:spPr>
      </p:pic>
      <p:pic>
        <p:nvPicPr>
          <p:cNvPr id="7" name="图片 1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9" r="30907" b="57508"/>
          <a:stretch>
            <a:fillRect/>
          </a:stretch>
        </p:blipFill>
        <p:spPr>
          <a:xfrm>
            <a:off x="9448367" y="3386770"/>
            <a:ext cx="2350751" cy="1655039"/>
          </a:xfrm>
          <a:prstGeom prst="rect">
            <a:avLst/>
          </a:prstGeom>
        </p:spPr>
      </p:pic>
      <p:sp>
        <p:nvSpPr>
          <p:cNvPr id="10" name="文本框 32"/>
          <p:cNvSpPr txBox="1"/>
          <p:nvPr/>
        </p:nvSpPr>
        <p:spPr>
          <a:xfrm>
            <a:off x="4041336" y="2725051"/>
            <a:ext cx="73832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000">
                <a:ln w="6350">
                  <a:noFill/>
                </a:ln>
                <a:solidFill>
                  <a:srgbClr val="333F50"/>
                </a:solidFill>
                <a:latin typeface="汉仪太极体简" panose="02010604000101010101" pitchFamily="2" charset="-122"/>
                <a:ea typeface="汉仪太极体简" panose="02010604000101010101" pitchFamily="2" charset="-122"/>
              </a:defRPr>
            </a:lvl1pPr>
          </a:lstStyle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3F978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Tô</a:t>
            </a:r>
            <a:r>
              <a:rPr kumimoji="0" lang="en-US" altLang="zh-CN" sz="4000" b="1" i="0" u="none" strike="noStrike" kern="1200" cap="none" spc="0" normalizeH="0" baseline="0" noProof="0" dirty="0">
                <a:ln w="6350">
                  <a:noFill/>
                </a:ln>
                <a:solidFill>
                  <a:srgbClr val="3F978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3F978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Hiến</a:t>
            </a:r>
            <a:r>
              <a:rPr kumimoji="0" lang="en-US" altLang="zh-CN" sz="4000" b="1" i="0" u="none" strike="noStrike" kern="1200" cap="none" spc="0" normalizeH="0" baseline="0" noProof="0" dirty="0">
                <a:ln w="6350">
                  <a:noFill/>
                </a:ln>
                <a:solidFill>
                  <a:srgbClr val="3F978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3F978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Thành</a:t>
            </a:r>
            <a:r>
              <a:rPr kumimoji="0" lang="en-US" altLang="zh-CN" sz="4000" b="1" i="0" u="none" strike="noStrike" kern="1200" cap="none" spc="0" normalizeH="0" baseline="0" noProof="0" dirty="0">
                <a:ln w="6350">
                  <a:noFill/>
                </a:ln>
                <a:solidFill>
                  <a:srgbClr val="3F978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3F978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nổi</a:t>
            </a:r>
            <a:r>
              <a:rPr kumimoji="0" lang="en-US" altLang="zh-CN" sz="4000" b="1" i="0" u="none" strike="noStrike" kern="1200" cap="none" spc="0" normalizeH="0" baseline="0" noProof="0" dirty="0">
                <a:ln w="6350">
                  <a:noFill/>
                </a:ln>
                <a:solidFill>
                  <a:srgbClr val="3F978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3F978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tiếng</a:t>
            </a:r>
            <a:r>
              <a:rPr kumimoji="0" lang="en-US" altLang="zh-CN" sz="4000" b="1" i="0" u="none" strike="noStrike" kern="1200" cap="none" spc="0" normalizeH="0" baseline="0" noProof="0" dirty="0">
                <a:ln w="6350">
                  <a:noFill/>
                </a:ln>
                <a:solidFill>
                  <a:srgbClr val="3F978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3F978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là</a:t>
            </a:r>
            <a:r>
              <a:rPr kumimoji="0" lang="en-US" altLang="zh-CN" sz="4000" b="1" i="0" u="none" strike="noStrike" kern="1200" cap="none" spc="0" normalizeH="0" baseline="0" noProof="0" dirty="0">
                <a:ln w="6350">
                  <a:noFill/>
                </a:ln>
                <a:solidFill>
                  <a:srgbClr val="3F978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3F978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người</a:t>
            </a:r>
            <a:r>
              <a:rPr kumimoji="0" lang="en-US" altLang="zh-CN" sz="4000" b="1" i="0" u="none" strike="noStrike" kern="1200" cap="none" spc="0" normalizeH="0" baseline="0" noProof="0" dirty="0">
                <a:ln w="6350">
                  <a:noFill/>
                </a:ln>
                <a:solidFill>
                  <a:srgbClr val="3F978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chính</a:t>
            </a:r>
            <a:r>
              <a:rPr kumimoji="0" lang="en-US" altLang="zh-CN" sz="4000" b="1" i="0" u="none" strike="noStrike" kern="1200" cap="none" spc="0" normalizeH="0" baseline="0" noProof="0" dirty="0">
                <a:ln w="6350"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trực</a:t>
            </a:r>
            <a:r>
              <a:rPr kumimoji="0" lang="en-US" altLang="zh-CN" sz="4000" b="1" i="0" u="none" strike="noStrike" kern="1200" cap="none" spc="0" normalizeH="0" baseline="0" noProof="0" dirty="0">
                <a:ln w="6350">
                  <a:noFill/>
                </a:ln>
                <a:solidFill>
                  <a:srgbClr val="3F978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.</a:t>
            </a:r>
            <a:endParaRPr kumimoji="0" lang="zh-CN" altLang="en-US" sz="4000" b="1" i="0" u="none" strike="noStrike" kern="1200" cap="none" spc="0" normalizeH="0" baseline="0" noProof="0" dirty="0">
              <a:ln w="6350">
                <a:noFill/>
              </a:ln>
              <a:solidFill>
                <a:srgbClr val="3F9786"/>
              </a:solidFill>
              <a:effectLst/>
              <a:uLnTx/>
              <a:uFillTx/>
              <a:latin typeface="Cambria" panose="02040503050406030204" pitchFamily="18" charset="0"/>
              <a:ea typeface=".黑体-韩语" panose="02000500000000000000" pitchFamily="2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1" name="文本框 33"/>
          <p:cNvSpPr txBox="1"/>
          <p:nvPr/>
        </p:nvSpPr>
        <p:spPr>
          <a:xfrm>
            <a:off x="3323376" y="4241210"/>
            <a:ext cx="82196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000">
                <a:ln w="6350">
                  <a:noFill/>
                </a:ln>
                <a:solidFill>
                  <a:srgbClr val="333F50"/>
                </a:solidFill>
                <a:latin typeface="汉仪太极体简" panose="02010604000101010101" pitchFamily="2" charset="-122"/>
                <a:ea typeface="汉仪太极体简" panose="02010604000101010101" pitchFamily="2" charset="-122"/>
              </a:defRPr>
            </a:lvl1pPr>
          </a:lstStyle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FF44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Trong</a:t>
            </a:r>
            <a:r>
              <a:rPr kumimoji="0" lang="en-US" altLang="zh-CN" sz="4000" b="1" i="0" u="none" strike="noStrike" kern="1200" cap="none" spc="0" normalizeH="0" baseline="0" noProof="0" dirty="0">
                <a:ln w="6350">
                  <a:noFill/>
                </a:ln>
                <a:solidFill>
                  <a:srgbClr val="FF44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FF44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các</a:t>
            </a:r>
            <a:r>
              <a:rPr kumimoji="0" lang="en-US" altLang="zh-CN" sz="4000" b="1" i="0" u="none" strike="noStrike" kern="1200" cap="none" spc="0" normalizeH="0" baseline="0" noProof="0" dirty="0">
                <a:ln w="6350">
                  <a:noFill/>
                </a:ln>
                <a:solidFill>
                  <a:srgbClr val="FF44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FF44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câu</a:t>
            </a:r>
            <a:r>
              <a:rPr kumimoji="0" lang="en-US" altLang="zh-CN" sz="4000" b="1" i="0" u="none" strike="noStrike" kern="1200" cap="none" spc="0" normalizeH="0" baseline="0" noProof="0" dirty="0">
                <a:ln w="6350">
                  <a:noFill/>
                </a:ln>
                <a:solidFill>
                  <a:srgbClr val="FF44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FF44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chuyện</a:t>
            </a:r>
            <a:r>
              <a:rPr kumimoji="0" lang="en-US" altLang="zh-CN" sz="4000" b="1" i="0" u="none" strike="noStrike" kern="1200" cap="none" spc="0" normalizeH="0" baseline="0" noProof="0" dirty="0">
                <a:ln w="6350">
                  <a:noFill/>
                </a:ln>
                <a:solidFill>
                  <a:srgbClr val="FF44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FF44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cổ</a:t>
            </a:r>
            <a:r>
              <a:rPr kumimoji="0" lang="en-US" altLang="zh-CN" sz="4000" b="1" i="0" u="none" strike="noStrike" kern="1200" cap="none" spc="0" normalizeH="0" baseline="0" noProof="0" dirty="0">
                <a:ln w="6350">
                  <a:noFill/>
                </a:ln>
                <a:solidFill>
                  <a:srgbClr val="FF44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FF44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tích</a:t>
            </a:r>
            <a:r>
              <a:rPr kumimoji="0" lang="en-US" altLang="zh-CN" sz="4000" b="1" i="0" u="none" strike="noStrike" kern="1200" cap="none" spc="0" normalizeH="0" baseline="0" noProof="0" dirty="0">
                <a:ln w="6350">
                  <a:noFill/>
                </a:ln>
                <a:solidFill>
                  <a:srgbClr val="FF44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, </a:t>
            </a:r>
            <a:r>
              <a:rPr kumimoji="0" lang="en-US" altLang="zh-CN" sz="40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FF44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cáo</a:t>
            </a:r>
            <a:r>
              <a:rPr kumimoji="0" lang="en-US" altLang="zh-CN" sz="4000" b="1" i="0" u="none" strike="noStrike" kern="1200" cap="none" spc="0" normalizeH="0" baseline="0" noProof="0" dirty="0">
                <a:ln w="6350">
                  <a:noFill/>
                </a:ln>
                <a:solidFill>
                  <a:srgbClr val="FF44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FF44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thường</a:t>
            </a:r>
            <a:r>
              <a:rPr kumimoji="0" lang="en-US" altLang="zh-CN" sz="4000" b="1" i="0" u="none" strike="noStrike" kern="1200" cap="none" spc="0" normalizeH="0" baseline="0" noProof="0" dirty="0">
                <a:ln w="6350">
                  <a:noFill/>
                </a:ln>
                <a:solidFill>
                  <a:srgbClr val="FF44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FF44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là</a:t>
            </a:r>
            <a:r>
              <a:rPr kumimoji="0" lang="en-US" altLang="zh-CN" sz="4000" b="1" i="0" u="none" strike="noStrike" kern="1200" cap="none" spc="0" normalizeH="0" baseline="0" noProof="0" dirty="0">
                <a:ln w="6350">
                  <a:noFill/>
                </a:ln>
                <a:solidFill>
                  <a:srgbClr val="FF44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con </a:t>
            </a:r>
            <a:r>
              <a:rPr kumimoji="0" lang="en-US" altLang="zh-CN" sz="40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FF44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vật</a:t>
            </a:r>
            <a:r>
              <a:rPr kumimoji="0" lang="en-US" altLang="zh-CN" sz="4000" b="1" i="0" u="none" strike="noStrike" kern="1200" cap="none" spc="0" normalizeH="0" baseline="0" noProof="0" dirty="0">
                <a:ln w="6350">
                  <a:noFill/>
                </a:ln>
                <a:solidFill>
                  <a:srgbClr val="FF44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FF44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rất</a:t>
            </a:r>
            <a:r>
              <a:rPr kumimoji="0" lang="en-US" altLang="zh-CN" sz="4000" b="1" i="0" u="none" strike="noStrike" kern="1200" cap="none" spc="0" normalizeH="0" baseline="0" noProof="0" dirty="0">
                <a:ln w="6350">
                  <a:noFill/>
                </a:ln>
                <a:solidFill>
                  <a:srgbClr val="FF44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gian</a:t>
            </a:r>
            <a:r>
              <a:rPr kumimoji="0" lang="en-US" altLang="zh-CN" sz="4000" b="1" i="0" u="none" strike="noStrike" kern="1200" cap="none" spc="0" normalizeH="0" baseline="0" noProof="0" dirty="0">
                <a:ln w="6350"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 w="6350"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ngoan</a:t>
            </a:r>
            <a:r>
              <a:rPr kumimoji="0" lang="en-US" altLang="zh-CN" sz="4000" b="1" i="0" u="none" strike="noStrike" kern="1200" cap="none" spc="0" normalizeH="0" baseline="0" noProof="0" dirty="0">
                <a:ln w="6350">
                  <a:noFill/>
                </a:ln>
                <a:solidFill>
                  <a:srgbClr val="FF44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.</a:t>
            </a:r>
            <a:endParaRPr kumimoji="0" lang="zh-CN" altLang="en-US" sz="4000" b="1" i="0" u="none" strike="noStrike" kern="1200" cap="none" spc="0" normalizeH="0" baseline="0" noProof="0" dirty="0">
              <a:ln w="6350">
                <a:noFill/>
              </a:ln>
              <a:solidFill>
                <a:srgbClr val="FF4409"/>
              </a:solidFill>
              <a:effectLst/>
              <a:uLnTx/>
              <a:uFillTx/>
              <a:latin typeface="Cambria" panose="02040503050406030204" pitchFamily="18" charset="0"/>
              <a:ea typeface=".黑体-韩语" panose="02000500000000000000" pitchFamily="2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4" name="文本框 17"/>
          <p:cNvSpPr txBox="1"/>
          <p:nvPr/>
        </p:nvSpPr>
        <p:spPr>
          <a:xfrm>
            <a:off x="2583619" y="740783"/>
            <a:ext cx="83446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	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Bài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tập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2.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Đặt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câu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với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một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từ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cùng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nghĩa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với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trung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	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thực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hoặc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một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từ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trái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nghĩa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với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trung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thực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 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333F50"/>
              </a:solidFill>
              <a:effectLst/>
              <a:uLnTx/>
              <a:uFillTx/>
              <a:latin typeface="Cambria" panose="02040503050406030204" pitchFamily="18" charset="0"/>
              <a:ea typeface=".黑体-韩语" panose="02000500000000000000" pitchFamily="2" charset="-122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11767392"/>
      </p:ext>
    </p:extLst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img.hb.aicdn.com/0de736591ae74cd04425858ae889ed2c6431afcde5dcc-h4wylE">
            <a:extLst>
              <a:ext uri="{FF2B5EF4-FFF2-40B4-BE49-F238E27FC236}">
                <a16:creationId xmlns:a16="http://schemas.microsoft.com/office/drawing/2014/main" id="{68B7BCB4-9711-4C5C-A9E7-E3961C3EA8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31"/>
          <a:stretch>
            <a:fillRect/>
          </a:stretch>
        </p:blipFill>
        <p:spPr bwMode="auto">
          <a:xfrm rot="10800000">
            <a:off x="8791959" y="704074"/>
            <a:ext cx="3387061" cy="4946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本框 33"/>
          <p:cNvSpPr txBox="1"/>
          <p:nvPr/>
        </p:nvSpPr>
        <p:spPr>
          <a:xfrm>
            <a:off x="538619" y="94384"/>
            <a:ext cx="1154899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Bài tập 3. Dòng nào dưới đây nêu đúng nghĩa của từ </a:t>
            </a:r>
            <a:r>
              <a:rPr kumimoji="0" lang="en-US" altLang="zh-CN" sz="4400" b="1" i="0" u="none" strike="noStrike" kern="1200" cap="none" spc="0" normalizeH="0" baseline="0" noProof="0">
                <a:ln w="6350">
                  <a:noFill/>
                </a:ln>
                <a:solidFill>
                  <a:srgbClr val="E637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tự trọng</a:t>
            </a:r>
            <a:r>
              <a:rPr kumimoji="0" lang="en-US" altLang="zh-CN" sz="4400" b="1" i="0" u="none" strike="noStrike" kern="1200" cap="none" spc="0" normalizeH="0" baseline="0" noProof="0">
                <a:ln w="6350">
                  <a:noFill/>
                </a:ln>
                <a:solidFill>
                  <a:srgbClr val="333F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lt"/>
              </a:rPr>
              <a:t>:  </a:t>
            </a:r>
            <a:endParaRPr kumimoji="0" lang="zh-CN" altLang="en-US" sz="4400" b="1" i="0" u="none" strike="noStrike" kern="1200" cap="none" spc="0" normalizeH="0" baseline="0" noProof="0" dirty="0">
              <a:ln w="6350">
                <a:noFill/>
              </a:ln>
              <a:solidFill>
                <a:srgbClr val="333F50"/>
              </a:solidFill>
              <a:effectLst/>
              <a:uLnTx/>
              <a:uFillTx/>
              <a:latin typeface="Cambria" panose="02040503050406030204" pitchFamily="18" charset="0"/>
              <a:ea typeface=".黑体-韩语" panose="02000500000000000000" pitchFamily="2" charset="-122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11" name="图片 5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6088">
            <a:off x="7673169" y="937928"/>
            <a:ext cx="4267539" cy="4010159"/>
          </a:xfrm>
          <a:prstGeom prst="rect">
            <a:avLst/>
          </a:prstGeom>
        </p:spPr>
      </p:pic>
      <p:sp>
        <p:nvSpPr>
          <p:cNvPr id="12" name="椭圆 22"/>
          <p:cNvSpPr/>
          <p:nvPr/>
        </p:nvSpPr>
        <p:spPr>
          <a:xfrm>
            <a:off x="1314450" y="1569497"/>
            <a:ext cx="8278507" cy="3897630"/>
          </a:xfrm>
          <a:prstGeom prst="ellipse">
            <a:avLst/>
          </a:prstGeom>
          <a:solidFill>
            <a:srgbClr val="76A4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817370" y="2422282"/>
            <a:ext cx="798957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Bạn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sử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dụng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từ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điển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Tiếng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Việt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99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Bạn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tìm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đến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trang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tiếng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C0504D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tự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228600">
                  <a:srgbClr val="C0504D">
                    <a:satMod val="175000"/>
                    <a:alpha val="40000"/>
                  </a:srgbClr>
                </a:glo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Bạn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tìm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từ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C0504D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tự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C0504D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C0504D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trọng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C0504D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nhé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! </a:t>
            </a:r>
          </a:p>
        </p:txBody>
      </p:sp>
      <p:grpSp>
        <p:nvGrpSpPr>
          <p:cNvPr id="5" name="组合 6"/>
          <p:cNvGrpSpPr/>
          <p:nvPr/>
        </p:nvGrpSpPr>
        <p:grpSpPr>
          <a:xfrm>
            <a:off x="-810317" y="3431289"/>
            <a:ext cx="4204909" cy="3883798"/>
            <a:chOff x="1098408" y="781796"/>
            <a:chExt cx="4204909" cy="3883798"/>
          </a:xfrm>
        </p:grpSpPr>
        <p:sp>
          <p:nvSpPr>
            <p:cNvPr id="6" name="爆炸形 1 1"/>
            <p:cNvSpPr/>
            <p:nvPr/>
          </p:nvSpPr>
          <p:spPr>
            <a:xfrm>
              <a:off x="1098408" y="1690489"/>
              <a:ext cx="3975100" cy="2834956"/>
            </a:xfrm>
            <a:prstGeom prst="irregularSeal1">
              <a:avLst/>
            </a:prstGeom>
            <a:solidFill>
              <a:srgbClr val="76A4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B0604020202020204" charset="-122"/>
                <a:cs typeface="+mn-cs"/>
              </a:endParaRPr>
            </a:p>
          </p:txBody>
        </p:sp>
        <p:pic>
          <p:nvPicPr>
            <p:cNvPr id="7" name="图片 3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9519" y="781796"/>
              <a:ext cx="3883798" cy="3883798"/>
            </a:xfrm>
            <a:prstGeom prst="rect">
              <a:avLst/>
            </a:prstGeom>
          </p:spPr>
        </p:pic>
      </p:grpSp>
      <p:grpSp>
        <p:nvGrpSpPr>
          <p:cNvPr id="8" name="组合 38"/>
          <p:cNvGrpSpPr/>
          <p:nvPr/>
        </p:nvGrpSpPr>
        <p:grpSpPr>
          <a:xfrm>
            <a:off x="8364248" y="3750824"/>
            <a:ext cx="3975100" cy="3362370"/>
            <a:chOff x="7233678" y="1163075"/>
            <a:chExt cx="3975100" cy="3362370"/>
          </a:xfrm>
        </p:grpSpPr>
        <p:sp>
          <p:nvSpPr>
            <p:cNvPr id="9" name="爆炸形 1 35"/>
            <p:cNvSpPr/>
            <p:nvPr/>
          </p:nvSpPr>
          <p:spPr>
            <a:xfrm flipH="1">
              <a:off x="7233678" y="1690489"/>
              <a:ext cx="3975100" cy="2834956"/>
            </a:xfrm>
            <a:prstGeom prst="irregularSeal1">
              <a:avLst/>
            </a:prstGeom>
            <a:solidFill>
              <a:srgbClr val="76A4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B0604020202020204" charset="-122"/>
                <a:cs typeface="+mn-cs"/>
              </a:endParaRPr>
            </a:p>
          </p:txBody>
        </p:sp>
        <p:pic>
          <p:nvPicPr>
            <p:cNvPr id="10" name="图片 3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19633" y="1163075"/>
              <a:ext cx="2981504" cy="29815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08243874"/>
      </p:ext>
    </p:extLst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5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516</Words>
  <Application>Microsoft Office PowerPoint</Application>
  <PresentationFormat>Widescreen</PresentationFormat>
  <Paragraphs>65</Paragraphs>
  <Slides>15</Slides>
  <Notes>6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Calibri</vt:lpstr>
      <vt:lpstr>UTM Flavour</vt:lpstr>
      <vt:lpstr>UTM Fleur</vt:lpstr>
      <vt:lpstr>UTM Showcard</vt:lpstr>
      <vt:lpstr>等线</vt:lpstr>
      <vt:lpstr>Times New Roman</vt:lpstr>
      <vt:lpstr>Arial</vt:lpstr>
      <vt:lpstr>Cambria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keywords>MANGNONTEAM</cp:keywords>
  <cp:lastModifiedBy>Dương Thị Lan Anh</cp:lastModifiedBy>
  <cp:revision>3</cp:revision>
  <dcterms:created xsi:type="dcterms:W3CDTF">2022-08-09T11:33:53Z</dcterms:created>
  <dcterms:modified xsi:type="dcterms:W3CDTF">2022-10-03T16:45:02Z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2022-10-03T16:44:52Z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f71b47a6-4f2c-4e44-a5ae-1f4492c63cf3</vt:lpwstr>
  </property>
  <property fmtid="{D5CDD505-2E9C-101B-9397-08002B2CF9AE}" pid="8" name="MSIP_Label_defa4170-0d19-0005-0004-bc88714345d2_ContentBits">
    <vt:lpwstr>0</vt:lpwstr>
  </property>
</Properties>
</file>