
<file path=[Content_Types].xml><?xml version="1.0" encoding="utf-8"?>
<Types xmlns="http://schemas.openxmlformats.org/package/2006/content-types">
  <Default Extension="bin" ContentType="image/unknown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sldIdLst>
    <p:sldId id="273" r:id="rId2"/>
    <p:sldId id="274" r:id="rId3"/>
    <p:sldId id="275" r:id="rId4"/>
    <p:sldId id="276" r:id="rId5"/>
    <p:sldId id="279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96" r:id="rId15"/>
    <p:sldId id="286" r:id="rId16"/>
    <p:sldId id="299" r:id="rId17"/>
    <p:sldId id="301" r:id="rId18"/>
    <p:sldId id="284" r:id="rId19"/>
    <p:sldId id="300" r:id="rId20"/>
    <p:sldId id="280" r:id="rId21"/>
    <p:sldId id="298" r:id="rId22"/>
    <p:sldId id="297" r:id="rId23"/>
    <p:sldId id="277" r:id="rId24"/>
    <p:sldId id="285" r:id="rId25"/>
    <p:sldId id="278" r:id="rId26"/>
    <p:sldId id="283" r:id="rId27"/>
    <p:sldId id="281" r:id="rId28"/>
    <p:sldId id="282" r:id="rId29"/>
  </p:sldIdLst>
  <p:sldSz cx="18288000" cy="10287000"/>
  <p:notesSz cx="6858000" cy="9144000"/>
  <p:embeddedFontLst>
    <p:embeddedFont>
      <p:font typeface="#9Slide03 Arima Madurai Black" panose="00000A00000000000000" pitchFamily="2" charset="0"/>
      <p:bold r:id="rId31"/>
    </p:embeddedFont>
    <p:embeddedFont>
      <p:font typeface="#9Slide03 BoosterNextFYBlack" panose="02000A03000000020004" pitchFamily="2" charset="0"/>
      <p:regular r:id="rId32"/>
    </p:embeddedFont>
    <p:embeddedFont>
      <p:font typeface="#9Slide03 Open Sans Bold" panose="020B0806030504020204" pitchFamily="34" charset="0"/>
      <p:bold r:id="rId33"/>
    </p:embeddedFont>
    <p:embeddedFont>
      <p:font typeface="#9Slide03 Prompt Black" panose="020B0604020202020204" charset="-34"/>
      <p:bold r:id="rId34"/>
    </p:embeddedFont>
    <p:embeddedFont>
      <p:font typeface="#9Slide03 Roboto Slab Bold" pitchFamily="2" charset="0"/>
      <p:bold r:id="rId35"/>
    </p:embeddedFont>
    <p:embeddedFont>
      <p:font typeface="#9Slide03 SFU Grenoble" panose="00000500000000000000" pitchFamily="2" charset="0"/>
      <p:regular r:id="rId36"/>
    </p:embeddedFont>
    <p:embeddedFont>
      <p:font typeface="#9Slide05 Lobster" panose="02000506000000020003" pitchFamily="2" charset="0"/>
      <p:regular r:id="rId37"/>
    </p:embeddedFont>
    <p:embeddedFont>
      <p:font typeface="#9Slide05 Pattaya" panose="00000500000000000000" pitchFamily="2" charset="-34"/>
      <p:regular r:id="rId38"/>
    </p:embeddedFont>
    <p:embeddedFont>
      <p:font typeface="#9Slide05 SVNBlenda Script" panose="02000804000000020003" pitchFamily="2" charset="0"/>
      <p:regular r:id="rId39"/>
    </p:embeddedFont>
    <p:embeddedFont>
      <p:font typeface="#9Slide05 SVNIndie" pitchFamily="2" charset="0"/>
      <p:regular r:id="rId40"/>
    </p:embeddedFont>
    <p:embeddedFont>
      <p:font typeface="Alegreya Bold" panose="020B0604020202020204" charset="0"/>
      <p:regular r:id="rId41"/>
    </p:embeddedFont>
    <p:embeddedFont>
      <p:font typeface="Araboto" panose="020B0604020202020204" charset="0"/>
      <p:regular r:id="rId42"/>
    </p:embeddedFont>
    <p:embeddedFont>
      <p:font typeface="Bevan" panose="020B0604020202020204" charset="0"/>
      <p:regular r:id="rId43"/>
    </p:embeddedFont>
    <p:embeddedFont>
      <p:font typeface="Blacker Sans Pro Bold" panose="020B0604020202020204" charset="0"/>
      <p:regular r:id="rId44"/>
    </p:embeddedFon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Gaegu Bold" panose="020B0604020202020204" charset="0"/>
      <p:regular r:id="rId49"/>
    </p:embeddedFont>
    <p:embeddedFont>
      <p:font typeface="Lazydog" panose="020B0604020202020204" charset="0"/>
      <p:regular r:id="rId50"/>
    </p:embeddedFont>
    <p:embeddedFont>
      <p:font typeface="Muli Black" panose="020B0604020202020204" charset="0"/>
      <p:regular r:id="rId51"/>
    </p:embeddedFont>
    <p:embeddedFont>
      <p:font typeface="Paytone One" panose="020B0604020202020204" charset="0"/>
      <p:regular r:id="rId52"/>
    </p:embeddedFont>
    <p:embeddedFont>
      <p:font typeface="Prompt Light" panose="00000400000000000000" pitchFamily="2" charset="-34"/>
      <p:regular r:id="rId5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orient="horz" userDrawn="1">
          <p15:clr>
            <a:srgbClr val="A4A3A4"/>
          </p15:clr>
        </p15:guide>
        <p15:guide id="5" pos="11520" userDrawn="1">
          <p15:clr>
            <a:srgbClr val="A4A3A4"/>
          </p15:clr>
        </p15:guide>
        <p15:guide id="6" pos="48" userDrawn="1">
          <p15:clr>
            <a:srgbClr val="A4A3A4"/>
          </p15:clr>
        </p15:guide>
        <p15:guide id="7" orient="horz" pos="6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0066"/>
    <a:srgbClr val="D4E2B1"/>
    <a:srgbClr val="F6DDC0"/>
    <a:srgbClr val="F6E7A9"/>
    <a:srgbClr val="FCFCFC"/>
    <a:srgbClr val="A4DD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90" autoAdjust="0"/>
    <p:restoredTop sz="94622" autoAdjust="0"/>
  </p:normalViewPr>
  <p:slideViewPr>
    <p:cSldViewPr>
      <p:cViewPr varScale="1">
        <p:scale>
          <a:sx n="41" d="100"/>
          <a:sy n="41" d="100"/>
        </p:scale>
        <p:origin x="676" y="36"/>
      </p:cViewPr>
      <p:guideLst>
        <p:guide orient="horz"/>
        <p:guide pos="11520"/>
        <p:guide pos="48"/>
        <p:guide orient="horz" pos="645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50" Type="http://schemas.openxmlformats.org/officeDocument/2006/relationships/font" Target="fonts/font20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3" Type="http://schemas.openxmlformats.org/officeDocument/2006/relationships/font" Target="fonts/font23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font" Target="fonts/font18.fntdata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2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0" Type="http://schemas.openxmlformats.org/officeDocument/2006/relationships/slide" Target="slides/slide19.xml"/><Relationship Id="rId41" Type="http://schemas.openxmlformats.org/officeDocument/2006/relationships/font" Target="fonts/font11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49" Type="http://schemas.openxmlformats.org/officeDocument/2006/relationships/font" Target="fonts/font19.fntdata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openxmlformats.org/officeDocument/2006/relationships/font" Target="fonts/font2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A6B1FB-80BC-47EC-9742-8B2C8FEFA0AC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23DCAB-5F53-464C-BC85-23EE5365A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104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23DCAB-5F53-464C-BC85-23EE5365A20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126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59.png"/><Relationship Id="rId3" Type="http://schemas.openxmlformats.org/officeDocument/2006/relationships/image" Target="../media/image53.svg"/><Relationship Id="rId7" Type="http://schemas.openxmlformats.org/officeDocument/2006/relationships/image" Target="../media/image56.png"/><Relationship Id="rId12" Type="http://schemas.microsoft.com/office/2007/relationships/hdphoto" Target="../media/hdphoto5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58.png"/><Relationship Id="rId5" Type="http://schemas.openxmlformats.org/officeDocument/2006/relationships/image" Target="../media/image55.png"/><Relationship Id="rId15" Type="http://schemas.microsoft.com/office/2007/relationships/hdphoto" Target="../media/hdphoto6.wdp"/><Relationship Id="rId10" Type="http://schemas.microsoft.com/office/2007/relationships/hdphoto" Target="../media/hdphoto4.wdp"/><Relationship Id="rId4" Type="http://schemas.openxmlformats.org/officeDocument/2006/relationships/image" Target="../media/image54.png"/><Relationship Id="rId9" Type="http://schemas.openxmlformats.org/officeDocument/2006/relationships/image" Target="../media/image57.png"/><Relationship Id="rId14" Type="http://schemas.openxmlformats.org/officeDocument/2006/relationships/image" Target="../media/image6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jpeg"/><Relationship Id="rId4" Type="http://schemas.openxmlformats.org/officeDocument/2006/relationships/image" Target="../media/image6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3.png"/><Relationship Id="rId2" Type="http://schemas.openxmlformats.org/officeDocument/2006/relationships/image" Target="../media/image38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9.svg"/><Relationship Id="rId7" Type="http://schemas.openxmlformats.org/officeDocument/2006/relationships/image" Target="../media/image1.png"/><Relationship Id="rId12" Type="http://schemas.openxmlformats.org/officeDocument/2006/relationships/image" Target="../media/image18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17.png"/><Relationship Id="rId5" Type="http://schemas.openxmlformats.org/officeDocument/2006/relationships/image" Target="../media/image7.svg"/><Relationship Id="rId10" Type="http://schemas.openxmlformats.org/officeDocument/2006/relationships/image" Target="../media/image11.sv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13" Type="http://schemas.openxmlformats.org/officeDocument/2006/relationships/image" Target="../media/image72.png"/><Relationship Id="rId3" Type="http://schemas.openxmlformats.org/officeDocument/2006/relationships/image" Target="../media/image6.png"/><Relationship Id="rId7" Type="http://schemas.openxmlformats.org/officeDocument/2006/relationships/image" Target="../media/image70.jpeg"/><Relationship Id="rId12" Type="http://schemas.openxmlformats.org/officeDocument/2006/relationships/image" Target="../media/image5.sv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11" Type="http://schemas.openxmlformats.org/officeDocument/2006/relationships/image" Target="../media/image4.png"/><Relationship Id="rId5" Type="http://schemas.openxmlformats.org/officeDocument/2006/relationships/image" Target="../media/image68.jpeg"/><Relationship Id="rId10" Type="http://schemas.openxmlformats.org/officeDocument/2006/relationships/image" Target="../media/image11.svg"/><Relationship Id="rId4" Type="http://schemas.openxmlformats.org/officeDocument/2006/relationships/image" Target="../media/image7.svg"/><Relationship Id="rId9" Type="http://schemas.openxmlformats.org/officeDocument/2006/relationships/image" Target="../media/image10.png"/><Relationship Id="rId14" Type="http://schemas.openxmlformats.org/officeDocument/2006/relationships/image" Target="../media/image73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13" Type="http://schemas.openxmlformats.org/officeDocument/2006/relationships/image" Target="../media/image74.png"/><Relationship Id="rId3" Type="http://schemas.openxmlformats.org/officeDocument/2006/relationships/image" Target="../media/image6.png"/><Relationship Id="rId7" Type="http://schemas.openxmlformats.org/officeDocument/2006/relationships/image" Target="../media/image70.jpeg"/><Relationship Id="rId12" Type="http://schemas.openxmlformats.org/officeDocument/2006/relationships/image" Target="../media/image5.sv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11" Type="http://schemas.openxmlformats.org/officeDocument/2006/relationships/image" Target="../media/image4.png"/><Relationship Id="rId5" Type="http://schemas.openxmlformats.org/officeDocument/2006/relationships/image" Target="../media/image68.jpeg"/><Relationship Id="rId10" Type="http://schemas.openxmlformats.org/officeDocument/2006/relationships/image" Target="../media/image11.svg"/><Relationship Id="rId4" Type="http://schemas.openxmlformats.org/officeDocument/2006/relationships/image" Target="../media/image7.svg"/><Relationship Id="rId9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svg"/><Relationship Id="rId3" Type="http://schemas.openxmlformats.org/officeDocument/2006/relationships/image" Target="../media/image6.png"/><Relationship Id="rId7" Type="http://schemas.openxmlformats.org/officeDocument/2006/relationships/image" Target="../media/image75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23.svg"/><Relationship Id="rId4" Type="http://schemas.openxmlformats.org/officeDocument/2006/relationships/image" Target="../media/image7.svg"/><Relationship Id="rId9" Type="http://schemas.openxmlformats.org/officeDocument/2006/relationships/image" Target="../media/image7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.svg"/><Relationship Id="rId7" Type="http://schemas.openxmlformats.org/officeDocument/2006/relationships/image" Target="../media/image7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18.svg"/><Relationship Id="rId5" Type="http://schemas.openxmlformats.org/officeDocument/2006/relationships/image" Target="../media/image10.png"/><Relationship Id="rId10" Type="http://schemas.openxmlformats.org/officeDocument/2006/relationships/image" Target="../media/image82.png"/><Relationship Id="rId4" Type="http://schemas.openxmlformats.org/officeDocument/2006/relationships/image" Target="../media/image78.png"/><Relationship Id="rId9" Type="http://schemas.openxmlformats.org/officeDocument/2006/relationships/image" Target="../media/image8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6.png"/><Relationship Id="rId7" Type="http://schemas.openxmlformats.org/officeDocument/2006/relationships/image" Target="../media/image31.png"/><Relationship Id="rId2" Type="http://schemas.openxmlformats.org/officeDocument/2006/relationships/image" Target="../media/image38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7.svg"/><Relationship Id="rId9" Type="http://schemas.openxmlformats.org/officeDocument/2006/relationships/image" Target="../media/image5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9.png"/><Relationship Id="rId7" Type="http://schemas.openxmlformats.org/officeDocument/2006/relationships/image" Target="../media/image7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87.svg"/><Relationship Id="rId5" Type="http://schemas.openxmlformats.org/officeDocument/2006/relationships/image" Target="../media/image11.svg"/><Relationship Id="rId10" Type="http://schemas.openxmlformats.org/officeDocument/2006/relationships/image" Target="../media/image86.png"/><Relationship Id="rId4" Type="http://schemas.openxmlformats.org/officeDocument/2006/relationships/image" Target="../media/image10.png"/><Relationship Id="rId9" Type="http://schemas.openxmlformats.org/officeDocument/2006/relationships/image" Target="../media/image8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89.svg"/><Relationship Id="rId3" Type="http://schemas.openxmlformats.org/officeDocument/2006/relationships/image" Target="../media/image8.png"/><Relationship Id="rId7" Type="http://schemas.openxmlformats.org/officeDocument/2006/relationships/image" Target="../media/image16.png"/><Relationship Id="rId12" Type="http://schemas.openxmlformats.org/officeDocument/2006/relationships/image" Target="../media/image8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1.svg"/><Relationship Id="rId5" Type="http://schemas.openxmlformats.org/officeDocument/2006/relationships/image" Target="../media/image6.png"/><Relationship Id="rId15" Type="http://schemas.openxmlformats.org/officeDocument/2006/relationships/image" Target="../media/image91.svg"/><Relationship Id="rId10" Type="http://schemas.openxmlformats.org/officeDocument/2006/relationships/image" Target="../media/image10.png"/><Relationship Id="rId4" Type="http://schemas.openxmlformats.org/officeDocument/2006/relationships/image" Target="../media/image9.svg"/><Relationship Id="rId9" Type="http://schemas.openxmlformats.org/officeDocument/2006/relationships/image" Target="../media/image2.svg"/><Relationship Id="rId14" Type="http://schemas.openxmlformats.org/officeDocument/2006/relationships/image" Target="../media/image9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5.png"/><Relationship Id="rId3" Type="http://schemas.openxmlformats.org/officeDocument/2006/relationships/image" Target="../media/image62.svg"/><Relationship Id="rId7" Type="http://schemas.openxmlformats.org/officeDocument/2006/relationships/image" Target="../media/image7.svg"/><Relationship Id="rId12" Type="http://schemas.openxmlformats.org/officeDocument/2006/relationships/image" Target="../media/image94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93.svg"/><Relationship Id="rId10" Type="http://schemas.openxmlformats.org/officeDocument/2006/relationships/image" Target="../media/image10.png"/><Relationship Id="rId4" Type="http://schemas.openxmlformats.org/officeDocument/2006/relationships/image" Target="../media/image92.png"/><Relationship Id="rId9" Type="http://schemas.openxmlformats.org/officeDocument/2006/relationships/image" Target="../media/image5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svg"/><Relationship Id="rId3" Type="http://schemas.openxmlformats.org/officeDocument/2006/relationships/image" Target="../media/image1.png"/><Relationship Id="rId7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svg"/><Relationship Id="rId18" Type="http://schemas.openxmlformats.org/officeDocument/2006/relationships/image" Target="../media/image30.png"/><Relationship Id="rId3" Type="http://schemas.openxmlformats.org/officeDocument/2006/relationships/image" Target="../media/image6.png"/><Relationship Id="rId21" Type="http://schemas.openxmlformats.org/officeDocument/2006/relationships/image" Target="../media/image33.png"/><Relationship Id="rId7" Type="http://schemas.openxmlformats.org/officeDocument/2006/relationships/image" Target="../media/image11.svg"/><Relationship Id="rId12" Type="http://schemas.openxmlformats.org/officeDocument/2006/relationships/image" Target="../media/image26.png"/><Relationship Id="rId17" Type="http://schemas.openxmlformats.org/officeDocument/2006/relationships/image" Target="../media/image29.png"/><Relationship Id="rId25" Type="http://schemas.openxmlformats.org/officeDocument/2006/relationships/image" Target="../media/image37.png"/><Relationship Id="rId2" Type="http://schemas.openxmlformats.org/officeDocument/2006/relationships/image" Target="../media/image20.png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25.svg"/><Relationship Id="rId24" Type="http://schemas.openxmlformats.org/officeDocument/2006/relationships/image" Target="../media/image36.png"/><Relationship Id="rId5" Type="http://schemas.openxmlformats.org/officeDocument/2006/relationships/image" Target="../media/image21.png"/><Relationship Id="rId15" Type="http://schemas.openxmlformats.org/officeDocument/2006/relationships/image" Target="../media/image5.svg"/><Relationship Id="rId23" Type="http://schemas.openxmlformats.org/officeDocument/2006/relationships/image" Target="../media/image35.png"/><Relationship Id="rId10" Type="http://schemas.openxmlformats.org/officeDocument/2006/relationships/image" Target="../media/image24.png"/><Relationship Id="rId19" Type="http://schemas.openxmlformats.org/officeDocument/2006/relationships/image" Target="../media/image31.png"/><Relationship Id="rId4" Type="http://schemas.openxmlformats.org/officeDocument/2006/relationships/image" Target="../media/image7.svg"/><Relationship Id="rId9" Type="http://schemas.openxmlformats.org/officeDocument/2006/relationships/image" Target="../media/image23.svg"/><Relationship Id="rId14" Type="http://schemas.openxmlformats.org/officeDocument/2006/relationships/image" Target="../media/image4.png"/><Relationship Id="rId22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6.png"/><Relationship Id="rId7" Type="http://schemas.openxmlformats.org/officeDocument/2006/relationships/image" Target="../media/image39.png"/><Relationship Id="rId2" Type="http://schemas.openxmlformats.org/officeDocument/2006/relationships/image" Target="../media/image38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548582" y="-451918"/>
            <a:ext cx="11190837" cy="11190837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DE1FA">
                <a:alpha val="57647"/>
              </a:srgbClr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564036" y="6236718"/>
            <a:ext cx="3179907" cy="199141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100826">
            <a:off x="158820" y="1979472"/>
            <a:ext cx="5377968" cy="1091050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3008576" y="646910"/>
            <a:ext cx="5860400" cy="441727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13008576" y="1251946"/>
            <a:ext cx="6037588" cy="378103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>
            <a:alphaModFix amt="4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-1384549" y="2001715"/>
            <a:ext cx="3643115" cy="228150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>
            <a:alphaModFix amt="5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14949537" y="1157345"/>
            <a:ext cx="3919439" cy="245454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5537528" y="8452688"/>
            <a:ext cx="4461700" cy="279413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37009" y="1723634"/>
            <a:ext cx="1821557" cy="114075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67042" b="63578"/>
          <a:stretch>
            <a:fillRect/>
          </a:stretch>
        </p:blipFill>
        <p:spPr>
          <a:xfrm>
            <a:off x="781904" y="3890675"/>
            <a:ext cx="790664" cy="76346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67042" b="63578"/>
          <a:stretch>
            <a:fillRect/>
          </a:stretch>
        </p:blipFill>
        <p:spPr>
          <a:xfrm>
            <a:off x="16646956" y="6928167"/>
            <a:ext cx="524600" cy="50655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67042" b="63578"/>
          <a:stretch>
            <a:fillRect/>
          </a:stretch>
        </p:blipFill>
        <p:spPr>
          <a:xfrm>
            <a:off x="3548582" y="229271"/>
            <a:ext cx="1133153" cy="109417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67042" b="63578"/>
          <a:stretch>
            <a:fillRect/>
          </a:stretch>
        </p:blipFill>
        <p:spPr>
          <a:xfrm>
            <a:off x="6576609" y="8897062"/>
            <a:ext cx="748213" cy="722476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67042" b="63578"/>
          <a:stretch>
            <a:fillRect/>
          </a:stretch>
        </p:blipFill>
        <p:spPr>
          <a:xfrm>
            <a:off x="2910706" y="0"/>
            <a:ext cx="374107" cy="361238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67042" b="63578"/>
          <a:stretch>
            <a:fillRect/>
          </a:stretch>
        </p:blipFill>
        <p:spPr>
          <a:xfrm>
            <a:off x="11145372" y="2023381"/>
            <a:ext cx="374107" cy="361238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5473342" y="6395288"/>
            <a:ext cx="5672030" cy="41148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2553447" y="6170735"/>
            <a:ext cx="5646381" cy="4114800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4923692" y="3261206"/>
            <a:ext cx="8440615" cy="27477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823"/>
              </a:lnSpc>
            </a:pPr>
            <a:r>
              <a:rPr lang="en-US" sz="8799" dirty="0" err="1">
                <a:ln>
                  <a:solidFill>
                    <a:srgbClr val="FFFF00"/>
                  </a:solidFill>
                </a:ln>
                <a:solidFill>
                  <a:srgbClr val="040232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Paytone One"/>
              </a:rPr>
              <a:t>Tả</a:t>
            </a:r>
            <a:r>
              <a:rPr lang="en-US" sz="8799" dirty="0">
                <a:ln>
                  <a:solidFill>
                    <a:srgbClr val="FFFF00"/>
                  </a:solidFill>
                </a:ln>
                <a:solidFill>
                  <a:srgbClr val="040232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Paytone One"/>
              </a:rPr>
              <a:t> con </a:t>
            </a:r>
            <a:r>
              <a:rPr lang="en-US" sz="8799" dirty="0" err="1">
                <a:ln>
                  <a:solidFill>
                    <a:srgbClr val="FFFF00"/>
                  </a:solidFill>
                </a:ln>
                <a:solidFill>
                  <a:srgbClr val="040232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Paytone One"/>
              </a:rPr>
              <a:t>vật</a:t>
            </a:r>
            <a:r>
              <a:rPr lang="en-US" sz="8799" dirty="0">
                <a:ln>
                  <a:solidFill>
                    <a:srgbClr val="FFFF00"/>
                  </a:solidFill>
                </a:ln>
                <a:solidFill>
                  <a:srgbClr val="040232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Paytone One"/>
              </a:rPr>
              <a:t>  (</a:t>
            </a:r>
            <a:r>
              <a:rPr lang="en-US" sz="8799" dirty="0" err="1">
                <a:ln>
                  <a:solidFill>
                    <a:srgbClr val="FFFF00"/>
                  </a:solidFill>
                </a:ln>
                <a:solidFill>
                  <a:srgbClr val="040232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Paytone One"/>
              </a:rPr>
              <a:t>kiểm</a:t>
            </a:r>
            <a:r>
              <a:rPr lang="en-US" sz="8799" dirty="0">
                <a:ln>
                  <a:solidFill>
                    <a:srgbClr val="FFFF00"/>
                  </a:solidFill>
                </a:ln>
                <a:solidFill>
                  <a:srgbClr val="040232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Paytone One"/>
              </a:rPr>
              <a:t> </a:t>
            </a:r>
            <a:r>
              <a:rPr lang="en-US" sz="8799" dirty="0" err="1">
                <a:ln>
                  <a:solidFill>
                    <a:srgbClr val="FFFF00"/>
                  </a:solidFill>
                </a:ln>
                <a:solidFill>
                  <a:srgbClr val="040232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Paytone One"/>
              </a:rPr>
              <a:t>tra</a:t>
            </a:r>
            <a:r>
              <a:rPr lang="en-US" sz="8799" dirty="0">
                <a:ln>
                  <a:solidFill>
                    <a:srgbClr val="FFFF00"/>
                  </a:solidFill>
                </a:ln>
                <a:solidFill>
                  <a:srgbClr val="040232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Paytone One"/>
              </a:rPr>
              <a:t> </a:t>
            </a:r>
            <a:r>
              <a:rPr lang="en-US" sz="8799" dirty="0" err="1">
                <a:ln>
                  <a:solidFill>
                    <a:srgbClr val="FFFF00"/>
                  </a:solidFill>
                </a:ln>
                <a:solidFill>
                  <a:srgbClr val="040232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Paytone One"/>
              </a:rPr>
              <a:t>viết</a:t>
            </a:r>
            <a:r>
              <a:rPr lang="en-US" sz="8799" dirty="0">
                <a:ln>
                  <a:solidFill>
                    <a:srgbClr val="FFFF00"/>
                  </a:solidFill>
                </a:ln>
                <a:solidFill>
                  <a:srgbClr val="040232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Paytone One"/>
              </a:rPr>
              <a:t>)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166558" y="6427240"/>
            <a:ext cx="8306576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559"/>
              </a:lnSpc>
            </a:pPr>
            <a:r>
              <a:rPr lang="en-US" sz="4800">
                <a:solidFill>
                  <a:srgbClr val="E1800A"/>
                </a:solidFill>
                <a:latin typeface="Alegreya Bold"/>
              </a:rPr>
              <a:t>Trang 125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695608" y="1574677"/>
            <a:ext cx="6819405" cy="9762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00"/>
              </a:lnSpc>
            </a:pPr>
            <a:r>
              <a:rPr lang="en-US" sz="8000" dirty="0" err="1">
                <a:ln>
                  <a:solidFill>
                    <a:schemeClr val="tx1"/>
                  </a:solidFill>
                </a:ln>
                <a:solidFill>
                  <a:srgbClr val="A09BFF"/>
                </a:solidFill>
                <a:latin typeface="Muli Black"/>
              </a:rPr>
              <a:t>Tập</a:t>
            </a:r>
            <a:r>
              <a:rPr lang="en-US" sz="8000" dirty="0">
                <a:ln>
                  <a:solidFill>
                    <a:schemeClr val="tx1"/>
                  </a:solidFill>
                </a:ln>
                <a:solidFill>
                  <a:srgbClr val="A09BFF"/>
                </a:solidFill>
                <a:latin typeface="Muli Black"/>
              </a:rPr>
              <a:t> </a:t>
            </a:r>
            <a:r>
              <a:rPr lang="en-US" sz="8000" dirty="0" err="1">
                <a:ln>
                  <a:solidFill>
                    <a:schemeClr val="tx1"/>
                  </a:solidFill>
                </a:ln>
                <a:solidFill>
                  <a:srgbClr val="A09BFF"/>
                </a:solidFill>
                <a:latin typeface="Muli Black"/>
              </a:rPr>
              <a:t>làm</a:t>
            </a:r>
            <a:r>
              <a:rPr lang="en-US" sz="8000" dirty="0">
                <a:ln>
                  <a:solidFill>
                    <a:schemeClr val="tx1"/>
                  </a:solidFill>
                </a:ln>
                <a:solidFill>
                  <a:srgbClr val="A09BFF"/>
                </a:solidFill>
                <a:latin typeface="Muli Black"/>
              </a:rPr>
              <a:t> </a:t>
            </a:r>
            <a:r>
              <a:rPr lang="en-US" sz="8000" dirty="0" err="1">
                <a:ln>
                  <a:solidFill>
                    <a:schemeClr val="tx1"/>
                  </a:solidFill>
                </a:ln>
                <a:solidFill>
                  <a:srgbClr val="A09BFF"/>
                </a:solidFill>
                <a:latin typeface="Muli Black"/>
              </a:rPr>
              <a:t>văn</a:t>
            </a:r>
            <a:endParaRPr lang="en-US" sz="8000" dirty="0">
              <a:ln>
                <a:solidFill>
                  <a:schemeClr val="tx1"/>
                </a:solidFill>
              </a:ln>
              <a:solidFill>
                <a:srgbClr val="A09BFF"/>
              </a:solidFill>
              <a:latin typeface="Muli Black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865" b="786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40897" b="42793"/>
          <a:stretch>
            <a:fillRect/>
          </a:stretch>
        </p:blipFill>
        <p:spPr>
          <a:xfrm>
            <a:off x="-2941934" y="8203760"/>
            <a:ext cx="12085934" cy="105454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28600" y="8480965"/>
            <a:ext cx="8513013" cy="7472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7200" dirty="0" err="1">
                <a:solidFill>
                  <a:srgbClr val="000000"/>
                </a:solidFill>
                <a:latin typeface="#9Slide03 BoosterNextFYBlack" panose="02000A03000000020004" pitchFamily="2" charset="0"/>
              </a:rPr>
              <a:t>Vịt</a:t>
            </a:r>
            <a:endParaRPr lang="en-US" sz="7200" dirty="0">
              <a:solidFill>
                <a:srgbClr val="000000"/>
              </a:solidFill>
              <a:latin typeface="#9Slide03 BoosterNextFYBlack" panose="02000A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8563" b="856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40897" b="42793"/>
          <a:stretch>
            <a:fillRect/>
          </a:stretch>
        </p:blipFill>
        <p:spPr>
          <a:xfrm>
            <a:off x="-2941934" y="8203760"/>
            <a:ext cx="12085934" cy="10545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8422369"/>
            <a:ext cx="6869789" cy="729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6600" dirty="0" err="1">
                <a:solidFill>
                  <a:srgbClr val="000000"/>
                </a:solidFill>
                <a:latin typeface="#9Slide03 BoosterNextFYBlack" panose="02000A03000000020004" pitchFamily="2" charset="0"/>
              </a:rPr>
              <a:t>Ngựa</a:t>
            </a:r>
            <a:endParaRPr lang="en-US" sz="6600" dirty="0">
              <a:solidFill>
                <a:srgbClr val="000000"/>
              </a:solidFill>
              <a:latin typeface="#9Slide03 BoosterNextFYBlack" panose="02000A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57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4122" t="9974" r="2153" b="29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-334366" y="8290907"/>
            <a:ext cx="8621629" cy="1816664"/>
            <a:chOff x="0" y="0"/>
            <a:chExt cx="2916452" cy="61452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916452" cy="614526"/>
            </a:xfrm>
            <a:custGeom>
              <a:avLst/>
              <a:gdLst/>
              <a:ahLst/>
              <a:cxnLst/>
              <a:rect l="l" t="t" r="r" b="b"/>
              <a:pathLst>
                <a:path w="2916452" h="614526">
                  <a:moveTo>
                    <a:pt x="0" y="0"/>
                  </a:moveTo>
                  <a:lnTo>
                    <a:pt x="2916452" y="0"/>
                  </a:lnTo>
                  <a:lnTo>
                    <a:pt x="2916452" y="614526"/>
                  </a:lnTo>
                  <a:lnTo>
                    <a:pt x="0" y="614526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0" y="8353130"/>
            <a:ext cx="8081822" cy="1309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dirty="0" err="1">
                <a:solidFill>
                  <a:srgbClr val="000000"/>
                </a:solidFill>
                <a:latin typeface="#9Slide03 BoosterNextFYBlack" panose="02000A03000000020004" pitchFamily="2" charset="0"/>
              </a:rPr>
              <a:t>Chim</a:t>
            </a:r>
            <a:r>
              <a:rPr lang="en-US" sz="8000" dirty="0">
                <a:solidFill>
                  <a:srgbClr val="000000"/>
                </a:solidFill>
                <a:latin typeface="#9Slide03 BoosterNextFYBlack" panose="02000A03000000020004" pitchFamily="2" charset="0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#9Slide03 BoosterNextFYBlack" panose="02000A03000000020004" pitchFamily="2" charset="0"/>
              </a:rPr>
              <a:t>công</a:t>
            </a:r>
            <a:endParaRPr lang="en-US" sz="8000" dirty="0">
              <a:solidFill>
                <a:srgbClr val="000000"/>
              </a:solidFill>
              <a:latin typeface="#9Slide03 BoosterNextFYBlack" panose="02000A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116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865" b="786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40897" b="42793"/>
          <a:stretch>
            <a:fillRect/>
          </a:stretch>
        </p:blipFill>
        <p:spPr>
          <a:xfrm>
            <a:off x="-2941934" y="8203760"/>
            <a:ext cx="12085934" cy="10545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8528420"/>
            <a:ext cx="6869789" cy="729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6600" dirty="0" err="1">
                <a:solidFill>
                  <a:srgbClr val="000000"/>
                </a:solidFill>
                <a:latin typeface="#9Slide03 BoosterNextFYBlack" panose="02000A03000000020004" pitchFamily="2" charset="0"/>
              </a:rPr>
              <a:t>Hươu</a:t>
            </a:r>
            <a:r>
              <a:rPr lang="en-US" sz="6600" dirty="0">
                <a:solidFill>
                  <a:srgbClr val="000000"/>
                </a:solidFill>
                <a:latin typeface="#9Slide03 BoosterNextFYBlack" panose="02000A03000000020004" pitchFamily="2" charset="0"/>
              </a:rPr>
              <a:t> </a:t>
            </a:r>
            <a:r>
              <a:rPr lang="en-US" sz="6600" dirty="0" err="1">
                <a:solidFill>
                  <a:srgbClr val="000000"/>
                </a:solidFill>
                <a:latin typeface="#9Slide03 BoosterNextFYBlack" panose="02000A03000000020004" pitchFamily="2" charset="0"/>
              </a:rPr>
              <a:t>sao</a:t>
            </a:r>
            <a:endParaRPr lang="en-US" sz="6600" dirty="0">
              <a:solidFill>
                <a:srgbClr val="000000"/>
              </a:solidFill>
              <a:latin typeface="#9Slide03 BoosterNextFYBlack" panose="02000A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078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9578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40897" b="42793"/>
          <a:stretch>
            <a:fillRect/>
          </a:stretch>
        </p:blipFill>
        <p:spPr>
          <a:xfrm>
            <a:off x="-2941934" y="8203760"/>
            <a:ext cx="12085934" cy="105454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04800" y="8422369"/>
            <a:ext cx="6869789" cy="729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6600" dirty="0" err="1">
                <a:solidFill>
                  <a:srgbClr val="000000"/>
                </a:solidFill>
                <a:latin typeface="#9Slide03 BoosterNextFYBlack" panose="02000A03000000020004" pitchFamily="2" charset="0"/>
              </a:rPr>
              <a:t>Cá</a:t>
            </a:r>
            <a:r>
              <a:rPr lang="en-US" sz="6600" dirty="0">
                <a:solidFill>
                  <a:srgbClr val="000000"/>
                </a:solidFill>
                <a:latin typeface="#9Slide03 BoosterNextFYBlack" panose="02000A03000000020004" pitchFamily="2" charset="0"/>
              </a:rPr>
              <a:t> </a:t>
            </a:r>
            <a:r>
              <a:rPr lang="en-US" sz="6600" dirty="0" err="1">
                <a:solidFill>
                  <a:srgbClr val="000000"/>
                </a:solidFill>
                <a:latin typeface="#9Slide03 BoosterNextFYBlack" panose="02000A03000000020004" pitchFamily="2" charset="0"/>
              </a:rPr>
              <a:t>heo</a:t>
            </a:r>
            <a:endParaRPr lang="en-US" sz="6600" dirty="0">
              <a:solidFill>
                <a:srgbClr val="000000"/>
              </a:solidFill>
              <a:latin typeface="#9Slide03 BoosterNextFYBlack" panose="02000A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476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2927" t="7046" r="29530" b="102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800100" y="855707"/>
            <a:ext cx="16687800" cy="12952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0080"/>
              </a:lnSpc>
            </a:pPr>
            <a:r>
              <a:rPr lang="en-US" sz="8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SVNBlenda Script" panose="02000804000000020003" pitchFamily="2" charset="0"/>
              </a:rPr>
              <a:t>Chúng</a:t>
            </a:r>
            <a:r>
              <a:rPr lang="en-US" sz="8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SVNBlenda Script" panose="02000804000000020003" pitchFamily="2" charset="0"/>
              </a:rPr>
              <a:t> </a:t>
            </a:r>
            <a:r>
              <a:rPr lang="en-US" sz="8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SVNBlenda Script" panose="02000804000000020003" pitchFamily="2" charset="0"/>
              </a:rPr>
              <a:t>mình</a:t>
            </a:r>
            <a:r>
              <a:rPr lang="en-US" sz="8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SVNBlenda Script" panose="02000804000000020003" pitchFamily="2" charset="0"/>
              </a:rPr>
              <a:t> </a:t>
            </a:r>
            <a:r>
              <a:rPr lang="en-US" sz="8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SVNBlenda Script" panose="02000804000000020003" pitchFamily="2" charset="0"/>
              </a:rPr>
              <a:t>là</a:t>
            </a:r>
            <a:r>
              <a:rPr lang="en-US" sz="8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SVNBlenda Script" panose="02000804000000020003" pitchFamily="2" charset="0"/>
              </a:rPr>
              <a:t> </a:t>
            </a:r>
            <a:r>
              <a:rPr lang="en-US" sz="8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SVNBlenda Script" panose="02000804000000020003" pitchFamily="2" charset="0"/>
              </a:rPr>
              <a:t>những</a:t>
            </a:r>
            <a:r>
              <a:rPr lang="en-US" sz="8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SVNBlenda Script" panose="02000804000000020003" pitchFamily="2" charset="0"/>
              </a:rPr>
              <a:t> </a:t>
            </a:r>
            <a:r>
              <a:rPr lang="en-US" sz="8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SVNBlenda Script" panose="02000804000000020003" pitchFamily="2" charset="0"/>
              </a:rPr>
              <a:t>người</a:t>
            </a:r>
            <a:r>
              <a:rPr lang="en-US" sz="8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SVNBlenda Script" panose="02000804000000020003" pitchFamily="2" charset="0"/>
              </a:rPr>
              <a:t> </a:t>
            </a:r>
            <a:r>
              <a:rPr lang="en-US" sz="8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SVNBlenda Script" panose="02000804000000020003" pitchFamily="2" charset="0"/>
              </a:rPr>
              <a:t>bạn</a:t>
            </a:r>
            <a:r>
              <a:rPr lang="en-US" sz="8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SVNBlenda Script" panose="02000804000000020003" pitchFamily="2" charset="0"/>
              </a:rPr>
              <a:t> </a:t>
            </a:r>
            <a:r>
              <a:rPr lang="en-US" sz="8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SVNBlenda Script" panose="02000804000000020003" pitchFamily="2" charset="0"/>
              </a:rPr>
              <a:t>tốt</a:t>
            </a:r>
            <a:r>
              <a:rPr lang="en-US" sz="8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SVNBlenda Script" panose="02000804000000020003" pitchFamily="2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43150" y="266700"/>
            <a:ext cx="13601700" cy="24732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8000" dirty="0" err="1">
                <a:solidFill>
                  <a:srgbClr val="545454"/>
                </a:solidFill>
                <a:latin typeface="#9Slide05 SVNBlenda Script" panose="02000804000000020003" pitchFamily="2" charset="0"/>
              </a:rPr>
              <a:t>Bạn</a:t>
            </a:r>
            <a:r>
              <a:rPr lang="en-US" sz="8000" dirty="0">
                <a:solidFill>
                  <a:srgbClr val="545454"/>
                </a:solidFill>
                <a:latin typeface="#9Slide05 SVNBlenda Script" panose="02000804000000020003" pitchFamily="2" charset="0"/>
              </a:rPr>
              <a:t> </a:t>
            </a:r>
            <a:r>
              <a:rPr lang="en-US" sz="8000" dirty="0" err="1">
                <a:solidFill>
                  <a:srgbClr val="545454"/>
                </a:solidFill>
                <a:latin typeface="#9Slide05 SVNBlenda Script" panose="02000804000000020003" pitchFamily="2" charset="0"/>
              </a:rPr>
              <a:t>đã</a:t>
            </a:r>
            <a:r>
              <a:rPr lang="en-US" sz="8000" dirty="0">
                <a:solidFill>
                  <a:srgbClr val="545454"/>
                </a:solidFill>
                <a:latin typeface="#9Slide05 SVNBlenda Script" panose="02000804000000020003" pitchFamily="2" charset="0"/>
              </a:rPr>
              <a:t> </a:t>
            </a:r>
            <a:r>
              <a:rPr lang="en-US" sz="8000" dirty="0" err="1">
                <a:solidFill>
                  <a:srgbClr val="545454"/>
                </a:solidFill>
                <a:latin typeface="#9Slide05 SVNBlenda Script" panose="02000804000000020003" pitchFamily="2" charset="0"/>
              </a:rPr>
              <a:t>quan</a:t>
            </a:r>
            <a:r>
              <a:rPr lang="en-US" sz="8000" dirty="0">
                <a:solidFill>
                  <a:srgbClr val="545454"/>
                </a:solidFill>
                <a:latin typeface="#9Slide05 SVNBlenda Script" panose="02000804000000020003" pitchFamily="2" charset="0"/>
              </a:rPr>
              <a:t> </a:t>
            </a:r>
            <a:r>
              <a:rPr lang="en-US" sz="8000" dirty="0" err="1">
                <a:solidFill>
                  <a:srgbClr val="545454"/>
                </a:solidFill>
                <a:latin typeface="#9Slide05 SVNBlenda Script" panose="02000804000000020003" pitchFamily="2" charset="0"/>
              </a:rPr>
              <a:t>sát</a:t>
            </a:r>
            <a:r>
              <a:rPr lang="en-US" sz="8000" dirty="0">
                <a:solidFill>
                  <a:srgbClr val="545454"/>
                </a:solidFill>
                <a:latin typeface="#9Slide05 SVNBlenda Script" panose="02000804000000020003" pitchFamily="2" charset="0"/>
              </a:rPr>
              <a:t> </a:t>
            </a:r>
            <a:r>
              <a:rPr lang="en-US" sz="8000" dirty="0" err="1">
                <a:solidFill>
                  <a:srgbClr val="545454"/>
                </a:solidFill>
                <a:latin typeface="#9Slide05 SVNBlenda Script" panose="02000804000000020003" pitchFamily="2" charset="0"/>
              </a:rPr>
              <a:t>chúng</a:t>
            </a:r>
            <a:r>
              <a:rPr lang="en-US" sz="8000" dirty="0">
                <a:solidFill>
                  <a:srgbClr val="545454"/>
                </a:solidFill>
                <a:latin typeface="#9Slide05 SVNBlenda Script" panose="02000804000000020003" pitchFamily="2" charset="0"/>
              </a:rPr>
              <a:t> </a:t>
            </a:r>
            <a:r>
              <a:rPr lang="en-US" sz="8000" dirty="0" err="1">
                <a:solidFill>
                  <a:srgbClr val="545454"/>
                </a:solidFill>
                <a:latin typeface="#9Slide05 SVNBlenda Script" panose="02000804000000020003" pitchFamily="2" charset="0"/>
              </a:rPr>
              <a:t>mình</a:t>
            </a:r>
            <a:r>
              <a:rPr lang="en-US" sz="8000" dirty="0">
                <a:solidFill>
                  <a:srgbClr val="545454"/>
                </a:solidFill>
                <a:latin typeface="#9Slide05 SVNBlenda Script" panose="02000804000000020003" pitchFamily="2" charset="0"/>
              </a:rPr>
              <a:t> </a:t>
            </a:r>
            <a:r>
              <a:rPr lang="en-US" sz="8000" dirty="0" err="1">
                <a:solidFill>
                  <a:srgbClr val="545454"/>
                </a:solidFill>
                <a:latin typeface="#9Slide05 SVNBlenda Script" panose="02000804000000020003" pitchFamily="2" charset="0"/>
              </a:rPr>
              <a:t>bằng</a:t>
            </a:r>
            <a:r>
              <a:rPr lang="en-US" sz="8000" dirty="0">
                <a:solidFill>
                  <a:srgbClr val="545454"/>
                </a:solidFill>
                <a:latin typeface="#9Slide05 SVNBlenda Script" panose="02000804000000020003" pitchFamily="2" charset="0"/>
              </a:rPr>
              <a:t> </a:t>
            </a:r>
            <a:r>
              <a:rPr lang="en-US" sz="8000" dirty="0" err="1">
                <a:solidFill>
                  <a:srgbClr val="545454"/>
                </a:solidFill>
                <a:latin typeface="#9Slide05 SVNBlenda Script" panose="02000804000000020003" pitchFamily="2" charset="0"/>
              </a:rPr>
              <a:t>những</a:t>
            </a:r>
            <a:r>
              <a:rPr lang="en-US" sz="8000" dirty="0">
                <a:solidFill>
                  <a:srgbClr val="545454"/>
                </a:solidFill>
                <a:latin typeface="#9Slide05 SVNBlenda Script" panose="02000804000000020003" pitchFamily="2" charset="0"/>
              </a:rPr>
              <a:t> </a:t>
            </a:r>
            <a:r>
              <a:rPr lang="en-US" sz="8000" dirty="0" err="1">
                <a:solidFill>
                  <a:srgbClr val="545454"/>
                </a:solidFill>
                <a:latin typeface="#9Slide05 SVNBlenda Script" panose="02000804000000020003" pitchFamily="2" charset="0"/>
              </a:rPr>
              <a:t>giác</a:t>
            </a:r>
            <a:r>
              <a:rPr lang="en-US" sz="8000" dirty="0">
                <a:solidFill>
                  <a:srgbClr val="545454"/>
                </a:solidFill>
                <a:latin typeface="#9Slide05 SVNBlenda Script" panose="02000804000000020003" pitchFamily="2" charset="0"/>
              </a:rPr>
              <a:t> </a:t>
            </a:r>
            <a:r>
              <a:rPr lang="en-US" sz="8000" dirty="0" err="1">
                <a:solidFill>
                  <a:srgbClr val="545454"/>
                </a:solidFill>
                <a:latin typeface="#9Slide05 SVNBlenda Script" panose="02000804000000020003" pitchFamily="2" charset="0"/>
              </a:rPr>
              <a:t>quan</a:t>
            </a:r>
            <a:r>
              <a:rPr lang="en-US" sz="8000" dirty="0">
                <a:solidFill>
                  <a:srgbClr val="545454"/>
                </a:solidFill>
                <a:latin typeface="#9Slide05 SVNBlenda Script" panose="02000804000000020003" pitchFamily="2" charset="0"/>
              </a:rPr>
              <a:t> </a:t>
            </a:r>
            <a:r>
              <a:rPr lang="en-US" sz="8000" dirty="0" err="1">
                <a:solidFill>
                  <a:srgbClr val="545454"/>
                </a:solidFill>
                <a:latin typeface="#9Slide05 SVNBlenda Script" panose="02000804000000020003" pitchFamily="2" charset="0"/>
              </a:rPr>
              <a:t>nào</a:t>
            </a:r>
            <a:r>
              <a:rPr lang="en-US" sz="8000" dirty="0">
                <a:solidFill>
                  <a:srgbClr val="545454"/>
                </a:solidFill>
                <a:latin typeface="#9Slide05 SVNBlenda Script" panose="02000804000000020003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23335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31686" y="-41482"/>
            <a:ext cx="18297525" cy="10287000"/>
          </a:xfrm>
          <a:prstGeom prst="rect">
            <a:avLst/>
          </a:prstGeom>
        </p:spPr>
      </p:pic>
      <p:pic>
        <p:nvPicPr>
          <p:cNvPr id="19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73" y="1631965"/>
            <a:ext cx="7953940" cy="8421818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-53314" y="3782893"/>
            <a:ext cx="5650178" cy="3517677"/>
            <a:chOff x="-230274" y="4827184"/>
            <a:chExt cx="5650178" cy="3517677"/>
          </a:xfrm>
        </p:grpSpPr>
        <p:pic>
          <p:nvPicPr>
            <p:cNvPr id="26" name="Picture 8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96933" l="971" r="99353">
                          <a14:foregroundMark x1="78641" y1="47239" x2="84142" y2="58896"/>
                          <a14:foregroundMark x1="84142" y1="47239" x2="88997" y2="51534"/>
                          <a14:foregroundMark x1="72168" y1="34969" x2="66667" y2="57669"/>
                          <a14:foregroundMark x1="65696" y1="31902" x2="72816" y2="74233"/>
                          <a14:foregroundMark x1="30744" y1="25767" x2="13916" y2="58896"/>
                          <a14:foregroundMark x1="34628" y1="48466" x2="39482" y2="47239"/>
                          <a14:backgroundMark x1="48220" y1="22699" x2="51456" y2="3067"/>
                          <a14:backgroundMark x1="49838" y1="86503" x2="56958" y2="93865"/>
                          <a14:backgroundMark x1="5178" y1="19632" x2="15534" y2="12270"/>
                          <a14:backgroundMark x1="15534" y1="11043" x2="15534" y2="1104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8973" y="7010103"/>
              <a:ext cx="2010931" cy="1060782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-196928" y="5935507"/>
              <a:ext cx="470393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Đôi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tai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dài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hơi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nhọn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lúc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cũng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vểnh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lên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-230274" y="7267643"/>
              <a:ext cx="394285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Đôi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mắt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to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tròn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màu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nâu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, long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lanh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711" y="4827184"/>
              <a:ext cx="395697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Thân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tròn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trịa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mập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mạp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6631037" y="44673"/>
            <a:ext cx="3836133" cy="2920486"/>
            <a:chOff x="9114253" y="1376980"/>
            <a:chExt cx="3836133" cy="2920486"/>
          </a:xfrm>
        </p:grpSpPr>
        <p:pic>
          <p:nvPicPr>
            <p:cNvPr id="25" name="Picture 10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929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50933" y="2570286"/>
              <a:ext cx="1149360" cy="1727180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9114253" y="1376980"/>
              <a:ext cx="383613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Tiếng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thỏ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kêu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u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u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giống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như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mèo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0080386" y="1504916"/>
            <a:ext cx="7217014" cy="1200185"/>
            <a:chOff x="11938982" y="4454569"/>
            <a:chExt cx="7217014" cy="1200185"/>
          </a:xfrm>
        </p:grpSpPr>
        <p:pic>
          <p:nvPicPr>
            <p:cNvPr id="23" name="Picture 12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8589" b="797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9" r="-1" b="11266"/>
            <a:stretch/>
          </p:blipFill>
          <p:spPr>
            <a:xfrm flipH="1">
              <a:off x="11938982" y="4454570"/>
              <a:ext cx="1730614" cy="1200184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14221948" y="4454569"/>
              <a:ext cx="4934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Chú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thích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ăn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cà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rốt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rau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96668" y="1327263"/>
            <a:ext cx="6729748" cy="2309092"/>
            <a:chOff x="2613819" y="1008930"/>
            <a:chExt cx="6729748" cy="2309092"/>
          </a:xfrm>
        </p:grpSpPr>
        <p:pic>
          <p:nvPicPr>
            <p:cNvPr id="27" name="Picture 13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661" b="89135" l="9244" r="9327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96" b="9780"/>
            <a:stretch/>
          </p:blipFill>
          <p:spPr>
            <a:xfrm>
              <a:off x="7680008" y="1593706"/>
              <a:ext cx="1663559" cy="1724316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2649379" y="1008930"/>
              <a:ext cx="434739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Bộ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lông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mềm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mại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.  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613819" y="1774084"/>
              <a:ext cx="518491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Mũi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lúc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cũng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ẩm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ướt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.  </a:t>
              </a:r>
            </a:p>
          </p:txBody>
        </p:sp>
      </p:grpSp>
      <p:pic>
        <p:nvPicPr>
          <p:cNvPr id="42" name="Picture 31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7417495" y="6058807"/>
            <a:ext cx="3530603" cy="4147551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1365502" y="2290864"/>
            <a:ext cx="6693898" cy="2870917"/>
            <a:chOff x="1800136" y="772757"/>
            <a:chExt cx="6693898" cy="2870917"/>
          </a:xfrm>
        </p:grpSpPr>
        <p:pic>
          <p:nvPicPr>
            <p:cNvPr id="24" name="Picture 11"/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0136" y="772757"/>
              <a:ext cx="1912074" cy="2870917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3573066" y="2219623"/>
              <a:ext cx="492096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giữ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chú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sạch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sẽ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mùi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hôi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00663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5400000">
            <a:off x="5650315" y="716859"/>
            <a:ext cx="16564959" cy="8634485"/>
          </a:xfrm>
          <a:prstGeom prst="rect">
            <a:avLst/>
          </a:prstGeom>
        </p:spPr>
      </p:pic>
      <p:pic>
        <p:nvPicPr>
          <p:cNvPr id="7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716539" y="0"/>
            <a:ext cx="10338694" cy="10287000"/>
          </a:xfrm>
          <a:prstGeom prst="rect">
            <a:avLst/>
          </a:prstGeom>
        </p:spPr>
      </p:pic>
      <p:sp>
        <p:nvSpPr>
          <p:cNvPr id="3" name="TextBox 4"/>
          <p:cNvSpPr txBox="1"/>
          <p:nvPr/>
        </p:nvSpPr>
        <p:spPr>
          <a:xfrm>
            <a:off x="8596449" y="352586"/>
            <a:ext cx="9534525" cy="4494848"/>
          </a:xfrm>
          <a:prstGeom prst="wedgeRoundRectCallout">
            <a:avLst>
              <a:gd name="adj1" fmla="val -54075"/>
              <a:gd name="adj2" fmla="val -7397"/>
              <a:gd name="adj3" fmla="val 16667"/>
            </a:avLst>
          </a:prstGeom>
          <a:ln w="76200">
            <a:solidFill>
              <a:srgbClr val="C00000"/>
            </a:solidFill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marL="685800" indent="-685800">
              <a:lnSpc>
                <a:spcPct val="200000"/>
              </a:lnSpc>
              <a:buFontTx/>
              <a:buChar char="-"/>
            </a:pPr>
            <a:r>
              <a:rPr lang="en-US" sz="4400" dirty="0" err="1">
                <a:latin typeface="#9Slide03 Open Sans Bold" panose="020B0806030504020204" pitchFamily="34" charset="0"/>
                <a:ea typeface="#9Slide03 Open Sans Bold" panose="020B0806030504020204" pitchFamily="34" charset="0"/>
                <a:cs typeface="#9Slide03 Open Sans Bold" panose="020B0806030504020204" pitchFamily="34" charset="0"/>
              </a:rPr>
              <a:t>Chọn</a:t>
            </a:r>
            <a:r>
              <a:rPr lang="en-US" sz="4400" dirty="0">
                <a:latin typeface="#9Slide03 Open Sans Bold" panose="020B0806030504020204" pitchFamily="34" charset="0"/>
                <a:ea typeface="#9Slide03 Open Sans Bold" panose="020B0806030504020204" pitchFamily="34" charset="0"/>
                <a:cs typeface="#9Slide03 Open Sans Bold" panose="020B0806030504020204" pitchFamily="34" charset="0"/>
              </a:rPr>
              <a:t> </a:t>
            </a:r>
            <a:r>
              <a:rPr lang="en-US" sz="4400" dirty="0" err="1">
                <a:latin typeface="#9Slide03 Open Sans Bold" panose="020B0806030504020204" pitchFamily="34" charset="0"/>
                <a:ea typeface="#9Slide03 Open Sans Bold" panose="020B0806030504020204" pitchFamily="34" charset="0"/>
                <a:cs typeface="#9Slide03 Open Sans Bold" panose="020B0806030504020204" pitchFamily="34" charset="0"/>
              </a:rPr>
              <a:t>lọc</a:t>
            </a:r>
            <a:r>
              <a:rPr lang="en-US" sz="4400" dirty="0">
                <a:latin typeface="#9Slide03 Open Sans Bold" panose="020B0806030504020204" pitchFamily="34" charset="0"/>
                <a:ea typeface="#9Slide03 Open Sans Bold" panose="020B0806030504020204" pitchFamily="34" charset="0"/>
                <a:cs typeface="#9Slide03 Open Sans Bold" panose="020B0806030504020204" pitchFamily="34" charset="0"/>
              </a:rPr>
              <a:t> chi </a:t>
            </a:r>
            <a:r>
              <a:rPr lang="en-US" sz="4400" dirty="0" err="1">
                <a:latin typeface="#9Slide03 Open Sans Bold" panose="020B0806030504020204" pitchFamily="34" charset="0"/>
                <a:ea typeface="#9Slide03 Open Sans Bold" panose="020B0806030504020204" pitchFamily="34" charset="0"/>
                <a:cs typeface="#9Slide03 Open Sans Bold" panose="020B0806030504020204" pitchFamily="34" charset="0"/>
              </a:rPr>
              <a:t>tiết</a:t>
            </a:r>
            <a:r>
              <a:rPr lang="en-US" sz="4400" dirty="0">
                <a:latin typeface="#9Slide03 Open Sans Bold" panose="020B0806030504020204" pitchFamily="34" charset="0"/>
                <a:ea typeface="#9Slide03 Open Sans Bold" panose="020B0806030504020204" pitchFamily="34" charset="0"/>
                <a:cs typeface="#9Slide03 Open Sans Bold" panose="020B0806030504020204" pitchFamily="34" charset="0"/>
              </a:rPr>
              <a:t> </a:t>
            </a:r>
            <a:r>
              <a:rPr lang="en-US" sz="4400" dirty="0" err="1">
                <a:latin typeface="#9Slide03 Open Sans Bold" panose="020B0806030504020204" pitchFamily="34" charset="0"/>
                <a:ea typeface="#9Slide03 Open Sans Bold" panose="020B0806030504020204" pitchFamily="34" charset="0"/>
                <a:cs typeface="#9Slide03 Open Sans Bold" panose="020B0806030504020204" pitchFamily="34" charset="0"/>
              </a:rPr>
              <a:t>tiêu</a:t>
            </a:r>
            <a:r>
              <a:rPr lang="en-US" sz="4400" dirty="0">
                <a:latin typeface="#9Slide03 Open Sans Bold" panose="020B0806030504020204" pitchFamily="34" charset="0"/>
                <a:ea typeface="#9Slide03 Open Sans Bold" panose="020B0806030504020204" pitchFamily="34" charset="0"/>
                <a:cs typeface="#9Slide03 Open Sans Bold" panose="020B0806030504020204" pitchFamily="34" charset="0"/>
              </a:rPr>
              <a:t> </a:t>
            </a:r>
            <a:r>
              <a:rPr lang="en-US" sz="4400" dirty="0" err="1">
                <a:latin typeface="#9Slide03 Open Sans Bold" panose="020B0806030504020204" pitchFamily="34" charset="0"/>
                <a:ea typeface="#9Slide03 Open Sans Bold" panose="020B0806030504020204" pitchFamily="34" charset="0"/>
                <a:cs typeface="#9Slide03 Open Sans Bold" panose="020B0806030504020204" pitchFamily="34" charset="0"/>
              </a:rPr>
              <a:t>biểu</a:t>
            </a:r>
            <a:r>
              <a:rPr lang="en-US" sz="4400" dirty="0">
                <a:latin typeface="#9Slide03 Open Sans Bold" panose="020B0806030504020204" pitchFamily="34" charset="0"/>
                <a:ea typeface="#9Slide03 Open Sans Bold" panose="020B0806030504020204" pitchFamily="34" charset="0"/>
                <a:cs typeface="#9Slide03 Open Sans Bold" panose="020B0806030504020204" pitchFamily="34" charset="0"/>
              </a:rPr>
              <a:t> </a:t>
            </a:r>
            <a:r>
              <a:rPr lang="en-US" sz="4400" dirty="0" err="1">
                <a:latin typeface="#9Slide03 Open Sans Bold" panose="020B0806030504020204" pitchFamily="34" charset="0"/>
                <a:ea typeface="#9Slide03 Open Sans Bold" panose="020B0806030504020204" pitchFamily="34" charset="0"/>
                <a:cs typeface="#9Slide03 Open Sans Bold" panose="020B0806030504020204" pitchFamily="34" charset="0"/>
              </a:rPr>
              <a:t>khi</a:t>
            </a:r>
            <a:r>
              <a:rPr lang="en-US" sz="4400" dirty="0">
                <a:latin typeface="#9Slide03 Open Sans Bold" panose="020B0806030504020204" pitchFamily="34" charset="0"/>
                <a:ea typeface="#9Slide03 Open Sans Bold" panose="020B0806030504020204" pitchFamily="34" charset="0"/>
                <a:cs typeface="#9Slide03 Open Sans Bold" panose="020B0806030504020204" pitchFamily="34" charset="0"/>
              </a:rPr>
              <a:t> </a:t>
            </a:r>
            <a:r>
              <a:rPr lang="en-US" sz="4400" dirty="0" err="1">
                <a:latin typeface="#9Slide03 Open Sans Bold" panose="020B0806030504020204" pitchFamily="34" charset="0"/>
                <a:ea typeface="#9Slide03 Open Sans Bold" panose="020B0806030504020204" pitchFamily="34" charset="0"/>
                <a:cs typeface="#9Slide03 Open Sans Bold" panose="020B0806030504020204" pitchFamily="34" charset="0"/>
              </a:rPr>
              <a:t>miêu</a:t>
            </a:r>
            <a:r>
              <a:rPr lang="en-US" sz="4400" dirty="0">
                <a:latin typeface="#9Slide03 Open Sans Bold" panose="020B0806030504020204" pitchFamily="34" charset="0"/>
                <a:ea typeface="#9Slide03 Open Sans Bold" panose="020B0806030504020204" pitchFamily="34" charset="0"/>
                <a:cs typeface="#9Slide03 Open Sans Bold" panose="020B0806030504020204" pitchFamily="34" charset="0"/>
              </a:rPr>
              <a:t> </a:t>
            </a:r>
            <a:r>
              <a:rPr lang="en-US" sz="4400" dirty="0" err="1">
                <a:latin typeface="#9Slide03 Open Sans Bold" panose="020B0806030504020204" pitchFamily="34" charset="0"/>
                <a:ea typeface="#9Slide03 Open Sans Bold" panose="020B0806030504020204" pitchFamily="34" charset="0"/>
                <a:cs typeface="#9Slide03 Open Sans Bold" panose="020B0806030504020204" pitchFamily="34" charset="0"/>
              </a:rPr>
              <a:t>tả</a:t>
            </a:r>
            <a:r>
              <a:rPr lang="en-US" sz="4400" dirty="0">
                <a:latin typeface="#9Slide03 Open Sans Bold" panose="020B0806030504020204" pitchFamily="34" charset="0"/>
                <a:ea typeface="#9Slide03 Open Sans Bold" panose="020B0806030504020204" pitchFamily="34" charset="0"/>
                <a:cs typeface="#9Slide03 Open Sans Bold" panose="020B0806030504020204" pitchFamily="34" charset="0"/>
              </a:rPr>
              <a:t>. </a:t>
            </a:r>
          </a:p>
          <a:p>
            <a:pPr marL="685800" indent="-685800">
              <a:lnSpc>
                <a:spcPct val="200000"/>
              </a:lnSpc>
              <a:buFontTx/>
              <a:buChar char="-"/>
            </a:pPr>
            <a:r>
              <a:rPr lang="en-US" sz="4400" dirty="0" err="1">
                <a:latin typeface="#9Slide03 Open Sans Bold" panose="020B0806030504020204" pitchFamily="34" charset="0"/>
                <a:ea typeface="#9Slide03 Open Sans Bold" panose="020B0806030504020204" pitchFamily="34" charset="0"/>
                <a:cs typeface="#9Slide03 Open Sans Bold" panose="020B0806030504020204" pitchFamily="34" charset="0"/>
              </a:rPr>
              <a:t>Quan</a:t>
            </a:r>
            <a:r>
              <a:rPr lang="en-US" sz="4400" dirty="0">
                <a:latin typeface="#9Slide03 Open Sans Bold" panose="020B0806030504020204" pitchFamily="34" charset="0"/>
                <a:ea typeface="#9Slide03 Open Sans Bold" panose="020B0806030504020204" pitchFamily="34" charset="0"/>
                <a:cs typeface="#9Slide03 Open Sans Bold" panose="020B0806030504020204" pitchFamily="34" charset="0"/>
              </a:rPr>
              <a:t> </a:t>
            </a:r>
            <a:r>
              <a:rPr lang="en-US" sz="4400" dirty="0" err="1">
                <a:latin typeface="#9Slide03 Open Sans Bold" panose="020B0806030504020204" pitchFamily="34" charset="0"/>
                <a:ea typeface="#9Slide03 Open Sans Bold" panose="020B0806030504020204" pitchFamily="34" charset="0"/>
                <a:cs typeface="#9Slide03 Open Sans Bold" panose="020B0806030504020204" pitchFamily="34" charset="0"/>
              </a:rPr>
              <a:t>sát</a:t>
            </a:r>
            <a:r>
              <a:rPr lang="en-US" sz="4400" dirty="0">
                <a:latin typeface="#9Slide03 Open Sans Bold" panose="020B0806030504020204" pitchFamily="34" charset="0"/>
                <a:ea typeface="#9Slide03 Open Sans Bold" panose="020B0806030504020204" pitchFamily="34" charset="0"/>
                <a:cs typeface="#9Slide03 Open Sans Bold" panose="020B0806030504020204" pitchFamily="34" charset="0"/>
              </a:rPr>
              <a:t> </a:t>
            </a:r>
            <a:r>
              <a:rPr lang="en-US" sz="4400" dirty="0" err="1">
                <a:latin typeface="#9Slide03 Open Sans Bold" panose="020B0806030504020204" pitchFamily="34" charset="0"/>
                <a:ea typeface="#9Slide03 Open Sans Bold" panose="020B0806030504020204" pitchFamily="34" charset="0"/>
                <a:cs typeface="#9Slide03 Open Sans Bold" panose="020B0806030504020204" pitchFamily="34" charset="0"/>
              </a:rPr>
              <a:t>bằng</a:t>
            </a:r>
            <a:r>
              <a:rPr lang="en-US" sz="4400" dirty="0">
                <a:latin typeface="#9Slide03 Open Sans Bold" panose="020B0806030504020204" pitchFamily="34" charset="0"/>
                <a:ea typeface="#9Slide03 Open Sans Bold" panose="020B0806030504020204" pitchFamily="34" charset="0"/>
                <a:cs typeface="#9Slide03 Open Sans Bold" panose="020B0806030504020204" pitchFamily="34" charset="0"/>
              </a:rPr>
              <a:t> </a:t>
            </a:r>
            <a:r>
              <a:rPr lang="en-US" sz="4400" dirty="0" err="1">
                <a:latin typeface="#9Slide03 Open Sans Bold" panose="020B0806030504020204" pitchFamily="34" charset="0"/>
                <a:ea typeface="#9Slide03 Open Sans Bold" panose="020B0806030504020204" pitchFamily="34" charset="0"/>
                <a:cs typeface="#9Slide03 Open Sans Bold" panose="020B0806030504020204" pitchFamily="34" charset="0"/>
              </a:rPr>
              <a:t>các</a:t>
            </a:r>
            <a:r>
              <a:rPr lang="en-US" sz="4400" dirty="0">
                <a:latin typeface="#9Slide03 Open Sans Bold" panose="020B0806030504020204" pitchFamily="34" charset="0"/>
                <a:ea typeface="#9Slide03 Open Sans Bold" panose="020B0806030504020204" pitchFamily="34" charset="0"/>
                <a:cs typeface="#9Slide03 Open Sans Bold" panose="020B0806030504020204" pitchFamily="34" charset="0"/>
              </a:rPr>
              <a:t> </a:t>
            </a:r>
            <a:r>
              <a:rPr lang="en-US" sz="4400" dirty="0" err="1">
                <a:latin typeface="#9Slide03 Open Sans Bold" panose="020B0806030504020204" pitchFamily="34" charset="0"/>
                <a:ea typeface="#9Slide03 Open Sans Bold" panose="020B0806030504020204" pitchFamily="34" charset="0"/>
                <a:cs typeface="#9Slide03 Open Sans Bold" panose="020B0806030504020204" pitchFamily="34" charset="0"/>
              </a:rPr>
              <a:t>giác</a:t>
            </a:r>
            <a:r>
              <a:rPr lang="en-US" sz="4400" dirty="0">
                <a:latin typeface="#9Slide03 Open Sans Bold" panose="020B0806030504020204" pitchFamily="34" charset="0"/>
                <a:ea typeface="#9Slide03 Open Sans Bold" panose="020B0806030504020204" pitchFamily="34" charset="0"/>
                <a:cs typeface="#9Slide03 Open Sans Bold" panose="020B0806030504020204" pitchFamily="34" charset="0"/>
              </a:rPr>
              <a:t> </a:t>
            </a:r>
            <a:r>
              <a:rPr lang="en-US" sz="4400" dirty="0" err="1">
                <a:latin typeface="#9Slide03 Open Sans Bold" panose="020B0806030504020204" pitchFamily="34" charset="0"/>
                <a:ea typeface="#9Slide03 Open Sans Bold" panose="020B0806030504020204" pitchFamily="34" charset="0"/>
                <a:cs typeface="#9Slide03 Open Sans Bold" panose="020B0806030504020204" pitchFamily="34" charset="0"/>
              </a:rPr>
              <a:t>quan</a:t>
            </a:r>
            <a:r>
              <a:rPr lang="en-US" sz="4400" dirty="0">
                <a:latin typeface="#9Slide03 Open Sans Bold" panose="020B0806030504020204" pitchFamily="34" charset="0"/>
                <a:ea typeface="#9Slide03 Open Sans Bold" panose="020B0806030504020204" pitchFamily="34" charset="0"/>
                <a:cs typeface="#9Slide03 Open Sans Bold" panose="020B0806030504020204" pitchFamily="34" charset="0"/>
              </a:rPr>
              <a:t>.</a:t>
            </a:r>
          </a:p>
        </p:txBody>
      </p:sp>
      <p:pic>
        <p:nvPicPr>
          <p:cNvPr id="11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402120" y="5629591"/>
            <a:ext cx="5405320" cy="4114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706810" y="8007128"/>
            <a:ext cx="3886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err="1">
                <a:solidFill>
                  <a:srgbClr val="00206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#9Slide03 BoosterNextFYBlack" panose="02000A03000000020004" pitchFamily="2" charset="0"/>
              </a:rPr>
              <a:t>Lưu</a:t>
            </a:r>
            <a:r>
              <a:rPr lang="en-US" sz="8800" dirty="0">
                <a:solidFill>
                  <a:srgbClr val="00206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#9Slide03 BoosterNextFYBlack" panose="02000A03000000020004" pitchFamily="2" charset="0"/>
              </a:rPr>
              <a:t> ý</a:t>
            </a:r>
          </a:p>
        </p:txBody>
      </p:sp>
    </p:spTree>
    <p:extLst>
      <p:ext uri="{BB962C8B-B14F-4D97-AF65-F5344CB8AC3E}">
        <p14:creationId xmlns:p14="http://schemas.microsoft.com/office/powerpoint/2010/main" val="917869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33088" y="-30232"/>
            <a:ext cx="24421088" cy="10311799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1425868" y="11578778"/>
            <a:ext cx="5276366" cy="357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605"/>
              </a:lnSpc>
            </a:pPr>
            <a:r>
              <a:rPr lang="en-US" sz="2742">
                <a:solidFill>
                  <a:srgbClr val="E1800A"/>
                </a:solidFill>
                <a:latin typeface="Lazydog"/>
              </a:rPr>
              <a:t>2022-2023 school year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949347" y="11878654"/>
            <a:ext cx="9535215" cy="1078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8662"/>
              </a:lnSpc>
            </a:pPr>
            <a:r>
              <a:rPr lang="en-US" sz="6714" spc="664">
                <a:solidFill>
                  <a:srgbClr val="F9B35F"/>
                </a:solidFill>
                <a:latin typeface="Lazydog"/>
              </a:rPr>
              <a:t>presentation of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304800" y="11849100"/>
            <a:ext cx="9191955" cy="9191955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9B35F">
                <a:alpha val="22745"/>
              </a:srgbClr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4704909" y="12478226"/>
            <a:ext cx="8255810" cy="7141984"/>
            <a:chOff x="0" y="0"/>
            <a:chExt cx="11007747" cy="9522645"/>
          </a:xfrm>
        </p:grpSpPr>
        <p:sp>
          <p:nvSpPr>
            <p:cNvPr id="8" name="TextBox 8"/>
            <p:cNvSpPr txBox="1"/>
            <p:nvPr/>
          </p:nvSpPr>
          <p:spPr>
            <a:xfrm>
              <a:off x="9547730" y="6719924"/>
              <a:ext cx="1460017" cy="13965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037"/>
                </a:lnSpc>
                <a:spcBef>
                  <a:spcPct val="0"/>
                </a:spcBef>
              </a:pPr>
              <a:r>
                <a:rPr lang="en-US" sz="2883" u="none">
                  <a:solidFill>
                    <a:srgbClr val="292929"/>
                  </a:solidFill>
                  <a:latin typeface="Gaegu Bold"/>
                </a:rPr>
                <a:t>Point A</a:t>
              </a:r>
            </a:p>
            <a:p>
              <a:pPr marL="0" lvl="0" indent="0" algn="ctr">
                <a:lnSpc>
                  <a:spcPts val="4037"/>
                </a:lnSpc>
                <a:spcBef>
                  <a:spcPct val="0"/>
                </a:spcBef>
              </a:pPr>
              <a:r>
                <a:rPr lang="en-US" sz="2883" u="none">
                  <a:solidFill>
                    <a:srgbClr val="292929"/>
                  </a:solidFill>
                  <a:latin typeface="Gaegu Bold"/>
                </a:rPr>
                <a:t>62.5%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4542762"/>
              <a:ext cx="1477938" cy="13965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037"/>
                </a:lnSpc>
                <a:spcBef>
                  <a:spcPct val="0"/>
                </a:spcBef>
              </a:pPr>
              <a:r>
                <a:rPr lang="en-US" sz="2883" u="none">
                  <a:solidFill>
                    <a:srgbClr val="292929"/>
                  </a:solidFill>
                  <a:latin typeface="Gaegu Bold"/>
                </a:rPr>
                <a:t>Point B</a:t>
              </a:r>
            </a:p>
            <a:p>
              <a:pPr marL="0" lvl="0" indent="0" algn="ctr">
                <a:lnSpc>
                  <a:spcPts val="4037"/>
                </a:lnSpc>
                <a:spcBef>
                  <a:spcPct val="0"/>
                </a:spcBef>
              </a:pPr>
              <a:r>
                <a:rPr lang="en-US" sz="2883" u="none">
                  <a:solidFill>
                    <a:srgbClr val="292929"/>
                  </a:solidFill>
                  <a:latin typeface="Gaegu Bold"/>
                </a:rPr>
                <a:t>26.8%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3061713" y="236565"/>
              <a:ext cx="1465332" cy="13965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037"/>
                </a:lnSpc>
                <a:spcBef>
                  <a:spcPct val="0"/>
                </a:spcBef>
              </a:pPr>
              <a:r>
                <a:rPr lang="en-US" sz="2883" u="none">
                  <a:solidFill>
                    <a:srgbClr val="292929"/>
                  </a:solidFill>
                  <a:latin typeface="Gaegu Bold"/>
                </a:rPr>
                <a:t>Point C</a:t>
              </a:r>
            </a:p>
            <a:p>
              <a:pPr marL="0" lvl="0" indent="0" algn="ctr">
                <a:lnSpc>
                  <a:spcPts val="4037"/>
                </a:lnSpc>
                <a:spcBef>
                  <a:spcPct val="0"/>
                </a:spcBef>
              </a:pPr>
              <a:r>
                <a:rPr lang="en-US" sz="2883" u="none">
                  <a:solidFill>
                    <a:srgbClr val="292929"/>
                  </a:solidFill>
                  <a:latin typeface="Gaegu Bold"/>
                </a:rPr>
                <a:t>8.9%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4676340" y="-133350"/>
              <a:ext cx="1477483" cy="13965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037"/>
                </a:lnSpc>
                <a:spcBef>
                  <a:spcPct val="0"/>
                </a:spcBef>
              </a:pPr>
              <a:r>
                <a:rPr lang="en-US" sz="2883" u="none">
                  <a:solidFill>
                    <a:srgbClr val="292929"/>
                  </a:solidFill>
                  <a:latin typeface="Gaegu Bold"/>
                </a:rPr>
                <a:t>Point D</a:t>
              </a:r>
            </a:p>
            <a:p>
              <a:pPr marL="0" lvl="0" indent="0" algn="ctr">
                <a:lnSpc>
                  <a:spcPts val="4037"/>
                </a:lnSpc>
                <a:spcBef>
                  <a:spcPct val="0"/>
                </a:spcBef>
              </a:pPr>
              <a:r>
                <a:rPr lang="en-US" sz="2883" u="none">
                  <a:solidFill>
                    <a:srgbClr val="292929"/>
                  </a:solidFill>
                  <a:latin typeface="Gaegu Bold"/>
                </a:rPr>
                <a:t>1.8%</a:t>
              </a:r>
            </a:p>
          </p:txBody>
        </p:sp>
        <p:grpSp>
          <p:nvGrpSpPr>
            <p:cNvPr id="12" name="Group 12"/>
            <p:cNvGrpSpPr>
              <a:grpSpLocks noChangeAspect="1"/>
            </p:cNvGrpSpPr>
            <p:nvPr/>
          </p:nvGrpSpPr>
          <p:grpSpPr>
            <a:xfrm>
              <a:off x="1756597" y="1649218"/>
              <a:ext cx="7873428" cy="7873428"/>
              <a:chOff x="0" y="0"/>
              <a:chExt cx="2540000" cy="25400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328214" y="0"/>
                <a:ext cx="2315229" cy="2664769"/>
              </a:xfrm>
              <a:custGeom>
                <a:avLst/>
                <a:gdLst/>
                <a:ahLst/>
                <a:cxnLst/>
                <a:rect l="l" t="t" r="r" b="b"/>
                <a:pathLst>
                  <a:path w="2315229" h="2664769">
                    <a:moveTo>
                      <a:pt x="941786" y="0"/>
                    </a:moveTo>
                    <a:lnTo>
                      <a:pt x="941786" y="0"/>
                    </a:lnTo>
                    <a:cubicBezTo>
                      <a:pt x="1524475" y="0"/>
                      <a:pt x="2032410" y="396520"/>
                      <a:pt x="2173820" y="961790"/>
                    </a:cubicBezTo>
                    <a:cubicBezTo>
                      <a:pt x="2315229" y="1527060"/>
                      <a:pt x="2053831" y="2116039"/>
                      <a:pt x="1539778" y="2390404"/>
                    </a:cubicBezTo>
                    <a:cubicBezTo>
                      <a:pt x="1025726" y="2664769"/>
                      <a:pt x="390916" y="2554122"/>
                      <a:pt x="0" y="2122021"/>
                    </a:cubicBezTo>
                    <a:lnTo>
                      <a:pt x="941786" y="1270000"/>
                    </a:lnTo>
                    <a:close/>
                  </a:path>
                </a:pathLst>
              </a:custGeom>
              <a:solidFill>
                <a:srgbClr val="D65F5C"/>
              </a:solidFill>
            </p:spPr>
          </p:sp>
          <p:sp>
            <p:nvSpPr>
              <p:cNvPr id="14" name="Freeform 14"/>
              <p:cNvSpPr/>
              <p:nvPr/>
            </p:nvSpPr>
            <p:spPr>
              <a:xfrm>
                <a:off x="-26016" y="238740"/>
                <a:ext cx="1296016" cy="1929286"/>
              </a:xfrm>
              <a:custGeom>
                <a:avLst/>
                <a:gdLst/>
                <a:ahLst/>
                <a:cxnLst/>
                <a:rect l="l" t="t" r="r" b="b"/>
                <a:pathLst>
                  <a:path w="1296016" h="1929286">
                    <a:moveTo>
                      <a:pt x="397990" y="1929286"/>
                    </a:moveTo>
                    <a:cubicBezTo>
                      <a:pt x="134476" y="1665772"/>
                      <a:pt x="0" y="1299816"/>
                      <a:pt x="30190" y="928376"/>
                    </a:cubicBezTo>
                    <a:cubicBezTo>
                      <a:pt x="60380" y="556936"/>
                      <a:pt x="252189" y="217500"/>
                      <a:pt x="554799" y="0"/>
                    </a:cubicBezTo>
                    <a:lnTo>
                      <a:pt x="1296016" y="1031260"/>
                    </a:lnTo>
                    <a:close/>
                  </a:path>
                </a:pathLst>
              </a:custGeom>
              <a:solidFill>
                <a:srgbClr val="E88192"/>
              </a:solidFill>
            </p:spPr>
          </p:sp>
          <p:sp>
            <p:nvSpPr>
              <p:cNvPr id="15" name="Freeform 15"/>
              <p:cNvSpPr/>
              <p:nvPr/>
            </p:nvSpPr>
            <p:spPr>
              <a:xfrm>
                <a:off x="478168" y="2456"/>
                <a:ext cx="791832" cy="1267544"/>
              </a:xfrm>
              <a:custGeom>
                <a:avLst/>
                <a:gdLst/>
                <a:ahLst/>
                <a:cxnLst/>
                <a:rect l="l" t="t" r="r" b="b"/>
                <a:pathLst>
                  <a:path w="791832" h="1267544">
                    <a:moveTo>
                      <a:pt x="0" y="274618"/>
                    </a:moveTo>
                    <a:cubicBezTo>
                      <a:pt x="203813" y="112082"/>
                      <a:pt x="452707" y="16204"/>
                      <a:pt x="712889" y="0"/>
                    </a:cubicBezTo>
                    <a:lnTo>
                      <a:pt x="791832" y="1267544"/>
                    </a:lnTo>
                    <a:close/>
                  </a:path>
                </a:pathLst>
              </a:custGeom>
              <a:solidFill>
                <a:srgbClr val="F1A6C1"/>
              </a:solidFill>
            </p:spPr>
          </p:sp>
          <p:sp>
            <p:nvSpPr>
              <p:cNvPr id="16" name="Freeform 16"/>
              <p:cNvSpPr/>
              <p:nvPr/>
            </p:nvSpPr>
            <p:spPr>
              <a:xfrm>
                <a:off x="1127805" y="0"/>
                <a:ext cx="142195" cy="1270000"/>
              </a:xfrm>
              <a:custGeom>
                <a:avLst/>
                <a:gdLst/>
                <a:ahLst/>
                <a:cxnLst/>
                <a:rect l="l" t="t" r="r" b="b"/>
                <a:pathLst>
                  <a:path w="142195" h="1270000">
                    <a:moveTo>
                      <a:pt x="0" y="7985"/>
                    </a:moveTo>
                    <a:cubicBezTo>
                      <a:pt x="47170" y="2671"/>
                      <a:pt x="94600" y="5"/>
                      <a:pt x="142068" y="0"/>
                    </a:cubicBezTo>
                    <a:lnTo>
                      <a:pt x="142195" y="1270000"/>
                    </a:lnTo>
                    <a:close/>
                  </a:path>
                </a:pathLst>
              </a:custGeom>
              <a:solidFill>
                <a:srgbClr val="F7CBE6"/>
              </a:solidFill>
            </p:spPr>
          </p:sp>
          <p:sp>
            <p:nvSpPr>
              <p:cNvPr id="17" name="Freeform 17"/>
              <p:cNvSpPr/>
              <p:nvPr/>
            </p:nvSpPr>
            <p:spPr>
              <a:xfrm>
                <a:off x="1270000" y="0"/>
                <a:ext cx="127" cy="1270000"/>
              </a:xfrm>
              <a:custGeom>
                <a:avLst/>
                <a:gdLst/>
                <a:ahLst/>
                <a:cxnLst/>
                <a:rect l="l" t="t" r="r" b="b"/>
                <a:pathLst>
                  <a:path w="127" h="1270000">
                    <a:moveTo>
                      <a:pt x="0" y="0"/>
                    </a:moveTo>
                    <a:cubicBezTo>
                      <a:pt x="42" y="0"/>
                      <a:pt x="85" y="0"/>
                      <a:pt x="127" y="0"/>
                    </a:cubicBezTo>
                    <a:lnTo>
                      <a:pt x="0" y="1270000"/>
                    </a:lnTo>
                    <a:close/>
                  </a:path>
                </a:pathLst>
              </a:custGeom>
              <a:solidFill>
                <a:srgbClr val="FFF0FF"/>
              </a:solidFill>
            </p:spPr>
          </p:sp>
        </p:grpSp>
      </p:grpSp>
      <p:sp>
        <p:nvSpPr>
          <p:cNvPr id="18" name="TextBox 18"/>
          <p:cNvSpPr txBox="1"/>
          <p:nvPr/>
        </p:nvSpPr>
        <p:spPr>
          <a:xfrm>
            <a:off x="11030557" y="15411140"/>
            <a:ext cx="6454005" cy="2599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76"/>
              </a:lnSpc>
            </a:pPr>
            <a:r>
              <a:rPr lang="en-US" sz="3369">
                <a:solidFill>
                  <a:srgbClr val="503308"/>
                </a:solidFill>
                <a:latin typeface="Gaegu Bold Bold"/>
              </a:rPr>
              <a:t>Find the magic and fun in presenting with Canva Presentations by pressing C for confetti, D for a drumroll, and O for bubbles.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625098" y="18280938"/>
            <a:ext cx="6812119" cy="1589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76"/>
              </a:lnSpc>
            </a:pPr>
            <a:r>
              <a:rPr lang="en-US" sz="3369">
                <a:solidFill>
                  <a:srgbClr val="503308"/>
                </a:solidFill>
                <a:latin typeface="Gaegu Bold Bold"/>
              </a:rPr>
              <a:t>With real-time collaboration, share tasks and work simultaneously to create a powerful presentation.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794662" y="14131447"/>
            <a:ext cx="5689900" cy="934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442"/>
              </a:lnSpc>
            </a:pPr>
            <a:r>
              <a:rPr lang="en-US" sz="5769">
                <a:solidFill>
                  <a:srgbClr val="A09BFF"/>
                </a:solidFill>
                <a:latin typeface="Lazydog"/>
              </a:rPr>
              <a:t>in this class</a:t>
            </a: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3">
            <a:alphaModFix amt="4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8529003" y="19109136"/>
            <a:ext cx="4192190" cy="2625359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3">
            <a:alphaModFix amt="4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17598223" y="15607521"/>
            <a:ext cx="2876365" cy="1801323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r="67042" b="63578"/>
          <a:stretch>
            <a:fillRect/>
          </a:stretch>
        </p:blipFill>
        <p:spPr>
          <a:xfrm>
            <a:off x="10321287" y="17234141"/>
            <a:ext cx="607622" cy="586721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r="67042" b="63578"/>
          <a:stretch>
            <a:fillRect/>
          </a:stretch>
        </p:blipFill>
        <p:spPr>
          <a:xfrm>
            <a:off x="8225192" y="15755858"/>
            <a:ext cx="607622" cy="586721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r="67042" b="63578"/>
          <a:stretch>
            <a:fillRect/>
          </a:stretch>
        </p:blipFill>
        <p:spPr>
          <a:xfrm>
            <a:off x="9952157" y="13572876"/>
            <a:ext cx="369130" cy="356433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r="67042" b="63578"/>
          <a:stretch>
            <a:fillRect/>
          </a:stretch>
        </p:blipFill>
        <p:spPr>
          <a:xfrm>
            <a:off x="884832" y="12957155"/>
            <a:ext cx="369130" cy="356433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r="67042" b="63578"/>
          <a:stretch>
            <a:fillRect/>
          </a:stretch>
        </p:blipFill>
        <p:spPr>
          <a:xfrm>
            <a:off x="17621781" y="20065382"/>
            <a:ext cx="369130" cy="356433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r="67042" b="63578"/>
          <a:stretch>
            <a:fillRect/>
          </a:stretch>
        </p:blipFill>
        <p:spPr>
          <a:xfrm>
            <a:off x="17252651" y="11284625"/>
            <a:ext cx="369130" cy="356433"/>
          </a:xfrm>
          <a:prstGeom prst="rect">
            <a:avLst/>
          </a:prstGeom>
        </p:spPr>
      </p:pic>
      <p:pic>
        <p:nvPicPr>
          <p:cNvPr id="31" name="Picture 2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854618" y="22860"/>
            <a:ext cx="8465658" cy="1023555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87011" y="5439994"/>
            <a:ext cx="9627529" cy="25658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0443"/>
              </a:lnSpc>
            </a:pPr>
            <a:r>
              <a:rPr lang="en-US" sz="8000" spc="801" dirty="0">
                <a:solidFill>
                  <a:srgbClr val="002060"/>
                </a:solidFill>
                <a:latin typeface="#9Slide03 BoosterNextFYBlack" panose="02000A03000000020004" pitchFamily="2" charset="0"/>
                <a:cs typeface="#9Slide03 Arima Madurai Black" panose="00000A00000000000000" pitchFamily="2" charset="0"/>
              </a:rPr>
              <a:t>2.</a:t>
            </a:r>
          </a:p>
          <a:p>
            <a:pPr marL="0" lvl="0" indent="0" algn="ctr">
              <a:lnSpc>
                <a:spcPts val="10443"/>
              </a:lnSpc>
            </a:pPr>
            <a:r>
              <a:rPr lang="en-US" sz="8000" spc="801" dirty="0" err="1">
                <a:solidFill>
                  <a:srgbClr val="002060"/>
                </a:solidFill>
                <a:latin typeface="#9Slide03 BoosterNextFYBlack" panose="02000A03000000020004" pitchFamily="2" charset="0"/>
                <a:cs typeface="#9Slide03 Arima Madurai Black" panose="00000A00000000000000" pitchFamily="2" charset="0"/>
              </a:rPr>
              <a:t>Lập</a:t>
            </a:r>
            <a:r>
              <a:rPr lang="en-US" sz="8000" spc="801" dirty="0">
                <a:solidFill>
                  <a:srgbClr val="002060"/>
                </a:solidFill>
                <a:latin typeface="#9Slide03 BoosterNextFYBlack" panose="02000A03000000020004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8000" spc="801" dirty="0" err="1">
                <a:solidFill>
                  <a:srgbClr val="002060"/>
                </a:solidFill>
                <a:latin typeface="#9Slide03 BoosterNextFYBlack" panose="02000A03000000020004" pitchFamily="2" charset="0"/>
                <a:cs typeface="#9Slide03 Arima Madurai Black" panose="00000A00000000000000" pitchFamily="2" charset="0"/>
              </a:rPr>
              <a:t>dàn</a:t>
            </a:r>
            <a:r>
              <a:rPr lang="en-US" sz="8000" spc="801" dirty="0">
                <a:solidFill>
                  <a:srgbClr val="002060"/>
                </a:solidFill>
                <a:latin typeface="#9Slide03 BoosterNextFYBlack" panose="02000A03000000020004" pitchFamily="2" charset="0"/>
                <a:cs typeface="#9Slide03 Arima Madurai Black" panose="00000A00000000000000" pitchFamily="2" charset="0"/>
              </a:rPr>
              <a:t> ý</a:t>
            </a:r>
          </a:p>
        </p:txBody>
      </p:sp>
    </p:spTree>
    <p:extLst>
      <p:ext uri="{BB962C8B-B14F-4D97-AF65-F5344CB8AC3E}">
        <p14:creationId xmlns:p14="http://schemas.microsoft.com/office/powerpoint/2010/main" val="1499928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304800" y="11849100"/>
            <a:ext cx="9191955" cy="9191955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9B35F">
                <a:alpha val="22745"/>
              </a:srgbClr>
            </a:solidFill>
          </p:spPr>
        </p:sp>
      </p:grpSp>
      <p:pic>
        <p:nvPicPr>
          <p:cNvPr id="21" name="Picture 21"/>
          <p:cNvPicPr>
            <a:picLocks noChangeAspect="1"/>
          </p:cNvPicPr>
          <p:nvPr/>
        </p:nvPicPr>
        <p:blipFill>
          <a:blip r:embed="rId2">
            <a:alphaModFix amt="4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529003" y="19109136"/>
            <a:ext cx="4192190" cy="2625359"/>
          </a:xfrm>
          <a:prstGeom prst="rect">
            <a:avLst/>
          </a:prstGeom>
        </p:spPr>
      </p:pic>
      <p:pic>
        <p:nvPicPr>
          <p:cNvPr id="35" name="Pictur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113388"/>
            <a:ext cx="12033933" cy="10248900"/>
          </a:xfrm>
          <a:prstGeom prst="rect">
            <a:avLst/>
          </a:prstGeom>
        </p:spPr>
      </p:pic>
      <p:sp>
        <p:nvSpPr>
          <p:cNvPr id="33" name="TextBox 4"/>
          <p:cNvSpPr txBox="1"/>
          <p:nvPr/>
        </p:nvSpPr>
        <p:spPr>
          <a:xfrm>
            <a:off x="12033933" y="965875"/>
            <a:ext cx="5886231" cy="8133159"/>
          </a:xfrm>
          <a:prstGeom prst="wedgeRoundRectCallout">
            <a:avLst>
              <a:gd name="adj1" fmla="val -61223"/>
              <a:gd name="adj2" fmla="val -3832"/>
              <a:gd name="adj3" fmla="val 16667"/>
            </a:avLst>
          </a:prstGeom>
          <a:ln w="76200"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ct val="150000"/>
              </a:lnSpc>
            </a:pPr>
            <a:r>
              <a:rPr lang="en-US" sz="6600" spc="801" dirty="0" err="1">
                <a:solidFill>
                  <a:srgbClr val="002060"/>
                </a:solidFill>
                <a:latin typeface="#9Slide03 BoosterNextFYBlack" panose="02000A03000000020004" pitchFamily="2" charset="0"/>
                <a:cs typeface="#9Slide03 Arima Madurai Black" panose="00000A00000000000000" pitchFamily="2" charset="0"/>
              </a:rPr>
              <a:t>Các</a:t>
            </a:r>
            <a:r>
              <a:rPr lang="en-US" sz="6600" spc="801" dirty="0">
                <a:solidFill>
                  <a:srgbClr val="002060"/>
                </a:solidFill>
                <a:latin typeface="#9Slide03 BoosterNextFYBlack" panose="02000A03000000020004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6600" spc="801" dirty="0" err="1">
                <a:solidFill>
                  <a:srgbClr val="002060"/>
                </a:solidFill>
                <a:latin typeface="#9Slide03 BoosterNextFYBlack" panose="02000A03000000020004" pitchFamily="2" charset="0"/>
                <a:cs typeface="#9Slide03 Arima Madurai Black" panose="00000A00000000000000" pitchFamily="2" charset="0"/>
              </a:rPr>
              <a:t>bạn</a:t>
            </a:r>
            <a:r>
              <a:rPr lang="en-US" sz="6600" spc="801" dirty="0">
                <a:solidFill>
                  <a:srgbClr val="002060"/>
                </a:solidFill>
                <a:latin typeface="#9Slide03 BoosterNextFYBlack" panose="02000A03000000020004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6600" spc="801" dirty="0" err="1">
                <a:solidFill>
                  <a:srgbClr val="002060"/>
                </a:solidFill>
                <a:latin typeface="#9Slide03 BoosterNextFYBlack" panose="02000A03000000020004" pitchFamily="2" charset="0"/>
                <a:cs typeface="#9Slide03 Arima Madurai Black" panose="00000A00000000000000" pitchFamily="2" charset="0"/>
              </a:rPr>
              <a:t>hãy</a:t>
            </a:r>
            <a:r>
              <a:rPr lang="en-US" sz="6600" spc="801" dirty="0">
                <a:solidFill>
                  <a:srgbClr val="002060"/>
                </a:solidFill>
                <a:latin typeface="#9Slide03 BoosterNextFYBlack" panose="02000A03000000020004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6600" spc="801" dirty="0" err="1">
                <a:solidFill>
                  <a:srgbClr val="002060"/>
                </a:solidFill>
                <a:latin typeface="#9Slide03 BoosterNextFYBlack" panose="02000A03000000020004" pitchFamily="2" charset="0"/>
                <a:cs typeface="#9Slide03 Arima Madurai Black" panose="00000A00000000000000" pitchFamily="2" charset="0"/>
              </a:rPr>
              <a:t>nhắc</a:t>
            </a:r>
            <a:r>
              <a:rPr lang="en-US" sz="6600" spc="801" dirty="0">
                <a:solidFill>
                  <a:srgbClr val="002060"/>
                </a:solidFill>
                <a:latin typeface="#9Slide03 BoosterNextFYBlack" panose="02000A03000000020004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6600" spc="801" dirty="0" err="1">
                <a:solidFill>
                  <a:srgbClr val="002060"/>
                </a:solidFill>
                <a:latin typeface="#9Slide03 BoosterNextFYBlack" panose="02000A03000000020004" pitchFamily="2" charset="0"/>
                <a:cs typeface="#9Slide03 Arima Madurai Black" panose="00000A00000000000000" pitchFamily="2" charset="0"/>
              </a:rPr>
              <a:t>lại</a:t>
            </a:r>
            <a:r>
              <a:rPr lang="en-US" sz="6600" spc="801" dirty="0">
                <a:solidFill>
                  <a:srgbClr val="002060"/>
                </a:solidFill>
                <a:latin typeface="#9Slide03 BoosterNextFYBlack" panose="02000A03000000020004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6600" spc="801" dirty="0" err="1">
                <a:solidFill>
                  <a:srgbClr val="002060"/>
                </a:solidFill>
                <a:latin typeface="#9Slide03 BoosterNextFYBlack" panose="02000A03000000020004" pitchFamily="2" charset="0"/>
                <a:cs typeface="#9Slide03 Arima Madurai Black" panose="00000A00000000000000" pitchFamily="2" charset="0"/>
              </a:rPr>
              <a:t>dàn</a:t>
            </a:r>
            <a:r>
              <a:rPr lang="en-US" sz="6600" spc="801" dirty="0">
                <a:solidFill>
                  <a:srgbClr val="002060"/>
                </a:solidFill>
                <a:latin typeface="#9Slide03 BoosterNextFYBlack" panose="02000A03000000020004" pitchFamily="2" charset="0"/>
                <a:cs typeface="#9Slide03 Arima Madurai Black" panose="00000A00000000000000" pitchFamily="2" charset="0"/>
              </a:rPr>
              <a:t> ý </a:t>
            </a:r>
            <a:r>
              <a:rPr lang="en-US" sz="6600" spc="801" dirty="0" err="1">
                <a:solidFill>
                  <a:srgbClr val="002060"/>
                </a:solidFill>
                <a:latin typeface="#9Slide03 BoosterNextFYBlack" panose="02000A03000000020004" pitchFamily="2" charset="0"/>
                <a:cs typeface="#9Slide03 Arima Madurai Black" panose="00000A00000000000000" pitchFamily="2" charset="0"/>
              </a:rPr>
              <a:t>bài</a:t>
            </a:r>
            <a:r>
              <a:rPr lang="en-US" sz="6600" spc="801" dirty="0">
                <a:solidFill>
                  <a:srgbClr val="002060"/>
                </a:solidFill>
                <a:latin typeface="#9Slide03 BoosterNextFYBlack" panose="02000A03000000020004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6600" spc="801" dirty="0" err="1">
                <a:solidFill>
                  <a:srgbClr val="002060"/>
                </a:solidFill>
                <a:latin typeface="#9Slide03 BoosterNextFYBlack" panose="02000A03000000020004" pitchFamily="2" charset="0"/>
                <a:cs typeface="#9Slide03 Arima Madurai Black" panose="00000A00000000000000" pitchFamily="2" charset="0"/>
              </a:rPr>
              <a:t>văn</a:t>
            </a:r>
            <a:r>
              <a:rPr lang="en-US" sz="6600" spc="801" dirty="0">
                <a:solidFill>
                  <a:srgbClr val="002060"/>
                </a:solidFill>
                <a:latin typeface="#9Slide03 BoosterNextFYBlack" panose="02000A03000000020004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6600" spc="801" dirty="0" err="1">
                <a:solidFill>
                  <a:srgbClr val="002060"/>
                </a:solidFill>
                <a:latin typeface="#9Slide03 BoosterNextFYBlack" panose="02000A03000000020004" pitchFamily="2" charset="0"/>
                <a:cs typeface="#9Slide03 Arima Madurai Black" panose="00000A00000000000000" pitchFamily="2" charset="0"/>
              </a:rPr>
              <a:t>tả</a:t>
            </a:r>
            <a:r>
              <a:rPr lang="en-US" sz="6600" spc="801" dirty="0">
                <a:solidFill>
                  <a:srgbClr val="002060"/>
                </a:solidFill>
                <a:latin typeface="#9Slide03 BoosterNextFYBlack" panose="02000A03000000020004" pitchFamily="2" charset="0"/>
                <a:cs typeface="#9Slide03 Arima Madurai Black" panose="00000A00000000000000" pitchFamily="2" charset="0"/>
              </a:rPr>
              <a:t> con </a:t>
            </a:r>
            <a:r>
              <a:rPr lang="en-US" sz="6600" spc="801" dirty="0" err="1">
                <a:solidFill>
                  <a:srgbClr val="002060"/>
                </a:solidFill>
                <a:latin typeface="#9Slide03 BoosterNextFYBlack" panose="02000A03000000020004" pitchFamily="2" charset="0"/>
                <a:cs typeface="#9Slide03 Arima Madurai Black" panose="00000A00000000000000" pitchFamily="2" charset="0"/>
              </a:rPr>
              <a:t>vật</a:t>
            </a:r>
            <a:r>
              <a:rPr lang="en-US" sz="6600" spc="801" dirty="0">
                <a:solidFill>
                  <a:srgbClr val="002060"/>
                </a:solidFill>
                <a:latin typeface="#9Slide03 BoosterNextFYBlack" panose="02000A03000000020004" pitchFamily="2" charset="0"/>
                <a:cs typeface="#9Slide03 Arima Madurai Black" panose="00000A00000000000000" pitchFamily="2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591109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4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946425" y="-258704"/>
            <a:ext cx="6330819" cy="396467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alphaModFix amt="4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473770" y="-112050"/>
            <a:ext cx="3643115" cy="228150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37009" y="1723634"/>
            <a:ext cx="1821557" cy="11407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 l="1408" r="2542"/>
          <a:stretch>
            <a:fillRect/>
          </a:stretch>
        </p:blipFill>
        <p:spPr>
          <a:xfrm>
            <a:off x="-550961" y="6328792"/>
            <a:ext cx="4966311" cy="585901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3504413" y="8642584"/>
            <a:ext cx="1966358" cy="1231432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5247851" y="1384908"/>
            <a:ext cx="7789648" cy="20447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5480"/>
              </a:lnSpc>
            </a:pPr>
            <a:r>
              <a:rPr lang="en-US" sz="14400" spc="1188" dirty="0" err="1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latin typeface="#9Slide05 SVNIndie" pitchFamily="2" charset="0"/>
              </a:rPr>
              <a:t>Mục</a:t>
            </a:r>
            <a:r>
              <a:rPr lang="en-US" sz="14400" spc="1188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latin typeface="#9Slide05 SVNIndie" pitchFamily="2" charset="0"/>
              </a:rPr>
              <a:t> </a:t>
            </a:r>
            <a:r>
              <a:rPr lang="en-US" sz="14400" spc="1188" dirty="0" err="1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latin typeface="#9Slide05 SVNIndie" pitchFamily="2" charset="0"/>
              </a:rPr>
              <a:t>tiêu</a:t>
            </a:r>
            <a:endParaRPr lang="en-US" sz="14400" spc="1188" dirty="0">
              <a:ln>
                <a:solidFill>
                  <a:schemeClr val="tx1"/>
                </a:solidFill>
              </a:ln>
              <a:solidFill>
                <a:srgbClr val="FFC000"/>
              </a:solidFill>
              <a:latin typeface="#9Slide05 SVNIndie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443763" y="3429000"/>
            <a:ext cx="12806495" cy="44435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ct val="150000"/>
              </a:lnSpc>
            </a:pPr>
            <a:r>
              <a:rPr lang="en-US" sz="6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Viết</a:t>
            </a: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 </a:t>
            </a:r>
            <a:r>
              <a:rPr lang="en-US" sz="6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được</a:t>
            </a: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 </a:t>
            </a:r>
            <a:r>
              <a:rPr lang="en-US" sz="6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một</a:t>
            </a: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 </a:t>
            </a:r>
            <a:r>
              <a:rPr lang="en-US" sz="6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bài</a:t>
            </a: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 </a:t>
            </a:r>
            <a:r>
              <a:rPr lang="en-US" sz="6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văn</a:t>
            </a: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 </a:t>
            </a:r>
            <a:r>
              <a:rPr lang="en-US" sz="6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tả</a:t>
            </a: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 con </a:t>
            </a:r>
            <a:r>
              <a:rPr lang="en-US" sz="6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vật</a:t>
            </a: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 </a:t>
            </a:r>
            <a:r>
              <a:rPr lang="en-US" sz="6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có</a:t>
            </a: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 </a:t>
            </a:r>
            <a:r>
              <a:rPr lang="en-US" sz="6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bố</a:t>
            </a: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 </a:t>
            </a:r>
            <a:r>
              <a:rPr lang="en-US" sz="6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cục</a:t>
            </a: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 </a:t>
            </a:r>
            <a:r>
              <a:rPr lang="en-US" sz="6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rõ</a:t>
            </a: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 </a:t>
            </a:r>
            <a:r>
              <a:rPr lang="en-US" sz="6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ràng</a:t>
            </a: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, </a:t>
            </a:r>
            <a:r>
              <a:rPr lang="en-US" sz="6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đủ</a:t>
            </a: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 ý, </a:t>
            </a:r>
            <a:r>
              <a:rPr lang="en-US" sz="6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dùng</a:t>
            </a: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 </a:t>
            </a:r>
            <a:r>
              <a:rPr lang="en-US" sz="6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từ</a:t>
            </a: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, </a:t>
            </a:r>
            <a:r>
              <a:rPr lang="en-US" sz="6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đặt</a:t>
            </a: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 </a:t>
            </a:r>
            <a:r>
              <a:rPr lang="en-US" sz="6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câu</a:t>
            </a: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 </a:t>
            </a:r>
            <a:r>
              <a:rPr lang="en-US" sz="6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đúng</a:t>
            </a: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.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8550022" y="535677"/>
            <a:ext cx="593978" cy="593978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DE1FA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11368863" y="460926"/>
            <a:ext cx="593978" cy="593978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DE1FA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5697469" y="577554"/>
            <a:ext cx="593978" cy="593978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DE1FA"/>
            </a:solidFill>
          </p:spPr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67042" b="63578"/>
          <a:stretch>
            <a:fillRect/>
          </a:stretch>
        </p:blipFill>
        <p:spPr>
          <a:xfrm>
            <a:off x="1028700" y="3759514"/>
            <a:ext cx="1383843" cy="1336242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67042" b="63578"/>
          <a:stretch>
            <a:fillRect/>
          </a:stretch>
        </p:blipFill>
        <p:spPr>
          <a:xfrm>
            <a:off x="16480964" y="4253664"/>
            <a:ext cx="607622" cy="586721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67042" b="63578"/>
          <a:stretch>
            <a:fillRect/>
          </a:stretch>
        </p:blipFill>
        <p:spPr>
          <a:xfrm>
            <a:off x="16111834" y="3800366"/>
            <a:ext cx="369130" cy="356433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67042" b="63578"/>
          <a:stretch>
            <a:fillRect/>
          </a:stretch>
        </p:blipFill>
        <p:spPr>
          <a:xfrm>
            <a:off x="16784775" y="3142466"/>
            <a:ext cx="369130" cy="356433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67042" b="63578"/>
          <a:stretch>
            <a:fillRect/>
          </a:stretch>
        </p:blipFill>
        <p:spPr>
          <a:xfrm>
            <a:off x="12477869" y="7737706"/>
            <a:ext cx="937112" cy="904878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4059578" y="6172200"/>
            <a:ext cx="4104513" cy="411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63" b="13461"/>
          <a:stretch>
            <a:fillRect/>
          </a:stretch>
        </p:blipFill>
        <p:spPr>
          <a:xfrm>
            <a:off x="75488" y="-161355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4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11081304" y="5107670"/>
            <a:ext cx="4192190" cy="262535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2282" y="3936119"/>
            <a:ext cx="4408587" cy="276087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5652033" y="7243716"/>
            <a:ext cx="3834141" cy="2387661"/>
          </a:xfrm>
          <a:prstGeom prst="rect">
            <a:avLst/>
          </a:prstGeom>
        </p:spPr>
      </p:pic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-7772400" y="10505312"/>
            <a:ext cx="2828936" cy="2828925"/>
            <a:chOff x="0" y="0"/>
            <a:chExt cx="6350000" cy="63499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83598" t="-26223" r="-41187" b="-23633"/>
              </a:stretch>
            </a:blipFill>
          </p:spPr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5786133" y="17239916"/>
            <a:ext cx="2828936" cy="2828925"/>
            <a:chOff x="0" y="0"/>
            <a:chExt cx="6350000" cy="634997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93686" t="-17536" r="-13159" b="-37598"/>
              </a:stretch>
            </a:blipFill>
          </p:spPr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9843150" y="17239916"/>
            <a:ext cx="2828936" cy="2828925"/>
            <a:chOff x="0" y="0"/>
            <a:chExt cx="6350000" cy="634997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l="-44640" r="-5358"/>
              </a:stretch>
            </a:blipFill>
          </p:spPr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13900168" y="17239916"/>
            <a:ext cx="2828936" cy="2828925"/>
            <a:chOff x="0" y="0"/>
            <a:chExt cx="6350000" cy="634997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8"/>
              <a:stretch>
                <a:fillRect l="-17158" r="-98400" b="-43706"/>
              </a:stretch>
            </a:blipFill>
          </p:spPr>
        </p:sp>
      </p:grpSp>
      <p:sp>
        <p:nvSpPr>
          <p:cNvPr id="14" name="TextBox 14"/>
          <p:cNvSpPr txBox="1"/>
          <p:nvPr/>
        </p:nvSpPr>
        <p:spPr>
          <a:xfrm>
            <a:off x="1447800" y="14058900"/>
            <a:ext cx="5276366" cy="357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605"/>
              </a:lnSpc>
            </a:pPr>
            <a:r>
              <a:rPr lang="en-US" sz="2742">
                <a:solidFill>
                  <a:srgbClr val="E1800A"/>
                </a:solidFill>
                <a:latin typeface="Lazydog"/>
              </a:rPr>
              <a:t>2022-2023 school year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024735" y="14606426"/>
            <a:ext cx="8732919" cy="20983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926"/>
              </a:lnSpc>
            </a:pPr>
            <a:r>
              <a:rPr lang="en-US" sz="6919" spc="685" dirty="0">
                <a:solidFill>
                  <a:srgbClr val="292929"/>
                </a:solidFill>
                <a:latin typeface="Lazydog"/>
              </a:rPr>
              <a:t>our art teacher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729115" y="20666936"/>
            <a:ext cx="2848981" cy="435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8"/>
              </a:lnSpc>
            </a:pPr>
            <a:r>
              <a:rPr lang="en-US" sz="2863">
                <a:solidFill>
                  <a:srgbClr val="292929"/>
                </a:solidFill>
                <a:latin typeface="Lazydog Bold"/>
              </a:rPr>
              <a:t>AARON LOEB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62431" y="21308761"/>
            <a:ext cx="3762303" cy="377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7"/>
              </a:lnSpc>
            </a:pPr>
            <a:r>
              <a:rPr lang="en-US" sz="2540">
                <a:solidFill>
                  <a:srgbClr val="A09BFF"/>
                </a:solidFill>
                <a:latin typeface="Lazydog Bold"/>
              </a:rPr>
              <a:t>+123-456-7890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492021" y="21308761"/>
            <a:ext cx="3551239" cy="377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7"/>
              </a:lnSpc>
            </a:pPr>
            <a:r>
              <a:rPr lang="en-US" sz="2540">
                <a:solidFill>
                  <a:srgbClr val="A09BFF"/>
                </a:solidFill>
                <a:latin typeface="Lazydog Bold"/>
              </a:rPr>
              <a:t>+123-456-7890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366899" y="20666936"/>
            <a:ext cx="3801483" cy="435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8"/>
              </a:lnSpc>
            </a:pPr>
            <a:r>
              <a:rPr lang="en-US" sz="2863">
                <a:solidFill>
                  <a:srgbClr val="292929"/>
                </a:solidFill>
                <a:latin typeface="Lazydog Bold"/>
              </a:rPr>
              <a:t>MORGAN MAXWELL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589699" y="20666936"/>
            <a:ext cx="3201759" cy="435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8"/>
              </a:lnSpc>
            </a:pPr>
            <a:r>
              <a:rPr lang="en-US" sz="2863">
                <a:solidFill>
                  <a:srgbClr val="292929"/>
                </a:solidFill>
                <a:latin typeface="Lazydog Bold"/>
              </a:rPr>
              <a:t>JULIANA SILVA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3880124" y="20666936"/>
            <a:ext cx="2848981" cy="435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8"/>
              </a:lnSpc>
            </a:pPr>
            <a:r>
              <a:rPr lang="en-US" sz="2863">
                <a:solidFill>
                  <a:srgbClr val="292929"/>
                </a:solidFill>
                <a:latin typeface="Lazydog Bold"/>
              </a:rPr>
              <a:t>ROSA MARIA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414959" y="21308761"/>
            <a:ext cx="3551239" cy="377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97"/>
              </a:lnSpc>
              <a:spcBef>
                <a:spcPct val="0"/>
              </a:spcBef>
            </a:pPr>
            <a:r>
              <a:rPr lang="en-US" sz="2540" u="none">
                <a:solidFill>
                  <a:srgbClr val="A09BFF"/>
                </a:solidFill>
                <a:latin typeface="Lazydog Bold"/>
              </a:rPr>
              <a:t>+123-456-7890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3493717" y="21308761"/>
            <a:ext cx="3621795" cy="377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7"/>
              </a:lnSpc>
            </a:pPr>
            <a:r>
              <a:rPr lang="en-US" sz="2540">
                <a:solidFill>
                  <a:srgbClr val="A09BFF"/>
                </a:solidFill>
                <a:latin typeface="Lazydog Bold"/>
              </a:rPr>
              <a:t>+123-456-7890</a:t>
            </a:r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67042" b="63578"/>
          <a:stretch>
            <a:fillRect/>
          </a:stretch>
        </p:blipFill>
        <p:spPr>
          <a:xfrm>
            <a:off x="16833553" y="15320036"/>
            <a:ext cx="607622" cy="586721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67042" b="63578"/>
          <a:stretch>
            <a:fillRect/>
          </a:stretch>
        </p:blipFill>
        <p:spPr>
          <a:xfrm>
            <a:off x="4351794" y="17017956"/>
            <a:ext cx="607622" cy="586721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67042" b="63578"/>
          <a:stretch>
            <a:fillRect/>
          </a:stretch>
        </p:blipFill>
        <p:spPr>
          <a:xfrm>
            <a:off x="16464423" y="14866738"/>
            <a:ext cx="369130" cy="356433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67042" b="63578"/>
          <a:stretch>
            <a:fillRect/>
          </a:stretch>
        </p:blipFill>
        <p:spPr>
          <a:xfrm>
            <a:off x="3982664" y="16564658"/>
            <a:ext cx="369130" cy="356433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67042" b="63578"/>
          <a:stretch>
            <a:fillRect/>
          </a:stretch>
        </p:blipFill>
        <p:spPr>
          <a:xfrm>
            <a:off x="4471040" y="15906757"/>
            <a:ext cx="369130" cy="356433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67042" b="63578"/>
          <a:stretch>
            <a:fillRect/>
          </a:stretch>
        </p:blipFill>
        <p:spPr>
          <a:xfrm>
            <a:off x="792002" y="22119440"/>
            <a:ext cx="937112" cy="904878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41169" b="40998"/>
          <a:stretch>
            <a:fillRect/>
          </a:stretch>
        </p:blipFill>
        <p:spPr>
          <a:xfrm rot="10800000">
            <a:off x="-27147" y="71809"/>
            <a:ext cx="2900554" cy="219264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63666" y="5107670"/>
            <a:ext cx="32956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FF0000"/>
                </a:solidFill>
                <a:latin typeface="#9Slide03 SFU Grenoble" panose="00000500000000000000" pitchFamily="2" charset="0"/>
              </a:rPr>
              <a:t>1. </a:t>
            </a:r>
            <a:r>
              <a:rPr lang="en-US" sz="5400" dirty="0" err="1">
                <a:solidFill>
                  <a:srgbClr val="FF0000"/>
                </a:solidFill>
                <a:latin typeface="#9Slide03 SFU Grenoble" panose="00000500000000000000" pitchFamily="2" charset="0"/>
              </a:rPr>
              <a:t>Mở</a:t>
            </a:r>
            <a:r>
              <a:rPr lang="en-US" sz="5400" dirty="0">
                <a:solidFill>
                  <a:srgbClr val="FF0000"/>
                </a:solidFill>
                <a:latin typeface="#9Slide03 SFU Grenoble" panose="00000500000000000000" pitchFamily="2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#9Slide03 SFU Grenoble" panose="00000500000000000000" pitchFamily="2" charset="0"/>
              </a:rPr>
              <a:t>bài</a:t>
            </a:r>
            <a:endParaRPr lang="en-US" sz="5400" dirty="0">
              <a:solidFill>
                <a:srgbClr val="FF0000"/>
              </a:solidFill>
              <a:latin typeface="#9Slide03 SFU Grenoble" panose="00000500000000000000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414959" y="2264449"/>
            <a:ext cx="32956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atin typeface="#9Slide03 SFU Grenoble" panose="00000500000000000000" pitchFamily="2" charset="0"/>
              </a:rPr>
              <a:t>Trực</a:t>
            </a:r>
            <a:r>
              <a:rPr lang="en-US" sz="4800" dirty="0">
                <a:latin typeface="#9Slide03 SFU Grenoble" panose="00000500000000000000" pitchFamily="2" charset="0"/>
              </a:rPr>
              <a:t> </a:t>
            </a:r>
            <a:r>
              <a:rPr lang="en-US" sz="4800" dirty="0" err="1">
                <a:latin typeface="#9Slide03 SFU Grenoble" panose="00000500000000000000" pitchFamily="2" charset="0"/>
              </a:rPr>
              <a:t>tiếp</a:t>
            </a:r>
            <a:endParaRPr lang="en-US" sz="4800" dirty="0">
              <a:latin typeface="#9Slide03 SFU Grenoble" panose="00000500000000000000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219660" y="7576338"/>
            <a:ext cx="32956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atin typeface="#9Slide03 SFU Grenoble" panose="00000500000000000000" pitchFamily="2" charset="0"/>
              </a:rPr>
              <a:t>Gián</a:t>
            </a:r>
            <a:r>
              <a:rPr lang="en-US" sz="4800" dirty="0">
                <a:latin typeface="#9Slide03 SFU Grenoble" panose="00000500000000000000" pitchFamily="2" charset="0"/>
              </a:rPr>
              <a:t> </a:t>
            </a:r>
            <a:r>
              <a:rPr lang="en-US" sz="4800" dirty="0" err="1">
                <a:latin typeface="#9Slide03 SFU Grenoble" panose="00000500000000000000" pitchFamily="2" charset="0"/>
              </a:rPr>
              <a:t>tiếp</a:t>
            </a:r>
            <a:endParaRPr lang="en-US" sz="4800" dirty="0">
              <a:latin typeface="#9Slide03 SFU Grenoble" panose="00000500000000000000" pitchFamily="2" charset="0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11807806" y="648287"/>
            <a:ext cx="6175393" cy="4289159"/>
            <a:chOff x="11807806" y="648287"/>
            <a:chExt cx="6175393" cy="4289159"/>
          </a:xfrm>
        </p:grpSpPr>
        <p:sp>
          <p:nvSpPr>
            <p:cNvPr id="34" name="TextBox 33"/>
            <p:cNvSpPr txBox="1"/>
            <p:nvPr/>
          </p:nvSpPr>
          <p:spPr>
            <a:xfrm>
              <a:off x="11845906" y="648287"/>
              <a:ext cx="61372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Con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vật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định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tả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con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gì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1845906" y="1873553"/>
              <a:ext cx="61372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Tên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nó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gì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1807806" y="3089006"/>
              <a:ext cx="61372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Do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ai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nuôi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1818988" y="4229560"/>
              <a:ext cx="61372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thích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nó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11897893" y="6012632"/>
            <a:ext cx="6190730" cy="4025144"/>
            <a:chOff x="11792469" y="5960176"/>
            <a:chExt cx="6190730" cy="4025144"/>
          </a:xfrm>
        </p:grpSpPr>
        <p:sp>
          <p:nvSpPr>
            <p:cNvPr id="38" name="TextBox 37"/>
            <p:cNvSpPr txBox="1"/>
            <p:nvPr/>
          </p:nvSpPr>
          <p:spPr>
            <a:xfrm>
              <a:off x="11818988" y="5960176"/>
              <a:ext cx="61372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hát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1845906" y="6982906"/>
              <a:ext cx="61372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Câu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thơ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1792469" y="8180398"/>
              <a:ext cx="61372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Kỷ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niệm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1792469" y="9277434"/>
              <a:ext cx="61372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Câu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chuyện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8515281" y="1002230"/>
            <a:ext cx="2457520" cy="3782356"/>
            <a:chOff x="8963565" y="1002230"/>
            <a:chExt cx="2009235" cy="3782356"/>
          </a:xfrm>
        </p:grpSpPr>
        <p:grpSp>
          <p:nvGrpSpPr>
            <p:cNvPr id="58" name="Group 57"/>
            <p:cNvGrpSpPr/>
            <p:nvPr/>
          </p:nvGrpSpPr>
          <p:grpSpPr>
            <a:xfrm>
              <a:off x="9653460" y="1002230"/>
              <a:ext cx="1319340" cy="3782356"/>
              <a:chOff x="9653460" y="1002230"/>
              <a:chExt cx="1319340" cy="3782356"/>
            </a:xfrm>
          </p:grpSpPr>
          <p:cxnSp>
            <p:nvCxnSpPr>
              <p:cNvPr id="48" name="Straight Connector 47"/>
              <p:cNvCxnSpPr/>
              <p:nvPr/>
            </p:nvCxnSpPr>
            <p:spPr>
              <a:xfrm>
                <a:off x="9653460" y="1002230"/>
                <a:ext cx="0" cy="3782356"/>
              </a:xfrm>
              <a:prstGeom prst="line">
                <a:avLst/>
              </a:prstGeom>
              <a:ln w="762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Arrow Connector 49"/>
              <p:cNvCxnSpPr/>
              <p:nvPr/>
            </p:nvCxnSpPr>
            <p:spPr>
              <a:xfrm>
                <a:off x="9653460" y="1002230"/>
                <a:ext cx="1319340" cy="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Arrow Connector 52"/>
              <p:cNvCxnSpPr/>
              <p:nvPr/>
            </p:nvCxnSpPr>
            <p:spPr>
              <a:xfrm>
                <a:off x="9653460" y="2264449"/>
                <a:ext cx="1319340" cy="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Arrow Connector 53"/>
              <p:cNvCxnSpPr/>
              <p:nvPr/>
            </p:nvCxnSpPr>
            <p:spPr>
              <a:xfrm>
                <a:off x="9653460" y="3407449"/>
                <a:ext cx="1319340" cy="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Arrow Connector 54"/>
              <p:cNvCxnSpPr/>
              <p:nvPr/>
            </p:nvCxnSpPr>
            <p:spPr>
              <a:xfrm>
                <a:off x="9653460" y="4784586"/>
                <a:ext cx="1319340" cy="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7" name="Straight Connector 56"/>
            <p:cNvCxnSpPr/>
            <p:nvPr/>
          </p:nvCxnSpPr>
          <p:spPr>
            <a:xfrm>
              <a:off x="8963565" y="2972335"/>
              <a:ext cx="689895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/>
          <p:cNvGrpSpPr/>
          <p:nvPr/>
        </p:nvGrpSpPr>
        <p:grpSpPr>
          <a:xfrm>
            <a:off x="8511994" y="6226628"/>
            <a:ext cx="2612027" cy="3565072"/>
            <a:chOff x="8963565" y="1002230"/>
            <a:chExt cx="2009235" cy="3782356"/>
          </a:xfrm>
        </p:grpSpPr>
        <p:grpSp>
          <p:nvGrpSpPr>
            <p:cNvPr id="61" name="Group 60"/>
            <p:cNvGrpSpPr/>
            <p:nvPr/>
          </p:nvGrpSpPr>
          <p:grpSpPr>
            <a:xfrm>
              <a:off x="9653460" y="1002230"/>
              <a:ext cx="1319340" cy="3782356"/>
              <a:chOff x="9653460" y="1002230"/>
              <a:chExt cx="1319340" cy="3782356"/>
            </a:xfrm>
          </p:grpSpPr>
          <p:cxnSp>
            <p:nvCxnSpPr>
              <p:cNvPr id="63" name="Straight Connector 62"/>
              <p:cNvCxnSpPr/>
              <p:nvPr/>
            </p:nvCxnSpPr>
            <p:spPr>
              <a:xfrm>
                <a:off x="9653460" y="1002230"/>
                <a:ext cx="0" cy="3782356"/>
              </a:xfrm>
              <a:prstGeom prst="line">
                <a:avLst/>
              </a:prstGeom>
              <a:ln w="762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Arrow Connector 63"/>
              <p:cNvCxnSpPr/>
              <p:nvPr/>
            </p:nvCxnSpPr>
            <p:spPr>
              <a:xfrm>
                <a:off x="9653460" y="1002230"/>
                <a:ext cx="1319340" cy="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Arrow Connector 64"/>
              <p:cNvCxnSpPr/>
              <p:nvPr/>
            </p:nvCxnSpPr>
            <p:spPr>
              <a:xfrm>
                <a:off x="9653460" y="2264449"/>
                <a:ext cx="1319340" cy="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Arrow Connector 65"/>
              <p:cNvCxnSpPr/>
              <p:nvPr/>
            </p:nvCxnSpPr>
            <p:spPr>
              <a:xfrm>
                <a:off x="9653460" y="3407449"/>
                <a:ext cx="1319340" cy="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Arrow Connector 66"/>
              <p:cNvCxnSpPr/>
              <p:nvPr/>
            </p:nvCxnSpPr>
            <p:spPr>
              <a:xfrm>
                <a:off x="9653460" y="4784586"/>
                <a:ext cx="1319340" cy="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2" name="Straight Connector 61"/>
            <p:cNvCxnSpPr/>
            <p:nvPr/>
          </p:nvCxnSpPr>
          <p:spPr>
            <a:xfrm>
              <a:off x="8963565" y="2972335"/>
              <a:ext cx="689895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67"/>
          <p:cNvGrpSpPr/>
          <p:nvPr/>
        </p:nvGrpSpPr>
        <p:grpSpPr>
          <a:xfrm>
            <a:off x="2977919" y="2972335"/>
            <a:ext cx="2092428" cy="5208063"/>
            <a:chOff x="8963565" y="1002230"/>
            <a:chExt cx="2009235" cy="3782356"/>
          </a:xfrm>
        </p:grpSpPr>
        <p:grpSp>
          <p:nvGrpSpPr>
            <p:cNvPr id="69" name="Group 68"/>
            <p:cNvGrpSpPr/>
            <p:nvPr/>
          </p:nvGrpSpPr>
          <p:grpSpPr>
            <a:xfrm>
              <a:off x="9653460" y="1002230"/>
              <a:ext cx="1319340" cy="3782356"/>
              <a:chOff x="9653460" y="1002230"/>
              <a:chExt cx="1319340" cy="3782356"/>
            </a:xfrm>
          </p:grpSpPr>
          <p:cxnSp>
            <p:nvCxnSpPr>
              <p:cNvPr id="71" name="Straight Connector 70"/>
              <p:cNvCxnSpPr/>
              <p:nvPr/>
            </p:nvCxnSpPr>
            <p:spPr>
              <a:xfrm>
                <a:off x="9653460" y="1002230"/>
                <a:ext cx="0" cy="3782356"/>
              </a:xfrm>
              <a:prstGeom prst="line">
                <a:avLst/>
              </a:prstGeom>
              <a:ln w="762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Arrow Connector 71"/>
              <p:cNvCxnSpPr/>
              <p:nvPr/>
            </p:nvCxnSpPr>
            <p:spPr>
              <a:xfrm>
                <a:off x="9653460" y="1002230"/>
                <a:ext cx="1319340" cy="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Arrow Connector 74"/>
              <p:cNvCxnSpPr/>
              <p:nvPr/>
            </p:nvCxnSpPr>
            <p:spPr>
              <a:xfrm>
                <a:off x="9653460" y="4784586"/>
                <a:ext cx="1319340" cy="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0" name="Straight Connector 69"/>
            <p:cNvCxnSpPr/>
            <p:nvPr/>
          </p:nvCxnSpPr>
          <p:spPr>
            <a:xfrm>
              <a:off x="8963565" y="2972335"/>
              <a:ext cx="689895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3" name="Picture 1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3791023" y="3673207"/>
            <a:ext cx="5423590" cy="3627026"/>
          </a:xfrm>
          <a:prstGeom prst="rect">
            <a:avLst/>
          </a:prstGeom>
        </p:spPr>
      </p:pic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FCC702FD-5FFF-482B-9B3E-8112F3FA7129}"/>
              </a:ext>
            </a:extLst>
          </p:cNvPr>
          <p:cNvCxnSpPr/>
          <p:nvPr/>
        </p:nvCxnSpPr>
        <p:spPr>
          <a:xfrm>
            <a:off x="14401800" y="8131633"/>
            <a:ext cx="1613701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92A8B238-CA70-47CC-8A8E-B3B50D1CC9EF}"/>
              </a:ext>
            </a:extLst>
          </p:cNvPr>
          <p:cNvSpPr txBox="1"/>
          <p:nvPr/>
        </p:nvSpPr>
        <p:spPr>
          <a:xfrm>
            <a:off x="16157700" y="7469913"/>
            <a:ext cx="21303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Con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7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63" b="13461"/>
          <a:stretch>
            <a:fillRect/>
          </a:stretch>
        </p:blipFill>
        <p:spPr>
          <a:xfrm>
            <a:off x="75488" y="-161355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4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275478" y="3984400"/>
            <a:ext cx="4192190" cy="262535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399915" y="148622"/>
            <a:ext cx="4408587" cy="276087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5167905" y="7515252"/>
            <a:ext cx="4774546" cy="2990060"/>
          </a:xfrm>
          <a:prstGeom prst="rect">
            <a:avLst/>
          </a:prstGeom>
        </p:spPr>
      </p:pic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-7772400" y="10505312"/>
            <a:ext cx="2828936" cy="2828925"/>
            <a:chOff x="0" y="0"/>
            <a:chExt cx="6350000" cy="63499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83598" t="-26223" r="-41187" b="-23633"/>
              </a:stretch>
            </a:blipFill>
          </p:spPr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5786133" y="17239916"/>
            <a:ext cx="2828936" cy="2828925"/>
            <a:chOff x="0" y="0"/>
            <a:chExt cx="6350000" cy="634997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93686" t="-17536" r="-13159" b="-37598"/>
              </a:stretch>
            </a:blipFill>
          </p:spPr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9843150" y="17239916"/>
            <a:ext cx="2828936" cy="2828925"/>
            <a:chOff x="0" y="0"/>
            <a:chExt cx="6350000" cy="634997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l="-44640" r="-5358"/>
              </a:stretch>
            </a:blipFill>
          </p:spPr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13900168" y="17239916"/>
            <a:ext cx="2828936" cy="2828925"/>
            <a:chOff x="0" y="0"/>
            <a:chExt cx="6350000" cy="634997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8"/>
              <a:stretch>
                <a:fillRect l="-17158" r="-98400" b="-43706"/>
              </a:stretch>
            </a:blipFill>
          </p:spPr>
        </p:sp>
      </p:grpSp>
      <p:sp>
        <p:nvSpPr>
          <p:cNvPr id="14" name="TextBox 14"/>
          <p:cNvSpPr txBox="1"/>
          <p:nvPr/>
        </p:nvSpPr>
        <p:spPr>
          <a:xfrm>
            <a:off x="1447800" y="14058900"/>
            <a:ext cx="5276366" cy="357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605"/>
              </a:lnSpc>
            </a:pPr>
            <a:r>
              <a:rPr lang="en-US" sz="2742">
                <a:solidFill>
                  <a:srgbClr val="E1800A"/>
                </a:solidFill>
                <a:latin typeface="Lazydog"/>
              </a:rPr>
              <a:t>2022-2023 school year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024735" y="14606426"/>
            <a:ext cx="8732919" cy="20983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926"/>
              </a:lnSpc>
            </a:pPr>
            <a:r>
              <a:rPr lang="en-US" sz="6919" spc="685" dirty="0">
                <a:solidFill>
                  <a:srgbClr val="292929"/>
                </a:solidFill>
                <a:latin typeface="Lazydog"/>
              </a:rPr>
              <a:t>our art teacher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729115" y="20666936"/>
            <a:ext cx="2848981" cy="435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8"/>
              </a:lnSpc>
            </a:pPr>
            <a:r>
              <a:rPr lang="en-US" sz="2863">
                <a:solidFill>
                  <a:srgbClr val="292929"/>
                </a:solidFill>
                <a:latin typeface="Lazydog Bold"/>
              </a:rPr>
              <a:t>AARON LOEB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62431" y="21308761"/>
            <a:ext cx="3762303" cy="377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7"/>
              </a:lnSpc>
            </a:pPr>
            <a:r>
              <a:rPr lang="en-US" sz="2540">
                <a:solidFill>
                  <a:srgbClr val="A09BFF"/>
                </a:solidFill>
                <a:latin typeface="Lazydog Bold"/>
              </a:rPr>
              <a:t>+123-456-7890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492021" y="21308761"/>
            <a:ext cx="3551239" cy="377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7"/>
              </a:lnSpc>
            </a:pPr>
            <a:r>
              <a:rPr lang="en-US" sz="2540">
                <a:solidFill>
                  <a:srgbClr val="A09BFF"/>
                </a:solidFill>
                <a:latin typeface="Lazydog Bold"/>
              </a:rPr>
              <a:t>+123-456-7890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366899" y="20666936"/>
            <a:ext cx="3801483" cy="435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8"/>
              </a:lnSpc>
            </a:pPr>
            <a:r>
              <a:rPr lang="en-US" sz="2863">
                <a:solidFill>
                  <a:srgbClr val="292929"/>
                </a:solidFill>
                <a:latin typeface="Lazydog Bold"/>
              </a:rPr>
              <a:t>MORGAN MAXWELL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589699" y="20666936"/>
            <a:ext cx="3201759" cy="435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8"/>
              </a:lnSpc>
            </a:pPr>
            <a:r>
              <a:rPr lang="en-US" sz="2863">
                <a:solidFill>
                  <a:srgbClr val="292929"/>
                </a:solidFill>
                <a:latin typeface="Lazydog Bold"/>
              </a:rPr>
              <a:t>JULIANA SILVA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3880124" y="20666936"/>
            <a:ext cx="2848981" cy="435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8"/>
              </a:lnSpc>
            </a:pPr>
            <a:r>
              <a:rPr lang="en-US" sz="2863">
                <a:solidFill>
                  <a:srgbClr val="292929"/>
                </a:solidFill>
                <a:latin typeface="Lazydog Bold"/>
              </a:rPr>
              <a:t>ROSA MARIA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414959" y="21308761"/>
            <a:ext cx="3551239" cy="377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97"/>
              </a:lnSpc>
              <a:spcBef>
                <a:spcPct val="0"/>
              </a:spcBef>
            </a:pPr>
            <a:r>
              <a:rPr lang="en-US" sz="2540" u="none">
                <a:solidFill>
                  <a:srgbClr val="A09BFF"/>
                </a:solidFill>
                <a:latin typeface="Lazydog Bold"/>
              </a:rPr>
              <a:t>+123-456-7890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3493717" y="21308761"/>
            <a:ext cx="3621795" cy="377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7"/>
              </a:lnSpc>
            </a:pPr>
            <a:r>
              <a:rPr lang="en-US" sz="2540">
                <a:solidFill>
                  <a:srgbClr val="A09BFF"/>
                </a:solidFill>
                <a:latin typeface="Lazydog Bold"/>
              </a:rPr>
              <a:t>+123-456-7890</a:t>
            </a:r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67042" b="63578"/>
          <a:stretch>
            <a:fillRect/>
          </a:stretch>
        </p:blipFill>
        <p:spPr>
          <a:xfrm>
            <a:off x="16833553" y="15320036"/>
            <a:ext cx="607622" cy="586721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67042" b="63578"/>
          <a:stretch>
            <a:fillRect/>
          </a:stretch>
        </p:blipFill>
        <p:spPr>
          <a:xfrm>
            <a:off x="4351794" y="17017956"/>
            <a:ext cx="607622" cy="586721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67042" b="63578"/>
          <a:stretch>
            <a:fillRect/>
          </a:stretch>
        </p:blipFill>
        <p:spPr>
          <a:xfrm>
            <a:off x="16464423" y="14866738"/>
            <a:ext cx="369130" cy="356433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67042" b="63578"/>
          <a:stretch>
            <a:fillRect/>
          </a:stretch>
        </p:blipFill>
        <p:spPr>
          <a:xfrm>
            <a:off x="3982664" y="16564658"/>
            <a:ext cx="369130" cy="356433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67042" b="63578"/>
          <a:stretch>
            <a:fillRect/>
          </a:stretch>
        </p:blipFill>
        <p:spPr>
          <a:xfrm>
            <a:off x="4471040" y="15906757"/>
            <a:ext cx="369130" cy="356433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67042" b="63578"/>
          <a:stretch>
            <a:fillRect/>
          </a:stretch>
        </p:blipFill>
        <p:spPr>
          <a:xfrm>
            <a:off x="792002" y="22119440"/>
            <a:ext cx="937112" cy="904878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41169" b="40998"/>
          <a:stretch>
            <a:fillRect/>
          </a:stretch>
        </p:blipFill>
        <p:spPr>
          <a:xfrm rot="10800000">
            <a:off x="-34099" y="27858"/>
            <a:ext cx="2900554" cy="219264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5788" y="4707848"/>
            <a:ext cx="38565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FF0000"/>
                </a:solidFill>
                <a:latin typeface="#9Slide03 SFU Grenoble" panose="00000500000000000000" pitchFamily="2" charset="0"/>
              </a:rPr>
              <a:t>2. </a:t>
            </a:r>
            <a:r>
              <a:rPr lang="en-US" sz="5400" dirty="0" err="1">
                <a:solidFill>
                  <a:srgbClr val="FF0000"/>
                </a:solidFill>
                <a:latin typeface="#9Slide03 SFU Grenoble" panose="00000500000000000000" pitchFamily="2" charset="0"/>
              </a:rPr>
              <a:t>Thân</a:t>
            </a:r>
            <a:r>
              <a:rPr lang="en-US" sz="5400" dirty="0">
                <a:solidFill>
                  <a:srgbClr val="FF0000"/>
                </a:solidFill>
                <a:latin typeface="#9Slide03 SFU Grenoble" panose="00000500000000000000" pitchFamily="2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#9Slide03 SFU Grenoble" panose="00000500000000000000" pitchFamily="2" charset="0"/>
              </a:rPr>
              <a:t>bài</a:t>
            </a:r>
            <a:endParaRPr lang="en-US" sz="5400" dirty="0">
              <a:solidFill>
                <a:srgbClr val="FF0000"/>
              </a:solidFill>
              <a:latin typeface="#9Slide03 SFU Grenoble" panose="00000500000000000000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740675" y="1034624"/>
            <a:ext cx="32956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atin typeface="#9Slide03 SFU Grenoble" panose="00000500000000000000" pitchFamily="2" charset="0"/>
              </a:rPr>
              <a:t>Tả</a:t>
            </a:r>
            <a:r>
              <a:rPr lang="en-US" sz="4800" dirty="0">
                <a:latin typeface="#9Slide03 SFU Grenoble" panose="00000500000000000000" pitchFamily="2" charset="0"/>
              </a:rPr>
              <a:t> </a:t>
            </a:r>
            <a:r>
              <a:rPr lang="en-US" sz="4800" dirty="0" err="1">
                <a:latin typeface="#9Slide03 SFU Grenoble" panose="00000500000000000000" pitchFamily="2" charset="0"/>
              </a:rPr>
              <a:t>bao</a:t>
            </a:r>
            <a:r>
              <a:rPr lang="en-US" sz="4800" dirty="0">
                <a:latin typeface="#9Slide03 SFU Grenoble" panose="00000500000000000000" pitchFamily="2" charset="0"/>
              </a:rPr>
              <a:t> </a:t>
            </a:r>
            <a:r>
              <a:rPr lang="en-US" sz="4800" dirty="0" err="1">
                <a:latin typeface="#9Slide03 SFU Grenoble" panose="00000500000000000000" pitchFamily="2" charset="0"/>
              </a:rPr>
              <a:t>quát</a:t>
            </a:r>
            <a:endParaRPr lang="en-US" sz="4800" dirty="0">
              <a:latin typeface="#9Slide03 SFU Grenoble" panose="00000500000000000000" pitchFamily="2" charset="0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12263605" y="-9574"/>
            <a:ext cx="6137293" cy="3234150"/>
            <a:chOff x="11083764" y="18946"/>
            <a:chExt cx="6137293" cy="3234150"/>
          </a:xfrm>
        </p:grpSpPr>
        <p:sp>
          <p:nvSpPr>
            <p:cNvPr id="34" name="TextBox 33"/>
            <p:cNvSpPr txBox="1"/>
            <p:nvPr/>
          </p:nvSpPr>
          <p:spPr>
            <a:xfrm>
              <a:off x="11083764" y="18946"/>
              <a:ext cx="61372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Giống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loài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1083764" y="844754"/>
              <a:ext cx="61372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Màu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sắc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1083764" y="1659655"/>
              <a:ext cx="61372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Thời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gian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nuôi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1083764" y="2545210"/>
              <a:ext cx="61372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Thân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12190999" y="3625165"/>
            <a:ext cx="6137293" cy="3212821"/>
            <a:chOff x="11005148" y="3794546"/>
            <a:chExt cx="6137293" cy="3212821"/>
          </a:xfrm>
        </p:grpSpPr>
        <p:sp>
          <p:nvSpPr>
            <p:cNvPr id="38" name="TextBox 37"/>
            <p:cNvSpPr txBox="1"/>
            <p:nvPr/>
          </p:nvSpPr>
          <p:spPr>
            <a:xfrm>
              <a:off x="11005148" y="3794546"/>
              <a:ext cx="61372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: tai,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miệng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mắt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mũi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1005148" y="4672335"/>
              <a:ext cx="61372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Tiếng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kêu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1005148" y="6299481"/>
              <a:ext cx="61372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Chân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đuôi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1005148" y="5496348"/>
              <a:ext cx="61372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Bộ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lông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9288029" y="199553"/>
            <a:ext cx="2457520" cy="2722342"/>
            <a:chOff x="8963565" y="1002230"/>
            <a:chExt cx="2009235" cy="3782356"/>
          </a:xfrm>
        </p:grpSpPr>
        <p:grpSp>
          <p:nvGrpSpPr>
            <p:cNvPr id="58" name="Group 57"/>
            <p:cNvGrpSpPr/>
            <p:nvPr/>
          </p:nvGrpSpPr>
          <p:grpSpPr>
            <a:xfrm>
              <a:off x="9653460" y="1002230"/>
              <a:ext cx="1319340" cy="3782356"/>
              <a:chOff x="9653460" y="1002230"/>
              <a:chExt cx="1319340" cy="3782356"/>
            </a:xfrm>
          </p:grpSpPr>
          <p:cxnSp>
            <p:nvCxnSpPr>
              <p:cNvPr id="48" name="Straight Connector 47"/>
              <p:cNvCxnSpPr/>
              <p:nvPr/>
            </p:nvCxnSpPr>
            <p:spPr>
              <a:xfrm>
                <a:off x="9653460" y="1002230"/>
                <a:ext cx="0" cy="3782356"/>
              </a:xfrm>
              <a:prstGeom prst="line">
                <a:avLst/>
              </a:prstGeom>
              <a:ln w="762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Arrow Connector 49"/>
              <p:cNvCxnSpPr/>
              <p:nvPr/>
            </p:nvCxnSpPr>
            <p:spPr>
              <a:xfrm>
                <a:off x="9653460" y="1002230"/>
                <a:ext cx="1319340" cy="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Arrow Connector 52"/>
              <p:cNvCxnSpPr/>
              <p:nvPr/>
            </p:nvCxnSpPr>
            <p:spPr>
              <a:xfrm>
                <a:off x="9653460" y="2264449"/>
                <a:ext cx="1319340" cy="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Arrow Connector 53"/>
              <p:cNvCxnSpPr/>
              <p:nvPr/>
            </p:nvCxnSpPr>
            <p:spPr>
              <a:xfrm>
                <a:off x="9653460" y="3407449"/>
                <a:ext cx="1319340" cy="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Arrow Connector 54"/>
              <p:cNvCxnSpPr/>
              <p:nvPr/>
            </p:nvCxnSpPr>
            <p:spPr>
              <a:xfrm>
                <a:off x="9653460" y="4784586"/>
                <a:ext cx="1319340" cy="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7" name="Straight Connector 56"/>
            <p:cNvCxnSpPr/>
            <p:nvPr/>
          </p:nvCxnSpPr>
          <p:spPr>
            <a:xfrm>
              <a:off x="8963565" y="2972335"/>
              <a:ext cx="689895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/>
          <p:cNvGrpSpPr/>
          <p:nvPr/>
        </p:nvGrpSpPr>
        <p:grpSpPr>
          <a:xfrm>
            <a:off x="9217738" y="3945376"/>
            <a:ext cx="2612027" cy="2658370"/>
            <a:chOff x="8963565" y="1002230"/>
            <a:chExt cx="2009235" cy="3782356"/>
          </a:xfrm>
        </p:grpSpPr>
        <p:grpSp>
          <p:nvGrpSpPr>
            <p:cNvPr id="61" name="Group 60"/>
            <p:cNvGrpSpPr/>
            <p:nvPr/>
          </p:nvGrpSpPr>
          <p:grpSpPr>
            <a:xfrm>
              <a:off x="9653460" y="1002230"/>
              <a:ext cx="1319340" cy="3782356"/>
              <a:chOff x="9653460" y="1002230"/>
              <a:chExt cx="1319340" cy="3782356"/>
            </a:xfrm>
          </p:grpSpPr>
          <p:cxnSp>
            <p:nvCxnSpPr>
              <p:cNvPr id="63" name="Straight Connector 62"/>
              <p:cNvCxnSpPr/>
              <p:nvPr/>
            </p:nvCxnSpPr>
            <p:spPr>
              <a:xfrm>
                <a:off x="9653460" y="1002230"/>
                <a:ext cx="0" cy="3782356"/>
              </a:xfrm>
              <a:prstGeom prst="line">
                <a:avLst/>
              </a:prstGeom>
              <a:ln w="762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Arrow Connector 63"/>
              <p:cNvCxnSpPr/>
              <p:nvPr/>
            </p:nvCxnSpPr>
            <p:spPr>
              <a:xfrm>
                <a:off x="9653460" y="1002230"/>
                <a:ext cx="1319340" cy="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Arrow Connector 64"/>
              <p:cNvCxnSpPr/>
              <p:nvPr/>
            </p:nvCxnSpPr>
            <p:spPr>
              <a:xfrm>
                <a:off x="9653460" y="2264449"/>
                <a:ext cx="1319340" cy="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Arrow Connector 65"/>
              <p:cNvCxnSpPr/>
              <p:nvPr/>
            </p:nvCxnSpPr>
            <p:spPr>
              <a:xfrm>
                <a:off x="9653460" y="3407449"/>
                <a:ext cx="1319340" cy="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Arrow Connector 66"/>
              <p:cNvCxnSpPr/>
              <p:nvPr/>
            </p:nvCxnSpPr>
            <p:spPr>
              <a:xfrm>
                <a:off x="9653460" y="4784586"/>
                <a:ext cx="1319340" cy="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2" name="Straight Connector 61"/>
            <p:cNvCxnSpPr/>
            <p:nvPr/>
          </p:nvCxnSpPr>
          <p:spPr>
            <a:xfrm>
              <a:off x="8963565" y="2972335"/>
              <a:ext cx="689895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8" name="Picture 3"/>
          <p:cNvPicPr>
            <a:picLocks noChangeAspect="1"/>
          </p:cNvPicPr>
          <p:nvPr/>
        </p:nvPicPr>
        <p:blipFill>
          <a:blip r:embed="rId3">
            <a:alphaModFix amt="4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430091" y="7300971"/>
            <a:ext cx="4192190" cy="2625359"/>
          </a:xfrm>
          <a:prstGeom prst="rect">
            <a:avLst/>
          </a:prstGeom>
        </p:spPr>
      </p:pic>
      <p:sp>
        <p:nvSpPr>
          <p:cNvPr id="69" name="TextBox 68"/>
          <p:cNvSpPr txBox="1"/>
          <p:nvPr/>
        </p:nvSpPr>
        <p:spPr>
          <a:xfrm>
            <a:off x="5983713" y="4761351"/>
            <a:ext cx="32956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atin typeface="#9Slide03 SFU Grenoble" panose="00000500000000000000" pitchFamily="2" charset="0"/>
              </a:rPr>
              <a:t>Tả</a:t>
            </a:r>
            <a:r>
              <a:rPr lang="en-US" sz="4800" dirty="0">
                <a:latin typeface="#9Slide03 SFU Grenoble" panose="00000500000000000000" pitchFamily="2" charset="0"/>
              </a:rPr>
              <a:t> chi </a:t>
            </a:r>
            <a:r>
              <a:rPr lang="en-US" sz="4800" dirty="0" err="1">
                <a:latin typeface="#9Slide03 SFU Grenoble" panose="00000500000000000000" pitchFamily="2" charset="0"/>
              </a:rPr>
              <a:t>tiết</a:t>
            </a:r>
            <a:endParaRPr lang="en-US" sz="4800" dirty="0">
              <a:latin typeface="#9Slide03 SFU Grenoble" panose="00000500000000000000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463009" y="8207768"/>
            <a:ext cx="41298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atin typeface="#9Slide03 SFU Grenoble" panose="00000500000000000000" pitchFamily="2" charset="0"/>
              </a:rPr>
              <a:t>Tả</a:t>
            </a:r>
            <a:r>
              <a:rPr lang="en-US" sz="4800" dirty="0">
                <a:latin typeface="#9Slide03 SFU Grenoble" panose="00000500000000000000" pitchFamily="2" charset="0"/>
              </a:rPr>
              <a:t> </a:t>
            </a:r>
            <a:r>
              <a:rPr lang="en-US" sz="4800" dirty="0" err="1">
                <a:latin typeface="#9Slide03 SFU Grenoble" panose="00000500000000000000" pitchFamily="2" charset="0"/>
              </a:rPr>
              <a:t>hoạt</a:t>
            </a:r>
            <a:r>
              <a:rPr lang="en-US" sz="4800" dirty="0">
                <a:latin typeface="#9Slide03 SFU Grenoble" panose="00000500000000000000" pitchFamily="2" charset="0"/>
              </a:rPr>
              <a:t> </a:t>
            </a:r>
            <a:r>
              <a:rPr lang="en-US" sz="4800" dirty="0" err="1">
                <a:latin typeface="#9Slide03 SFU Grenoble" panose="00000500000000000000" pitchFamily="2" charset="0"/>
              </a:rPr>
              <a:t>động</a:t>
            </a:r>
            <a:endParaRPr lang="en-US" sz="4800" dirty="0">
              <a:latin typeface="#9Slide03 SFU Grenoble" panose="00000500000000000000" pitchFamily="2" charset="0"/>
            </a:endParaRPr>
          </a:p>
        </p:txBody>
      </p:sp>
      <p:grpSp>
        <p:nvGrpSpPr>
          <p:cNvPr id="70" name="Group 69"/>
          <p:cNvGrpSpPr/>
          <p:nvPr/>
        </p:nvGrpSpPr>
        <p:grpSpPr>
          <a:xfrm>
            <a:off x="9322693" y="7465492"/>
            <a:ext cx="2612027" cy="2658370"/>
            <a:chOff x="8963565" y="1002230"/>
            <a:chExt cx="2009235" cy="3782356"/>
          </a:xfrm>
        </p:grpSpPr>
        <p:grpSp>
          <p:nvGrpSpPr>
            <p:cNvPr id="71" name="Group 70"/>
            <p:cNvGrpSpPr/>
            <p:nvPr/>
          </p:nvGrpSpPr>
          <p:grpSpPr>
            <a:xfrm>
              <a:off x="9653460" y="1002230"/>
              <a:ext cx="1319340" cy="3782356"/>
              <a:chOff x="9653460" y="1002230"/>
              <a:chExt cx="1319340" cy="3782356"/>
            </a:xfrm>
          </p:grpSpPr>
          <p:cxnSp>
            <p:nvCxnSpPr>
              <p:cNvPr id="73" name="Straight Connector 72"/>
              <p:cNvCxnSpPr/>
              <p:nvPr/>
            </p:nvCxnSpPr>
            <p:spPr>
              <a:xfrm>
                <a:off x="9653460" y="1002230"/>
                <a:ext cx="0" cy="3782356"/>
              </a:xfrm>
              <a:prstGeom prst="line">
                <a:avLst/>
              </a:prstGeom>
              <a:ln w="762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Arrow Connector 73"/>
              <p:cNvCxnSpPr/>
              <p:nvPr/>
            </p:nvCxnSpPr>
            <p:spPr>
              <a:xfrm>
                <a:off x="9653460" y="1002230"/>
                <a:ext cx="1319340" cy="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Arrow Connector 74"/>
              <p:cNvCxnSpPr/>
              <p:nvPr/>
            </p:nvCxnSpPr>
            <p:spPr>
              <a:xfrm>
                <a:off x="9653460" y="2264449"/>
                <a:ext cx="1319340" cy="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Arrow Connector 75"/>
              <p:cNvCxnSpPr/>
              <p:nvPr/>
            </p:nvCxnSpPr>
            <p:spPr>
              <a:xfrm>
                <a:off x="9653460" y="3407449"/>
                <a:ext cx="1319340" cy="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Arrow Connector 76"/>
              <p:cNvCxnSpPr/>
              <p:nvPr/>
            </p:nvCxnSpPr>
            <p:spPr>
              <a:xfrm>
                <a:off x="9653460" y="4784586"/>
                <a:ext cx="1319340" cy="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2" name="Straight Connector 71"/>
            <p:cNvCxnSpPr/>
            <p:nvPr/>
          </p:nvCxnSpPr>
          <p:spPr>
            <a:xfrm>
              <a:off x="8963565" y="2972335"/>
              <a:ext cx="689895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/>
          <p:cNvGrpSpPr/>
          <p:nvPr/>
        </p:nvGrpSpPr>
        <p:grpSpPr>
          <a:xfrm>
            <a:off x="12276457" y="7196143"/>
            <a:ext cx="6137293" cy="3137425"/>
            <a:chOff x="11083763" y="7447850"/>
            <a:chExt cx="6137293" cy="3137425"/>
          </a:xfrm>
        </p:grpSpPr>
        <p:sp>
          <p:nvSpPr>
            <p:cNvPr id="78" name="TextBox 77"/>
            <p:cNvSpPr txBox="1"/>
            <p:nvPr/>
          </p:nvSpPr>
          <p:spPr>
            <a:xfrm>
              <a:off x="11083763" y="7447850"/>
              <a:ext cx="61372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Ăn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ngủ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11083763" y="8250085"/>
              <a:ext cx="61372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Điệu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bộ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đi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đứng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11083763" y="9104811"/>
              <a:ext cx="61372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Thói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quen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11083763" y="9877389"/>
              <a:ext cx="61372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mồi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3575226" y="1631135"/>
            <a:ext cx="1839733" cy="7076756"/>
            <a:chOff x="8963565" y="1002230"/>
            <a:chExt cx="2009235" cy="3782356"/>
          </a:xfrm>
        </p:grpSpPr>
        <p:grpSp>
          <p:nvGrpSpPr>
            <p:cNvPr id="83" name="Group 82"/>
            <p:cNvGrpSpPr/>
            <p:nvPr/>
          </p:nvGrpSpPr>
          <p:grpSpPr>
            <a:xfrm>
              <a:off x="9653460" y="1002230"/>
              <a:ext cx="1319340" cy="3782356"/>
              <a:chOff x="9653460" y="1002230"/>
              <a:chExt cx="1319340" cy="3782356"/>
            </a:xfrm>
          </p:grpSpPr>
          <p:cxnSp>
            <p:nvCxnSpPr>
              <p:cNvPr id="85" name="Straight Connector 84"/>
              <p:cNvCxnSpPr/>
              <p:nvPr/>
            </p:nvCxnSpPr>
            <p:spPr>
              <a:xfrm>
                <a:off x="9653460" y="1002230"/>
                <a:ext cx="0" cy="3782356"/>
              </a:xfrm>
              <a:prstGeom prst="line">
                <a:avLst/>
              </a:prstGeom>
              <a:ln w="762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Arrow Connector 85"/>
              <p:cNvCxnSpPr/>
              <p:nvPr/>
            </p:nvCxnSpPr>
            <p:spPr>
              <a:xfrm>
                <a:off x="9653460" y="1002230"/>
                <a:ext cx="1319340" cy="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Arrow Connector 86"/>
              <p:cNvCxnSpPr/>
              <p:nvPr/>
            </p:nvCxnSpPr>
            <p:spPr>
              <a:xfrm>
                <a:off x="9653460" y="2972440"/>
                <a:ext cx="1319340" cy="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Arrow Connector 87"/>
              <p:cNvCxnSpPr/>
              <p:nvPr/>
            </p:nvCxnSpPr>
            <p:spPr>
              <a:xfrm>
                <a:off x="9653460" y="4784586"/>
                <a:ext cx="1319340" cy="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4" name="Straight Connector 83"/>
            <p:cNvCxnSpPr/>
            <p:nvPr/>
          </p:nvCxnSpPr>
          <p:spPr>
            <a:xfrm>
              <a:off x="8963565" y="2972335"/>
              <a:ext cx="689895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9" name="Picture 25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244706" y="5757063"/>
            <a:ext cx="3737041" cy="43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72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69" grpId="0"/>
      <p:bldP spid="3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63" b="13461"/>
          <a:stretch>
            <a:fillRect/>
          </a:stretch>
        </p:blipFill>
        <p:spPr>
          <a:xfrm>
            <a:off x="75488" y="-161355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4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259781" y="1356173"/>
            <a:ext cx="4192190" cy="262535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134436" y="6257454"/>
            <a:ext cx="4408587" cy="2760877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r="41169" b="40998"/>
          <a:stretch>
            <a:fillRect/>
          </a:stretch>
        </p:blipFill>
        <p:spPr>
          <a:xfrm rot="10800000">
            <a:off x="-57871" y="34844"/>
            <a:ext cx="2900554" cy="219264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81304" y="5107670"/>
            <a:ext cx="32956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FF0000"/>
                </a:solidFill>
                <a:latin typeface="#9Slide03 SFU Grenoble" panose="00000500000000000000" pitchFamily="2" charset="0"/>
              </a:rPr>
              <a:t>3. </a:t>
            </a:r>
            <a:r>
              <a:rPr lang="en-US" sz="5400" dirty="0" err="1">
                <a:solidFill>
                  <a:srgbClr val="FF0000"/>
                </a:solidFill>
                <a:latin typeface="#9Slide03 SFU Grenoble" panose="00000500000000000000" pitchFamily="2" charset="0"/>
              </a:rPr>
              <a:t>Kết</a:t>
            </a:r>
            <a:r>
              <a:rPr lang="en-US" sz="5400" dirty="0">
                <a:solidFill>
                  <a:srgbClr val="FF0000"/>
                </a:solidFill>
                <a:latin typeface="#9Slide03 SFU Grenoble" panose="00000500000000000000" pitchFamily="2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#9Slide03 SFU Grenoble" panose="00000500000000000000" pitchFamily="2" charset="0"/>
              </a:rPr>
              <a:t>bài</a:t>
            </a:r>
            <a:endParaRPr lang="en-US" sz="5400" dirty="0">
              <a:solidFill>
                <a:srgbClr val="FF0000"/>
              </a:solidFill>
              <a:latin typeface="#9Slide03 SFU Grenoble" panose="00000500000000000000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270968" y="2466821"/>
            <a:ext cx="42395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atin typeface="#9Slide03 SFU Grenoble" panose="00000500000000000000" pitchFamily="2" charset="0"/>
              </a:rPr>
              <a:t>Không</a:t>
            </a:r>
            <a:r>
              <a:rPr lang="en-US" sz="4800" dirty="0">
                <a:latin typeface="#9Slide03 SFU Grenoble" panose="00000500000000000000" pitchFamily="2" charset="0"/>
              </a:rPr>
              <a:t> </a:t>
            </a:r>
            <a:r>
              <a:rPr lang="en-US" sz="4800" dirty="0" err="1">
                <a:latin typeface="#9Slide03 SFU Grenoble" panose="00000500000000000000" pitchFamily="2" charset="0"/>
              </a:rPr>
              <a:t>mở</a:t>
            </a:r>
            <a:r>
              <a:rPr lang="en-US" sz="4800" dirty="0">
                <a:latin typeface="#9Slide03 SFU Grenoble" panose="00000500000000000000" pitchFamily="2" charset="0"/>
              </a:rPr>
              <a:t> </a:t>
            </a:r>
            <a:r>
              <a:rPr lang="en-US" sz="4800" dirty="0" err="1">
                <a:latin typeface="#9Slide03 SFU Grenoble" panose="00000500000000000000" pitchFamily="2" charset="0"/>
              </a:rPr>
              <a:t>rộng</a:t>
            </a:r>
            <a:endParaRPr lang="en-US" sz="4800" dirty="0">
              <a:latin typeface="#9Slide03 SFU Grenoble" panose="00000500000000000000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45576" y="7426383"/>
            <a:ext cx="32956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atin typeface="#9Slide03 SFU Grenoble" panose="00000500000000000000" pitchFamily="2" charset="0"/>
              </a:rPr>
              <a:t>Mở</a:t>
            </a:r>
            <a:r>
              <a:rPr lang="en-US" sz="4800" dirty="0">
                <a:latin typeface="#9Slide03 SFU Grenoble" panose="00000500000000000000" pitchFamily="2" charset="0"/>
              </a:rPr>
              <a:t> </a:t>
            </a:r>
            <a:r>
              <a:rPr lang="en-US" sz="4800" dirty="0" err="1">
                <a:latin typeface="#9Slide03 SFU Grenoble" panose="00000500000000000000" pitchFamily="2" charset="0"/>
              </a:rPr>
              <a:t>rộng</a:t>
            </a:r>
            <a:endParaRPr lang="en-US" sz="4800" dirty="0">
              <a:latin typeface="#9Slide03 SFU Grenoble" panose="00000500000000000000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1243673" y="958344"/>
            <a:ext cx="6137293" cy="3833679"/>
            <a:chOff x="11243673" y="958344"/>
            <a:chExt cx="6137293" cy="3833679"/>
          </a:xfrm>
        </p:grpSpPr>
        <p:sp>
          <p:nvSpPr>
            <p:cNvPr id="34" name="TextBox 33"/>
            <p:cNvSpPr txBox="1"/>
            <p:nvPr/>
          </p:nvSpPr>
          <p:spPr>
            <a:xfrm>
              <a:off x="11243673" y="958344"/>
              <a:ext cx="61372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Tình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cảm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1243673" y="4084137"/>
              <a:ext cx="61372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Mong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muốn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1465617" y="5759866"/>
            <a:ext cx="6822383" cy="4231225"/>
            <a:chOff x="11465617" y="5759866"/>
            <a:chExt cx="6822383" cy="4231225"/>
          </a:xfrm>
        </p:grpSpPr>
        <p:sp>
          <p:nvSpPr>
            <p:cNvPr id="38" name="TextBox 37"/>
            <p:cNvSpPr txBox="1"/>
            <p:nvPr/>
          </p:nvSpPr>
          <p:spPr>
            <a:xfrm>
              <a:off x="11465617" y="5759866"/>
              <a:ext cx="682238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Vị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trí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con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vật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đối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1465617" y="7637893"/>
              <a:ext cx="61372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Biệt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hiệu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biệt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danh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1465617" y="9283205"/>
              <a:ext cx="61372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Kỷ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niệm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8480439" y="1312287"/>
            <a:ext cx="2457520" cy="3216520"/>
            <a:chOff x="8963565" y="1002230"/>
            <a:chExt cx="2009235" cy="3782356"/>
          </a:xfrm>
        </p:grpSpPr>
        <p:grpSp>
          <p:nvGrpSpPr>
            <p:cNvPr id="58" name="Group 57"/>
            <p:cNvGrpSpPr/>
            <p:nvPr/>
          </p:nvGrpSpPr>
          <p:grpSpPr>
            <a:xfrm>
              <a:off x="9653460" y="1002230"/>
              <a:ext cx="1319340" cy="3782356"/>
              <a:chOff x="9653460" y="1002230"/>
              <a:chExt cx="1319340" cy="3782356"/>
            </a:xfrm>
          </p:grpSpPr>
          <p:cxnSp>
            <p:nvCxnSpPr>
              <p:cNvPr id="48" name="Straight Connector 47"/>
              <p:cNvCxnSpPr/>
              <p:nvPr/>
            </p:nvCxnSpPr>
            <p:spPr>
              <a:xfrm>
                <a:off x="9653460" y="1002230"/>
                <a:ext cx="0" cy="3782356"/>
              </a:xfrm>
              <a:prstGeom prst="line">
                <a:avLst/>
              </a:prstGeom>
              <a:ln w="762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Arrow Connector 49"/>
              <p:cNvCxnSpPr/>
              <p:nvPr/>
            </p:nvCxnSpPr>
            <p:spPr>
              <a:xfrm>
                <a:off x="9653460" y="1002230"/>
                <a:ext cx="1319340" cy="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Arrow Connector 54"/>
              <p:cNvCxnSpPr/>
              <p:nvPr/>
            </p:nvCxnSpPr>
            <p:spPr>
              <a:xfrm>
                <a:off x="9653460" y="4784586"/>
                <a:ext cx="1319340" cy="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7" name="Straight Connector 56"/>
            <p:cNvCxnSpPr/>
            <p:nvPr/>
          </p:nvCxnSpPr>
          <p:spPr>
            <a:xfrm>
              <a:off x="8963565" y="2972335"/>
              <a:ext cx="689895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/>
          <p:cNvGrpSpPr/>
          <p:nvPr/>
        </p:nvGrpSpPr>
        <p:grpSpPr>
          <a:xfrm>
            <a:off x="8511994" y="6031000"/>
            <a:ext cx="2612027" cy="3782356"/>
            <a:chOff x="8963565" y="1002230"/>
            <a:chExt cx="2009235" cy="3782356"/>
          </a:xfrm>
        </p:grpSpPr>
        <p:grpSp>
          <p:nvGrpSpPr>
            <p:cNvPr id="61" name="Group 60"/>
            <p:cNvGrpSpPr/>
            <p:nvPr/>
          </p:nvGrpSpPr>
          <p:grpSpPr>
            <a:xfrm>
              <a:off x="9653460" y="1002230"/>
              <a:ext cx="1319340" cy="3782356"/>
              <a:chOff x="9653460" y="1002230"/>
              <a:chExt cx="1319340" cy="3782356"/>
            </a:xfrm>
          </p:grpSpPr>
          <p:cxnSp>
            <p:nvCxnSpPr>
              <p:cNvPr id="63" name="Straight Connector 62"/>
              <p:cNvCxnSpPr/>
              <p:nvPr/>
            </p:nvCxnSpPr>
            <p:spPr>
              <a:xfrm>
                <a:off x="9653460" y="1002230"/>
                <a:ext cx="0" cy="3782356"/>
              </a:xfrm>
              <a:prstGeom prst="line">
                <a:avLst/>
              </a:prstGeom>
              <a:ln w="762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Arrow Connector 63"/>
              <p:cNvCxnSpPr/>
              <p:nvPr/>
            </p:nvCxnSpPr>
            <p:spPr>
              <a:xfrm>
                <a:off x="9653460" y="1002230"/>
                <a:ext cx="1319340" cy="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Arrow Connector 65"/>
              <p:cNvCxnSpPr/>
              <p:nvPr/>
            </p:nvCxnSpPr>
            <p:spPr>
              <a:xfrm>
                <a:off x="9653460" y="2972440"/>
                <a:ext cx="1319340" cy="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Arrow Connector 66"/>
              <p:cNvCxnSpPr/>
              <p:nvPr/>
            </p:nvCxnSpPr>
            <p:spPr>
              <a:xfrm>
                <a:off x="9653460" y="4784586"/>
                <a:ext cx="1319340" cy="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2" name="Straight Connector 61"/>
            <p:cNvCxnSpPr/>
            <p:nvPr/>
          </p:nvCxnSpPr>
          <p:spPr>
            <a:xfrm>
              <a:off x="8963565" y="2972335"/>
              <a:ext cx="689895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67"/>
          <p:cNvGrpSpPr/>
          <p:nvPr/>
        </p:nvGrpSpPr>
        <p:grpSpPr>
          <a:xfrm>
            <a:off x="2977919" y="2972336"/>
            <a:ext cx="1292590" cy="5028770"/>
            <a:chOff x="8963565" y="1002230"/>
            <a:chExt cx="2009235" cy="3782356"/>
          </a:xfrm>
        </p:grpSpPr>
        <p:grpSp>
          <p:nvGrpSpPr>
            <p:cNvPr id="69" name="Group 68"/>
            <p:cNvGrpSpPr/>
            <p:nvPr/>
          </p:nvGrpSpPr>
          <p:grpSpPr>
            <a:xfrm>
              <a:off x="9653460" y="1002230"/>
              <a:ext cx="1319340" cy="3782356"/>
              <a:chOff x="9653460" y="1002230"/>
              <a:chExt cx="1319340" cy="3782356"/>
            </a:xfrm>
          </p:grpSpPr>
          <p:cxnSp>
            <p:nvCxnSpPr>
              <p:cNvPr id="71" name="Straight Connector 70"/>
              <p:cNvCxnSpPr/>
              <p:nvPr/>
            </p:nvCxnSpPr>
            <p:spPr>
              <a:xfrm>
                <a:off x="9653460" y="1002230"/>
                <a:ext cx="0" cy="3782356"/>
              </a:xfrm>
              <a:prstGeom prst="line">
                <a:avLst/>
              </a:prstGeom>
              <a:ln w="762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Arrow Connector 71"/>
              <p:cNvCxnSpPr/>
              <p:nvPr/>
            </p:nvCxnSpPr>
            <p:spPr>
              <a:xfrm>
                <a:off x="9653460" y="1002230"/>
                <a:ext cx="1319340" cy="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Arrow Connector 72"/>
              <p:cNvCxnSpPr/>
              <p:nvPr/>
            </p:nvCxnSpPr>
            <p:spPr>
              <a:xfrm>
                <a:off x="9653460" y="4784586"/>
                <a:ext cx="1319340" cy="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0" name="Straight Connector 69"/>
            <p:cNvCxnSpPr/>
            <p:nvPr/>
          </p:nvCxnSpPr>
          <p:spPr>
            <a:xfrm>
              <a:off x="8963565" y="2972335"/>
              <a:ext cx="689895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5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49196" y="6080841"/>
            <a:ext cx="2530602" cy="4114800"/>
          </a:xfrm>
          <a:prstGeom prst="rect">
            <a:avLst/>
          </a:prstGeom>
        </p:spPr>
      </p:pic>
      <p:pic>
        <p:nvPicPr>
          <p:cNvPr id="74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5184608" y="1370643"/>
            <a:ext cx="3088992" cy="3023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601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794504" y="12122186"/>
            <a:ext cx="3244606" cy="3244606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DE1FA">
                <a:alpha val="34902"/>
              </a:srgbClr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9084662" y="15686780"/>
            <a:ext cx="3451096" cy="3451096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9BC437">
                <a:alpha val="34902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0853631" y="12122186"/>
            <a:ext cx="3244606" cy="3244606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9B35F">
                <a:alpha val="34902"/>
              </a:srgbClr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3138582" y="15686780"/>
            <a:ext cx="3451096" cy="3451096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65F5C">
                <a:alpha val="34902"/>
              </a:srgbClr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5007495" y="12122186"/>
            <a:ext cx="3244606" cy="3244606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ACE1E">
                <a:alpha val="34902"/>
              </a:srgbClr>
            </a:solidFill>
          </p:spPr>
        </p:sp>
      </p:grpSp>
      <p:sp>
        <p:nvSpPr>
          <p:cNvPr id="12" name="TextBox 12"/>
          <p:cNvSpPr txBox="1"/>
          <p:nvPr/>
        </p:nvSpPr>
        <p:spPr>
          <a:xfrm rot="8100000">
            <a:off x="15827553" y="18291197"/>
            <a:ext cx="1610288" cy="620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60"/>
              </a:lnSpc>
            </a:pPr>
            <a:r>
              <a:rPr lang="en-US" sz="3148" spc="311">
                <a:solidFill>
                  <a:srgbClr val="D65F5C"/>
                </a:solidFill>
                <a:latin typeface="Lazydog"/>
              </a:rPr>
              <a:t>friday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2">
            <a:alphaModFix amt="4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284862" y="15300936"/>
            <a:ext cx="2390785" cy="149722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alphaModFix amt="10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107603" y="6662021"/>
            <a:ext cx="4272606" cy="267572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" cstate="print">
            <a:alphaModFix amt="10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942002" y="19070692"/>
            <a:ext cx="1545156" cy="967654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480254" y="15312473"/>
            <a:ext cx="1195392" cy="748614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">
            <a:alphaModFix amt="43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657005" y="8238889"/>
            <a:ext cx="4208658" cy="2635672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r="67042" b="63578"/>
          <a:stretch>
            <a:fillRect/>
          </a:stretch>
        </p:blipFill>
        <p:spPr>
          <a:xfrm>
            <a:off x="17518101" y="15523388"/>
            <a:ext cx="544905" cy="526162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r="67042" b="63578"/>
          <a:stretch>
            <a:fillRect/>
          </a:stretch>
        </p:blipFill>
        <p:spPr>
          <a:xfrm>
            <a:off x="7081999" y="17475115"/>
            <a:ext cx="471003" cy="454801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r="67042" b="63578"/>
          <a:stretch>
            <a:fillRect/>
          </a:stretch>
        </p:blipFill>
        <p:spPr>
          <a:xfrm>
            <a:off x="14098237" y="11377980"/>
            <a:ext cx="471003" cy="454801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r="67042" b="63578"/>
          <a:stretch>
            <a:fillRect/>
          </a:stretch>
        </p:blipFill>
        <p:spPr>
          <a:xfrm>
            <a:off x="12732948" y="18903658"/>
            <a:ext cx="811268" cy="783363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1752600" y="11315700"/>
            <a:ext cx="5276366" cy="357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605"/>
              </a:lnSpc>
            </a:pPr>
            <a:r>
              <a:rPr lang="en-US" sz="2742">
                <a:solidFill>
                  <a:srgbClr val="E1800A"/>
                </a:solidFill>
                <a:latin typeface="Lazydog"/>
              </a:rPr>
              <a:t>2022-2023 school year</a:t>
            </a:r>
          </a:p>
        </p:txBody>
      </p:sp>
      <p:sp>
        <p:nvSpPr>
          <p:cNvPr id="24" name="TextBox 24"/>
          <p:cNvSpPr txBox="1"/>
          <p:nvPr/>
        </p:nvSpPr>
        <p:spPr>
          <a:xfrm rot="1394190">
            <a:off x="16142618" y="11672707"/>
            <a:ext cx="2429882" cy="7428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17"/>
              </a:lnSpc>
            </a:pPr>
            <a:r>
              <a:rPr lang="en-US" sz="2959" spc="293">
                <a:solidFill>
                  <a:srgbClr val="FACE1E"/>
                </a:solidFill>
                <a:latin typeface="Lazydog"/>
              </a:rPr>
              <a:t>wednesday</a:t>
            </a:r>
          </a:p>
        </p:txBody>
      </p:sp>
      <p:sp>
        <p:nvSpPr>
          <p:cNvPr id="25" name="TextBox 25"/>
          <p:cNvSpPr txBox="1"/>
          <p:nvPr/>
        </p:nvSpPr>
        <p:spPr>
          <a:xfrm rot="-4135568">
            <a:off x="9796357" y="12722732"/>
            <a:ext cx="1853322" cy="63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17"/>
              </a:lnSpc>
            </a:pPr>
            <a:r>
              <a:rPr lang="en-US" sz="2959" spc="293">
                <a:solidFill>
                  <a:srgbClr val="E1800A"/>
                </a:solidFill>
                <a:latin typeface="Lazydog"/>
              </a:rPr>
              <a:t>tuesday</a:t>
            </a:r>
          </a:p>
        </p:txBody>
      </p:sp>
      <p:sp>
        <p:nvSpPr>
          <p:cNvPr id="26" name="TextBox 26"/>
          <p:cNvSpPr txBox="1"/>
          <p:nvPr/>
        </p:nvSpPr>
        <p:spPr>
          <a:xfrm rot="-6975474">
            <a:off x="7715036" y="18065958"/>
            <a:ext cx="2300566" cy="730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60"/>
              </a:lnSpc>
            </a:pPr>
            <a:r>
              <a:rPr lang="en-US" sz="3148" spc="311">
                <a:solidFill>
                  <a:srgbClr val="9BC437"/>
                </a:solidFill>
                <a:latin typeface="Lazydog"/>
              </a:rPr>
              <a:t>thursday</a:t>
            </a:r>
          </a:p>
        </p:txBody>
      </p:sp>
      <p:sp>
        <p:nvSpPr>
          <p:cNvPr id="27" name="TextBox 27"/>
          <p:cNvSpPr txBox="1"/>
          <p:nvPr/>
        </p:nvSpPr>
        <p:spPr>
          <a:xfrm rot="-401221">
            <a:off x="7196914" y="11620711"/>
            <a:ext cx="1728356" cy="6161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17"/>
              </a:lnSpc>
            </a:pPr>
            <a:r>
              <a:rPr lang="en-US" sz="2959" spc="293">
                <a:solidFill>
                  <a:srgbClr val="040232"/>
                </a:solidFill>
                <a:latin typeface="Lazydog"/>
              </a:rPr>
              <a:t>monday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968241" y="-63000"/>
            <a:ext cx="5213810" cy="1679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3149"/>
              </a:lnSpc>
            </a:pPr>
            <a:r>
              <a:rPr lang="en-US" sz="10193" spc="1009" dirty="0" err="1">
                <a:solidFill>
                  <a:srgbClr val="9BC437"/>
                </a:solidFill>
                <a:latin typeface="#9Slide03 SFU Grenoble" panose="00000500000000000000" pitchFamily="2" charset="0"/>
              </a:rPr>
              <a:t>Dàn</a:t>
            </a:r>
            <a:r>
              <a:rPr lang="en-US" sz="10193" spc="1009" dirty="0">
                <a:solidFill>
                  <a:srgbClr val="9BC437"/>
                </a:solidFill>
                <a:latin typeface="#9Slide03 SFU Grenoble" panose="00000500000000000000" pitchFamily="2" charset="0"/>
              </a:rPr>
              <a:t> ý</a:t>
            </a:r>
            <a:r>
              <a:rPr lang="en-US" sz="10193" spc="1009" dirty="0">
                <a:solidFill>
                  <a:srgbClr val="9BC437"/>
                </a:solidFill>
                <a:latin typeface="Lazydog"/>
              </a:rPr>
              <a:t>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8067665" y="84960"/>
            <a:ext cx="6482389" cy="13336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0443"/>
              </a:lnSpc>
            </a:pPr>
            <a:r>
              <a:rPr lang="en-US" sz="8095" spc="801" dirty="0" err="1">
                <a:solidFill>
                  <a:srgbClr val="D65F5C"/>
                </a:solidFill>
                <a:latin typeface="#9Slide03 SFU Grenoble" panose="00000500000000000000" pitchFamily="2" charset="0"/>
              </a:rPr>
              <a:t>tả</a:t>
            </a:r>
            <a:r>
              <a:rPr lang="en-US" sz="8095" spc="801" dirty="0">
                <a:solidFill>
                  <a:srgbClr val="D65F5C"/>
                </a:solidFill>
                <a:latin typeface="#9Slide03 SFU Grenoble" panose="00000500000000000000" pitchFamily="2" charset="0"/>
              </a:rPr>
              <a:t> con </a:t>
            </a:r>
            <a:r>
              <a:rPr lang="en-US" sz="8095" spc="801" dirty="0" err="1">
                <a:solidFill>
                  <a:srgbClr val="D65F5C"/>
                </a:solidFill>
                <a:latin typeface="#9Slide03 SFU Grenoble" panose="00000500000000000000" pitchFamily="2" charset="0"/>
              </a:rPr>
              <a:t>vật</a:t>
            </a:r>
            <a:endParaRPr lang="en-US" sz="8095" spc="801" dirty="0">
              <a:solidFill>
                <a:srgbClr val="D65F5C"/>
              </a:solidFill>
              <a:latin typeface="#9Slide03 SFU Grenoble" panose="00000500000000000000" pitchFamily="2" charset="0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7126008" y="12838525"/>
            <a:ext cx="2569986" cy="1929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40"/>
              </a:lnSpc>
            </a:pPr>
            <a:r>
              <a:rPr lang="en-US" sz="2899" dirty="0">
                <a:solidFill>
                  <a:srgbClr val="292929"/>
                </a:solidFill>
                <a:latin typeface="Gaegu Bold"/>
              </a:rPr>
              <a:t>Write a topic or a highlight of the presentation here. 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1209991" y="12838525"/>
            <a:ext cx="2569986" cy="1929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40"/>
              </a:lnSpc>
            </a:pPr>
            <a:r>
              <a:rPr lang="en-US" sz="2899">
                <a:solidFill>
                  <a:srgbClr val="292929"/>
                </a:solidFill>
                <a:latin typeface="Gaegu Bold"/>
              </a:rPr>
              <a:t>Write a topic or a highlight of the presentation here.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9485148" y="16462989"/>
            <a:ext cx="2569986" cy="1929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40"/>
              </a:lnSpc>
            </a:pPr>
            <a:r>
              <a:rPr lang="en-US" sz="2899">
                <a:solidFill>
                  <a:srgbClr val="292929"/>
                </a:solidFill>
                <a:latin typeface="Gaegu Bold"/>
              </a:rPr>
              <a:t>Write a topic or a highlight of the presentation here.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5344805" y="12838525"/>
            <a:ext cx="2569986" cy="1929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40"/>
              </a:lnSpc>
            </a:pPr>
            <a:r>
              <a:rPr lang="en-US" sz="2899">
                <a:solidFill>
                  <a:srgbClr val="292929"/>
                </a:solidFill>
                <a:latin typeface="Gaegu Bold"/>
              </a:rPr>
              <a:t>Write a topic or a highlight of the presentation here. 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3639013" y="16462989"/>
            <a:ext cx="2569986" cy="1929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40"/>
              </a:lnSpc>
            </a:pPr>
            <a:r>
              <a:rPr lang="en-US" sz="2899">
                <a:solidFill>
                  <a:srgbClr val="292929"/>
                </a:solidFill>
                <a:latin typeface="Gaegu Bold"/>
              </a:rPr>
              <a:t>Write a topic or a highlight of the presentation here. </a:t>
            </a:r>
          </a:p>
        </p:txBody>
      </p:sp>
      <p:grpSp>
        <p:nvGrpSpPr>
          <p:cNvPr id="45" name="Group 44"/>
          <p:cNvGrpSpPr/>
          <p:nvPr/>
        </p:nvGrpSpPr>
        <p:grpSpPr>
          <a:xfrm>
            <a:off x="762000" y="2150355"/>
            <a:ext cx="17152791" cy="1941660"/>
            <a:chOff x="762002" y="1575007"/>
            <a:chExt cx="17152791" cy="1794526"/>
          </a:xfrm>
        </p:grpSpPr>
        <p:sp>
          <p:nvSpPr>
            <p:cNvPr id="35" name="Flowchart: Delay 34"/>
            <p:cNvSpPr/>
            <p:nvPr/>
          </p:nvSpPr>
          <p:spPr>
            <a:xfrm rot="16200000">
              <a:off x="8520418" y="-6183409"/>
              <a:ext cx="1635959" cy="17152791"/>
            </a:xfrm>
            <a:prstGeom prst="flowChartDelay">
              <a:avLst/>
            </a:prstGeom>
            <a:solidFill>
              <a:srgbClr val="F6E7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296531" y="2046094"/>
              <a:ext cx="153924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857250" indent="-857250">
                <a:buAutoNum type="romanUcPeriod"/>
              </a:pPr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Mở</a:t>
              </a: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  <a:p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Giới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thiệu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con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vật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định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tả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Chú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ý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thời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gian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gian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thích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hợp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685800" y="4028998"/>
            <a:ext cx="17228991" cy="1847797"/>
            <a:chOff x="685800" y="3750523"/>
            <a:chExt cx="17228991" cy="1847797"/>
          </a:xfrm>
        </p:grpSpPr>
        <p:sp>
          <p:nvSpPr>
            <p:cNvPr id="36" name="Rounded Rectangle 35"/>
            <p:cNvSpPr/>
            <p:nvPr/>
          </p:nvSpPr>
          <p:spPr>
            <a:xfrm>
              <a:off x="685800" y="3750523"/>
              <a:ext cx="17228991" cy="1847797"/>
            </a:xfrm>
            <a:prstGeom prst="roundRect">
              <a:avLst/>
            </a:prstGeom>
            <a:solidFill>
              <a:srgbClr val="F6D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250698" y="4028098"/>
              <a:ext cx="1546732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857250" indent="-857250">
                <a:buAutoNum type="romanUcPeriod" startAt="2"/>
              </a:pPr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Thân</a:t>
              </a: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  <a:p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a)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Tả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đặc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điểm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dáng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(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từ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khái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quát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đến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chi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tiết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)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con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vật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704880" y="5969362"/>
            <a:ext cx="17228991" cy="2286000"/>
            <a:chOff x="704880" y="5855062"/>
            <a:chExt cx="17228991" cy="2286000"/>
          </a:xfrm>
        </p:grpSpPr>
        <p:sp>
          <p:nvSpPr>
            <p:cNvPr id="37" name="Rounded Rectangle 36"/>
            <p:cNvSpPr/>
            <p:nvPr/>
          </p:nvSpPr>
          <p:spPr>
            <a:xfrm>
              <a:off x="704880" y="5855062"/>
              <a:ext cx="17228991" cy="2286000"/>
            </a:xfrm>
            <a:prstGeom prst="roundRect">
              <a:avLst/>
            </a:prstGeom>
            <a:solidFill>
              <a:srgbClr val="D4E2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259067" y="5957471"/>
              <a:ext cx="1560442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b)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Tả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đặc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điểm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hoạt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động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con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vật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hoạt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động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thường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xuyên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quen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thuộc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như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mọi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con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vật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cùng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loài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;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hoạt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động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riêng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bất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ngờ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khác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những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con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vật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cùng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loài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). </a:t>
              </a: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704880" y="8303377"/>
            <a:ext cx="17479090" cy="2110734"/>
            <a:chOff x="859892" y="8302327"/>
            <a:chExt cx="17479090" cy="2110734"/>
          </a:xfrm>
        </p:grpSpPr>
        <p:sp>
          <p:nvSpPr>
            <p:cNvPr id="38" name="Flowchart: Delay 37"/>
            <p:cNvSpPr/>
            <p:nvPr/>
          </p:nvSpPr>
          <p:spPr>
            <a:xfrm rot="5400000">
              <a:off x="8383253" y="783631"/>
              <a:ext cx="2106069" cy="17152791"/>
            </a:xfrm>
            <a:prstGeom prst="flowChartDelay">
              <a:avLst/>
            </a:prstGeom>
            <a:solidFill>
              <a:srgbClr val="F6E7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259067" y="8302327"/>
              <a:ext cx="1707991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III.   </a:t>
              </a:r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Kết</a:t>
              </a: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  <a:p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- Con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vật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gần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gũi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cuộc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sống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được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yêu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quý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như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thế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pic>
        <p:nvPicPr>
          <p:cNvPr id="47" name="Picture 4"/>
          <p:cNvPicPr>
            <a:picLocks noChangeAspect="1"/>
          </p:cNvPicPr>
          <p:nvPr/>
        </p:nvPicPr>
        <p:blipFill>
          <a:blip r:embed="rId7"/>
          <a:srcRect r="3393" b="36461"/>
          <a:stretch>
            <a:fillRect/>
          </a:stretch>
        </p:blipFill>
        <p:spPr>
          <a:xfrm rot="18286525">
            <a:off x="21129393" y="1899719"/>
            <a:ext cx="4620383" cy="360689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-4956925" y="-660686"/>
            <a:ext cx="3419453" cy="3009119"/>
          </a:xfrm>
          <a:prstGeom prst="rect">
            <a:avLst/>
          </a:prstGeom>
        </p:spPr>
      </p:pic>
      <p:pic>
        <p:nvPicPr>
          <p:cNvPr id="48" name="Picture 7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317020" y="74706"/>
            <a:ext cx="2945521" cy="2544193"/>
          </a:xfrm>
          <a:prstGeom prst="rect">
            <a:avLst/>
          </a:prstGeom>
        </p:spPr>
      </p:pic>
      <p:pic>
        <p:nvPicPr>
          <p:cNvPr id="51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3772078" y="-186668"/>
            <a:ext cx="4508023" cy="33584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33088" y="-30232"/>
            <a:ext cx="24421088" cy="10311799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1425868" y="11578778"/>
            <a:ext cx="5276366" cy="357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605"/>
              </a:lnSpc>
            </a:pPr>
            <a:r>
              <a:rPr lang="en-US" sz="2742">
                <a:solidFill>
                  <a:srgbClr val="E1800A"/>
                </a:solidFill>
                <a:latin typeface="Lazydog"/>
              </a:rPr>
              <a:t>2022-2023 school year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949347" y="11878654"/>
            <a:ext cx="9535215" cy="1078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8662"/>
              </a:lnSpc>
            </a:pPr>
            <a:r>
              <a:rPr lang="en-US" sz="6714" spc="664">
                <a:solidFill>
                  <a:srgbClr val="F9B35F"/>
                </a:solidFill>
                <a:latin typeface="Lazydog"/>
              </a:rPr>
              <a:t>presentation of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304800" y="11849100"/>
            <a:ext cx="9191955" cy="9191955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9B35F">
                <a:alpha val="22745"/>
              </a:srgbClr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4704909" y="12478226"/>
            <a:ext cx="8255810" cy="7141984"/>
            <a:chOff x="0" y="0"/>
            <a:chExt cx="11007747" cy="9522645"/>
          </a:xfrm>
        </p:grpSpPr>
        <p:sp>
          <p:nvSpPr>
            <p:cNvPr id="8" name="TextBox 8"/>
            <p:cNvSpPr txBox="1"/>
            <p:nvPr/>
          </p:nvSpPr>
          <p:spPr>
            <a:xfrm>
              <a:off x="9547730" y="6719924"/>
              <a:ext cx="1460017" cy="13965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037"/>
                </a:lnSpc>
                <a:spcBef>
                  <a:spcPct val="0"/>
                </a:spcBef>
              </a:pPr>
              <a:r>
                <a:rPr lang="en-US" sz="2883" u="none">
                  <a:solidFill>
                    <a:srgbClr val="292929"/>
                  </a:solidFill>
                  <a:latin typeface="Gaegu Bold"/>
                </a:rPr>
                <a:t>Point A</a:t>
              </a:r>
            </a:p>
            <a:p>
              <a:pPr marL="0" lvl="0" indent="0" algn="ctr">
                <a:lnSpc>
                  <a:spcPts val="4037"/>
                </a:lnSpc>
                <a:spcBef>
                  <a:spcPct val="0"/>
                </a:spcBef>
              </a:pPr>
              <a:r>
                <a:rPr lang="en-US" sz="2883" u="none">
                  <a:solidFill>
                    <a:srgbClr val="292929"/>
                  </a:solidFill>
                  <a:latin typeface="Gaegu Bold"/>
                </a:rPr>
                <a:t>62.5%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4542762"/>
              <a:ext cx="1477938" cy="13965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037"/>
                </a:lnSpc>
                <a:spcBef>
                  <a:spcPct val="0"/>
                </a:spcBef>
              </a:pPr>
              <a:r>
                <a:rPr lang="en-US" sz="2883" u="none">
                  <a:solidFill>
                    <a:srgbClr val="292929"/>
                  </a:solidFill>
                  <a:latin typeface="Gaegu Bold"/>
                </a:rPr>
                <a:t>Point B</a:t>
              </a:r>
            </a:p>
            <a:p>
              <a:pPr marL="0" lvl="0" indent="0" algn="ctr">
                <a:lnSpc>
                  <a:spcPts val="4037"/>
                </a:lnSpc>
                <a:spcBef>
                  <a:spcPct val="0"/>
                </a:spcBef>
              </a:pPr>
              <a:r>
                <a:rPr lang="en-US" sz="2883" u="none">
                  <a:solidFill>
                    <a:srgbClr val="292929"/>
                  </a:solidFill>
                  <a:latin typeface="Gaegu Bold"/>
                </a:rPr>
                <a:t>26.8%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3061713" y="236565"/>
              <a:ext cx="1465332" cy="13965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037"/>
                </a:lnSpc>
                <a:spcBef>
                  <a:spcPct val="0"/>
                </a:spcBef>
              </a:pPr>
              <a:r>
                <a:rPr lang="en-US" sz="2883" u="none">
                  <a:solidFill>
                    <a:srgbClr val="292929"/>
                  </a:solidFill>
                  <a:latin typeface="Gaegu Bold"/>
                </a:rPr>
                <a:t>Point C</a:t>
              </a:r>
            </a:p>
            <a:p>
              <a:pPr marL="0" lvl="0" indent="0" algn="ctr">
                <a:lnSpc>
                  <a:spcPts val="4037"/>
                </a:lnSpc>
                <a:spcBef>
                  <a:spcPct val="0"/>
                </a:spcBef>
              </a:pPr>
              <a:r>
                <a:rPr lang="en-US" sz="2883" u="none">
                  <a:solidFill>
                    <a:srgbClr val="292929"/>
                  </a:solidFill>
                  <a:latin typeface="Gaegu Bold"/>
                </a:rPr>
                <a:t>8.9%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4676340" y="-133350"/>
              <a:ext cx="1477483" cy="13965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037"/>
                </a:lnSpc>
                <a:spcBef>
                  <a:spcPct val="0"/>
                </a:spcBef>
              </a:pPr>
              <a:r>
                <a:rPr lang="en-US" sz="2883" u="none">
                  <a:solidFill>
                    <a:srgbClr val="292929"/>
                  </a:solidFill>
                  <a:latin typeface="Gaegu Bold"/>
                </a:rPr>
                <a:t>Point D</a:t>
              </a:r>
            </a:p>
            <a:p>
              <a:pPr marL="0" lvl="0" indent="0" algn="ctr">
                <a:lnSpc>
                  <a:spcPts val="4037"/>
                </a:lnSpc>
                <a:spcBef>
                  <a:spcPct val="0"/>
                </a:spcBef>
              </a:pPr>
              <a:r>
                <a:rPr lang="en-US" sz="2883" u="none">
                  <a:solidFill>
                    <a:srgbClr val="292929"/>
                  </a:solidFill>
                  <a:latin typeface="Gaegu Bold"/>
                </a:rPr>
                <a:t>1.8%</a:t>
              </a:r>
            </a:p>
          </p:txBody>
        </p:sp>
        <p:grpSp>
          <p:nvGrpSpPr>
            <p:cNvPr id="12" name="Group 12"/>
            <p:cNvGrpSpPr>
              <a:grpSpLocks noChangeAspect="1"/>
            </p:cNvGrpSpPr>
            <p:nvPr/>
          </p:nvGrpSpPr>
          <p:grpSpPr>
            <a:xfrm>
              <a:off x="1756597" y="1649218"/>
              <a:ext cx="7873428" cy="7873428"/>
              <a:chOff x="0" y="0"/>
              <a:chExt cx="2540000" cy="25400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328214" y="0"/>
                <a:ext cx="2315229" cy="2664769"/>
              </a:xfrm>
              <a:custGeom>
                <a:avLst/>
                <a:gdLst/>
                <a:ahLst/>
                <a:cxnLst/>
                <a:rect l="l" t="t" r="r" b="b"/>
                <a:pathLst>
                  <a:path w="2315229" h="2664769">
                    <a:moveTo>
                      <a:pt x="941786" y="0"/>
                    </a:moveTo>
                    <a:lnTo>
                      <a:pt x="941786" y="0"/>
                    </a:lnTo>
                    <a:cubicBezTo>
                      <a:pt x="1524475" y="0"/>
                      <a:pt x="2032410" y="396520"/>
                      <a:pt x="2173820" y="961790"/>
                    </a:cubicBezTo>
                    <a:cubicBezTo>
                      <a:pt x="2315229" y="1527060"/>
                      <a:pt x="2053831" y="2116039"/>
                      <a:pt x="1539778" y="2390404"/>
                    </a:cubicBezTo>
                    <a:cubicBezTo>
                      <a:pt x="1025726" y="2664769"/>
                      <a:pt x="390916" y="2554122"/>
                      <a:pt x="0" y="2122021"/>
                    </a:cubicBezTo>
                    <a:lnTo>
                      <a:pt x="941786" y="1270000"/>
                    </a:lnTo>
                    <a:close/>
                  </a:path>
                </a:pathLst>
              </a:custGeom>
              <a:solidFill>
                <a:srgbClr val="D65F5C"/>
              </a:solidFill>
            </p:spPr>
          </p:sp>
          <p:sp>
            <p:nvSpPr>
              <p:cNvPr id="14" name="Freeform 14"/>
              <p:cNvSpPr/>
              <p:nvPr/>
            </p:nvSpPr>
            <p:spPr>
              <a:xfrm>
                <a:off x="-26016" y="238740"/>
                <a:ext cx="1296016" cy="1929286"/>
              </a:xfrm>
              <a:custGeom>
                <a:avLst/>
                <a:gdLst/>
                <a:ahLst/>
                <a:cxnLst/>
                <a:rect l="l" t="t" r="r" b="b"/>
                <a:pathLst>
                  <a:path w="1296016" h="1929286">
                    <a:moveTo>
                      <a:pt x="397990" y="1929286"/>
                    </a:moveTo>
                    <a:cubicBezTo>
                      <a:pt x="134476" y="1665772"/>
                      <a:pt x="0" y="1299816"/>
                      <a:pt x="30190" y="928376"/>
                    </a:cubicBezTo>
                    <a:cubicBezTo>
                      <a:pt x="60380" y="556936"/>
                      <a:pt x="252189" y="217500"/>
                      <a:pt x="554799" y="0"/>
                    </a:cubicBezTo>
                    <a:lnTo>
                      <a:pt x="1296016" y="1031260"/>
                    </a:lnTo>
                    <a:close/>
                  </a:path>
                </a:pathLst>
              </a:custGeom>
              <a:solidFill>
                <a:srgbClr val="E88192"/>
              </a:solidFill>
            </p:spPr>
          </p:sp>
          <p:sp>
            <p:nvSpPr>
              <p:cNvPr id="15" name="Freeform 15"/>
              <p:cNvSpPr/>
              <p:nvPr/>
            </p:nvSpPr>
            <p:spPr>
              <a:xfrm>
                <a:off x="478168" y="2456"/>
                <a:ext cx="791832" cy="1267544"/>
              </a:xfrm>
              <a:custGeom>
                <a:avLst/>
                <a:gdLst/>
                <a:ahLst/>
                <a:cxnLst/>
                <a:rect l="l" t="t" r="r" b="b"/>
                <a:pathLst>
                  <a:path w="791832" h="1267544">
                    <a:moveTo>
                      <a:pt x="0" y="274618"/>
                    </a:moveTo>
                    <a:cubicBezTo>
                      <a:pt x="203813" y="112082"/>
                      <a:pt x="452707" y="16204"/>
                      <a:pt x="712889" y="0"/>
                    </a:cubicBezTo>
                    <a:lnTo>
                      <a:pt x="791832" y="1267544"/>
                    </a:lnTo>
                    <a:close/>
                  </a:path>
                </a:pathLst>
              </a:custGeom>
              <a:solidFill>
                <a:srgbClr val="F1A6C1"/>
              </a:solidFill>
            </p:spPr>
          </p:sp>
          <p:sp>
            <p:nvSpPr>
              <p:cNvPr id="16" name="Freeform 16"/>
              <p:cNvSpPr/>
              <p:nvPr/>
            </p:nvSpPr>
            <p:spPr>
              <a:xfrm>
                <a:off x="1127805" y="0"/>
                <a:ext cx="142195" cy="1270000"/>
              </a:xfrm>
              <a:custGeom>
                <a:avLst/>
                <a:gdLst/>
                <a:ahLst/>
                <a:cxnLst/>
                <a:rect l="l" t="t" r="r" b="b"/>
                <a:pathLst>
                  <a:path w="142195" h="1270000">
                    <a:moveTo>
                      <a:pt x="0" y="7985"/>
                    </a:moveTo>
                    <a:cubicBezTo>
                      <a:pt x="47170" y="2671"/>
                      <a:pt x="94600" y="5"/>
                      <a:pt x="142068" y="0"/>
                    </a:cubicBezTo>
                    <a:lnTo>
                      <a:pt x="142195" y="1270000"/>
                    </a:lnTo>
                    <a:close/>
                  </a:path>
                </a:pathLst>
              </a:custGeom>
              <a:solidFill>
                <a:srgbClr val="F7CBE6"/>
              </a:solidFill>
            </p:spPr>
          </p:sp>
          <p:sp>
            <p:nvSpPr>
              <p:cNvPr id="17" name="Freeform 17"/>
              <p:cNvSpPr/>
              <p:nvPr/>
            </p:nvSpPr>
            <p:spPr>
              <a:xfrm>
                <a:off x="1270000" y="0"/>
                <a:ext cx="127" cy="1270000"/>
              </a:xfrm>
              <a:custGeom>
                <a:avLst/>
                <a:gdLst/>
                <a:ahLst/>
                <a:cxnLst/>
                <a:rect l="l" t="t" r="r" b="b"/>
                <a:pathLst>
                  <a:path w="127" h="1270000">
                    <a:moveTo>
                      <a:pt x="0" y="0"/>
                    </a:moveTo>
                    <a:cubicBezTo>
                      <a:pt x="42" y="0"/>
                      <a:pt x="85" y="0"/>
                      <a:pt x="127" y="0"/>
                    </a:cubicBezTo>
                    <a:lnTo>
                      <a:pt x="0" y="1270000"/>
                    </a:lnTo>
                    <a:close/>
                  </a:path>
                </a:pathLst>
              </a:custGeom>
              <a:solidFill>
                <a:srgbClr val="FFF0FF"/>
              </a:solidFill>
            </p:spPr>
          </p:sp>
        </p:grpSp>
      </p:grpSp>
      <p:sp>
        <p:nvSpPr>
          <p:cNvPr id="18" name="TextBox 18"/>
          <p:cNvSpPr txBox="1"/>
          <p:nvPr/>
        </p:nvSpPr>
        <p:spPr>
          <a:xfrm>
            <a:off x="11030557" y="15411140"/>
            <a:ext cx="6454005" cy="2599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76"/>
              </a:lnSpc>
            </a:pPr>
            <a:r>
              <a:rPr lang="en-US" sz="3369">
                <a:solidFill>
                  <a:srgbClr val="503308"/>
                </a:solidFill>
                <a:latin typeface="Gaegu Bold Bold"/>
              </a:rPr>
              <a:t>Find the magic and fun in presenting with Canva Presentations by pressing C for confetti, D for a drumroll, and O for bubbles.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625098" y="18280938"/>
            <a:ext cx="6812119" cy="1589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76"/>
              </a:lnSpc>
            </a:pPr>
            <a:r>
              <a:rPr lang="en-US" sz="3369">
                <a:solidFill>
                  <a:srgbClr val="503308"/>
                </a:solidFill>
                <a:latin typeface="Gaegu Bold Bold"/>
              </a:rPr>
              <a:t>With real-time collaboration, share tasks and work simultaneously to create a powerful presentation.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794662" y="14131447"/>
            <a:ext cx="5689900" cy="934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442"/>
              </a:lnSpc>
            </a:pPr>
            <a:r>
              <a:rPr lang="en-US" sz="5769">
                <a:solidFill>
                  <a:srgbClr val="A09BFF"/>
                </a:solidFill>
                <a:latin typeface="Lazydog"/>
              </a:rPr>
              <a:t>in this class</a:t>
            </a: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3">
            <a:alphaModFix amt="4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8529003" y="19109136"/>
            <a:ext cx="4192190" cy="2625359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3">
            <a:alphaModFix amt="4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17598223" y="15607521"/>
            <a:ext cx="2876365" cy="1801323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r="67042" b="63578"/>
          <a:stretch>
            <a:fillRect/>
          </a:stretch>
        </p:blipFill>
        <p:spPr>
          <a:xfrm>
            <a:off x="10321287" y="17234141"/>
            <a:ext cx="607622" cy="586721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r="67042" b="63578"/>
          <a:stretch>
            <a:fillRect/>
          </a:stretch>
        </p:blipFill>
        <p:spPr>
          <a:xfrm>
            <a:off x="8225192" y="15755858"/>
            <a:ext cx="607622" cy="586721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r="67042" b="63578"/>
          <a:stretch>
            <a:fillRect/>
          </a:stretch>
        </p:blipFill>
        <p:spPr>
          <a:xfrm>
            <a:off x="9952157" y="13572876"/>
            <a:ext cx="369130" cy="356433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r="67042" b="63578"/>
          <a:stretch>
            <a:fillRect/>
          </a:stretch>
        </p:blipFill>
        <p:spPr>
          <a:xfrm>
            <a:off x="884832" y="12957155"/>
            <a:ext cx="369130" cy="356433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r="67042" b="63578"/>
          <a:stretch>
            <a:fillRect/>
          </a:stretch>
        </p:blipFill>
        <p:spPr>
          <a:xfrm>
            <a:off x="17621781" y="20065382"/>
            <a:ext cx="369130" cy="356433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r="67042" b="63578"/>
          <a:stretch>
            <a:fillRect/>
          </a:stretch>
        </p:blipFill>
        <p:spPr>
          <a:xfrm>
            <a:off x="17252651" y="11284625"/>
            <a:ext cx="369130" cy="356433"/>
          </a:xfrm>
          <a:prstGeom prst="rect">
            <a:avLst/>
          </a:prstGeom>
        </p:spPr>
      </p:pic>
      <p:pic>
        <p:nvPicPr>
          <p:cNvPr id="31" name="Picture 2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8539138" y="-187095"/>
            <a:ext cx="9554133" cy="10489442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9825847" y="5119686"/>
            <a:ext cx="9627529" cy="2667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0443"/>
              </a:lnSpc>
            </a:pPr>
            <a:r>
              <a:rPr lang="en-US" sz="9600" spc="801" dirty="0">
                <a:solidFill>
                  <a:srgbClr val="002060"/>
                </a:solidFill>
                <a:latin typeface="#9Slide03 BoosterNextFYBlack" panose="02000A03000000020004" pitchFamily="2" charset="0"/>
                <a:cs typeface="#9Slide03 Arima Madurai Black" panose="00000A00000000000000" pitchFamily="2" charset="0"/>
              </a:rPr>
              <a:t>3.</a:t>
            </a:r>
          </a:p>
          <a:p>
            <a:pPr marL="0" lvl="0" indent="0" algn="ctr">
              <a:lnSpc>
                <a:spcPts val="10443"/>
              </a:lnSpc>
            </a:pPr>
            <a:r>
              <a:rPr lang="en-US" sz="9600" spc="801" dirty="0" err="1">
                <a:solidFill>
                  <a:srgbClr val="002060"/>
                </a:solidFill>
                <a:latin typeface="#9Slide03 BoosterNextFYBlack" panose="02000A03000000020004" pitchFamily="2" charset="0"/>
                <a:cs typeface="#9Slide03 Arima Madurai Black" panose="00000A00000000000000" pitchFamily="2" charset="0"/>
              </a:rPr>
              <a:t>Viết</a:t>
            </a:r>
            <a:r>
              <a:rPr lang="en-US" sz="9600" spc="801" dirty="0">
                <a:solidFill>
                  <a:srgbClr val="002060"/>
                </a:solidFill>
                <a:latin typeface="#9Slide03 BoosterNextFYBlack" panose="02000A03000000020004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9600" spc="801" dirty="0" err="1">
                <a:solidFill>
                  <a:srgbClr val="002060"/>
                </a:solidFill>
                <a:latin typeface="#9Slide03 BoosterNextFYBlack" panose="02000A03000000020004" pitchFamily="2" charset="0"/>
                <a:cs typeface="#9Slide03 Arima Madurai Black" panose="00000A00000000000000" pitchFamily="2" charset="0"/>
              </a:rPr>
              <a:t>bài</a:t>
            </a:r>
            <a:endParaRPr lang="en-US" sz="9600" spc="801" dirty="0">
              <a:solidFill>
                <a:srgbClr val="002060"/>
              </a:solidFill>
              <a:latin typeface="#9Slide03 BoosterNextFYBlack" panose="02000A03000000020004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32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39255" y="5396150"/>
            <a:ext cx="7315200" cy="389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004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63" b="13461"/>
          <a:stretch>
            <a:fillRect/>
          </a:stretch>
        </p:blipFill>
        <p:spPr>
          <a:xfrm>
            <a:off x="-38100" y="-84209"/>
            <a:ext cx="182880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511458" y="19037934"/>
            <a:ext cx="4068421" cy="31985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79"/>
              </a:lnSpc>
            </a:pPr>
            <a:r>
              <a:rPr lang="en-US" sz="3033">
                <a:solidFill>
                  <a:srgbClr val="292929"/>
                </a:solidFill>
                <a:latin typeface="Gaegu Bold Bold"/>
              </a:rPr>
              <a:t>With Canva Presentations, you can collaborate in real-time and feel like you’re in the same room as your teammates or co-presenters.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r="3393" b="36461"/>
          <a:stretch>
            <a:fillRect/>
          </a:stretch>
        </p:blipFill>
        <p:spPr>
          <a:xfrm rot="-3195397">
            <a:off x="14075747" y="13667297"/>
            <a:ext cx="6400901" cy="499685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r="67042" b="63578"/>
          <a:stretch>
            <a:fillRect/>
          </a:stretch>
        </p:blipFill>
        <p:spPr>
          <a:xfrm>
            <a:off x="16928007" y="18416911"/>
            <a:ext cx="544905" cy="52616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r="67042" b="63578"/>
          <a:stretch>
            <a:fillRect/>
          </a:stretch>
        </p:blipFill>
        <p:spPr>
          <a:xfrm>
            <a:off x="6438872" y="20438399"/>
            <a:ext cx="471003" cy="45480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r="67042" b="63578"/>
          <a:stretch>
            <a:fillRect/>
          </a:stretch>
        </p:blipFill>
        <p:spPr>
          <a:xfrm>
            <a:off x="14460838" y="13816702"/>
            <a:ext cx="561783" cy="54245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r="67042" b="63578"/>
          <a:stretch>
            <a:fillRect/>
          </a:stretch>
        </p:blipFill>
        <p:spPr>
          <a:xfrm>
            <a:off x="756872" y="17083008"/>
            <a:ext cx="811268" cy="78336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alphaModFix amt="4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008615" y="21622121"/>
            <a:ext cx="4192190" cy="262535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104710" y="21642352"/>
            <a:ext cx="2096095" cy="1312679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162506" y="14209223"/>
            <a:ext cx="5276366" cy="357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605"/>
              </a:lnSpc>
            </a:pPr>
            <a:r>
              <a:rPr lang="en-US" sz="2742">
                <a:solidFill>
                  <a:srgbClr val="E1800A"/>
                </a:solidFill>
                <a:latin typeface="Lazydog"/>
              </a:rPr>
              <a:t>2022-2023 school year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812617" y="14744700"/>
            <a:ext cx="6586566" cy="1669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926"/>
              </a:lnSpc>
            </a:pPr>
            <a:r>
              <a:rPr lang="en-US" sz="6919" spc="685">
                <a:solidFill>
                  <a:srgbClr val="040232"/>
                </a:solidFill>
                <a:latin typeface="Lazydog"/>
              </a:rPr>
              <a:t>all kinds of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149575" y="16540508"/>
            <a:ext cx="9912650" cy="934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442"/>
              </a:lnSpc>
            </a:pPr>
            <a:r>
              <a:rPr lang="en-US" sz="5769">
                <a:solidFill>
                  <a:srgbClr val="A09BFF"/>
                </a:solidFill>
                <a:latin typeface="Lazydog"/>
              </a:rPr>
              <a:t>drawing techniques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299951" y="19044770"/>
            <a:ext cx="4068421" cy="2303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79"/>
              </a:lnSpc>
            </a:pPr>
            <a:r>
              <a:rPr lang="en-US" sz="3033">
                <a:solidFill>
                  <a:srgbClr val="292929"/>
                </a:solidFill>
                <a:latin typeface="Gaegu Bold Bold"/>
              </a:rPr>
              <a:t>With real-time collaboration, share tasks and work simultaneously to create a powerful presentation.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650764" y="19037934"/>
            <a:ext cx="4068421" cy="2750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79"/>
              </a:lnSpc>
            </a:pPr>
            <a:r>
              <a:rPr lang="en-US" sz="3033">
                <a:solidFill>
                  <a:srgbClr val="292929"/>
                </a:solidFill>
                <a:latin typeface="Gaegu Bold Bold"/>
              </a:rPr>
              <a:t>Find the magic and fun in presenting with Canva Presentations by pressing C for confetti, D for a drumroll, and O for bubbles.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568140" y="18097236"/>
            <a:ext cx="4153044" cy="6393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1"/>
              </a:lnSpc>
            </a:pPr>
            <a:r>
              <a:rPr lang="en-US" sz="4212">
                <a:solidFill>
                  <a:srgbClr val="E1800A"/>
                </a:solidFill>
                <a:latin typeface="Lazydog Bold"/>
              </a:rPr>
              <a:t>SHADING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812213" y="18085069"/>
            <a:ext cx="2777185" cy="6393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1"/>
              </a:lnSpc>
            </a:pPr>
            <a:r>
              <a:rPr lang="en-US" sz="4212">
                <a:solidFill>
                  <a:srgbClr val="9BC437"/>
                </a:solidFill>
                <a:latin typeface="Lazydog Bold"/>
              </a:rPr>
              <a:t>LINE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175230" y="18085069"/>
            <a:ext cx="4752777" cy="6393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1"/>
              </a:lnSpc>
            </a:pPr>
            <a:r>
              <a:rPr lang="en-US" sz="4212">
                <a:solidFill>
                  <a:srgbClr val="D65F5C"/>
                </a:solidFill>
                <a:latin typeface="Lazydog Bold"/>
              </a:rPr>
              <a:t>POINTILIS</a:t>
            </a:r>
          </a:p>
        </p:txBody>
      </p:sp>
      <p:sp>
        <p:nvSpPr>
          <p:cNvPr id="19" name="TextBox 11"/>
          <p:cNvSpPr txBox="1"/>
          <p:nvPr/>
        </p:nvSpPr>
        <p:spPr>
          <a:xfrm>
            <a:off x="3254981" y="381192"/>
            <a:ext cx="11020997" cy="1143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 b="1" spc="159" dirty="0" err="1">
                <a:solidFill>
                  <a:srgbClr val="FE7D6C"/>
                </a:solidFill>
                <a:latin typeface="#9Slide03 BoosterNextFYBlack" panose="02000A03000000020004" pitchFamily="2" charset="0"/>
              </a:rPr>
              <a:t>TIÊU</a:t>
            </a:r>
            <a:r>
              <a:rPr lang="en-US" sz="8000" b="1" spc="159" dirty="0">
                <a:solidFill>
                  <a:srgbClr val="FE7D6C"/>
                </a:solidFill>
                <a:latin typeface="#9Slide03 BoosterNextFYBlack" panose="02000A03000000020004" pitchFamily="2" charset="0"/>
              </a:rPr>
              <a:t> </a:t>
            </a:r>
            <a:r>
              <a:rPr lang="en-US" sz="8000" b="1" spc="159" dirty="0" err="1">
                <a:solidFill>
                  <a:srgbClr val="FE7D6C"/>
                </a:solidFill>
                <a:latin typeface="#9Slide03 BoosterNextFYBlack" panose="02000A03000000020004" pitchFamily="2" charset="0"/>
              </a:rPr>
              <a:t>CHÍ</a:t>
            </a:r>
            <a:r>
              <a:rPr lang="en-US" sz="8000" b="1" spc="159" dirty="0">
                <a:solidFill>
                  <a:srgbClr val="FE7D6C"/>
                </a:solidFill>
                <a:latin typeface="#9Slide03 BoosterNextFYBlack" panose="02000A03000000020004" pitchFamily="2" charset="0"/>
              </a:rPr>
              <a:t> </a:t>
            </a:r>
            <a:r>
              <a:rPr lang="en-US" sz="8000" b="1" spc="159" dirty="0" err="1">
                <a:solidFill>
                  <a:srgbClr val="FE7D6C"/>
                </a:solidFill>
                <a:latin typeface="#9Slide03 BoosterNextFYBlack" panose="02000A03000000020004" pitchFamily="2" charset="0"/>
              </a:rPr>
              <a:t>ĐÁNH</a:t>
            </a:r>
            <a:r>
              <a:rPr lang="en-US" sz="8000" b="1" spc="159" dirty="0">
                <a:solidFill>
                  <a:srgbClr val="FE7D6C"/>
                </a:solidFill>
                <a:latin typeface="#9Slide03 BoosterNextFYBlack" panose="02000A03000000020004" pitchFamily="2" charset="0"/>
              </a:rPr>
              <a:t> </a:t>
            </a:r>
            <a:r>
              <a:rPr lang="en-US" sz="8000" b="1" spc="159" dirty="0" err="1">
                <a:solidFill>
                  <a:srgbClr val="FE7D6C"/>
                </a:solidFill>
                <a:latin typeface="#9Slide03 BoosterNextFYBlack" panose="02000A03000000020004" pitchFamily="2" charset="0"/>
              </a:rPr>
              <a:t>GIÁ</a:t>
            </a:r>
            <a:r>
              <a:rPr lang="en-US" sz="8000" b="1" spc="159" dirty="0">
                <a:solidFill>
                  <a:srgbClr val="FE7D6C"/>
                </a:solidFill>
                <a:latin typeface="#9Slide03 BoosterNextFYBlack" panose="02000A03000000020004" pitchFamily="2" charset="0"/>
              </a:rPr>
              <a:t> 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671868" y="1946724"/>
            <a:ext cx="5892936" cy="4680780"/>
            <a:chOff x="194458" y="2205254"/>
            <a:chExt cx="5892936" cy="4680780"/>
          </a:xfrm>
        </p:grpSpPr>
        <p:sp>
          <p:nvSpPr>
            <p:cNvPr id="21" name="Freeform 20"/>
            <p:cNvSpPr/>
            <p:nvPr/>
          </p:nvSpPr>
          <p:spPr>
            <a:xfrm>
              <a:off x="194458" y="2205254"/>
              <a:ext cx="5892936" cy="2236918"/>
            </a:xfrm>
            <a:custGeom>
              <a:avLst/>
              <a:gdLst>
                <a:gd name="connsiteX0" fmla="*/ 0 w 5665927"/>
                <a:gd name="connsiteY0" fmla="*/ 361511 h 3615109"/>
                <a:gd name="connsiteX1" fmla="*/ 361511 w 5665927"/>
                <a:gd name="connsiteY1" fmla="*/ 0 h 3615109"/>
                <a:gd name="connsiteX2" fmla="*/ 5304416 w 5665927"/>
                <a:gd name="connsiteY2" fmla="*/ 0 h 3615109"/>
                <a:gd name="connsiteX3" fmla="*/ 5665927 w 5665927"/>
                <a:gd name="connsiteY3" fmla="*/ 361511 h 3615109"/>
                <a:gd name="connsiteX4" fmla="*/ 5665927 w 5665927"/>
                <a:gd name="connsiteY4" fmla="*/ 3253598 h 3615109"/>
                <a:gd name="connsiteX5" fmla="*/ 5304416 w 5665927"/>
                <a:gd name="connsiteY5" fmla="*/ 3615109 h 3615109"/>
                <a:gd name="connsiteX6" fmla="*/ 361511 w 5665927"/>
                <a:gd name="connsiteY6" fmla="*/ 3615109 h 3615109"/>
                <a:gd name="connsiteX7" fmla="*/ 0 w 5665927"/>
                <a:gd name="connsiteY7" fmla="*/ 3253598 h 3615109"/>
                <a:gd name="connsiteX8" fmla="*/ 0 w 5665927"/>
                <a:gd name="connsiteY8" fmla="*/ 361511 h 3615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5927" h="3615109">
                  <a:moveTo>
                    <a:pt x="0" y="361511"/>
                  </a:moveTo>
                  <a:cubicBezTo>
                    <a:pt x="0" y="161854"/>
                    <a:pt x="161854" y="0"/>
                    <a:pt x="361511" y="0"/>
                  </a:cubicBezTo>
                  <a:lnTo>
                    <a:pt x="5304416" y="0"/>
                  </a:lnTo>
                  <a:cubicBezTo>
                    <a:pt x="5504073" y="0"/>
                    <a:pt x="5665927" y="161854"/>
                    <a:pt x="5665927" y="361511"/>
                  </a:cubicBezTo>
                  <a:lnTo>
                    <a:pt x="5665927" y="3253598"/>
                  </a:lnTo>
                  <a:cubicBezTo>
                    <a:pt x="5665927" y="3453255"/>
                    <a:pt x="5504073" y="3615109"/>
                    <a:pt x="5304416" y="3615109"/>
                  </a:cubicBezTo>
                  <a:lnTo>
                    <a:pt x="361511" y="3615109"/>
                  </a:lnTo>
                  <a:cubicBezTo>
                    <a:pt x="161854" y="3615109"/>
                    <a:pt x="0" y="3453255"/>
                    <a:pt x="0" y="3253598"/>
                  </a:cubicBezTo>
                  <a:lnTo>
                    <a:pt x="0" y="361511"/>
                  </a:lnTo>
                  <a:close/>
                </a:path>
              </a:pathLst>
            </a:custGeom>
            <a:solidFill>
              <a:srgbClr val="CAEAEA"/>
            </a:solidFill>
            <a:ln>
              <a:solidFill>
                <a:srgbClr val="00B0F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3533" tIns="353533" rIns="353533" bIns="353533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6500" b="1" kern="1200" dirty="0" err="1">
                  <a:solidFill>
                    <a:srgbClr val="002060"/>
                  </a:solidFill>
                </a:rPr>
                <a:t>Hình</a:t>
              </a:r>
              <a:r>
                <a:rPr lang="en-US" sz="6500" b="1" kern="1200" dirty="0">
                  <a:solidFill>
                    <a:srgbClr val="002060"/>
                  </a:solidFill>
                </a:rPr>
                <a:t> </a:t>
              </a:r>
              <a:r>
                <a:rPr lang="en-US" sz="6500" b="1" kern="1200" dirty="0" err="1">
                  <a:solidFill>
                    <a:srgbClr val="002060"/>
                  </a:solidFill>
                </a:rPr>
                <a:t>thức</a:t>
              </a:r>
              <a:endParaRPr lang="en-US" sz="6500" b="1" kern="1200" dirty="0">
                <a:solidFill>
                  <a:srgbClr val="002060"/>
                </a:solidFill>
              </a:endParaRPr>
            </a:p>
          </p:txBody>
        </p:sp>
        <p:sp>
          <p:nvSpPr>
            <p:cNvPr id="22" name="Freeform 21"/>
            <p:cNvSpPr/>
            <p:nvPr/>
          </p:nvSpPr>
          <p:spPr>
            <a:xfrm>
              <a:off x="307586" y="4649116"/>
              <a:ext cx="5666680" cy="2236918"/>
            </a:xfrm>
            <a:custGeom>
              <a:avLst/>
              <a:gdLst>
                <a:gd name="connsiteX0" fmla="*/ 0 w 2718775"/>
                <a:gd name="connsiteY0" fmla="*/ 271878 h 3615109"/>
                <a:gd name="connsiteX1" fmla="*/ 271878 w 2718775"/>
                <a:gd name="connsiteY1" fmla="*/ 0 h 3615109"/>
                <a:gd name="connsiteX2" fmla="*/ 2446898 w 2718775"/>
                <a:gd name="connsiteY2" fmla="*/ 0 h 3615109"/>
                <a:gd name="connsiteX3" fmla="*/ 2718776 w 2718775"/>
                <a:gd name="connsiteY3" fmla="*/ 271878 h 3615109"/>
                <a:gd name="connsiteX4" fmla="*/ 2718775 w 2718775"/>
                <a:gd name="connsiteY4" fmla="*/ 3343232 h 3615109"/>
                <a:gd name="connsiteX5" fmla="*/ 2446897 w 2718775"/>
                <a:gd name="connsiteY5" fmla="*/ 3615110 h 3615109"/>
                <a:gd name="connsiteX6" fmla="*/ 271878 w 2718775"/>
                <a:gd name="connsiteY6" fmla="*/ 3615109 h 3615109"/>
                <a:gd name="connsiteX7" fmla="*/ 0 w 2718775"/>
                <a:gd name="connsiteY7" fmla="*/ 3343231 h 3615109"/>
                <a:gd name="connsiteX8" fmla="*/ 0 w 2718775"/>
                <a:gd name="connsiteY8" fmla="*/ 271878 h 3615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18775" h="3615109">
                  <a:moveTo>
                    <a:pt x="0" y="271878"/>
                  </a:moveTo>
                  <a:cubicBezTo>
                    <a:pt x="0" y="121724"/>
                    <a:pt x="121724" y="0"/>
                    <a:pt x="271878" y="0"/>
                  </a:cubicBezTo>
                  <a:lnTo>
                    <a:pt x="2446898" y="0"/>
                  </a:lnTo>
                  <a:cubicBezTo>
                    <a:pt x="2597052" y="0"/>
                    <a:pt x="2718776" y="121724"/>
                    <a:pt x="2718776" y="271878"/>
                  </a:cubicBezTo>
                  <a:cubicBezTo>
                    <a:pt x="2718776" y="1295663"/>
                    <a:pt x="2718775" y="2319447"/>
                    <a:pt x="2718775" y="3343232"/>
                  </a:cubicBezTo>
                  <a:cubicBezTo>
                    <a:pt x="2718775" y="3493386"/>
                    <a:pt x="2597051" y="3615110"/>
                    <a:pt x="2446897" y="3615110"/>
                  </a:cubicBezTo>
                  <a:lnTo>
                    <a:pt x="271878" y="3615109"/>
                  </a:lnTo>
                  <a:cubicBezTo>
                    <a:pt x="121724" y="3615109"/>
                    <a:pt x="0" y="3493385"/>
                    <a:pt x="0" y="3343231"/>
                  </a:cubicBezTo>
                  <a:lnTo>
                    <a:pt x="0" y="271878"/>
                  </a:lnTo>
                  <a:close/>
                </a:path>
              </a:pathLst>
            </a:custGeom>
            <a:solidFill>
              <a:srgbClr val="CAEAEA"/>
            </a:solidFill>
            <a:ln>
              <a:solidFill>
                <a:srgbClr val="00B0F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51080" tIns="251080" rIns="251080" bIns="251080" numCol="1" spcCol="1270" anchor="ctr" anchorCtr="0">
              <a:noAutofit/>
            </a:bodyPr>
            <a:lstStyle/>
            <a:p>
              <a:pPr lvl="0" algn="ctr" defTabSz="2000250">
                <a:lnSpc>
                  <a:spcPct val="15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500" kern="1200" dirty="0" err="1">
                  <a:solidFill>
                    <a:srgbClr val="191715"/>
                  </a:solidFill>
                  <a:latin typeface="Prompt Light"/>
                </a:rPr>
                <a:t>Bố</a:t>
              </a:r>
              <a:r>
                <a:rPr lang="en-US" sz="4500" kern="1200" dirty="0">
                  <a:solidFill>
                    <a:srgbClr val="191715"/>
                  </a:solidFill>
                  <a:latin typeface="Prompt Light"/>
                </a:rPr>
                <a:t> </a:t>
              </a:r>
              <a:r>
                <a:rPr lang="en-US" sz="4500" kern="1200" dirty="0" err="1">
                  <a:solidFill>
                    <a:srgbClr val="191715"/>
                  </a:solidFill>
                  <a:latin typeface="Prompt Light"/>
                </a:rPr>
                <a:t>cục</a:t>
              </a:r>
              <a:r>
                <a:rPr lang="en-US" sz="4500" kern="1200" dirty="0">
                  <a:solidFill>
                    <a:srgbClr val="191715"/>
                  </a:solidFill>
                  <a:latin typeface="Prompt Light"/>
                </a:rPr>
                <a:t> </a:t>
              </a:r>
              <a:r>
                <a:rPr lang="en-US" sz="4500" kern="1200" dirty="0" err="1">
                  <a:solidFill>
                    <a:srgbClr val="191715"/>
                  </a:solidFill>
                  <a:latin typeface="Prompt Light"/>
                </a:rPr>
                <a:t>đủ</a:t>
              </a:r>
              <a:r>
                <a:rPr lang="en-US" sz="4500" kern="1200" dirty="0">
                  <a:solidFill>
                    <a:srgbClr val="191715"/>
                  </a:solidFill>
                  <a:latin typeface="Prompt Light"/>
                </a:rPr>
                <a:t> 3 </a:t>
              </a:r>
              <a:r>
                <a:rPr lang="en-US" sz="4500" kern="1200" dirty="0" err="1">
                  <a:solidFill>
                    <a:srgbClr val="191715"/>
                  </a:solidFill>
                  <a:latin typeface="Prompt Light"/>
                </a:rPr>
                <a:t>phần</a:t>
              </a:r>
              <a:r>
                <a:rPr lang="en-US" sz="4500" kern="1200" dirty="0">
                  <a:solidFill>
                    <a:srgbClr val="191715"/>
                  </a:solidFill>
                  <a:latin typeface="Prompt Light"/>
                </a:rPr>
                <a:t>.</a:t>
              </a:r>
              <a:endParaRPr lang="en-US" sz="4500" kern="1200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7104710" y="1946724"/>
            <a:ext cx="10617806" cy="4692246"/>
            <a:chOff x="2459023" y="5798143"/>
            <a:chExt cx="10617806" cy="4692246"/>
          </a:xfrm>
        </p:grpSpPr>
        <p:sp>
          <p:nvSpPr>
            <p:cNvPr id="24" name="Freeform 23"/>
            <p:cNvSpPr/>
            <p:nvPr/>
          </p:nvSpPr>
          <p:spPr>
            <a:xfrm>
              <a:off x="2513792" y="5798143"/>
              <a:ext cx="10563037" cy="2237053"/>
            </a:xfrm>
            <a:custGeom>
              <a:avLst/>
              <a:gdLst>
                <a:gd name="connsiteX0" fmla="*/ 0 w 11560231"/>
                <a:gd name="connsiteY0" fmla="*/ 361511 h 3615109"/>
                <a:gd name="connsiteX1" fmla="*/ 361511 w 11560231"/>
                <a:gd name="connsiteY1" fmla="*/ 0 h 3615109"/>
                <a:gd name="connsiteX2" fmla="*/ 11198720 w 11560231"/>
                <a:gd name="connsiteY2" fmla="*/ 0 h 3615109"/>
                <a:gd name="connsiteX3" fmla="*/ 11560231 w 11560231"/>
                <a:gd name="connsiteY3" fmla="*/ 361511 h 3615109"/>
                <a:gd name="connsiteX4" fmla="*/ 11560231 w 11560231"/>
                <a:gd name="connsiteY4" fmla="*/ 3253598 h 3615109"/>
                <a:gd name="connsiteX5" fmla="*/ 11198720 w 11560231"/>
                <a:gd name="connsiteY5" fmla="*/ 3615109 h 3615109"/>
                <a:gd name="connsiteX6" fmla="*/ 361511 w 11560231"/>
                <a:gd name="connsiteY6" fmla="*/ 3615109 h 3615109"/>
                <a:gd name="connsiteX7" fmla="*/ 0 w 11560231"/>
                <a:gd name="connsiteY7" fmla="*/ 3253598 h 3615109"/>
                <a:gd name="connsiteX8" fmla="*/ 0 w 11560231"/>
                <a:gd name="connsiteY8" fmla="*/ 361511 h 3615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60231" h="3615109">
                  <a:moveTo>
                    <a:pt x="0" y="361511"/>
                  </a:moveTo>
                  <a:cubicBezTo>
                    <a:pt x="0" y="161854"/>
                    <a:pt x="161854" y="0"/>
                    <a:pt x="361511" y="0"/>
                  </a:cubicBezTo>
                  <a:lnTo>
                    <a:pt x="11198720" y="0"/>
                  </a:lnTo>
                  <a:cubicBezTo>
                    <a:pt x="11398377" y="0"/>
                    <a:pt x="11560231" y="161854"/>
                    <a:pt x="11560231" y="361511"/>
                  </a:cubicBezTo>
                  <a:lnTo>
                    <a:pt x="11560231" y="3253598"/>
                  </a:lnTo>
                  <a:cubicBezTo>
                    <a:pt x="11560231" y="3453255"/>
                    <a:pt x="11398377" y="3615109"/>
                    <a:pt x="11198720" y="3615109"/>
                  </a:cubicBezTo>
                  <a:lnTo>
                    <a:pt x="361511" y="3615109"/>
                  </a:lnTo>
                  <a:cubicBezTo>
                    <a:pt x="161854" y="3615109"/>
                    <a:pt x="0" y="3453255"/>
                    <a:pt x="0" y="3253598"/>
                  </a:cubicBezTo>
                  <a:lnTo>
                    <a:pt x="0" y="361511"/>
                  </a:lnTo>
                  <a:close/>
                </a:path>
              </a:pathLst>
            </a:custGeom>
            <a:solidFill>
              <a:srgbClr val="FBA89B"/>
            </a:solidFill>
            <a:ln>
              <a:solidFill>
                <a:srgbClr val="FF000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3533" tIns="353533" rIns="353533" bIns="353533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6600" b="1" kern="1200" dirty="0" err="1">
                  <a:solidFill>
                    <a:srgbClr val="002060"/>
                  </a:solidFill>
                </a:rPr>
                <a:t>Nội</a:t>
              </a:r>
              <a:r>
                <a:rPr lang="en-US" sz="6600" b="1" kern="1200" dirty="0">
                  <a:solidFill>
                    <a:srgbClr val="002060"/>
                  </a:solidFill>
                </a:rPr>
                <a:t> dung</a:t>
              </a:r>
            </a:p>
          </p:txBody>
        </p:sp>
        <p:sp>
          <p:nvSpPr>
            <p:cNvPr id="25" name="Freeform 24"/>
            <p:cNvSpPr/>
            <p:nvPr/>
          </p:nvSpPr>
          <p:spPr>
            <a:xfrm>
              <a:off x="7769472" y="8367038"/>
              <a:ext cx="5307357" cy="2123351"/>
            </a:xfrm>
            <a:custGeom>
              <a:avLst/>
              <a:gdLst>
                <a:gd name="connsiteX0" fmla="*/ 0 w 2718775"/>
                <a:gd name="connsiteY0" fmla="*/ 271878 h 3615109"/>
                <a:gd name="connsiteX1" fmla="*/ 271878 w 2718775"/>
                <a:gd name="connsiteY1" fmla="*/ 0 h 3615109"/>
                <a:gd name="connsiteX2" fmla="*/ 2446898 w 2718775"/>
                <a:gd name="connsiteY2" fmla="*/ 0 h 3615109"/>
                <a:gd name="connsiteX3" fmla="*/ 2718776 w 2718775"/>
                <a:gd name="connsiteY3" fmla="*/ 271878 h 3615109"/>
                <a:gd name="connsiteX4" fmla="*/ 2718775 w 2718775"/>
                <a:gd name="connsiteY4" fmla="*/ 3343232 h 3615109"/>
                <a:gd name="connsiteX5" fmla="*/ 2446897 w 2718775"/>
                <a:gd name="connsiteY5" fmla="*/ 3615110 h 3615109"/>
                <a:gd name="connsiteX6" fmla="*/ 271878 w 2718775"/>
                <a:gd name="connsiteY6" fmla="*/ 3615109 h 3615109"/>
                <a:gd name="connsiteX7" fmla="*/ 0 w 2718775"/>
                <a:gd name="connsiteY7" fmla="*/ 3343231 h 3615109"/>
                <a:gd name="connsiteX8" fmla="*/ 0 w 2718775"/>
                <a:gd name="connsiteY8" fmla="*/ 271878 h 3615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18775" h="3615109">
                  <a:moveTo>
                    <a:pt x="0" y="271878"/>
                  </a:moveTo>
                  <a:cubicBezTo>
                    <a:pt x="0" y="121724"/>
                    <a:pt x="121724" y="0"/>
                    <a:pt x="271878" y="0"/>
                  </a:cubicBezTo>
                  <a:lnTo>
                    <a:pt x="2446898" y="0"/>
                  </a:lnTo>
                  <a:cubicBezTo>
                    <a:pt x="2597052" y="0"/>
                    <a:pt x="2718776" y="121724"/>
                    <a:pt x="2718776" y="271878"/>
                  </a:cubicBezTo>
                  <a:cubicBezTo>
                    <a:pt x="2718776" y="1295663"/>
                    <a:pt x="2718775" y="2319447"/>
                    <a:pt x="2718775" y="3343232"/>
                  </a:cubicBezTo>
                  <a:cubicBezTo>
                    <a:pt x="2718775" y="3493386"/>
                    <a:pt x="2597051" y="3615110"/>
                    <a:pt x="2446897" y="3615110"/>
                  </a:cubicBezTo>
                  <a:lnTo>
                    <a:pt x="271878" y="3615109"/>
                  </a:lnTo>
                  <a:cubicBezTo>
                    <a:pt x="121724" y="3615109"/>
                    <a:pt x="0" y="3493385"/>
                    <a:pt x="0" y="3343231"/>
                  </a:cubicBezTo>
                  <a:lnTo>
                    <a:pt x="0" y="271878"/>
                  </a:lnTo>
                  <a:close/>
                </a:path>
              </a:pathLst>
            </a:custGeom>
            <a:solidFill>
              <a:srgbClr val="FBA89B"/>
            </a:solidFill>
            <a:ln>
              <a:solidFill>
                <a:srgbClr val="FF000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6310" tIns="186310" rIns="186310" bIns="186310" numCol="1" spcCol="1270" anchor="ctr" anchorCtr="0">
              <a:noAutofit/>
            </a:bodyPr>
            <a:lstStyle/>
            <a:p>
              <a:pPr lvl="0" algn="ctr" defTabSz="1244600">
                <a:lnSpc>
                  <a:spcPct val="15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000" kern="1200" dirty="0" err="1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Sử</a:t>
              </a:r>
              <a:r>
                <a:rPr lang="en-US" sz="4000" kern="1200" dirty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kern="1200" dirty="0" err="1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dụng</a:t>
              </a:r>
              <a:r>
                <a:rPr lang="en-US" sz="4000" kern="1200" dirty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kern="1200" dirty="0" err="1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từ</a:t>
              </a:r>
              <a:r>
                <a:rPr lang="en-US" sz="4000" kern="1200" dirty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kern="1200" dirty="0" err="1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ngữ</a:t>
              </a:r>
              <a:r>
                <a:rPr lang="en-US" sz="4000" kern="1200" dirty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000" kern="1200" dirty="0" err="1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sz="4000" kern="1200" dirty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kern="1200" dirty="0" err="1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ảnh</a:t>
              </a:r>
              <a:r>
                <a:rPr lang="en-US" sz="4000" kern="1200" dirty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kern="1200" dirty="0" err="1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miêu</a:t>
              </a:r>
              <a:r>
                <a:rPr lang="en-US" sz="4000" kern="1200" dirty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kern="1200" dirty="0" err="1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tả</a:t>
              </a:r>
              <a:r>
                <a:rPr lang="en-US" sz="4000" kern="1200" dirty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kern="1200" dirty="0" err="1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phù</a:t>
              </a:r>
              <a:r>
                <a:rPr lang="en-US" sz="4000" kern="1200" dirty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kern="1200" dirty="0" err="1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hợp</a:t>
              </a:r>
              <a:r>
                <a:rPr lang="en-US" sz="4000" kern="1200" dirty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en-US" sz="40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25"/>
            <p:cNvSpPr/>
            <p:nvPr/>
          </p:nvSpPr>
          <p:spPr>
            <a:xfrm>
              <a:off x="2459023" y="8335934"/>
              <a:ext cx="5118416" cy="2123351"/>
            </a:xfrm>
            <a:custGeom>
              <a:avLst/>
              <a:gdLst>
                <a:gd name="connsiteX0" fmla="*/ 0 w 2718775"/>
                <a:gd name="connsiteY0" fmla="*/ 271878 h 3615109"/>
                <a:gd name="connsiteX1" fmla="*/ 271878 w 2718775"/>
                <a:gd name="connsiteY1" fmla="*/ 0 h 3615109"/>
                <a:gd name="connsiteX2" fmla="*/ 2446898 w 2718775"/>
                <a:gd name="connsiteY2" fmla="*/ 0 h 3615109"/>
                <a:gd name="connsiteX3" fmla="*/ 2718776 w 2718775"/>
                <a:gd name="connsiteY3" fmla="*/ 271878 h 3615109"/>
                <a:gd name="connsiteX4" fmla="*/ 2718775 w 2718775"/>
                <a:gd name="connsiteY4" fmla="*/ 3343232 h 3615109"/>
                <a:gd name="connsiteX5" fmla="*/ 2446897 w 2718775"/>
                <a:gd name="connsiteY5" fmla="*/ 3615110 h 3615109"/>
                <a:gd name="connsiteX6" fmla="*/ 271878 w 2718775"/>
                <a:gd name="connsiteY6" fmla="*/ 3615109 h 3615109"/>
                <a:gd name="connsiteX7" fmla="*/ 0 w 2718775"/>
                <a:gd name="connsiteY7" fmla="*/ 3343231 h 3615109"/>
                <a:gd name="connsiteX8" fmla="*/ 0 w 2718775"/>
                <a:gd name="connsiteY8" fmla="*/ 271878 h 3615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18775" h="3615109">
                  <a:moveTo>
                    <a:pt x="0" y="271878"/>
                  </a:moveTo>
                  <a:cubicBezTo>
                    <a:pt x="0" y="121724"/>
                    <a:pt x="121724" y="0"/>
                    <a:pt x="271878" y="0"/>
                  </a:cubicBezTo>
                  <a:lnTo>
                    <a:pt x="2446898" y="0"/>
                  </a:lnTo>
                  <a:cubicBezTo>
                    <a:pt x="2597052" y="0"/>
                    <a:pt x="2718776" y="121724"/>
                    <a:pt x="2718776" y="271878"/>
                  </a:cubicBezTo>
                  <a:cubicBezTo>
                    <a:pt x="2718776" y="1295663"/>
                    <a:pt x="2718775" y="2319447"/>
                    <a:pt x="2718775" y="3343232"/>
                  </a:cubicBezTo>
                  <a:cubicBezTo>
                    <a:pt x="2718775" y="3493386"/>
                    <a:pt x="2597051" y="3615110"/>
                    <a:pt x="2446897" y="3615110"/>
                  </a:cubicBezTo>
                  <a:lnTo>
                    <a:pt x="271878" y="3615109"/>
                  </a:lnTo>
                  <a:cubicBezTo>
                    <a:pt x="121724" y="3615109"/>
                    <a:pt x="0" y="3493385"/>
                    <a:pt x="0" y="3343231"/>
                  </a:cubicBezTo>
                  <a:lnTo>
                    <a:pt x="0" y="271878"/>
                  </a:lnTo>
                  <a:close/>
                </a:path>
              </a:pathLst>
            </a:custGeom>
            <a:solidFill>
              <a:srgbClr val="FBA89B"/>
            </a:solidFill>
            <a:ln>
              <a:solidFill>
                <a:srgbClr val="FF000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6310" tIns="186310" rIns="186310" bIns="186310" numCol="1" spcCol="1270" anchor="ctr" anchorCtr="0">
              <a:noAutofit/>
            </a:bodyPr>
            <a:lstStyle/>
            <a:p>
              <a:pPr lvl="0" algn="ctr" defTabSz="1244600">
                <a:spcBef>
                  <a:spcPct val="0"/>
                </a:spcBef>
                <a:spcAft>
                  <a:spcPct val="35000"/>
                </a:spcAft>
              </a:pPr>
              <a:r>
                <a:rPr lang="en-US" sz="4000" kern="1200" dirty="0" err="1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Diễn</a:t>
              </a:r>
              <a:r>
                <a:rPr lang="en-US" sz="4000" kern="1200" dirty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kern="1200" dirty="0" err="1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đạt</a:t>
              </a:r>
              <a:r>
                <a:rPr lang="en-US" sz="4000" kern="1200" dirty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kern="1200" dirty="0" err="1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trôi</a:t>
              </a:r>
              <a:r>
                <a:rPr lang="en-US" sz="4000" kern="1200" dirty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kern="1200" dirty="0" err="1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chảy</a:t>
              </a:r>
              <a:r>
                <a:rPr lang="en-US" sz="4000" kern="1200" dirty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</a:p>
            <a:p>
              <a:pPr lvl="0" algn="ctr" defTabSz="1244600">
                <a:spcBef>
                  <a:spcPct val="0"/>
                </a:spcBef>
                <a:spcAft>
                  <a:spcPct val="35000"/>
                </a:spcAft>
              </a:pPr>
              <a:r>
                <a:rPr lang="en-US" sz="4000" kern="1200" dirty="0" err="1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4000" kern="1200" dirty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kern="1200" dirty="0" err="1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tự</a:t>
              </a:r>
              <a:r>
                <a:rPr lang="en-US" sz="4000" kern="1200" dirty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kern="1200" dirty="0" err="1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hợp</a:t>
              </a:r>
              <a:r>
                <a:rPr lang="en-US" sz="4000" kern="1200" dirty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kern="1200" dirty="0" err="1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lý</a:t>
              </a:r>
              <a:r>
                <a:rPr lang="en-US" sz="4000" kern="1200" dirty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40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7" name="Picture 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001990" y="6214575"/>
            <a:ext cx="9491392" cy="4045706"/>
          </a:xfrm>
          <a:prstGeom prst="rect">
            <a:avLst/>
          </a:prstGeom>
        </p:spPr>
      </p:pic>
      <p:pic>
        <p:nvPicPr>
          <p:cNvPr id="28" name="Picture 4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0589398" y="5958209"/>
            <a:ext cx="2801883" cy="4369408"/>
          </a:xfrm>
          <a:prstGeom prst="rect">
            <a:avLst/>
          </a:prstGeom>
        </p:spPr>
      </p:pic>
      <p:pic>
        <p:nvPicPr>
          <p:cNvPr id="29" name="Picture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3196230" y="6561884"/>
            <a:ext cx="4090726" cy="36816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4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946425" y="-258704"/>
            <a:ext cx="6330819" cy="396467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alphaModFix amt="4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473770" y="-112050"/>
            <a:ext cx="3643115" cy="228150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437009" y="1723634"/>
            <a:ext cx="1821557" cy="11407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/>
          <a:srcRect l="1408" r="2542"/>
          <a:stretch>
            <a:fillRect/>
          </a:stretch>
        </p:blipFill>
        <p:spPr>
          <a:xfrm>
            <a:off x="-70613" y="6599360"/>
            <a:ext cx="4966311" cy="585901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3504413" y="8642584"/>
            <a:ext cx="1966358" cy="1231432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443763" y="1245881"/>
            <a:ext cx="12583258" cy="17985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5480"/>
              </a:lnSpc>
            </a:pPr>
            <a:r>
              <a:rPr lang="en-US" sz="10000" spc="1188" dirty="0" err="1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latin typeface="#9Slide05 Lobster" panose="02000506000000020003" pitchFamily="2" charset="0"/>
              </a:rPr>
              <a:t>Đánh</a:t>
            </a:r>
            <a:r>
              <a:rPr lang="en-US" sz="10000" spc="1188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latin typeface="#9Slide05 Lobster" panose="02000506000000020003" pitchFamily="2" charset="0"/>
              </a:rPr>
              <a:t> </a:t>
            </a:r>
            <a:r>
              <a:rPr lang="en-US" sz="10000" spc="1188" dirty="0" err="1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latin typeface="#9Slide05 Lobster" panose="02000506000000020003" pitchFamily="2" charset="0"/>
              </a:rPr>
              <a:t>giá</a:t>
            </a:r>
            <a:r>
              <a:rPr lang="en-US" sz="10000" spc="1188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latin typeface="#9Slide05 Lobster" panose="02000506000000020003" pitchFamily="2" charset="0"/>
              </a:rPr>
              <a:t> </a:t>
            </a:r>
            <a:r>
              <a:rPr lang="en-US" sz="10000" spc="1188" dirty="0" err="1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latin typeface="#9Slide05 Lobster" panose="02000506000000020003" pitchFamily="2" charset="0"/>
              </a:rPr>
              <a:t>mục</a:t>
            </a:r>
            <a:r>
              <a:rPr lang="en-US" sz="10000" spc="1188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latin typeface="#9Slide05 Lobster" panose="02000506000000020003" pitchFamily="2" charset="0"/>
              </a:rPr>
              <a:t> </a:t>
            </a:r>
            <a:r>
              <a:rPr lang="en-US" sz="10000" spc="1188" dirty="0" err="1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latin typeface="#9Slide05 Lobster" panose="02000506000000020003" pitchFamily="2" charset="0"/>
              </a:rPr>
              <a:t>tiêu</a:t>
            </a:r>
            <a:endParaRPr lang="en-US" sz="10000" spc="1188" dirty="0">
              <a:ln>
                <a:solidFill>
                  <a:schemeClr val="tx1"/>
                </a:solidFill>
              </a:ln>
              <a:solidFill>
                <a:srgbClr val="FFC000"/>
              </a:solidFill>
              <a:latin typeface="#9Slide05 Lobster" panose="02000506000000020003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443763" y="3429000"/>
            <a:ext cx="12806495" cy="44435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ct val="150000"/>
              </a:lnSpc>
            </a:pPr>
            <a:r>
              <a:rPr lang="en-US" sz="6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Viết</a:t>
            </a: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 </a:t>
            </a:r>
            <a:r>
              <a:rPr lang="en-US" sz="6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được</a:t>
            </a: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 </a:t>
            </a:r>
            <a:r>
              <a:rPr lang="en-US" sz="6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một</a:t>
            </a: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 </a:t>
            </a:r>
            <a:r>
              <a:rPr lang="en-US" sz="6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bài</a:t>
            </a: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 </a:t>
            </a:r>
            <a:r>
              <a:rPr lang="en-US" sz="6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văn</a:t>
            </a: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 </a:t>
            </a:r>
            <a:r>
              <a:rPr lang="en-US" sz="6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tả</a:t>
            </a: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 con </a:t>
            </a:r>
            <a:r>
              <a:rPr lang="en-US" sz="6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vật</a:t>
            </a: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 </a:t>
            </a:r>
            <a:r>
              <a:rPr lang="en-US" sz="6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có</a:t>
            </a: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 </a:t>
            </a:r>
            <a:r>
              <a:rPr lang="en-US" sz="6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bố</a:t>
            </a: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 </a:t>
            </a:r>
            <a:r>
              <a:rPr lang="en-US" sz="6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cục</a:t>
            </a: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 </a:t>
            </a:r>
            <a:r>
              <a:rPr lang="en-US" sz="6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rõ</a:t>
            </a: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 </a:t>
            </a:r>
            <a:r>
              <a:rPr lang="en-US" sz="6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ràng</a:t>
            </a: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, </a:t>
            </a:r>
            <a:r>
              <a:rPr lang="en-US" sz="6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đủ</a:t>
            </a: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 ý, </a:t>
            </a:r>
            <a:r>
              <a:rPr lang="en-US" sz="6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dùng</a:t>
            </a: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 </a:t>
            </a:r>
            <a:r>
              <a:rPr lang="en-US" sz="6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từ</a:t>
            </a: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, </a:t>
            </a:r>
            <a:r>
              <a:rPr lang="en-US" sz="6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đặt</a:t>
            </a: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 </a:t>
            </a:r>
            <a:r>
              <a:rPr lang="en-US" sz="6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câu</a:t>
            </a: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 </a:t>
            </a:r>
            <a:r>
              <a:rPr lang="en-US" sz="6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đúng</a:t>
            </a: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Araboto"/>
              </a:rPr>
              <a:t>.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8550022" y="535677"/>
            <a:ext cx="593978" cy="593978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DE1FA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11368863" y="460926"/>
            <a:ext cx="593978" cy="593978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DE1FA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5697469" y="577554"/>
            <a:ext cx="593978" cy="593978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DE1FA"/>
            </a:solidFill>
          </p:spPr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67042" b="63578"/>
          <a:stretch>
            <a:fillRect/>
          </a:stretch>
        </p:blipFill>
        <p:spPr>
          <a:xfrm>
            <a:off x="1028700" y="3759514"/>
            <a:ext cx="1383843" cy="1336242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67042" b="63578"/>
          <a:stretch>
            <a:fillRect/>
          </a:stretch>
        </p:blipFill>
        <p:spPr>
          <a:xfrm>
            <a:off x="16480964" y="4253664"/>
            <a:ext cx="607622" cy="586721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67042" b="63578"/>
          <a:stretch>
            <a:fillRect/>
          </a:stretch>
        </p:blipFill>
        <p:spPr>
          <a:xfrm>
            <a:off x="16111834" y="3800366"/>
            <a:ext cx="369130" cy="356433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67042" b="63578"/>
          <a:stretch>
            <a:fillRect/>
          </a:stretch>
        </p:blipFill>
        <p:spPr>
          <a:xfrm>
            <a:off x="16784775" y="3142466"/>
            <a:ext cx="369130" cy="356433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67042" b="63578"/>
          <a:stretch>
            <a:fillRect/>
          </a:stretch>
        </p:blipFill>
        <p:spPr>
          <a:xfrm>
            <a:off x="12477869" y="7737706"/>
            <a:ext cx="937112" cy="904878"/>
          </a:xfrm>
          <a:prstGeom prst="rect">
            <a:avLst/>
          </a:prstGeom>
        </p:spPr>
      </p:pic>
      <p:pic>
        <p:nvPicPr>
          <p:cNvPr id="21" name="Picture 2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327267" y="3596163"/>
            <a:ext cx="2509839" cy="2509839"/>
          </a:xfrm>
          <a:prstGeom prst="rect">
            <a:avLst/>
          </a:prstGeom>
        </p:spPr>
      </p:pic>
      <p:pic>
        <p:nvPicPr>
          <p:cNvPr id="22" name="Picture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4144517" y="4704492"/>
            <a:ext cx="4088964" cy="5516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16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400000">
            <a:off x="5650315" y="716859"/>
            <a:ext cx="16564959" cy="863448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alphaModFix amt="4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90086" y="7245868"/>
            <a:ext cx="5769214" cy="361297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816997" y="7059875"/>
            <a:ext cx="2884607" cy="180648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1443951" y="6928138"/>
            <a:ext cx="2472651" cy="154849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r="41169" b="40998"/>
          <a:stretch>
            <a:fillRect/>
          </a:stretch>
        </p:blipFill>
        <p:spPr>
          <a:xfrm rot="-9005201">
            <a:off x="14594320" y="-2219847"/>
            <a:ext cx="7311433" cy="552699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67042" b="63578"/>
          <a:stretch>
            <a:fillRect/>
          </a:stretch>
        </p:blipFill>
        <p:spPr>
          <a:xfrm>
            <a:off x="9143756" y="9090605"/>
            <a:ext cx="596227" cy="57571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67042" b="63578"/>
          <a:stretch>
            <a:fillRect/>
          </a:stretch>
        </p:blipFill>
        <p:spPr>
          <a:xfrm>
            <a:off x="-2919122" y="-1043743"/>
            <a:ext cx="2134214" cy="206080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67042" b="63578"/>
          <a:stretch>
            <a:fillRect/>
          </a:stretch>
        </p:blipFill>
        <p:spPr>
          <a:xfrm>
            <a:off x="9144000" y="438135"/>
            <a:ext cx="980608" cy="94687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 rot="-147168">
            <a:off x="21099726" y="3037548"/>
            <a:ext cx="6023494" cy="6711414"/>
          </a:xfrm>
          <a:prstGeom prst="rect">
            <a:avLst/>
          </a:prstGeom>
        </p:spPr>
      </p:pic>
      <p:grpSp>
        <p:nvGrpSpPr>
          <p:cNvPr id="19" name="Group 6"/>
          <p:cNvGrpSpPr/>
          <p:nvPr/>
        </p:nvGrpSpPr>
        <p:grpSpPr>
          <a:xfrm>
            <a:off x="11975674" y="4813849"/>
            <a:ext cx="5509410" cy="5301621"/>
            <a:chOff x="0" y="0"/>
            <a:chExt cx="6350000" cy="6350000"/>
          </a:xfrm>
        </p:grpSpPr>
        <p:sp>
          <p:nvSpPr>
            <p:cNvPr id="20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9B35F">
                <a:alpha val="34902"/>
              </a:srgbClr>
            </a:solidFill>
          </p:spPr>
        </p:sp>
      </p:grpSp>
      <p:grpSp>
        <p:nvGrpSpPr>
          <p:cNvPr id="21" name="Group 10"/>
          <p:cNvGrpSpPr/>
          <p:nvPr/>
        </p:nvGrpSpPr>
        <p:grpSpPr>
          <a:xfrm>
            <a:off x="9793734" y="726819"/>
            <a:ext cx="5586995" cy="5034101"/>
            <a:chOff x="0" y="0"/>
            <a:chExt cx="6350000" cy="6350000"/>
          </a:xfrm>
        </p:grpSpPr>
        <p:sp>
          <p:nvSpPr>
            <p:cNvPr id="22" name="Freeform 1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ACE1E">
                <a:alpha val="34902"/>
              </a:srgbClr>
            </a:solidFill>
          </p:spPr>
        </p:sp>
      </p:grpSp>
      <p:sp>
        <p:nvSpPr>
          <p:cNvPr id="16" name="TextBox 13"/>
          <p:cNvSpPr txBox="1"/>
          <p:nvPr/>
        </p:nvSpPr>
        <p:spPr>
          <a:xfrm>
            <a:off x="11614517" y="5902060"/>
            <a:ext cx="5892075" cy="35855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Ôn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cảnh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124608" y="1619839"/>
            <a:ext cx="4901925" cy="2492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vở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3" name="Picture 15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-588476" y="438135"/>
            <a:ext cx="11225565" cy="10210587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3862882" y="6114200"/>
            <a:ext cx="8712688" cy="1461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2018"/>
              </a:lnSpc>
            </a:pPr>
            <a:r>
              <a:rPr lang="en-US" sz="8000" spc="922" dirty="0" err="1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5 Pattaya" panose="00000500000000000000" pitchFamily="2" charset="-34"/>
                <a:cs typeface="#9Slide05 Pattaya" panose="00000500000000000000" pitchFamily="2" charset="-34"/>
              </a:rPr>
              <a:t>Dặn</a:t>
            </a:r>
            <a:r>
              <a:rPr lang="en-US" sz="8000" spc="922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5 Pattaya" panose="00000500000000000000" pitchFamily="2" charset="-34"/>
                <a:cs typeface="#9Slide05 Pattaya" panose="00000500000000000000" pitchFamily="2" charset="-34"/>
              </a:rPr>
              <a:t> </a:t>
            </a:r>
            <a:r>
              <a:rPr lang="en-US" sz="8000" spc="922" dirty="0" err="1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5 Pattaya" panose="00000500000000000000" pitchFamily="2" charset="-34"/>
                <a:cs typeface="#9Slide05 Pattaya" panose="00000500000000000000" pitchFamily="2" charset="-34"/>
              </a:rPr>
              <a:t>dò</a:t>
            </a:r>
            <a:endParaRPr lang="en-US" sz="8000" spc="922" dirty="0">
              <a:ln>
                <a:solidFill>
                  <a:schemeClr val="tx1"/>
                </a:solidFill>
              </a:ln>
              <a:solidFill>
                <a:srgbClr val="FFC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#9Slide05 Pattaya" panose="00000500000000000000" pitchFamily="2" charset="-34"/>
              <a:cs typeface="#9Slide05 Pattaya" panose="00000500000000000000" pitchFamily="2" charset="-3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63" b="1346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6531384" y="0"/>
            <a:ext cx="11190837" cy="11190837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40232">
                <a:alpha val="57647"/>
              </a:srgbClr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546838" y="6688636"/>
            <a:ext cx="3179907" cy="199141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910588" y="6198283"/>
            <a:ext cx="2372952" cy="148606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27509" y="-919705"/>
            <a:ext cx="5276366" cy="330432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8520330" y="8904606"/>
            <a:ext cx="4461700" cy="279413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r="67042" b="63578"/>
          <a:stretch>
            <a:fillRect/>
          </a:stretch>
        </p:blipFill>
        <p:spPr>
          <a:xfrm>
            <a:off x="12995021" y="1234167"/>
            <a:ext cx="1133153" cy="109417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r="67042" b="63578"/>
          <a:stretch>
            <a:fillRect/>
          </a:stretch>
        </p:blipFill>
        <p:spPr>
          <a:xfrm>
            <a:off x="9622911" y="9348980"/>
            <a:ext cx="748213" cy="72247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r="67042" b="63578"/>
          <a:stretch>
            <a:fillRect/>
          </a:stretch>
        </p:blipFill>
        <p:spPr>
          <a:xfrm>
            <a:off x="17026010" y="4541548"/>
            <a:ext cx="1215103" cy="117330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r="67042" b="63578"/>
          <a:stretch>
            <a:fillRect/>
          </a:stretch>
        </p:blipFill>
        <p:spPr>
          <a:xfrm>
            <a:off x="14128174" y="2475299"/>
            <a:ext cx="374107" cy="361238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7814277" y="2713492"/>
            <a:ext cx="8388851" cy="5840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ct val="150000"/>
              </a:lnSpc>
            </a:pPr>
            <a:r>
              <a:rPr lang="en-US" sz="13200" dirty="0" err="1">
                <a:solidFill>
                  <a:srgbClr val="FFFFFF"/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Chúc</a:t>
            </a:r>
            <a:r>
              <a:rPr lang="en-US" sz="13200" dirty="0">
                <a:solidFill>
                  <a:srgbClr val="FFFFFF"/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 </a:t>
            </a:r>
            <a:r>
              <a:rPr lang="en-US" sz="13200" dirty="0" err="1">
                <a:solidFill>
                  <a:srgbClr val="FFFFFF"/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các</a:t>
            </a:r>
            <a:r>
              <a:rPr lang="en-US" sz="13200" dirty="0">
                <a:solidFill>
                  <a:srgbClr val="FFFFFF"/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 </a:t>
            </a:r>
            <a:r>
              <a:rPr lang="en-US" sz="13200" dirty="0" err="1">
                <a:solidFill>
                  <a:srgbClr val="FFFFFF"/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em</a:t>
            </a:r>
            <a:r>
              <a:rPr lang="en-US" sz="13200" dirty="0">
                <a:solidFill>
                  <a:srgbClr val="FFFFFF"/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 </a:t>
            </a:r>
            <a:r>
              <a:rPr lang="en-US" sz="13200" dirty="0" err="1">
                <a:solidFill>
                  <a:srgbClr val="FFFFFF"/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học</a:t>
            </a:r>
            <a:r>
              <a:rPr lang="en-US" sz="13200" dirty="0">
                <a:solidFill>
                  <a:srgbClr val="FFFFFF"/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 </a:t>
            </a:r>
            <a:r>
              <a:rPr lang="en-US" sz="13200" dirty="0" err="1">
                <a:solidFill>
                  <a:srgbClr val="FFFFFF"/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tốt</a:t>
            </a:r>
            <a:r>
              <a:rPr lang="en-US" sz="13200" dirty="0">
                <a:solidFill>
                  <a:srgbClr val="FFFFFF"/>
                </a:solidFill>
                <a:latin typeface="#9Slide05 Pattaya" panose="00000500000000000000" pitchFamily="2" charset="-34"/>
                <a:cs typeface="#9Slide05 Pattaya" panose="00000500000000000000" pitchFamily="2" charset="-34"/>
              </a:rPr>
              <a:t> 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41764" y="0"/>
            <a:ext cx="7610776" cy="100638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67042" b="63578"/>
          <a:stretch>
            <a:fillRect/>
          </a:stretch>
        </p:blipFill>
        <p:spPr>
          <a:xfrm>
            <a:off x="13136655" y="8671579"/>
            <a:ext cx="607622" cy="58672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67042" b="63578"/>
          <a:stretch>
            <a:fillRect/>
          </a:stretch>
        </p:blipFill>
        <p:spPr>
          <a:xfrm>
            <a:off x="14184674" y="1323446"/>
            <a:ext cx="607622" cy="58672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67042" b="63578"/>
          <a:stretch>
            <a:fillRect/>
          </a:stretch>
        </p:blipFill>
        <p:spPr>
          <a:xfrm>
            <a:off x="896795" y="3885953"/>
            <a:ext cx="607622" cy="58672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67042" b="63578"/>
          <a:stretch>
            <a:fillRect/>
          </a:stretch>
        </p:blipFill>
        <p:spPr>
          <a:xfrm>
            <a:off x="1200606" y="4666123"/>
            <a:ext cx="1839217" cy="177595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alphaModFix amt="4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620951" y="7798376"/>
            <a:ext cx="4724277" cy="295857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41187" y="7437768"/>
            <a:ext cx="2362139" cy="147928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617068" y="9646053"/>
            <a:ext cx="2362139" cy="147928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alphaModFix amt="4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645495" y="1170611"/>
            <a:ext cx="3386682" cy="212091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725229" y="0"/>
            <a:ext cx="16534071" cy="10278681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6353889" y="1483835"/>
            <a:ext cx="5580221" cy="15517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145"/>
              </a:lnSpc>
            </a:pPr>
            <a:r>
              <a:rPr lang="en-US" sz="9415" spc="932" dirty="0" err="1">
                <a:ln>
                  <a:solidFill>
                    <a:schemeClr val="tx1"/>
                  </a:solidFill>
                </a:ln>
                <a:solidFill>
                  <a:srgbClr val="FACE1E"/>
                </a:solidFill>
                <a:latin typeface="Bevan"/>
              </a:rPr>
              <a:t>ĐỀ</a:t>
            </a:r>
            <a:r>
              <a:rPr lang="en-US" sz="9415" spc="932" dirty="0">
                <a:ln>
                  <a:solidFill>
                    <a:schemeClr val="tx1"/>
                  </a:solidFill>
                </a:ln>
                <a:solidFill>
                  <a:srgbClr val="FACE1E"/>
                </a:solidFill>
                <a:latin typeface="Bevan"/>
              </a:rPr>
              <a:t> </a:t>
            </a:r>
            <a:r>
              <a:rPr lang="en-US" sz="9415" spc="932" dirty="0" err="1">
                <a:ln>
                  <a:solidFill>
                    <a:schemeClr val="tx1"/>
                  </a:solidFill>
                </a:ln>
                <a:solidFill>
                  <a:srgbClr val="FACE1E"/>
                </a:solidFill>
                <a:latin typeface="Bevan"/>
              </a:rPr>
              <a:t>BÀI</a:t>
            </a:r>
            <a:endParaRPr lang="en-US" sz="9415" spc="932" dirty="0">
              <a:ln>
                <a:solidFill>
                  <a:schemeClr val="tx1"/>
                </a:solidFill>
              </a:ln>
              <a:solidFill>
                <a:srgbClr val="FACE1E"/>
              </a:solidFill>
              <a:latin typeface="Bevan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218726" y="3162054"/>
            <a:ext cx="12121955" cy="2392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40"/>
              </a:lnSpc>
            </a:pPr>
            <a:r>
              <a:rPr lang="en-US" sz="8000" dirty="0" err="1">
                <a:solidFill>
                  <a:srgbClr val="292929"/>
                </a:solidFill>
                <a:latin typeface="Blacker Sans Pro Bold"/>
              </a:rPr>
              <a:t>Hãy</a:t>
            </a:r>
            <a:r>
              <a:rPr lang="en-US" sz="8000" dirty="0">
                <a:solidFill>
                  <a:srgbClr val="292929"/>
                </a:solidFill>
                <a:latin typeface="Blacker Sans Pro Bold"/>
              </a:rPr>
              <a:t> </a:t>
            </a:r>
            <a:r>
              <a:rPr lang="en-US" sz="8000" dirty="0" err="1">
                <a:solidFill>
                  <a:srgbClr val="292929"/>
                </a:solidFill>
                <a:latin typeface="Blacker Sans Pro Bold"/>
              </a:rPr>
              <a:t>tả</a:t>
            </a:r>
            <a:r>
              <a:rPr lang="en-US" sz="8000" dirty="0">
                <a:solidFill>
                  <a:srgbClr val="292929"/>
                </a:solidFill>
                <a:latin typeface="Blacker Sans Pro Bold"/>
              </a:rPr>
              <a:t> </a:t>
            </a:r>
            <a:r>
              <a:rPr lang="en-US" sz="8000" dirty="0" err="1">
                <a:solidFill>
                  <a:srgbClr val="292929"/>
                </a:solidFill>
                <a:latin typeface="Blacker Sans Pro Bold"/>
              </a:rPr>
              <a:t>một</a:t>
            </a:r>
            <a:r>
              <a:rPr lang="en-US" sz="8000" dirty="0">
                <a:solidFill>
                  <a:srgbClr val="292929"/>
                </a:solidFill>
                <a:latin typeface="Blacker Sans Pro Bold"/>
              </a:rPr>
              <a:t> con </a:t>
            </a:r>
            <a:r>
              <a:rPr lang="en-US" sz="8000" dirty="0" err="1">
                <a:solidFill>
                  <a:srgbClr val="292929"/>
                </a:solidFill>
                <a:latin typeface="Blacker Sans Pro Bold"/>
              </a:rPr>
              <a:t>vật</a:t>
            </a:r>
            <a:r>
              <a:rPr lang="en-US" sz="8000" dirty="0">
                <a:solidFill>
                  <a:srgbClr val="292929"/>
                </a:solidFill>
                <a:latin typeface="Blacker Sans Pro Bold"/>
              </a:rPr>
              <a:t> </a:t>
            </a:r>
            <a:r>
              <a:rPr lang="en-US" sz="8000" dirty="0" err="1">
                <a:solidFill>
                  <a:srgbClr val="292929"/>
                </a:solidFill>
                <a:latin typeface="Blacker Sans Pro Bold"/>
              </a:rPr>
              <a:t>mà</a:t>
            </a:r>
            <a:r>
              <a:rPr lang="en-US" sz="8000" dirty="0">
                <a:solidFill>
                  <a:srgbClr val="292929"/>
                </a:solidFill>
                <a:latin typeface="Blacker Sans Pro Bold"/>
              </a:rPr>
              <a:t> </a:t>
            </a:r>
            <a:r>
              <a:rPr lang="en-US" sz="8000" dirty="0" err="1">
                <a:solidFill>
                  <a:srgbClr val="292929"/>
                </a:solidFill>
                <a:latin typeface="Blacker Sans Pro Bold"/>
              </a:rPr>
              <a:t>em</a:t>
            </a:r>
            <a:r>
              <a:rPr lang="en-US" sz="8000" dirty="0">
                <a:solidFill>
                  <a:srgbClr val="292929"/>
                </a:solidFill>
                <a:latin typeface="Blacker Sans Pro Bold"/>
              </a:rPr>
              <a:t> </a:t>
            </a:r>
            <a:r>
              <a:rPr lang="en-US" sz="8000" dirty="0" err="1">
                <a:solidFill>
                  <a:srgbClr val="292929"/>
                </a:solidFill>
                <a:latin typeface="Blacker Sans Pro Bold"/>
              </a:rPr>
              <a:t>yêu</a:t>
            </a:r>
            <a:r>
              <a:rPr lang="en-US" sz="8000" dirty="0">
                <a:solidFill>
                  <a:srgbClr val="292929"/>
                </a:solidFill>
                <a:latin typeface="Blacker Sans Pro Bold"/>
              </a:rPr>
              <a:t> </a:t>
            </a:r>
            <a:r>
              <a:rPr lang="en-US" sz="8000" dirty="0" err="1">
                <a:solidFill>
                  <a:srgbClr val="292929"/>
                </a:solidFill>
                <a:latin typeface="Blacker Sans Pro Bold"/>
              </a:rPr>
              <a:t>thích</a:t>
            </a:r>
            <a:r>
              <a:rPr lang="en-US" sz="8000" dirty="0">
                <a:solidFill>
                  <a:srgbClr val="292929"/>
                </a:solidFill>
                <a:latin typeface="Blacker Sans Pro Bold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/>
        </p:nvSpPr>
        <p:spPr>
          <a:xfrm>
            <a:off x="-1746057" y="-59949"/>
            <a:ext cx="21139444" cy="11273761"/>
          </a:xfrm>
          <a:prstGeom prst="rect">
            <a:avLst/>
          </a:prstGeom>
          <a:solidFill>
            <a:srgbClr val="A4DD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63" b="13461"/>
          <a:stretch>
            <a:fillRect/>
          </a:stretch>
        </p:blipFill>
        <p:spPr>
          <a:xfrm>
            <a:off x="-26945319" y="16834796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20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110102" y="7283509"/>
            <a:ext cx="6330819" cy="396467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alphaModFix amt="4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10232736" y="13577682"/>
            <a:ext cx="3643115" cy="228150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8411178" y="13299600"/>
            <a:ext cx="1821557" cy="11407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12411805" y="16863249"/>
            <a:ext cx="4535306" cy="501138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r="67042" b="63578"/>
          <a:stretch>
            <a:fillRect/>
          </a:stretch>
        </p:blipFill>
        <p:spPr>
          <a:xfrm>
            <a:off x="-11979021" y="17119654"/>
            <a:ext cx="937112" cy="90487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r="67042" b="63578"/>
          <a:stretch>
            <a:fillRect/>
          </a:stretch>
        </p:blipFill>
        <p:spPr>
          <a:xfrm>
            <a:off x="-7804210" y="20655280"/>
            <a:ext cx="607622" cy="58672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r="67042" b="63578"/>
          <a:stretch>
            <a:fillRect/>
          </a:stretch>
        </p:blipFill>
        <p:spPr>
          <a:xfrm>
            <a:off x="-18855725" y="13148397"/>
            <a:ext cx="607622" cy="58672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r="67042" b="63578"/>
          <a:stretch>
            <a:fillRect/>
          </a:stretch>
        </p:blipFill>
        <p:spPr>
          <a:xfrm>
            <a:off x="-24420625" y="15862107"/>
            <a:ext cx="607622" cy="586721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>
            <a:off x="-24379668" y="16705233"/>
            <a:ext cx="2807714" cy="2807714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EE5B4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-20676462" y="16705233"/>
            <a:ext cx="2807714" cy="2807714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BDC6FF">
                <a:alpha val="46667"/>
              </a:srgbClr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-16858402" y="16705233"/>
            <a:ext cx="2807714" cy="2807714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BDC6FF"/>
            </a:solidFill>
          </p:spPr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16652001" y="16156569"/>
            <a:ext cx="3356378" cy="3356378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3998126">
            <a:off x="-25175442" y="16416998"/>
            <a:ext cx="3914528" cy="3914528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-20259582" y="16430901"/>
            <a:ext cx="2807714" cy="2807714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r="41169" b="40998"/>
          <a:stretch>
            <a:fillRect/>
          </a:stretch>
        </p:blipFill>
        <p:spPr>
          <a:xfrm rot="-9005201">
            <a:off x="21678838" y="1148819"/>
            <a:ext cx="4194351" cy="3170671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0" y="13042"/>
            <a:ext cx="18318480" cy="11746726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14309741" y="-8570178"/>
            <a:ext cx="8491419" cy="82296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847172" y="-8725553"/>
            <a:ext cx="10395284" cy="822960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>
            <a:off x="16610146" y="11806857"/>
            <a:ext cx="7495794" cy="82296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>
          <a:xfrm>
            <a:off x="28949504" y="11707048"/>
            <a:ext cx="10972800" cy="82296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8698194" y="11684188"/>
            <a:ext cx="6806565" cy="8229600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22"/>
          <a:srcRect/>
          <a:stretch>
            <a:fillRect/>
          </a:stretch>
        </p:blipFill>
        <p:spPr>
          <a:xfrm>
            <a:off x="-650979" y="11213812"/>
            <a:ext cx="8681776" cy="8229600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23"/>
          <a:srcRect/>
          <a:stretch>
            <a:fillRect/>
          </a:stretch>
        </p:blipFill>
        <p:spPr>
          <a:xfrm>
            <a:off x="-24132090" y="314177"/>
            <a:ext cx="10046307" cy="8229600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24"/>
          <a:srcRect/>
          <a:stretch>
            <a:fillRect/>
          </a:stretch>
        </p:blipFill>
        <p:spPr>
          <a:xfrm>
            <a:off x="-13047624" y="-8725553"/>
            <a:ext cx="12604365" cy="8229600"/>
          </a:xfrm>
          <a:prstGeom prst="rect">
            <a:avLst/>
          </a:prstGeom>
        </p:spPr>
      </p:pic>
      <p:sp>
        <p:nvSpPr>
          <p:cNvPr id="32" name="TextBox 32"/>
          <p:cNvSpPr txBox="1"/>
          <p:nvPr/>
        </p:nvSpPr>
        <p:spPr>
          <a:xfrm>
            <a:off x="-24655086" y="19948951"/>
            <a:ext cx="3439209" cy="1141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558"/>
              </a:lnSpc>
            </a:pPr>
            <a:r>
              <a:rPr lang="en-US" sz="3533" spc="349">
                <a:solidFill>
                  <a:srgbClr val="040232"/>
                </a:solidFill>
                <a:latin typeface="Lazydog"/>
              </a:rPr>
              <a:t>C for confetti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-20523582" y="19948951"/>
            <a:ext cx="2970286" cy="1141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558"/>
              </a:lnSpc>
            </a:pPr>
            <a:r>
              <a:rPr lang="en-US" sz="3533" spc="349">
                <a:solidFill>
                  <a:srgbClr val="040232"/>
                </a:solidFill>
                <a:latin typeface="Lazydog"/>
              </a:rPr>
              <a:t>O for bubbles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-24132090" y="14852122"/>
            <a:ext cx="7273688" cy="9252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377"/>
              </a:lnSpc>
            </a:pPr>
            <a:r>
              <a:rPr lang="en-US" sz="5718" spc="566">
                <a:solidFill>
                  <a:srgbClr val="F9B35F"/>
                </a:solidFill>
                <a:latin typeface="Lazydog"/>
              </a:rPr>
              <a:t>and materials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-24116814" y="12942574"/>
            <a:ext cx="5276366" cy="357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605"/>
              </a:lnSpc>
            </a:pPr>
            <a:r>
              <a:rPr lang="en-US" sz="2742">
                <a:solidFill>
                  <a:srgbClr val="E1800A"/>
                </a:solidFill>
                <a:latin typeface="Lazydog"/>
              </a:rPr>
              <a:t>2022-2023 school year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-16987167" y="19948951"/>
            <a:ext cx="3691544" cy="1141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558"/>
              </a:lnSpc>
            </a:pPr>
            <a:r>
              <a:rPr lang="en-US" sz="3533" spc="349" dirty="0">
                <a:solidFill>
                  <a:srgbClr val="040232"/>
                </a:solidFill>
                <a:latin typeface="Lazydog"/>
              </a:rPr>
              <a:t>D for a drumroll</a:t>
            </a: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25"/>
          <a:srcRect/>
          <a:stretch>
            <a:fillRect/>
          </a:stretch>
        </p:blipFill>
        <p:spPr>
          <a:xfrm>
            <a:off x="-19661024" y="21808874"/>
            <a:ext cx="15364005" cy="144613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0" name="Rounded Rectangle 39"/>
          <p:cNvSpPr/>
          <p:nvPr/>
        </p:nvSpPr>
        <p:spPr>
          <a:xfrm>
            <a:off x="4618199" y="2577939"/>
            <a:ext cx="9052021" cy="2286000"/>
          </a:xfrm>
          <a:prstGeom prst="roundRect">
            <a:avLst/>
          </a:prstGeom>
          <a:solidFill>
            <a:srgbClr val="FFFF99"/>
          </a:solidFill>
          <a:ln w="5715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1"/>
          <p:cNvSpPr txBox="1"/>
          <p:nvPr/>
        </p:nvSpPr>
        <p:spPr>
          <a:xfrm>
            <a:off x="4618130" y="2612081"/>
            <a:ext cx="9158278" cy="2385268"/>
          </a:xfrm>
          <a:prstGeom prst="rect">
            <a:avLst/>
          </a:prstGeom>
          <a:noFill/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288"/>
              </a:lnSpc>
            </a:pPr>
            <a:r>
              <a:rPr lang="en-US" sz="6600" spc="712" dirty="0" err="1">
                <a:solidFill>
                  <a:srgbClr val="040232"/>
                </a:solidFill>
                <a:latin typeface="#9Slide03 Roboto Slab Bold" pitchFamily="2" charset="0"/>
                <a:ea typeface="#9Slide03 Roboto Slab Bold" pitchFamily="2" charset="0"/>
              </a:rPr>
              <a:t>Quan</a:t>
            </a:r>
            <a:r>
              <a:rPr lang="en-US" sz="6600" spc="712" dirty="0">
                <a:solidFill>
                  <a:srgbClr val="040232"/>
                </a:solidFill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6600" spc="712" dirty="0" err="1">
                <a:solidFill>
                  <a:srgbClr val="040232"/>
                </a:solidFill>
                <a:latin typeface="#9Slide03 Roboto Slab Bold" pitchFamily="2" charset="0"/>
                <a:ea typeface="#9Slide03 Roboto Slab Bold" pitchFamily="2" charset="0"/>
              </a:rPr>
              <a:t>sát</a:t>
            </a:r>
            <a:r>
              <a:rPr lang="en-US" sz="6600" spc="712" dirty="0">
                <a:solidFill>
                  <a:srgbClr val="040232"/>
                </a:solidFill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6600" spc="712" dirty="0" err="1">
                <a:solidFill>
                  <a:srgbClr val="040232"/>
                </a:solidFill>
                <a:latin typeface="#9Slide03 Roboto Slab Bold" pitchFamily="2" charset="0"/>
                <a:ea typeface="#9Slide03 Roboto Slab Bold" pitchFamily="2" charset="0"/>
              </a:rPr>
              <a:t>chọn</a:t>
            </a:r>
            <a:r>
              <a:rPr lang="en-US" sz="6600" spc="712" dirty="0">
                <a:solidFill>
                  <a:srgbClr val="040232"/>
                </a:solidFill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6600" spc="712" dirty="0" err="1">
                <a:solidFill>
                  <a:srgbClr val="040232"/>
                </a:solidFill>
                <a:latin typeface="#9Slide03 Roboto Slab Bold" pitchFamily="2" charset="0"/>
                <a:ea typeface="#9Slide03 Roboto Slab Bold" pitchFamily="2" charset="0"/>
              </a:rPr>
              <a:t>lọc</a:t>
            </a:r>
            <a:r>
              <a:rPr lang="en-US" sz="6600" spc="712" dirty="0">
                <a:solidFill>
                  <a:srgbClr val="040232"/>
                </a:solidFill>
                <a:latin typeface="#9Slide03 Roboto Slab Bold" pitchFamily="2" charset="0"/>
                <a:ea typeface="#9Slide03 Roboto Slab Bold" pitchFamily="2" charset="0"/>
              </a:rPr>
              <a:t> chi </a:t>
            </a:r>
            <a:r>
              <a:rPr lang="en-US" sz="6600" spc="712" dirty="0" err="1">
                <a:solidFill>
                  <a:srgbClr val="040232"/>
                </a:solidFill>
                <a:latin typeface="#9Slide03 Roboto Slab Bold" pitchFamily="2" charset="0"/>
                <a:ea typeface="#9Slide03 Roboto Slab Bold" pitchFamily="2" charset="0"/>
              </a:rPr>
              <a:t>tiết</a:t>
            </a:r>
            <a:endParaRPr lang="en-US" sz="6600" spc="712" dirty="0">
              <a:solidFill>
                <a:srgbClr val="040232"/>
              </a:solidFill>
              <a:latin typeface="#9Slide03 Roboto Slab Bold" pitchFamily="2" charset="0"/>
              <a:ea typeface="#9Slide03 Roboto Slab Bold" pitchFamily="2" charset="0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4633228" y="5169829"/>
            <a:ext cx="9052021" cy="1623939"/>
          </a:xfrm>
          <a:prstGeom prst="roundRect">
            <a:avLst/>
          </a:prstGeom>
          <a:solidFill>
            <a:srgbClr val="FFFF99"/>
          </a:solidFill>
          <a:ln w="5715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ounded Rectangle 41"/>
          <p:cNvSpPr/>
          <p:nvPr/>
        </p:nvSpPr>
        <p:spPr>
          <a:xfrm>
            <a:off x="4671328" y="7066370"/>
            <a:ext cx="9052021" cy="1677382"/>
          </a:xfrm>
          <a:prstGeom prst="roundRect">
            <a:avLst/>
          </a:prstGeom>
          <a:solidFill>
            <a:srgbClr val="FFFF99"/>
          </a:solidFill>
          <a:ln w="5715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1"/>
          <p:cNvSpPr txBox="1"/>
          <p:nvPr/>
        </p:nvSpPr>
        <p:spPr>
          <a:xfrm>
            <a:off x="7239000" y="7341268"/>
            <a:ext cx="9158278" cy="1192634"/>
          </a:xfrm>
          <a:prstGeom prst="rect">
            <a:avLst/>
          </a:prstGeom>
          <a:noFill/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9288"/>
              </a:lnSpc>
            </a:pPr>
            <a:r>
              <a:rPr lang="en-US" sz="6600" spc="712" dirty="0" err="1">
                <a:solidFill>
                  <a:srgbClr val="040232"/>
                </a:solidFill>
                <a:latin typeface="#9Slide03 Roboto Slab Bold" pitchFamily="2" charset="0"/>
                <a:ea typeface="#9Slide03 Roboto Slab Bold" pitchFamily="2" charset="0"/>
              </a:rPr>
              <a:t>Viết</a:t>
            </a:r>
            <a:r>
              <a:rPr lang="en-US" sz="6600" spc="712" dirty="0">
                <a:solidFill>
                  <a:srgbClr val="040232"/>
                </a:solidFill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6600" spc="712" dirty="0" err="1">
                <a:solidFill>
                  <a:srgbClr val="040232"/>
                </a:solidFill>
                <a:latin typeface="#9Slide03 Roboto Slab Bold" pitchFamily="2" charset="0"/>
                <a:ea typeface="#9Slide03 Roboto Slab Bold" pitchFamily="2" charset="0"/>
              </a:rPr>
              <a:t>bài</a:t>
            </a:r>
            <a:endParaRPr lang="en-US" sz="6600" spc="712" dirty="0">
              <a:solidFill>
                <a:srgbClr val="040232"/>
              </a:solidFill>
              <a:latin typeface="#9Slide03 Roboto Slab Bold" pitchFamily="2" charset="0"/>
              <a:ea typeface="#9Slide03 Roboto Slab Bold" pitchFamily="2" charset="0"/>
            </a:endParaRPr>
          </a:p>
        </p:txBody>
      </p:sp>
      <p:sp>
        <p:nvSpPr>
          <p:cNvPr id="38" name="TextBox 31"/>
          <p:cNvSpPr txBox="1"/>
          <p:nvPr/>
        </p:nvSpPr>
        <p:spPr>
          <a:xfrm>
            <a:off x="6787116" y="5334315"/>
            <a:ext cx="7099640" cy="119263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9288"/>
              </a:lnSpc>
            </a:pPr>
            <a:r>
              <a:rPr lang="en-US" sz="6600" spc="712" dirty="0" err="1">
                <a:solidFill>
                  <a:srgbClr val="040232"/>
                </a:solidFill>
                <a:latin typeface="#9Slide03 Roboto Slab Bold" pitchFamily="2" charset="0"/>
                <a:ea typeface="#9Slide03 Roboto Slab Bold" pitchFamily="2" charset="0"/>
              </a:rPr>
              <a:t>Lập</a:t>
            </a:r>
            <a:r>
              <a:rPr lang="en-US" sz="6600" spc="712" dirty="0">
                <a:solidFill>
                  <a:srgbClr val="040232"/>
                </a:solidFill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6600" spc="712" dirty="0" err="1">
                <a:solidFill>
                  <a:srgbClr val="040232"/>
                </a:solidFill>
                <a:latin typeface="#9Slide03 Roboto Slab Bold" pitchFamily="2" charset="0"/>
                <a:ea typeface="#9Slide03 Roboto Slab Bold" pitchFamily="2" charset="0"/>
              </a:rPr>
              <a:t>dàn</a:t>
            </a:r>
            <a:r>
              <a:rPr lang="en-US" sz="6600" spc="712" dirty="0">
                <a:solidFill>
                  <a:srgbClr val="040232"/>
                </a:solidFill>
                <a:latin typeface="#9Slide03 Roboto Slab Bold" pitchFamily="2" charset="0"/>
                <a:ea typeface="#9Slide03 Roboto Slab Bold" pitchFamily="2" charset="0"/>
              </a:rPr>
              <a:t> ý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286709" y="599820"/>
            <a:ext cx="5715000" cy="1685501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sz="4000" dirty="0" err="1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3 Prompt Black" panose="00000A00000000000000" pitchFamily="2" charset="-34"/>
                <a:cs typeface="#9Slide03 Prompt Black" panose="00000A00000000000000" pitchFamily="2" charset="-34"/>
              </a:rPr>
              <a:t>Nội</a:t>
            </a:r>
            <a:r>
              <a:rPr lang="en-US" sz="4000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3 Prompt Black" panose="00000A00000000000000" pitchFamily="2" charset="-34"/>
                <a:cs typeface="#9Slide03 Prompt Black" panose="00000A00000000000000" pitchFamily="2" charset="-34"/>
              </a:rPr>
              <a:t> dung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7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33088" y="-30232"/>
            <a:ext cx="24421088" cy="10311799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1425868" y="11578778"/>
            <a:ext cx="5276366" cy="357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605"/>
              </a:lnSpc>
            </a:pPr>
            <a:r>
              <a:rPr lang="en-US" sz="2742">
                <a:solidFill>
                  <a:srgbClr val="E1800A"/>
                </a:solidFill>
                <a:latin typeface="Lazydog"/>
              </a:rPr>
              <a:t>2022-2023 school year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949347" y="11878654"/>
            <a:ext cx="9535215" cy="1078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8662"/>
              </a:lnSpc>
            </a:pPr>
            <a:r>
              <a:rPr lang="en-US" sz="6714" spc="664">
                <a:solidFill>
                  <a:srgbClr val="F9B35F"/>
                </a:solidFill>
                <a:latin typeface="Lazydog"/>
              </a:rPr>
              <a:t>presentation of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304800" y="11849100"/>
            <a:ext cx="9191955" cy="9191955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9B35F">
                <a:alpha val="22745"/>
              </a:srgbClr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4704909" y="12478226"/>
            <a:ext cx="8255810" cy="7141984"/>
            <a:chOff x="0" y="0"/>
            <a:chExt cx="11007747" cy="9522645"/>
          </a:xfrm>
        </p:grpSpPr>
        <p:sp>
          <p:nvSpPr>
            <p:cNvPr id="8" name="TextBox 8"/>
            <p:cNvSpPr txBox="1"/>
            <p:nvPr/>
          </p:nvSpPr>
          <p:spPr>
            <a:xfrm>
              <a:off x="9547730" y="6719924"/>
              <a:ext cx="1460017" cy="13965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037"/>
                </a:lnSpc>
                <a:spcBef>
                  <a:spcPct val="0"/>
                </a:spcBef>
              </a:pPr>
              <a:r>
                <a:rPr lang="en-US" sz="2883" u="none">
                  <a:solidFill>
                    <a:srgbClr val="292929"/>
                  </a:solidFill>
                  <a:latin typeface="Gaegu Bold"/>
                </a:rPr>
                <a:t>Point A</a:t>
              </a:r>
            </a:p>
            <a:p>
              <a:pPr marL="0" lvl="0" indent="0" algn="ctr">
                <a:lnSpc>
                  <a:spcPts val="4037"/>
                </a:lnSpc>
                <a:spcBef>
                  <a:spcPct val="0"/>
                </a:spcBef>
              </a:pPr>
              <a:r>
                <a:rPr lang="en-US" sz="2883" u="none">
                  <a:solidFill>
                    <a:srgbClr val="292929"/>
                  </a:solidFill>
                  <a:latin typeface="Gaegu Bold"/>
                </a:rPr>
                <a:t>62.5%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4542762"/>
              <a:ext cx="1477938" cy="13965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037"/>
                </a:lnSpc>
                <a:spcBef>
                  <a:spcPct val="0"/>
                </a:spcBef>
              </a:pPr>
              <a:r>
                <a:rPr lang="en-US" sz="2883" u="none">
                  <a:solidFill>
                    <a:srgbClr val="292929"/>
                  </a:solidFill>
                  <a:latin typeface="Gaegu Bold"/>
                </a:rPr>
                <a:t>Point B</a:t>
              </a:r>
            </a:p>
            <a:p>
              <a:pPr marL="0" lvl="0" indent="0" algn="ctr">
                <a:lnSpc>
                  <a:spcPts val="4037"/>
                </a:lnSpc>
                <a:spcBef>
                  <a:spcPct val="0"/>
                </a:spcBef>
              </a:pPr>
              <a:r>
                <a:rPr lang="en-US" sz="2883" u="none">
                  <a:solidFill>
                    <a:srgbClr val="292929"/>
                  </a:solidFill>
                  <a:latin typeface="Gaegu Bold"/>
                </a:rPr>
                <a:t>26.8%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3061713" y="236565"/>
              <a:ext cx="1465332" cy="13965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037"/>
                </a:lnSpc>
                <a:spcBef>
                  <a:spcPct val="0"/>
                </a:spcBef>
              </a:pPr>
              <a:r>
                <a:rPr lang="en-US" sz="2883" u="none">
                  <a:solidFill>
                    <a:srgbClr val="292929"/>
                  </a:solidFill>
                  <a:latin typeface="Gaegu Bold"/>
                </a:rPr>
                <a:t>Point C</a:t>
              </a:r>
            </a:p>
            <a:p>
              <a:pPr marL="0" lvl="0" indent="0" algn="ctr">
                <a:lnSpc>
                  <a:spcPts val="4037"/>
                </a:lnSpc>
                <a:spcBef>
                  <a:spcPct val="0"/>
                </a:spcBef>
              </a:pPr>
              <a:r>
                <a:rPr lang="en-US" sz="2883" u="none">
                  <a:solidFill>
                    <a:srgbClr val="292929"/>
                  </a:solidFill>
                  <a:latin typeface="Gaegu Bold"/>
                </a:rPr>
                <a:t>8.9%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4676340" y="-133350"/>
              <a:ext cx="1477483" cy="13965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037"/>
                </a:lnSpc>
                <a:spcBef>
                  <a:spcPct val="0"/>
                </a:spcBef>
              </a:pPr>
              <a:r>
                <a:rPr lang="en-US" sz="2883" u="none">
                  <a:solidFill>
                    <a:srgbClr val="292929"/>
                  </a:solidFill>
                  <a:latin typeface="Gaegu Bold"/>
                </a:rPr>
                <a:t>Point D</a:t>
              </a:r>
            </a:p>
            <a:p>
              <a:pPr marL="0" lvl="0" indent="0" algn="ctr">
                <a:lnSpc>
                  <a:spcPts val="4037"/>
                </a:lnSpc>
                <a:spcBef>
                  <a:spcPct val="0"/>
                </a:spcBef>
              </a:pPr>
              <a:r>
                <a:rPr lang="en-US" sz="2883" u="none">
                  <a:solidFill>
                    <a:srgbClr val="292929"/>
                  </a:solidFill>
                  <a:latin typeface="Gaegu Bold"/>
                </a:rPr>
                <a:t>1.8%</a:t>
              </a:r>
            </a:p>
          </p:txBody>
        </p:sp>
        <p:grpSp>
          <p:nvGrpSpPr>
            <p:cNvPr id="12" name="Group 12"/>
            <p:cNvGrpSpPr>
              <a:grpSpLocks noChangeAspect="1"/>
            </p:cNvGrpSpPr>
            <p:nvPr/>
          </p:nvGrpSpPr>
          <p:grpSpPr>
            <a:xfrm>
              <a:off x="1756597" y="1649218"/>
              <a:ext cx="7873428" cy="7873428"/>
              <a:chOff x="0" y="0"/>
              <a:chExt cx="2540000" cy="25400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328214" y="0"/>
                <a:ext cx="2315229" cy="2664769"/>
              </a:xfrm>
              <a:custGeom>
                <a:avLst/>
                <a:gdLst/>
                <a:ahLst/>
                <a:cxnLst/>
                <a:rect l="l" t="t" r="r" b="b"/>
                <a:pathLst>
                  <a:path w="2315229" h="2664769">
                    <a:moveTo>
                      <a:pt x="941786" y="0"/>
                    </a:moveTo>
                    <a:lnTo>
                      <a:pt x="941786" y="0"/>
                    </a:lnTo>
                    <a:cubicBezTo>
                      <a:pt x="1524475" y="0"/>
                      <a:pt x="2032410" y="396520"/>
                      <a:pt x="2173820" y="961790"/>
                    </a:cubicBezTo>
                    <a:cubicBezTo>
                      <a:pt x="2315229" y="1527060"/>
                      <a:pt x="2053831" y="2116039"/>
                      <a:pt x="1539778" y="2390404"/>
                    </a:cubicBezTo>
                    <a:cubicBezTo>
                      <a:pt x="1025726" y="2664769"/>
                      <a:pt x="390916" y="2554122"/>
                      <a:pt x="0" y="2122021"/>
                    </a:cubicBezTo>
                    <a:lnTo>
                      <a:pt x="941786" y="1270000"/>
                    </a:lnTo>
                    <a:close/>
                  </a:path>
                </a:pathLst>
              </a:custGeom>
              <a:solidFill>
                <a:srgbClr val="D65F5C"/>
              </a:solidFill>
            </p:spPr>
          </p:sp>
          <p:sp>
            <p:nvSpPr>
              <p:cNvPr id="14" name="Freeform 14"/>
              <p:cNvSpPr/>
              <p:nvPr/>
            </p:nvSpPr>
            <p:spPr>
              <a:xfrm>
                <a:off x="-26016" y="238740"/>
                <a:ext cx="1296016" cy="1929286"/>
              </a:xfrm>
              <a:custGeom>
                <a:avLst/>
                <a:gdLst/>
                <a:ahLst/>
                <a:cxnLst/>
                <a:rect l="l" t="t" r="r" b="b"/>
                <a:pathLst>
                  <a:path w="1296016" h="1929286">
                    <a:moveTo>
                      <a:pt x="397990" y="1929286"/>
                    </a:moveTo>
                    <a:cubicBezTo>
                      <a:pt x="134476" y="1665772"/>
                      <a:pt x="0" y="1299816"/>
                      <a:pt x="30190" y="928376"/>
                    </a:cubicBezTo>
                    <a:cubicBezTo>
                      <a:pt x="60380" y="556936"/>
                      <a:pt x="252189" y="217500"/>
                      <a:pt x="554799" y="0"/>
                    </a:cubicBezTo>
                    <a:lnTo>
                      <a:pt x="1296016" y="1031260"/>
                    </a:lnTo>
                    <a:close/>
                  </a:path>
                </a:pathLst>
              </a:custGeom>
              <a:solidFill>
                <a:srgbClr val="E88192"/>
              </a:solidFill>
            </p:spPr>
          </p:sp>
          <p:sp>
            <p:nvSpPr>
              <p:cNvPr id="15" name="Freeform 15"/>
              <p:cNvSpPr/>
              <p:nvPr/>
            </p:nvSpPr>
            <p:spPr>
              <a:xfrm>
                <a:off x="478168" y="2456"/>
                <a:ext cx="791832" cy="1267544"/>
              </a:xfrm>
              <a:custGeom>
                <a:avLst/>
                <a:gdLst/>
                <a:ahLst/>
                <a:cxnLst/>
                <a:rect l="l" t="t" r="r" b="b"/>
                <a:pathLst>
                  <a:path w="791832" h="1267544">
                    <a:moveTo>
                      <a:pt x="0" y="274618"/>
                    </a:moveTo>
                    <a:cubicBezTo>
                      <a:pt x="203813" y="112082"/>
                      <a:pt x="452707" y="16204"/>
                      <a:pt x="712889" y="0"/>
                    </a:cubicBezTo>
                    <a:lnTo>
                      <a:pt x="791832" y="1267544"/>
                    </a:lnTo>
                    <a:close/>
                  </a:path>
                </a:pathLst>
              </a:custGeom>
              <a:solidFill>
                <a:srgbClr val="F1A6C1"/>
              </a:solidFill>
            </p:spPr>
          </p:sp>
          <p:sp>
            <p:nvSpPr>
              <p:cNvPr id="16" name="Freeform 16"/>
              <p:cNvSpPr/>
              <p:nvPr/>
            </p:nvSpPr>
            <p:spPr>
              <a:xfrm>
                <a:off x="1127805" y="0"/>
                <a:ext cx="142195" cy="1270000"/>
              </a:xfrm>
              <a:custGeom>
                <a:avLst/>
                <a:gdLst/>
                <a:ahLst/>
                <a:cxnLst/>
                <a:rect l="l" t="t" r="r" b="b"/>
                <a:pathLst>
                  <a:path w="142195" h="1270000">
                    <a:moveTo>
                      <a:pt x="0" y="7985"/>
                    </a:moveTo>
                    <a:cubicBezTo>
                      <a:pt x="47170" y="2671"/>
                      <a:pt x="94600" y="5"/>
                      <a:pt x="142068" y="0"/>
                    </a:cubicBezTo>
                    <a:lnTo>
                      <a:pt x="142195" y="1270000"/>
                    </a:lnTo>
                    <a:close/>
                  </a:path>
                </a:pathLst>
              </a:custGeom>
              <a:solidFill>
                <a:srgbClr val="F7CBE6"/>
              </a:solidFill>
            </p:spPr>
          </p:sp>
          <p:sp>
            <p:nvSpPr>
              <p:cNvPr id="17" name="Freeform 17"/>
              <p:cNvSpPr/>
              <p:nvPr/>
            </p:nvSpPr>
            <p:spPr>
              <a:xfrm>
                <a:off x="1270000" y="0"/>
                <a:ext cx="127" cy="1270000"/>
              </a:xfrm>
              <a:custGeom>
                <a:avLst/>
                <a:gdLst/>
                <a:ahLst/>
                <a:cxnLst/>
                <a:rect l="l" t="t" r="r" b="b"/>
                <a:pathLst>
                  <a:path w="127" h="1270000">
                    <a:moveTo>
                      <a:pt x="0" y="0"/>
                    </a:moveTo>
                    <a:cubicBezTo>
                      <a:pt x="42" y="0"/>
                      <a:pt x="85" y="0"/>
                      <a:pt x="127" y="0"/>
                    </a:cubicBezTo>
                    <a:lnTo>
                      <a:pt x="0" y="1270000"/>
                    </a:lnTo>
                    <a:close/>
                  </a:path>
                </a:pathLst>
              </a:custGeom>
              <a:solidFill>
                <a:srgbClr val="FFF0FF"/>
              </a:solidFill>
            </p:spPr>
          </p:sp>
        </p:grpSp>
      </p:grpSp>
      <p:sp>
        <p:nvSpPr>
          <p:cNvPr id="18" name="TextBox 18"/>
          <p:cNvSpPr txBox="1"/>
          <p:nvPr/>
        </p:nvSpPr>
        <p:spPr>
          <a:xfrm>
            <a:off x="11030557" y="15411140"/>
            <a:ext cx="6454005" cy="2599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76"/>
              </a:lnSpc>
            </a:pPr>
            <a:r>
              <a:rPr lang="en-US" sz="3369">
                <a:solidFill>
                  <a:srgbClr val="503308"/>
                </a:solidFill>
                <a:latin typeface="Gaegu Bold Bold"/>
              </a:rPr>
              <a:t>Find the magic and fun in presenting with Canva Presentations by pressing C for confetti, D for a drumroll, and O for bubbles.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625098" y="18280938"/>
            <a:ext cx="6812119" cy="1589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76"/>
              </a:lnSpc>
            </a:pPr>
            <a:r>
              <a:rPr lang="en-US" sz="3369">
                <a:solidFill>
                  <a:srgbClr val="503308"/>
                </a:solidFill>
                <a:latin typeface="Gaegu Bold Bold"/>
              </a:rPr>
              <a:t>With real-time collaboration, share tasks and work simultaneously to create a powerful presentation.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794662" y="14131447"/>
            <a:ext cx="5689900" cy="934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442"/>
              </a:lnSpc>
            </a:pPr>
            <a:r>
              <a:rPr lang="en-US" sz="5769">
                <a:solidFill>
                  <a:srgbClr val="A09BFF"/>
                </a:solidFill>
                <a:latin typeface="Lazydog"/>
              </a:rPr>
              <a:t>in this class</a:t>
            </a: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3">
            <a:alphaModFix amt="4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8529003" y="19109136"/>
            <a:ext cx="4192190" cy="2625359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3">
            <a:alphaModFix amt="4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17598223" y="15607521"/>
            <a:ext cx="2876365" cy="1801323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r="67042" b="63578"/>
          <a:stretch>
            <a:fillRect/>
          </a:stretch>
        </p:blipFill>
        <p:spPr>
          <a:xfrm>
            <a:off x="10321287" y="17234141"/>
            <a:ext cx="607622" cy="586721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r="67042" b="63578"/>
          <a:stretch>
            <a:fillRect/>
          </a:stretch>
        </p:blipFill>
        <p:spPr>
          <a:xfrm>
            <a:off x="8225192" y="15755858"/>
            <a:ext cx="607622" cy="586721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r="67042" b="63578"/>
          <a:stretch>
            <a:fillRect/>
          </a:stretch>
        </p:blipFill>
        <p:spPr>
          <a:xfrm>
            <a:off x="9952157" y="13572876"/>
            <a:ext cx="369130" cy="356433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r="67042" b="63578"/>
          <a:stretch>
            <a:fillRect/>
          </a:stretch>
        </p:blipFill>
        <p:spPr>
          <a:xfrm>
            <a:off x="884832" y="12957155"/>
            <a:ext cx="369130" cy="356433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r="67042" b="63578"/>
          <a:stretch>
            <a:fillRect/>
          </a:stretch>
        </p:blipFill>
        <p:spPr>
          <a:xfrm>
            <a:off x="17621781" y="20065382"/>
            <a:ext cx="369130" cy="356433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r="67042" b="63578"/>
          <a:stretch>
            <a:fillRect/>
          </a:stretch>
        </p:blipFill>
        <p:spPr>
          <a:xfrm>
            <a:off x="17252651" y="11284625"/>
            <a:ext cx="369130" cy="356433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325" l="498" r="99929">
                        <a14:foregroundMark x1="23383" y1="38560" x2="26581" y2="41110"/>
                        <a14:foregroundMark x1="39375" y1="42611" x2="36389" y2="45761"/>
                        <a14:foregroundMark x1="76475" y1="43286" x2="77399" y2="47037"/>
                        <a14:foregroundMark x1="54797" y1="41710" x2="59275" y2="41410"/>
                        <a14:foregroundMark x1="54229" y1="47637" x2="54513" y2="46437"/>
                        <a14:backgroundMark x1="35821" y1="22581" x2="44989" y2="16954"/>
                        <a14:backgroundMark x1="47690" y1="25431" x2="56574" y2="18230"/>
                        <a14:backgroundMark x1="31983" y1="11028" x2="42360" y2="10353"/>
                        <a14:backgroundMark x1="43852" y1="5401" x2="53660" y2="12603"/>
                        <a14:backgroundMark x1="29851" y1="21680" x2="40867" y2="32633"/>
                        <a14:backgroundMark x1="54797" y1="6002" x2="61052" y2="11928"/>
                        <a14:backgroundMark x1="39659" y1="34809" x2="50391" y2="32933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2113428" y="-1637598"/>
            <a:ext cx="12831150" cy="1216286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830548" y="6064641"/>
            <a:ext cx="9627529" cy="2667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0443"/>
              </a:lnSpc>
            </a:pPr>
            <a:r>
              <a:rPr lang="en-US" sz="8000" spc="801" dirty="0">
                <a:solidFill>
                  <a:srgbClr val="002060"/>
                </a:solidFill>
                <a:latin typeface="#9Slide03 BoosterNextFYBlack" panose="02000A03000000020004" pitchFamily="2" charset="0"/>
                <a:cs typeface="#9Slide03 Arima Madurai Black" panose="00000A00000000000000" pitchFamily="2" charset="0"/>
              </a:rPr>
              <a:t>1.Quan </a:t>
            </a:r>
            <a:r>
              <a:rPr lang="en-US" sz="8000" spc="801" dirty="0" err="1">
                <a:solidFill>
                  <a:srgbClr val="002060"/>
                </a:solidFill>
                <a:latin typeface="#9Slide03 BoosterNextFYBlack" panose="02000A03000000020004" pitchFamily="2" charset="0"/>
                <a:cs typeface="#9Slide03 Arima Madurai Black" panose="00000A00000000000000" pitchFamily="2" charset="0"/>
              </a:rPr>
              <a:t>sát</a:t>
            </a:r>
            <a:r>
              <a:rPr lang="en-US" sz="8000" spc="801" dirty="0">
                <a:solidFill>
                  <a:srgbClr val="002060"/>
                </a:solidFill>
                <a:latin typeface="#9Slide03 BoosterNextFYBlack" panose="02000A03000000020004" pitchFamily="2" charset="0"/>
                <a:cs typeface="#9Slide03 Arima Madurai Black" panose="00000A00000000000000" pitchFamily="2" charset="0"/>
              </a:rPr>
              <a:t> </a:t>
            </a:r>
          </a:p>
          <a:p>
            <a:pPr marL="0" lvl="0" indent="0" algn="ctr">
              <a:lnSpc>
                <a:spcPts val="10443"/>
              </a:lnSpc>
            </a:pPr>
            <a:r>
              <a:rPr lang="en-US" sz="8000" spc="801" dirty="0" err="1">
                <a:solidFill>
                  <a:srgbClr val="002060"/>
                </a:solidFill>
                <a:latin typeface="#9Slide03 BoosterNextFYBlack" panose="02000A03000000020004" pitchFamily="2" charset="0"/>
                <a:cs typeface="#9Slide03 Arima Madurai Black" panose="00000A00000000000000" pitchFamily="2" charset="0"/>
              </a:rPr>
              <a:t>chọn</a:t>
            </a:r>
            <a:r>
              <a:rPr lang="en-US" sz="8000" spc="801" dirty="0">
                <a:solidFill>
                  <a:srgbClr val="002060"/>
                </a:solidFill>
                <a:latin typeface="#9Slide03 BoosterNextFYBlack" panose="02000A03000000020004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8000" spc="801" dirty="0" err="1">
                <a:solidFill>
                  <a:srgbClr val="002060"/>
                </a:solidFill>
                <a:latin typeface="#9Slide03 BoosterNextFYBlack" panose="02000A03000000020004" pitchFamily="2" charset="0"/>
                <a:cs typeface="#9Slide03 Arima Madurai Black" panose="00000A00000000000000" pitchFamily="2" charset="0"/>
              </a:rPr>
              <a:t>lọc</a:t>
            </a:r>
            <a:r>
              <a:rPr lang="en-US" sz="8000" spc="801" dirty="0">
                <a:solidFill>
                  <a:srgbClr val="002060"/>
                </a:solidFill>
                <a:latin typeface="#9Slide03 BoosterNextFYBlack" panose="02000A03000000020004" pitchFamily="2" charset="0"/>
                <a:cs typeface="#9Slide03 Arima Madurai Black" panose="00000A00000000000000" pitchFamily="2" charset="0"/>
              </a:rPr>
              <a:t> chi </a:t>
            </a:r>
            <a:r>
              <a:rPr lang="en-US" sz="8000" spc="801" dirty="0" err="1">
                <a:solidFill>
                  <a:srgbClr val="002060"/>
                </a:solidFill>
                <a:latin typeface="#9Slide03 BoosterNextFYBlack" panose="02000A03000000020004" pitchFamily="2" charset="0"/>
                <a:cs typeface="#9Slide03 Arima Madurai Black" panose="00000A00000000000000" pitchFamily="2" charset="0"/>
              </a:rPr>
              <a:t>tiết</a:t>
            </a:r>
            <a:endParaRPr lang="en-US" sz="8000" spc="801" dirty="0">
              <a:solidFill>
                <a:srgbClr val="002060"/>
              </a:solidFill>
              <a:latin typeface="#9Slide03 BoosterNextFYBlack" panose="02000A03000000020004" pitchFamily="2" charset="0"/>
              <a:cs typeface="#9Slide03 Arima Madurai Black" panose="00000A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6851" r="2729" b="715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228600" y="1617290"/>
            <a:ext cx="6582316" cy="3462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9000" dirty="0" err="1">
                <a:solidFill>
                  <a:srgbClr val="7E655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Những</a:t>
            </a:r>
            <a:r>
              <a:rPr lang="en-US" sz="9000" dirty="0">
                <a:solidFill>
                  <a:srgbClr val="7E655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9000" dirty="0" err="1">
                <a:solidFill>
                  <a:srgbClr val="7E655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người</a:t>
            </a:r>
            <a:r>
              <a:rPr lang="en-US" sz="9000" dirty="0">
                <a:solidFill>
                  <a:srgbClr val="7E655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9000" dirty="0" err="1">
                <a:solidFill>
                  <a:srgbClr val="7E655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bạn</a:t>
            </a:r>
            <a:r>
              <a:rPr lang="en-US" sz="9000" dirty="0">
                <a:solidFill>
                  <a:srgbClr val="7E655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9000" dirty="0" err="1">
                <a:solidFill>
                  <a:srgbClr val="7E655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quanh</a:t>
            </a:r>
            <a:r>
              <a:rPr lang="en-US" sz="9000" dirty="0">
                <a:solidFill>
                  <a:srgbClr val="7E655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564952"/>
            <a:ext cx="6582316" cy="4674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9000" dirty="0" err="1">
                <a:solidFill>
                  <a:srgbClr val="7E655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</a:t>
            </a:r>
            <a:r>
              <a:rPr lang="en-US" sz="9000" dirty="0">
                <a:solidFill>
                  <a:srgbClr val="7E655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9000" dirty="0" err="1">
                <a:solidFill>
                  <a:srgbClr val="7E655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bạn</a:t>
            </a:r>
            <a:r>
              <a:rPr lang="en-US" sz="9000" dirty="0">
                <a:solidFill>
                  <a:srgbClr val="7E655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9000" dirty="0" err="1">
                <a:solidFill>
                  <a:srgbClr val="7E655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hãy</a:t>
            </a:r>
            <a:r>
              <a:rPr lang="en-US" sz="9000" dirty="0">
                <a:solidFill>
                  <a:srgbClr val="7E655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9000" dirty="0" err="1">
                <a:solidFill>
                  <a:srgbClr val="7E655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đoán</a:t>
            </a:r>
            <a:r>
              <a:rPr lang="en-US" sz="9000" dirty="0">
                <a:solidFill>
                  <a:srgbClr val="7E655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9000" dirty="0" err="1">
                <a:solidFill>
                  <a:srgbClr val="7E655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xem</a:t>
            </a:r>
            <a:r>
              <a:rPr lang="en-US" sz="9000" dirty="0">
                <a:solidFill>
                  <a:srgbClr val="7E655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9000" dirty="0" err="1">
                <a:solidFill>
                  <a:srgbClr val="7E655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chúng</a:t>
            </a:r>
            <a:r>
              <a:rPr lang="en-US" sz="9000" dirty="0">
                <a:solidFill>
                  <a:srgbClr val="7E655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9000" dirty="0" err="1">
                <a:solidFill>
                  <a:srgbClr val="7E655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mình</a:t>
            </a:r>
            <a:r>
              <a:rPr lang="en-US" sz="9000" dirty="0">
                <a:solidFill>
                  <a:srgbClr val="7E655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9000" dirty="0" err="1">
                <a:solidFill>
                  <a:srgbClr val="7E655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là</a:t>
            </a:r>
            <a:r>
              <a:rPr lang="en-US" sz="9000" dirty="0">
                <a:solidFill>
                  <a:srgbClr val="7E655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ai </a:t>
            </a:r>
            <a:r>
              <a:rPr lang="en-US" sz="9000" dirty="0" err="1">
                <a:solidFill>
                  <a:srgbClr val="7E655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nhé</a:t>
            </a:r>
            <a:r>
              <a:rPr lang="en-US" sz="9000" dirty="0">
                <a:solidFill>
                  <a:srgbClr val="7E655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75877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808" t="9230" r="4150" b="10528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5" name="Group 3"/>
          <p:cNvGrpSpPr/>
          <p:nvPr/>
        </p:nvGrpSpPr>
        <p:grpSpPr>
          <a:xfrm>
            <a:off x="-334366" y="8290907"/>
            <a:ext cx="8621629" cy="1816664"/>
            <a:chOff x="0" y="0"/>
            <a:chExt cx="2916452" cy="614526"/>
          </a:xfrm>
        </p:grpSpPr>
        <p:sp>
          <p:nvSpPr>
            <p:cNvPr id="6" name="Freeform 4"/>
            <p:cNvSpPr/>
            <p:nvPr/>
          </p:nvSpPr>
          <p:spPr>
            <a:xfrm>
              <a:off x="0" y="0"/>
              <a:ext cx="2916452" cy="614526"/>
            </a:xfrm>
            <a:custGeom>
              <a:avLst/>
              <a:gdLst/>
              <a:ahLst/>
              <a:cxnLst/>
              <a:rect l="l" t="t" r="r" b="b"/>
              <a:pathLst>
                <a:path w="2916452" h="614526">
                  <a:moveTo>
                    <a:pt x="0" y="0"/>
                  </a:moveTo>
                  <a:lnTo>
                    <a:pt x="2916452" y="0"/>
                  </a:lnTo>
                  <a:lnTo>
                    <a:pt x="2916452" y="614526"/>
                  </a:lnTo>
                  <a:lnTo>
                    <a:pt x="0" y="614526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</p:spPr>
        </p:sp>
      </p:grpSp>
      <p:sp>
        <p:nvSpPr>
          <p:cNvPr id="7" name="TextBox 5"/>
          <p:cNvSpPr txBox="1"/>
          <p:nvPr/>
        </p:nvSpPr>
        <p:spPr>
          <a:xfrm>
            <a:off x="0" y="8353130"/>
            <a:ext cx="8081822" cy="1309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dirty="0" err="1">
                <a:solidFill>
                  <a:srgbClr val="000000"/>
                </a:solidFill>
                <a:latin typeface="#9Slide03 BoosterNextFYBlack" panose="02000A03000000020004" pitchFamily="2" charset="0"/>
              </a:rPr>
              <a:t>Mèo</a:t>
            </a:r>
            <a:endParaRPr lang="en-US" sz="8000" dirty="0">
              <a:solidFill>
                <a:srgbClr val="000000"/>
              </a:solidFill>
              <a:latin typeface="#9Slide03 BoosterNextFYBlack" panose="02000A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96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861" t="14447" r="5380" b="594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-334366" y="8290907"/>
            <a:ext cx="8621629" cy="1816664"/>
            <a:chOff x="0" y="0"/>
            <a:chExt cx="2916452" cy="61452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916452" cy="614526"/>
            </a:xfrm>
            <a:custGeom>
              <a:avLst/>
              <a:gdLst/>
              <a:ahLst/>
              <a:cxnLst/>
              <a:rect l="l" t="t" r="r" b="b"/>
              <a:pathLst>
                <a:path w="2916452" h="614526">
                  <a:moveTo>
                    <a:pt x="0" y="0"/>
                  </a:moveTo>
                  <a:lnTo>
                    <a:pt x="2916452" y="0"/>
                  </a:lnTo>
                  <a:lnTo>
                    <a:pt x="2916452" y="614526"/>
                  </a:lnTo>
                  <a:lnTo>
                    <a:pt x="0" y="614526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0" y="8353130"/>
            <a:ext cx="8081822" cy="1309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dirty="0" err="1">
                <a:solidFill>
                  <a:srgbClr val="000000"/>
                </a:solidFill>
                <a:latin typeface="#9Slide03 BoosterNextFYBlack" panose="02000A03000000020004" pitchFamily="2" charset="0"/>
              </a:rPr>
              <a:t>Chuột</a:t>
            </a:r>
            <a:r>
              <a:rPr lang="en-US" sz="8000" dirty="0">
                <a:solidFill>
                  <a:srgbClr val="000000"/>
                </a:solidFill>
                <a:latin typeface="#9Slide03 BoosterNextFYBlack" panose="02000A03000000020004" pitchFamily="2" charset="0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#9Slide03 BoosterNextFYBlack" panose="02000A03000000020004" pitchFamily="2" charset="0"/>
              </a:rPr>
              <a:t>lang</a:t>
            </a:r>
            <a:endParaRPr lang="en-US" sz="8000" dirty="0">
              <a:solidFill>
                <a:srgbClr val="000000"/>
              </a:solidFill>
              <a:latin typeface="#9Slide03 BoosterNextFYBlack" panose="02000A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31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2500" b="1250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40897" b="42793"/>
          <a:stretch>
            <a:fillRect/>
          </a:stretch>
        </p:blipFill>
        <p:spPr>
          <a:xfrm>
            <a:off x="-2941934" y="8203760"/>
            <a:ext cx="12085934" cy="10545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8422369"/>
            <a:ext cx="6869789" cy="729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6600" dirty="0" err="1">
                <a:solidFill>
                  <a:srgbClr val="000000"/>
                </a:solidFill>
                <a:latin typeface="#9Slide03 BoosterNextFYBlack" panose="02000A03000000020004" pitchFamily="2" charset="0"/>
              </a:rPr>
              <a:t>Gà</a:t>
            </a:r>
            <a:r>
              <a:rPr lang="en-US" sz="6600" dirty="0">
                <a:solidFill>
                  <a:srgbClr val="000000"/>
                </a:solidFill>
                <a:latin typeface="#9Slide03 BoosterNextFYBlack" panose="02000A03000000020004" pitchFamily="2" charset="0"/>
              </a:rPr>
              <a:t> </a:t>
            </a:r>
            <a:r>
              <a:rPr lang="en-US" sz="6600" dirty="0" err="1">
                <a:solidFill>
                  <a:srgbClr val="000000"/>
                </a:solidFill>
                <a:latin typeface="#9Slide03 BoosterNextFYBlack" panose="02000A03000000020004" pitchFamily="2" charset="0"/>
              </a:rPr>
              <a:t>mái</a:t>
            </a:r>
            <a:endParaRPr lang="en-US" sz="6600" dirty="0">
              <a:solidFill>
                <a:srgbClr val="000000"/>
              </a:solidFill>
              <a:latin typeface="#9Slide03 BoosterNextFYBlack" panose="02000A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48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878</TotalTime>
  <Words>965</Words>
  <Application>Microsoft Office PowerPoint</Application>
  <PresentationFormat>Custom</PresentationFormat>
  <Paragraphs>185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52" baseType="lpstr">
      <vt:lpstr>#9Slide03 Prompt Black</vt:lpstr>
      <vt:lpstr>#9Slide05 SVNBlenda Script</vt:lpstr>
      <vt:lpstr>#9Slide03 Arima Madurai Black</vt:lpstr>
      <vt:lpstr>#9Slide03 SFU Grenoble</vt:lpstr>
      <vt:lpstr>Araboto</vt:lpstr>
      <vt:lpstr>Gaegu Bold Bold</vt:lpstr>
      <vt:lpstr>Bevan</vt:lpstr>
      <vt:lpstr>#9Slide05 Pattaya</vt:lpstr>
      <vt:lpstr>Lazydog</vt:lpstr>
      <vt:lpstr>#9Slide05 SVNIndie</vt:lpstr>
      <vt:lpstr>Lazydog Bold</vt:lpstr>
      <vt:lpstr>Calibri</vt:lpstr>
      <vt:lpstr>Prompt Light</vt:lpstr>
      <vt:lpstr>#9Slide05 Lobster</vt:lpstr>
      <vt:lpstr>Gaegu Bold</vt:lpstr>
      <vt:lpstr>#9Slide03 Roboto Slab Bold</vt:lpstr>
      <vt:lpstr>Blacker Sans Pro Bold</vt:lpstr>
      <vt:lpstr>Alegreya Bold</vt:lpstr>
      <vt:lpstr>#9Slide03 Open Sans Bold</vt:lpstr>
      <vt:lpstr>#9Slide03 BoosterNextFYBlack</vt:lpstr>
      <vt:lpstr>Muli Black</vt:lpstr>
      <vt:lpstr>Paytone One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tả con vật (kiểm tra viết)</dc:title>
  <cp:lastModifiedBy>Nguyen Thu Hien</cp:lastModifiedBy>
  <cp:revision>132</cp:revision>
  <dcterms:created xsi:type="dcterms:W3CDTF">2006-08-16T00:00:00Z</dcterms:created>
  <dcterms:modified xsi:type="dcterms:W3CDTF">2022-03-25T17:04:26Z</dcterms:modified>
  <dc:identifier>DAE6j449dsQ</dc:identifier>
</cp:coreProperties>
</file>