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4" r:id="rId3"/>
    <p:sldId id="258" r:id="rId4"/>
    <p:sldId id="267" r:id="rId5"/>
    <p:sldId id="285" r:id="rId6"/>
    <p:sldId id="286" r:id="rId7"/>
    <p:sldId id="287" r:id="rId8"/>
    <p:sldId id="273" r:id="rId9"/>
    <p:sldId id="288" r:id="rId10"/>
    <p:sldId id="289" r:id="rId11"/>
    <p:sldId id="266" r:id="rId12"/>
    <p:sldId id="276" r:id="rId13"/>
    <p:sldId id="290" r:id="rId14"/>
    <p:sldId id="277" r:id="rId15"/>
    <p:sldId id="291" r:id="rId16"/>
    <p:sldId id="292" r:id="rId17"/>
    <p:sldId id="280" r:id="rId18"/>
    <p:sldId id="293" r:id="rId19"/>
    <p:sldId id="270" r:id="rId20"/>
    <p:sldId id="294" r:id="rId21"/>
    <p:sldId id="279" r:id="rId22"/>
  </p:sldIdLst>
  <p:sldSz cx="12192000" cy="6858000"/>
  <p:notesSz cx="6858000" cy="9144000"/>
  <p:embeddedFontLst>
    <p:embeddedFont>
      <p:font typeface="等线" panose="02010600030101010101" pitchFamily="2" charset="-122"/>
      <p:regular r:id="rId23"/>
      <p:bold r:id="rId24"/>
    </p:embeddedFont>
    <p:embeddedFont>
      <p:font typeface="思源黑体 CN Medium" panose="020B0604020202020204" charset="-128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iCiel Bambola" panose="02000000000000000000" pitchFamily="50" charset="0"/>
      <p:regular r:id="rId30"/>
    </p:embeddedFont>
    <p:embeddedFont>
      <p:font typeface="iCiel Ciaobella" pitchFamily="50" charset="0"/>
      <p:regular r:id="rId31"/>
    </p:embeddedFont>
    <p:embeddedFont>
      <p:font typeface="iCiel Hipsteria" panose="02000000000000000000" pitchFamily="2" charset="0"/>
      <p:regular r:id="rId32"/>
    </p:embeddedFont>
    <p:embeddedFont>
      <p:font typeface="UTM Amerika Sans" panose="02040603050506020204" pitchFamily="18" charset="0"/>
      <p:regular r:id="rId33"/>
    </p:embeddedFont>
    <p:embeddedFont>
      <p:font typeface="UTM Brushtip-C" panose="02040403050506020204" pitchFamily="18" charset="0"/>
      <p:regular r:id="rId34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1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5B2E"/>
    <a:srgbClr val="7E4824"/>
    <a:srgbClr val="522611"/>
    <a:srgbClr val="7C6150"/>
    <a:srgbClr val="705B71"/>
    <a:srgbClr val="FAC631"/>
    <a:srgbClr val="3E1B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49" y="48"/>
      </p:cViewPr>
      <p:guideLst>
        <p:guide pos="3840"/>
        <p:guide orient="horz" pos="211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3934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3652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0969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7A94A14-FB7F-4CFA-BC45-C1EC743D26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89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7A94A14-FB7F-4CFA-BC45-C1EC743D26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816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35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5457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2.png"/><Relationship Id="rId3" Type="http://schemas.microsoft.com/office/2007/relationships/hdphoto" Target="../media/hdphoto1.wdp"/><Relationship Id="rId7" Type="http://schemas.openxmlformats.org/officeDocument/2006/relationships/image" Target="../media/image20.png"/><Relationship Id="rId12" Type="http://schemas.openxmlformats.org/officeDocument/2006/relationships/image" Target="../media/image12.png"/><Relationship Id="rId17" Type="http://schemas.openxmlformats.org/officeDocument/2006/relationships/image" Target="../media/image35.svg"/><Relationship Id="rId2" Type="http://schemas.openxmlformats.org/officeDocument/2006/relationships/image" Target="../media/image30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image" Target="../media/image7.png"/><Relationship Id="rId5" Type="http://schemas.microsoft.com/office/2007/relationships/hdphoto" Target="../media/hdphoto2.wdp"/><Relationship Id="rId15" Type="http://schemas.openxmlformats.org/officeDocument/2006/relationships/image" Target="../media/image33.png"/><Relationship Id="rId10" Type="http://schemas.openxmlformats.org/officeDocument/2006/relationships/image" Target="../media/image24.png"/><Relationship Id="rId4" Type="http://schemas.openxmlformats.org/officeDocument/2006/relationships/image" Target="../media/image31.png"/><Relationship Id="rId9" Type="http://schemas.openxmlformats.org/officeDocument/2006/relationships/image" Target="../media/image23.png"/><Relationship Id="rId1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6.png"/><Relationship Id="rId3" Type="http://schemas.microsoft.com/office/2007/relationships/hdphoto" Target="../media/hdphoto1.wdp"/><Relationship Id="rId7" Type="http://schemas.openxmlformats.org/officeDocument/2006/relationships/image" Target="../media/image20.png"/><Relationship Id="rId12" Type="http://schemas.openxmlformats.org/officeDocument/2006/relationships/image" Target="../media/image1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image" Target="../media/image7.png"/><Relationship Id="rId5" Type="http://schemas.microsoft.com/office/2007/relationships/hdphoto" Target="../media/hdphoto2.wdp"/><Relationship Id="rId15" Type="http://schemas.microsoft.com/office/2007/relationships/hdphoto" Target="../media/hdphoto3.wdp"/><Relationship Id="rId10" Type="http://schemas.openxmlformats.org/officeDocument/2006/relationships/image" Target="../media/image24.png"/><Relationship Id="rId4" Type="http://schemas.openxmlformats.org/officeDocument/2006/relationships/image" Target="../media/image31.png"/><Relationship Id="rId9" Type="http://schemas.openxmlformats.org/officeDocument/2006/relationships/image" Target="../media/image23.png"/><Relationship Id="rId1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6.png"/><Relationship Id="rId3" Type="http://schemas.microsoft.com/office/2007/relationships/hdphoto" Target="../media/hdphoto1.wdp"/><Relationship Id="rId7" Type="http://schemas.openxmlformats.org/officeDocument/2006/relationships/image" Target="../media/image20.png"/><Relationship Id="rId12" Type="http://schemas.openxmlformats.org/officeDocument/2006/relationships/image" Target="../media/image1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image" Target="../media/image7.png"/><Relationship Id="rId5" Type="http://schemas.microsoft.com/office/2007/relationships/hdphoto" Target="../media/hdphoto2.wdp"/><Relationship Id="rId15" Type="http://schemas.microsoft.com/office/2007/relationships/hdphoto" Target="../media/hdphoto3.wdp"/><Relationship Id="rId10" Type="http://schemas.openxmlformats.org/officeDocument/2006/relationships/image" Target="../media/image24.png"/><Relationship Id="rId4" Type="http://schemas.openxmlformats.org/officeDocument/2006/relationships/image" Target="../media/image31.png"/><Relationship Id="rId9" Type="http://schemas.openxmlformats.org/officeDocument/2006/relationships/image" Target="../media/image23.png"/><Relationship Id="rId1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22.png"/><Relationship Id="rId12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openxmlformats.org/officeDocument/2006/relationships/image" Target="../media/image20.png"/><Relationship Id="rId10" Type="http://schemas.openxmlformats.org/officeDocument/2006/relationships/image" Target="../media/image7.png"/><Relationship Id="rId4" Type="http://schemas.openxmlformats.org/officeDocument/2006/relationships/image" Target="../media/image31.png"/><Relationship Id="rId9" Type="http://schemas.openxmlformats.org/officeDocument/2006/relationships/image" Target="../media/image24.png"/><Relationship Id="rId1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0.png"/><Relationship Id="rId3" Type="http://schemas.openxmlformats.org/officeDocument/2006/relationships/image" Target="../media/image18.png"/><Relationship Id="rId7" Type="http://schemas.openxmlformats.org/officeDocument/2006/relationships/image" Target="../media/image44.png"/><Relationship Id="rId12" Type="http://schemas.openxmlformats.org/officeDocument/2006/relationships/image" Target="../media/image4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11" Type="http://schemas.openxmlformats.org/officeDocument/2006/relationships/image" Target="../media/image47.png"/><Relationship Id="rId5" Type="http://schemas.openxmlformats.org/officeDocument/2006/relationships/image" Target="../media/image42.png"/><Relationship Id="rId10" Type="http://schemas.microsoft.com/office/2007/relationships/hdphoto" Target="../media/hdphoto4.wdp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2.png"/><Relationship Id="rId7" Type="http://schemas.openxmlformats.org/officeDocument/2006/relationships/image" Target="../media/image1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2.png"/><Relationship Id="rId3" Type="http://schemas.openxmlformats.org/officeDocument/2006/relationships/image" Target="../media/image27.png"/><Relationship Id="rId7" Type="http://schemas.openxmlformats.org/officeDocument/2006/relationships/image" Target="../media/image22.png"/><Relationship Id="rId12" Type="http://schemas.openxmlformats.org/officeDocument/2006/relationships/image" Target="../media/image1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11" Type="http://schemas.openxmlformats.org/officeDocument/2006/relationships/image" Target="../media/image7.png"/><Relationship Id="rId5" Type="http://schemas.openxmlformats.org/officeDocument/2006/relationships/image" Target="../media/image20.png"/><Relationship Id="rId10" Type="http://schemas.openxmlformats.org/officeDocument/2006/relationships/image" Target="../media/image6.png"/><Relationship Id="rId4" Type="http://schemas.openxmlformats.org/officeDocument/2006/relationships/image" Target="../media/image18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372B7DDF-083A-47FE-9D4B-3463A04099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8151830A-0D01-43EC-9FC1-284C094E04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21221"/>
            <a:ext cx="3035300" cy="2536779"/>
          </a:xfrm>
          <a:prstGeom prst="rect">
            <a:avLst/>
          </a:prstGeom>
        </p:spPr>
      </p:pic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99C57FA-DEC3-4334-8C9B-A12081124603}"/>
              </a:ext>
            </a:extLst>
          </p:cNvPr>
          <p:cNvSpPr/>
          <p:nvPr/>
        </p:nvSpPr>
        <p:spPr>
          <a:xfrm>
            <a:off x="-13008" y="-3392"/>
            <a:ext cx="7647522" cy="5504305"/>
          </a:xfrm>
          <a:custGeom>
            <a:avLst/>
            <a:gdLst>
              <a:gd name="connsiteX0" fmla="*/ 3715657 w 3715657"/>
              <a:gd name="connsiteY0" fmla="*/ 0 h 2786743"/>
              <a:gd name="connsiteX1" fmla="*/ 3396343 w 3715657"/>
              <a:gd name="connsiteY1" fmla="*/ 609600 h 2786743"/>
              <a:gd name="connsiteX2" fmla="*/ 2786743 w 3715657"/>
              <a:gd name="connsiteY2" fmla="*/ 1901371 h 2786743"/>
              <a:gd name="connsiteX3" fmla="*/ 1465943 w 3715657"/>
              <a:gd name="connsiteY3" fmla="*/ 2670628 h 2786743"/>
              <a:gd name="connsiteX4" fmla="*/ 537028 w 3715657"/>
              <a:gd name="connsiteY4" fmla="*/ 2772228 h 2786743"/>
              <a:gd name="connsiteX5" fmla="*/ 0 w 3715657"/>
              <a:gd name="connsiteY5" fmla="*/ 2786743 h 2786743"/>
              <a:gd name="connsiteX6" fmla="*/ 29028 w 3715657"/>
              <a:gd name="connsiteY6" fmla="*/ 29028 h 2786743"/>
              <a:gd name="connsiteX7" fmla="*/ 3715657 w 3715657"/>
              <a:gd name="connsiteY7" fmla="*/ 0 h 2786743"/>
              <a:gd name="connsiteX0" fmla="*/ 3715657 w 3719667"/>
              <a:gd name="connsiteY0" fmla="*/ 0 h 2786743"/>
              <a:gd name="connsiteX1" fmla="*/ 3396343 w 3719667"/>
              <a:gd name="connsiteY1" fmla="*/ 609600 h 2786743"/>
              <a:gd name="connsiteX2" fmla="*/ 2786743 w 3719667"/>
              <a:gd name="connsiteY2" fmla="*/ 1901371 h 2786743"/>
              <a:gd name="connsiteX3" fmla="*/ 1465943 w 3719667"/>
              <a:gd name="connsiteY3" fmla="*/ 2670628 h 2786743"/>
              <a:gd name="connsiteX4" fmla="*/ 537028 w 3719667"/>
              <a:gd name="connsiteY4" fmla="*/ 2772228 h 2786743"/>
              <a:gd name="connsiteX5" fmla="*/ 0 w 3719667"/>
              <a:gd name="connsiteY5" fmla="*/ 2786743 h 2786743"/>
              <a:gd name="connsiteX6" fmla="*/ 29028 w 3719667"/>
              <a:gd name="connsiteY6" fmla="*/ 29028 h 2786743"/>
              <a:gd name="connsiteX7" fmla="*/ 3715657 w 3719667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836674"/>
              <a:gd name="connsiteX1" fmla="*/ 3396343 w 3720658"/>
              <a:gd name="connsiteY1" fmla="*/ 609600 h 2836674"/>
              <a:gd name="connsiteX2" fmla="*/ 2786743 w 3720658"/>
              <a:gd name="connsiteY2" fmla="*/ 1901371 h 2836674"/>
              <a:gd name="connsiteX3" fmla="*/ 1465943 w 3720658"/>
              <a:gd name="connsiteY3" fmla="*/ 2670628 h 2836674"/>
              <a:gd name="connsiteX4" fmla="*/ 537028 w 3720658"/>
              <a:gd name="connsiteY4" fmla="*/ 2772228 h 2836674"/>
              <a:gd name="connsiteX5" fmla="*/ 0 w 3720658"/>
              <a:gd name="connsiteY5" fmla="*/ 2786743 h 2836674"/>
              <a:gd name="connsiteX6" fmla="*/ 29028 w 3720658"/>
              <a:gd name="connsiteY6" fmla="*/ 29028 h 2836674"/>
              <a:gd name="connsiteX7" fmla="*/ 3715657 w 3720658"/>
              <a:gd name="connsiteY7" fmla="*/ 0 h 2836674"/>
              <a:gd name="connsiteX0" fmla="*/ 3715657 w 3720658"/>
              <a:gd name="connsiteY0" fmla="*/ 0 h 2912664"/>
              <a:gd name="connsiteX1" fmla="*/ 3396343 w 3720658"/>
              <a:gd name="connsiteY1" fmla="*/ 609600 h 2912664"/>
              <a:gd name="connsiteX2" fmla="*/ 2786743 w 3720658"/>
              <a:gd name="connsiteY2" fmla="*/ 1901371 h 2912664"/>
              <a:gd name="connsiteX3" fmla="*/ 1465943 w 3720658"/>
              <a:gd name="connsiteY3" fmla="*/ 2670628 h 2912664"/>
              <a:gd name="connsiteX4" fmla="*/ 537028 w 3720658"/>
              <a:gd name="connsiteY4" fmla="*/ 2772228 h 2912664"/>
              <a:gd name="connsiteX5" fmla="*/ 0 w 3720658"/>
              <a:gd name="connsiteY5" fmla="*/ 2786743 h 2912664"/>
              <a:gd name="connsiteX6" fmla="*/ 29028 w 3720658"/>
              <a:gd name="connsiteY6" fmla="*/ 29028 h 2912664"/>
              <a:gd name="connsiteX7" fmla="*/ 3715657 w 3720658"/>
              <a:gd name="connsiteY7" fmla="*/ 0 h 2912664"/>
              <a:gd name="connsiteX0" fmla="*/ 3715657 w 3720658"/>
              <a:gd name="connsiteY0" fmla="*/ 0 h 2912664"/>
              <a:gd name="connsiteX1" fmla="*/ 3396343 w 3720658"/>
              <a:gd name="connsiteY1" fmla="*/ 609600 h 2912664"/>
              <a:gd name="connsiteX2" fmla="*/ 2786743 w 3720658"/>
              <a:gd name="connsiteY2" fmla="*/ 1901371 h 2912664"/>
              <a:gd name="connsiteX3" fmla="*/ 1465943 w 3720658"/>
              <a:gd name="connsiteY3" fmla="*/ 2670628 h 2912664"/>
              <a:gd name="connsiteX4" fmla="*/ 537028 w 3720658"/>
              <a:gd name="connsiteY4" fmla="*/ 2772228 h 2912664"/>
              <a:gd name="connsiteX5" fmla="*/ 0 w 3720658"/>
              <a:gd name="connsiteY5" fmla="*/ 2786743 h 2912664"/>
              <a:gd name="connsiteX6" fmla="*/ 29028 w 3720658"/>
              <a:gd name="connsiteY6" fmla="*/ 29028 h 2912664"/>
              <a:gd name="connsiteX7" fmla="*/ 3715657 w 3720658"/>
              <a:gd name="connsiteY7" fmla="*/ 0 h 2912664"/>
              <a:gd name="connsiteX0" fmla="*/ 3715657 w 3720658"/>
              <a:gd name="connsiteY0" fmla="*/ 0 h 2921022"/>
              <a:gd name="connsiteX1" fmla="*/ 3396343 w 3720658"/>
              <a:gd name="connsiteY1" fmla="*/ 609600 h 2921022"/>
              <a:gd name="connsiteX2" fmla="*/ 2786743 w 3720658"/>
              <a:gd name="connsiteY2" fmla="*/ 1901371 h 2921022"/>
              <a:gd name="connsiteX3" fmla="*/ 1465943 w 3720658"/>
              <a:gd name="connsiteY3" fmla="*/ 2670628 h 2921022"/>
              <a:gd name="connsiteX4" fmla="*/ 537028 w 3720658"/>
              <a:gd name="connsiteY4" fmla="*/ 2772228 h 2921022"/>
              <a:gd name="connsiteX5" fmla="*/ 0 w 3720658"/>
              <a:gd name="connsiteY5" fmla="*/ 2786743 h 2921022"/>
              <a:gd name="connsiteX6" fmla="*/ 29028 w 3720658"/>
              <a:gd name="connsiteY6" fmla="*/ 29028 h 2921022"/>
              <a:gd name="connsiteX7" fmla="*/ 3715657 w 3720658"/>
              <a:gd name="connsiteY7" fmla="*/ 0 h 2921022"/>
              <a:gd name="connsiteX0" fmla="*/ 3729070 w 3734071"/>
              <a:gd name="connsiteY0" fmla="*/ 0 h 2921022"/>
              <a:gd name="connsiteX1" fmla="*/ 3409756 w 3734071"/>
              <a:gd name="connsiteY1" fmla="*/ 609600 h 2921022"/>
              <a:gd name="connsiteX2" fmla="*/ 2800156 w 3734071"/>
              <a:gd name="connsiteY2" fmla="*/ 1901371 h 2921022"/>
              <a:gd name="connsiteX3" fmla="*/ 1479356 w 3734071"/>
              <a:gd name="connsiteY3" fmla="*/ 2670628 h 2921022"/>
              <a:gd name="connsiteX4" fmla="*/ 550441 w 3734071"/>
              <a:gd name="connsiteY4" fmla="*/ 2772228 h 2921022"/>
              <a:gd name="connsiteX5" fmla="*/ 13413 w 3734071"/>
              <a:gd name="connsiteY5" fmla="*/ 2786743 h 2921022"/>
              <a:gd name="connsiteX6" fmla="*/ 0 w 3734071"/>
              <a:gd name="connsiteY6" fmla="*/ 5906 h 2921022"/>
              <a:gd name="connsiteX7" fmla="*/ 3729070 w 3734071"/>
              <a:gd name="connsiteY7" fmla="*/ 0 h 2921022"/>
              <a:gd name="connsiteX0" fmla="*/ 3721997 w 3726998"/>
              <a:gd name="connsiteY0" fmla="*/ 1801 h 2922823"/>
              <a:gd name="connsiteX1" fmla="*/ 3402683 w 3726998"/>
              <a:gd name="connsiteY1" fmla="*/ 611401 h 2922823"/>
              <a:gd name="connsiteX2" fmla="*/ 2793083 w 3726998"/>
              <a:gd name="connsiteY2" fmla="*/ 1903172 h 2922823"/>
              <a:gd name="connsiteX3" fmla="*/ 1472283 w 3726998"/>
              <a:gd name="connsiteY3" fmla="*/ 2672429 h 2922823"/>
              <a:gd name="connsiteX4" fmla="*/ 543368 w 3726998"/>
              <a:gd name="connsiteY4" fmla="*/ 2774029 h 2922823"/>
              <a:gd name="connsiteX5" fmla="*/ 6340 w 3726998"/>
              <a:gd name="connsiteY5" fmla="*/ 2788544 h 2922823"/>
              <a:gd name="connsiteX6" fmla="*/ 0 w 3726998"/>
              <a:gd name="connsiteY6" fmla="*/ 0 h 2922823"/>
              <a:gd name="connsiteX7" fmla="*/ 3721997 w 3726998"/>
              <a:gd name="connsiteY7" fmla="*/ 1801 h 2922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6998" h="2922823">
                <a:moveTo>
                  <a:pt x="3721997" y="1801"/>
                </a:moveTo>
                <a:cubicBezTo>
                  <a:pt x="3760702" y="292087"/>
                  <a:pt x="3567178" y="524315"/>
                  <a:pt x="3402683" y="611401"/>
                </a:cubicBezTo>
                <a:cubicBezTo>
                  <a:pt x="3547826" y="1245191"/>
                  <a:pt x="3417198" y="1704811"/>
                  <a:pt x="2793083" y="1903172"/>
                </a:cubicBezTo>
                <a:cubicBezTo>
                  <a:pt x="2701158" y="2435362"/>
                  <a:pt x="2086722" y="2938524"/>
                  <a:pt x="1472283" y="2672429"/>
                </a:cubicBezTo>
                <a:cubicBezTo>
                  <a:pt x="1206188" y="2996582"/>
                  <a:pt x="794949" y="2957876"/>
                  <a:pt x="543368" y="2774029"/>
                </a:cubicBezTo>
                <a:cubicBezTo>
                  <a:pt x="364359" y="2982067"/>
                  <a:pt x="112778" y="2957877"/>
                  <a:pt x="6340" y="2788544"/>
                </a:cubicBezTo>
                <a:cubicBezTo>
                  <a:pt x="4227" y="1859029"/>
                  <a:pt x="2113" y="929515"/>
                  <a:pt x="0" y="0"/>
                </a:cubicBezTo>
                <a:lnTo>
                  <a:pt x="3721997" y="18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14300" algn="tl" rotWithShape="0">
              <a:srgbClr val="A05B2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09F2CD9-C2C8-4995-98A4-C36EC723BAFB}"/>
              </a:ext>
            </a:extLst>
          </p:cNvPr>
          <p:cNvSpPr txBox="1"/>
          <p:nvPr/>
        </p:nvSpPr>
        <p:spPr>
          <a:xfrm>
            <a:off x="-64446" y="1774768"/>
            <a:ext cx="69265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 i="0" dirty="0" err="1">
                <a:solidFill>
                  <a:srgbClr val="A05B2E"/>
                </a:solidFill>
                <a:effectLst/>
                <a:latin typeface="iCiel Hipsteria" panose="02000000000000000000" pitchFamily="2" charset="0"/>
                <a:ea typeface="思源黑体 CN Bold" panose="020B0800000000000000" pitchFamily="34" charset="-122"/>
              </a:rPr>
              <a:t>Trả</a:t>
            </a:r>
            <a:r>
              <a:rPr lang="en-US" altLang="zh-CN" sz="6600" b="1" i="0" dirty="0">
                <a:solidFill>
                  <a:srgbClr val="A05B2E"/>
                </a:solidFill>
                <a:effectLst/>
                <a:latin typeface="iCiel Hipsteria" panose="02000000000000000000" pitchFamily="2" charset="0"/>
                <a:ea typeface="思源黑体 CN Bold" panose="020B0800000000000000" pitchFamily="34" charset="-122"/>
              </a:rPr>
              <a:t> </a:t>
            </a:r>
            <a:r>
              <a:rPr lang="en-US" altLang="zh-CN" sz="6600" b="1" i="0" dirty="0" err="1">
                <a:solidFill>
                  <a:srgbClr val="A05B2E"/>
                </a:solidFill>
                <a:effectLst/>
                <a:latin typeface="iCiel Hipsteria" panose="02000000000000000000" pitchFamily="2" charset="0"/>
                <a:ea typeface="思源黑体 CN Bold" panose="020B0800000000000000" pitchFamily="34" charset="-122"/>
              </a:rPr>
              <a:t>bài</a:t>
            </a:r>
            <a:r>
              <a:rPr lang="en-US" altLang="zh-CN" sz="6600" b="1" i="0" dirty="0">
                <a:solidFill>
                  <a:srgbClr val="A05B2E"/>
                </a:solidFill>
                <a:effectLst/>
                <a:latin typeface="iCiel Hipsteria" panose="02000000000000000000" pitchFamily="2" charset="0"/>
                <a:ea typeface="思源黑体 CN Bold" panose="020B0800000000000000" pitchFamily="34" charset="-122"/>
              </a:rPr>
              <a:t> </a:t>
            </a:r>
            <a:r>
              <a:rPr lang="en-US" altLang="zh-CN" sz="6600" b="1" i="0" dirty="0" err="1">
                <a:solidFill>
                  <a:srgbClr val="A05B2E"/>
                </a:solidFill>
                <a:effectLst/>
                <a:latin typeface="iCiel Hipsteria" panose="02000000000000000000" pitchFamily="2" charset="0"/>
                <a:ea typeface="思源黑体 CN Bold" panose="020B0800000000000000" pitchFamily="34" charset="-122"/>
              </a:rPr>
              <a:t>văn</a:t>
            </a:r>
            <a:r>
              <a:rPr lang="en-US" altLang="zh-CN" sz="6600" b="1" i="0" dirty="0">
                <a:solidFill>
                  <a:srgbClr val="A05B2E"/>
                </a:solidFill>
                <a:effectLst/>
                <a:latin typeface="iCiel Hipsteria" panose="02000000000000000000" pitchFamily="2" charset="0"/>
                <a:ea typeface="思源黑体 CN Bold" panose="020B0800000000000000" pitchFamily="34" charset="-122"/>
              </a:rPr>
              <a:t> </a:t>
            </a:r>
            <a:r>
              <a:rPr lang="en-US" altLang="zh-CN" sz="6600" b="1" i="0" dirty="0" err="1">
                <a:solidFill>
                  <a:srgbClr val="A05B2E"/>
                </a:solidFill>
                <a:effectLst/>
                <a:latin typeface="iCiel Hipsteria" panose="02000000000000000000" pitchFamily="2" charset="0"/>
                <a:ea typeface="思源黑体 CN Bold" panose="020B0800000000000000" pitchFamily="34" charset="-122"/>
              </a:rPr>
              <a:t>tả</a:t>
            </a:r>
            <a:r>
              <a:rPr lang="en-US" altLang="zh-CN" sz="6600" b="1" i="0" dirty="0">
                <a:solidFill>
                  <a:srgbClr val="A05B2E"/>
                </a:solidFill>
                <a:effectLst/>
                <a:latin typeface="iCiel Hipsteria" panose="02000000000000000000" pitchFamily="2" charset="0"/>
                <a:ea typeface="思源黑体 CN Bold" panose="020B0800000000000000" pitchFamily="34" charset="-122"/>
              </a:rPr>
              <a:t> con </a:t>
            </a:r>
            <a:r>
              <a:rPr lang="en-US" altLang="zh-CN" sz="6600" b="1" i="0" dirty="0" err="1">
                <a:solidFill>
                  <a:srgbClr val="A05B2E"/>
                </a:solidFill>
                <a:effectLst/>
                <a:latin typeface="iCiel Hipsteria" panose="02000000000000000000" pitchFamily="2" charset="0"/>
                <a:ea typeface="思源黑体 CN Bold" panose="020B0800000000000000" pitchFamily="34" charset="-122"/>
              </a:rPr>
              <a:t>vật</a:t>
            </a:r>
            <a:endParaRPr lang="zh-CN" altLang="en-US" sz="6600" b="1" i="0" dirty="0">
              <a:solidFill>
                <a:srgbClr val="A05B2E"/>
              </a:solidFill>
              <a:effectLst/>
              <a:latin typeface="iCiel Hipsteria" panose="02000000000000000000" pitchFamily="2" charset="0"/>
              <a:ea typeface="思源黑体 CN Bold" panose="020B0800000000000000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41CA338-7E08-4EA2-893A-98AEFBC68BED}"/>
              </a:ext>
            </a:extLst>
          </p:cNvPr>
          <p:cNvSpPr txBox="1"/>
          <p:nvPr/>
        </p:nvSpPr>
        <p:spPr>
          <a:xfrm>
            <a:off x="4188689" y="3264392"/>
            <a:ext cx="14878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A05B2E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Trang 141</a:t>
            </a:r>
            <a:endParaRPr lang="zh-CN" altLang="en-US" sz="2000" dirty="0">
              <a:solidFill>
                <a:srgbClr val="A05B2E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8BE0D19-874C-4870-9218-21F87B2F6BB9}"/>
              </a:ext>
            </a:extLst>
          </p:cNvPr>
          <p:cNvSpPr txBox="1"/>
          <p:nvPr/>
        </p:nvSpPr>
        <p:spPr>
          <a:xfrm>
            <a:off x="878006" y="868421"/>
            <a:ext cx="55087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i="0" dirty="0" err="1">
                <a:solidFill>
                  <a:srgbClr val="3E1B05"/>
                </a:solidFill>
                <a:effectLst/>
                <a:latin typeface="iCiel Bambola" panose="02000000000000000000" pitchFamily="50" charset="0"/>
                <a:ea typeface="思源黑体 CN Bold" panose="020B0800000000000000" pitchFamily="34" charset="-122"/>
              </a:rPr>
              <a:t>Tập</a:t>
            </a:r>
            <a:r>
              <a:rPr lang="en-US" altLang="zh-CN" sz="4400" i="0" dirty="0">
                <a:solidFill>
                  <a:srgbClr val="3E1B05"/>
                </a:solidFill>
                <a:effectLst/>
                <a:latin typeface="iCiel Bambola" panose="02000000000000000000" pitchFamily="50" charset="0"/>
                <a:ea typeface="思源黑体 CN Bold" panose="020B0800000000000000" pitchFamily="34" charset="-122"/>
              </a:rPr>
              <a:t> </a:t>
            </a:r>
            <a:r>
              <a:rPr lang="en-US" altLang="zh-CN" sz="4400" i="0" dirty="0" err="1">
                <a:solidFill>
                  <a:srgbClr val="3E1B05"/>
                </a:solidFill>
                <a:effectLst/>
                <a:latin typeface="iCiel Bambola" panose="02000000000000000000" pitchFamily="50" charset="0"/>
                <a:ea typeface="思源黑体 CN Bold" panose="020B0800000000000000" pitchFamily="34" charset="-122"/>
              </a:rPr>
              <a:t>làm</a:t>
            </a:r>
            <a:r>
              <a:rPr lang="en-US" altLang="zh-CN" sz="4400" i="0" dirty="0">
                <a:solidFill>
                  <a:srgbClr val="3E1B05"/>
                </a:solidFill>
                <a:effectLst/>
                <a:latin typeface="iCiel Bambola" panose="02000000000000000000" pitchFamily="50" charset="0"/>
                <a:ea typeface="思源黑体 CN Bold" panose="020B0800000000000000" pitchFamily="34" charset="-122"/>
              </a:rPr>
              <a:t> </a:t>
            </a:r>
            <a:r>
              <a:rPr lang="en-US" altLang="zh-CN" sz="4400" i="0" dirty="0" err="1">
                <a:solidFill>
                  <a:srgbClr val="3E1B05"/>
                </a:solidFill>
                <a:effectLst/>
                <a:latin typeface="iCiel Bambola" panose="02000000000000000000" pitchFamily="50" charset="0"/>
                <a:ea typeface="思源黑体 CN Bold" panose="020B0800000000000000" pitchFamily="34" charset="-122"/>
              </a:rPr>
              <a:t>văn</a:t>
            </a:r>
            <a:endParaRPr lang="zh-CN" altLang="en-US" sz="4400" i="0" dirty="0">
              <a:solidFill>
                <a:srgbClr val="3E1B05"/>
              </a:solidFill>
              <a:effectLst/>
              <a:latin typeface="iCiel Bambola" panose="02000000000000000000" pitchFamily="50" charset="0"/>
              <a:ea typeface="思源黑体 CN Bold" panose="020B0800000000000000" pitchFamily="34" charset="-122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2FA8F339-941A-4974-96FA-52C9EA80C5A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2065" y="2308515"/>
            <a:ext cx="3793936" cy="2711975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6743661A-D105-41AC-ACF8-9474A838D09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25021" y="435346"/>
            <a:ext cx="1306285" cy="1202516"/>
          </a:xfrm>
          <a:custGeom>
            <a:avLst/>
            <a:gdLst>
              <a:gd name="connsiteX0" fmla="*/ 0 w 1193800"/>
              <a:gd name="connsiteY0" fmla="*/ 0 h 1098967"/>
              <a:gd name="connsiteX1" fmla="*/ 1193800 w 1193800"/>
              <a:gd name="connsiteY1" fmla="*/ 0 h 1098967"/>
              <a:gd name="connsiteX2" fmla="*/ 1193800 w 1193800"/>
              <a:gd name="connsiteY2" fmla="*/ 1098967 h 1098967"/>
              <a:gd name="connsiteX3" fmla="*/ 0 w 1193800"/>
              <a:gd name="connsiteY3" fmla="*/ 1098967 h 1098967"/>
              <a:gd name="connsiteX4" fmla="*/ 0 w 1193800"/>
              <a:gd name="connsiteY4" fmla="*/ 0 h 1098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1098967">
                <a:moveTo>
                  <a:pt x="0" y="0"/>
                </a:moveTo>
                <a:lnTo>
                  <a:pt x="1193800" y="0"/>
                </a:lnTo>
                <a:lnTo>
                  <a:pt x="1193800" y="1098967"/>
                </a:lnTo>
                <a:lnTo>
                  <a:pt x="0" y="1098967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EF263FA6-E284-4980-9F8B-F16F041FBE4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628" y="4133798"/>
            <a:ext cx="1066779" cy="1157513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83D10C93-D379-40A0-87B6-3D49B94E1D1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9060759">
            <a:off x="10991091" y="904955"/>
            <a:ext cx="1110343" cy="1157513"/>
          </a:xfrm>
          <a:custGeom>
            <a:avLst/>
            <a:gdLst>
              <a:gd name="connsiteX0" fmla="*/ 0 w 1110343"/>
              <a:gd name="connsiteY0" fmla="*/ 0 h 1157513"/>
              <a:gd name="connsiteX1" fmla="*/ 1110343 w 1110343"/>
              <a:gd name="connsiteY1" fmla="*/ 0 h 1157513"/>
              <a:gd name="connsiteX2" fmla="*/ 1110343 w 1110343"/>
              <a:gd name="connsiteY2" fmla="*/ 1157513 h 1157513"/>
              <a:gd name="connsiteX3" fmla="*/ 0 w 1110343"/>
              <a:gd name="connsiteY3" fmla="*/ 1157513 h 1157513"/>
              <a:gd name="connsiteX4" fmla="*/ 0 w 1110343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343" h="1157513">
                <a:moveTo>
                  <a:pt x="0" y="0"/>
                </a:moveTo>
                <a:lnTo>
                  <a:pt x="1110343" y="0"/>
                </a:lnTo>
                <a:lnTo>
                  <a:pt x="1110343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348DF1D2-4EA3-4670-BE58-9762BC778ED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02328" y="5427599"/>
            <a:ext cx="1193800" cy="921692"/>
          </a:xfrm>
          <a:custGeom>
            <a:avLst/>
            <a:gdLst>
              <a:gd name="connsiteX0" fmla="*/ 0 w 1193800"/>
              <a:gd name="connsiteY0" fmla="*/ 0 h 921692"/>
              <a:gd name="connsiteX1" fmla="*/ 1193800 w 1193800"/>
              <a:gd name="connsiteY1" fmla="*/ 0 h 921692"/>
              <a:gd name="connsiteX2" fmla="*/ 1193800 w 1193800"/>
              <a:gd name="connsiteY2" fmla="*/ 921692 h 921692"/>
              <a:gd name="connsiteX3" fmla="*/ 0 w 1193800"/>
              <a:gd name="connsiteY3" fmla="*/ 921692 h 921692"/>
              <a:gd name="connsiteX4" fmla="*/ 0 w 1193800"/>
              <a:gd name="connsiteY4" fmla="*/ 0 h 92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921692">
                <a:moveTo>
                  <a:pt x="0" y="0"/>
                </a:moveTo>
                <a:lnTo>
                  <a:pt x="1193800" y="0"/>
                </a:lnTo>
                <a:lnTo>
                  <a:pt x="1193800" y="921692"/>
                </a:lnTo>
                <a:lnTo>
                  <a:pt x="0" y="92169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024FAC89-250F-41C8-919B-BE909E8014F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0827890" y="3729154"/>
            <a:ext cx="83457" cy="1157513"/>
          </a:xfrm>
          <a:custGeom>
            <a:avLst/>
            <a:gdLst>
              <a:gd name="connsiteX0" fmla="*/ 0 w 83457"/>
              <a:gd name="connsiteY0" fmla="*/ 0 h 1157513"/>
              <a:gd name="connsiteX1" fmla="*/ 83457 w 83457"/>
              <a:gd name="connsiteY1" fmla="*/ 0 h 1157513"/>
              <a:gd name="connsiteX2" fmla="*/ 83457 w 83457"/>
              <a:gd name="connsiteY2" fmla="*/ 1157513 h 1157513"/>
              <a:gd name="connsiteX3" fmla="*/ 0 w 83457"/>
              <a:gd name="connsiteY3" fmla="*/ 1157513 h 1157513"/>
              <a:gd name="connsiteX4" fmla="*/ 0 w 83457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457" h="1157513">
                <a:moveTo>
                  <a:pt x="0" y="0"/>
                </a:moveTo>
                <a:lnTo>
                  <a:pt x="83457" y="0"/>
                </a:lnTo>
                <a:lnTo>
                  <a:pt x="83457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C40C77ED-82FD-46B7-B54B-BAA81C87283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290547">
            <a:off x="6414838" y="-141781"/>
            <a:ext cx="1395831" cy="1077673"/>
          </a:xfrm>
          <a:custGeom>
            <a:avLst/>
            <a:gdLst>
              <a:gd name="connsiteX0" fmla="*/ 0 w 1193800"/>
              <a:gd name="connsiteY0" fmla="*/ 0 h 921692"/>
              <a:gd name="connsiteX1" fmla="*/ 1193800 w 1193800"/>
              <a:gd name="connsiteY1" fmla="*/ 0 h 921692"/>
              <a:gd name="connsiteX2" fmla="*/ 1193800 w 1193800"/>
              <a:gd name="connsiteY2" fmla="*/ 921692 h 921692"/>
              <a:gd name="connsiteX3" fmla="*/ 0 w 1193800"/>
              <a:gd name="connsiteY3" fmla="*/ 921692 h 921692"/>
              <a:gd name="connsiteX4" fmla="*/ 0 w 1193800"/>
              <a:gd name="connsiteY4" fmla="*/ 0 h 92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921692">
                <a:moveTo>
                  <a:pt x="0" y="0"/>
                </a:moveTo>
                <a:lnTo>
                  <a:pt x="1193800" y="0"/>
                </a:lnTo>
                <a:lnTo>
                  <a:pt x="1193800" y="921692"/>
                </a:lnTo>
                <a:lnTo>
                  <a:pt x="0" y="92169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C9715410-22CA-411F-B0F1-F48928236ED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738290">
            <a:off x="1342157" y="4385299"/>
            <a:ext cx="673261" cy="730525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D4A29C20-4564-4859-A2F8-53DE42E6F8C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693920" flipV="1">
            <a:off x="2976901" y="6267224"/>
            <a:ext cx="520537" cy="564811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579DB488-4B56-4840-8B1D-5C07401805B7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7159" y="4724400"/>
            <a:ext cx="2764842" cy="2133600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BF494749-35E4-4CCA-9418-0158AE5F5C63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880119">
            <a:off x="5950447" y="5907175"/>
            <a:ext cx="760884" cy="793208"/>
          </a:xfrm>
          <a:custGeom>
            <a:avLst/>
            <a:gdLst>
              <a:gd name="connsiteX0" fmla="*/ 0 w 1110343"/>
              <a:gd name="connsiteY0" fmla="*/ 0 h 1157513"/>
              <a:gd name="connsiteX1" fmla="*/ 1110343 w 1110343"/>
              <a:gd name="connsiteY1" fmla="*/ 0 h 1157513"/>
              <a:gd name="connsiteX2" fmla="*/ 1110343 w 1110343"/>
              <a:gd name="connsiteY2" fmla="*/ 1157513 h 1157513"/>
              <a:gd name="connsiteX3" fmla="*/ 0 w 1110343"/>
              <a:gd name="connsiteY3" fmla="*/ 1157513 h 1157513"/>
              <a:gd name="connsiteX4" fmla="*/ 0 w 1110343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343" h="1157513">
                <a:moveTo>
                  <a:pt x="0" y="0"/>
                </a:moveTo>
                <a:lnTo>
                  <a:pt x="1110343" y="0"/>
                </a:lnTo>
                <a:lnTo>
                  <a:pt x="1110343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7443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9" decel="5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8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"/>
                            </p:stCondLst>
                            <p:childTnLst>
                              <p:par>
                                <p:cTn id="51" presetID="2" presetClass="entr" presetSubtype="3" decel="6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3" decel="6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3" decel="6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3" decel="6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8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372B7DDF-083A-47FE-9D4B-3463A04099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8151830A-0D01-43EC-9FC1-284C094E04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21221"/>
            <a:ext cx="3035300" cy="2536779"/>
          </a:xfrm>
          <a:prstGeom prst="rect">
            <a:avLst/>
          </a:prstGeom>
        </p:spPr>
      </p:pic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99C57FA-DEC3-4334-8C9B-A12081124603}"/>
              </a:ext>
            </a:extLst>
          </p:cNvPr>
          <p:cNvSpPr/>
          <p:nvPr/>
        </p:nvSpPr>
        <p:spPr>
          <a:xfrm>
            <a:off x="-13008" y="-3392"/>
            <a:ext cx="7647522" cy="5504305"/>
          </a:xfrm>
          <a:custGeom>
            <a:avLst/>
            <a:gdLst>
              <a:gd name="connsiteX0" fmla="*/ 3715657 w 3715657"/>
              <a:gd name="connsiteY0" fmla="*/ 0 h 2786743"/>
              <a:gd name="connsiteX1" fmla="*/ 3396343 w 3715657"/>
              <a:gd name="connsiteY1" fmla="*/ 609600 h 2786743"/>
              <a:gd name="connsiteX2" fmla="*/ 2786743 w 3715657"/>
              <a:gd name="connsiteY2" fmla="*/ 1901371 h 2786743"/>
              <a:gd name="connsiteX3" fmla="*/ 1465943 w 3715657"/>
              <a:gd name="connsiteY3" fmla="*/ 2670628 h 2786743"/>
              <a:gd name="connsiteX4" fmla="*/ 537028 w 3715657"/>
              <a:gd name="connsiteY4" fmla="*/ 2772228 h 2786743"/>
              <a:gd name="connsiteX5" fmla="*/ 0 w 3715657"/>
              <a:gd name="connsiteY5" fmla="*/ 2786743 h 2786743"/>
              <a:gd name="connsiteX6" fmla="*/ 29028 w 3715657"/>
              <a:gd name="connsiteY6" fmla="*/ 29028 h 2786743"/>
              <a:gd name="connsiteX7" fmla="*/ 3715657 w 3715657"/>
              <a:gd name="connsiteY7" fmla="*/ 0 h 2786743"/>
              <a:gd name="connsiteX0" fmla="*/ 3715657 w 3719667"/>
              <a:gd name="connsiteY0" fmla="*/ 0 h 2786743"/>
              <a:gd name="connsiteX1" fmla="*/ 3396343 w 3719667"/>
              <a:gd name="connsiteY1" fmla="*/ 609600 h 2786743"/>
              <a:gd name="connsiteX2" fmla="*/ 2786743 w 3719667"/>
              <a:gd name="connsiteY2" fmla="*/ 1901371 h 2786743"/>
              <a:gd name="connsiteX3" fmla="*/ 1465943 w 3719667"/>
              <a:gd name="connsiteY3" fmla="*/ 2670628 h 2786743"/>
              <a:gd name="connsiteX4" fmla="*/ 537028 w 3719667"/>
              <a:gd name="connsiteY4" fmla="*/ 2772228 h 2786743"/>
              <a:gd name="connsiteX5" fmla="*/ 0 w 3719667"/>
              <a:gd name="connsiteY5" fmla="*/ 2786743 h 2786743"/>
              <a:gd name="connsiteX6" fmla="*/ 29028 w 3719667"/>
              <a:gd name="connsiteY6" fmla="*/ 29028 h 2786743"/>
              <a:gd name="connsiteX7" fmla="*/ 3715657 w 3719667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836674"/>
              <a:gd name="connsiteX1" fmla="*/ 3396343 w 3720658"/>
              <a:gd name="connsiteY1" fmla="*/ 609600 h 2836674"/>
              <a:gd name="connsiteX2" fmla="*/ 2786743 w 3720658"/>
              <a:gd name="connsiteY2" fmla="*/ 1901371 h 2836674"/>
              <a:gd name="connsiteX3" fmla="*/ 1465943 w 3720658"/>
              <a:gd name="connsiteY3" fmla="*/ 2670628 h 2836674"/>
              <a:gd name="connsiteX4" fmla="*/ 537028 w 3720658"/>
              <a:gd name="connsiteY4" fmla="*/ 2772228 h 2836674"/>
              <a:gd name="connsiteX5" fmla="*/ 0 w 3720658"/>
              <a:gd name="connsiteY5" fmla="*/ 2786743 h 2836674"/>
              <a:gd name="connsiteX6" fmla="*/ 29028 w 3720658"/>
              <a:gd name="connsiteY6" fmla="*/ 29028 h 2836674"/>
              <a:gd name="connsiteX7" fmla="*/ 3715657 w 3720658"/>
              <a:gd name="connsiteY7" fmla="*/ 0 h 2836674"/>
              <a:gd name="connsiteX0" fmla="*/ 3715657 w 3720658"/>
              <a:gd name="connsiteY0" fmla="*/ 0 h 2912664"/>
              <a:gd name="connsiteX1" fmla="*/ 3396343 w 3720658"/>
              <a:gd name="connsiteY1" fmla="*/ 609600 h 2912664"/>
              <a:gd name="connsiteX2" fmla="*/ 2786743 w 3720658"/>
              <a:gd name="connsiteY2" fmla="*/ 1901371 h 2912664"/>
              <a:gd name="connsiteX3" fmla="*/ 1465943 w 3720658"/>
              <a:gd name="connsiteY3" fmla="*/ 2670628 h 2912664"/>
              <a:gd name="connsiteX4" fmla="*/ 537028 w 3720658"/>
              <a:gd name="connsiteY4" fmla="*/ 2772228 h 2912664"/>
              <a:gd name="connsiteX5" fmla="*/ 0 w 3720658"/>
              <a:gd name="connsiteY5" fmla="*/ 2786743 h 2912664"/>
              <a:gd name="connsiteX6" fmla="*/ 29028 w 3720658"/>
              <a:gd name="connsiteY6" fmla="*/ 29028 h 2912664"/>
              <a:gd name="connsiteX7" fmla="*/ 3715657 w 3720658"/>
              <a:gd name="connsiteY7" fmla="*/ 0 h 2912664"/>
              <a:gd name="connsiteX0" fmla="*/ 3715657 w 3720658"/>
              <a:gd name="connsiteY0" fmla="*/ 0 h 2912664"/>
              <a:gd name="connsiteX1" fmla="*/ 3396343 w 3720658"/>
              <a:gd name="connsiteY1" fmla="*/ 609600 h 2912664"/>
              <a:gd name="connsiteX2" fmla="*/ 2786743 w 3720658"/>
              <a:gd name="connsiteY2" fmla="*/ 1901371 h 2912664"/>
              <a:gd name="connsiteX3" fmla="*/ 1465943 w 3720658"/>
              <a:gd name="connsiteY3" fmla="*/ 2670628 h 2912664"/>
              <a:gd name="connsiteX4" fmla="*/ 537028 w 3720658"/>
              <a:gd name="connsiteY4" fmla="*/ 2772228 h 2912664"/>
              <a:gd name="connsiteX5" fmla="*/ 0 w 3720658"/>
              <a:gd name="connsiteY5" fmla="*/ 2786743 h 2912664"/>
              <a:gd name="connsiteX6" fmla="*/ 29028 w 3720658"/>
              <a:gd name="connsiteY6" fmla="*/ 29028 h 2912664"/>
              <a:gd name="connsiteX7" fmla="*/ 3715657 w 3720658"/>
              <a:gd name="connsiteY7" fmla="*/ 0 h 2912664"/>
              <a:gd name="connsiteX0" fmla="*/ 3715657 w 3720658"/>
              <a:gd name="connsiteY0" fmla="*/ 0 h 2921022"/>
              <a:gd name="connsiteX1" fmla="*/ 3396343 w 3720658"/>
              <a:gd name="connsiteY1" fmla="*/ 609600 h 2921022"/>
              <a:gd name="connsiteX2" fmla="*/ 2786743 w 3720658"/>
              <a:gd name="connsiteY2" fmla="*/ 1901371 h 2921022"/>
              <a:gd name="connsiteX3" fmla="*/ 1465943 w 3720658"/>
              <a:gd name="connsiteY3" fmla="*/ 2670628 h 2921022"/>
              <a:gd name="connsiteX4" fmla="*/ 537028 w 3720658"/>
              <a:gd name="connsiteY4" fmla="*/ 2772228 h 2921022"/>
              <a:gd name="connsiteX5" fmla="*/ 0 w 3720658"/>
              <a:gd name="connsiteY5" fmla="*/ 2786743 h 2921022"/>
              <a:gd name="connsiteX6" fmla="*/ 29028 w 3720658"/>
              <a:gd name="connsiteY6" fmla="*/ 29028 h 2921022"/>
              <a:gd name="connsiteX7" fmla="*/ 3715657 w 3720658"/>
              <a:gd name="connsiteY7" fmla="*/ 0 h 2921022"/>
              <a:gd name="connsiteX0" fmla="*/ 3729070 w 3734071"/>
              <a:gd name="connsiteY0" fmla="*/ 0 h 2921022"/>
              <a:gd name="connsiteX1" fmla="*/ 3409756 w 3734071"/>
              <a:gd name="connsiteY1" fmla="*/ 609600 h 2921022"/>
              <a:gd name="connsiteX2" fmla="*/ 2800156 w 3734071"/>
              <a:gd name="connsiteY2" fmla="*/ 1901371 h 2921022"/>
              <a:gd name="connsiteX3" fmla="*/ 1479356 w 3734071"/>
              <a:gd name="connsiteY3" fmla="*/ 2670628 h 2921022"/>
              <a:gd name="connsiteX4" fmla="*/ 550441 w 3734071"/>
              <a:gd name="connsiteY4" fmla="*/ 2772228 h 2921022"/>
              <a:gd name="connsiteX5" fmla="*/ 13413 w 3734071"/>
              <a:gd name="connsiteY5" fmla="*/ 2786743 h 2921022"/>
              <a:gd name="connsiteX6" fmla="*/ 0 w 3734071"/>
              <a:gd name="connsiteY6" fmla="*/ 5906 h 2921022"/>
              <a:gd name="connsiteX7" fmla="*/ 3729070 w 3734071"/>
              <a:gd name="connsiteY7" fmla="*/ 0 h 2921022"/>
              <a:gd name="connsiteX0" fmla="*/ 3721997 w 3726998"/>
              <a:gd name="connsiteY0" fmla="*/ 1801 h 2922823"/>
              <a:gd name="connsiteX1" fmla="*/ 3402683 w 3726998"/>
              <a:gd name="connsiteY1" fmla="*/ 611401 h 2922823"/>
              <a:gd name="connsiteX2" fmla="*/ 2793083 w 3726998"/>
              <a:gd name="connsiteY2" fmla="*/ 1903172 h 2922823"/>
              <a:gd name="connsiteX3" fmla="*/ 1472283 w 3726998"/>
              <a:gd name="connsiteY3" fmla="*/ 2672429 h 2922823"/>
              <a:gd name="connsiteX4" fmla="*/ 543368 w 3726998"/>
              <a:gd name="connsiteY4" fmla="*/ 2774029 h 2922823"/>
              <a:gd name="connsiteX5" fmla="*/ 6340 w 3726998"/>
              <a:gd name="connsiteY5" fmla="*/ 2788544 h 2922823"/>
              <a:gd name="connsiteX6" fmla="*/ 0 w 3726998"/>
              <a:gd name="connsiteY6" fmla="*/ 0 h 2922823"/>
              <a:gd name="connsiteX7" fmla="*/ 3721997 w 3726998"/>
              <a:gd name="connsiteY7" fmla="*/ 1801 h 2922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6998" h="2922823">
                <a:moveTo>
                  <a:pt x="3721997" y="1801"/>
                </a:moveTo>
                <a:cubicBezTo>
                  <a:pt x="3760702" y="292087"/>
                  <a:pt x="3567178" y="524315"/>
                  <a:pt x="3402683" y="611401"/>
                </a:cubicBezTo>
                <a:cubicBezTo>
                  <a:pt x="3547826" y="1245191"/>
                  <a:pt x="3417198" y="1704811"/>
                  <a:pt x="2793083" y="1903172"/>
                </a:cubicBezTo>
                <a:cubicBezTo>
                  <a:pt x="2701158" y="2435362"/>
                  <a:pt x="2086722" y="2938524"/>
                  <a:pt x="1472283" y="2672429"/>
                </a:cubicBezTo>
                <a:cubicBezTo>
                  <a:pt x="1206188" y="2996582"/>
                  <a:pt x="794949" y="2957876"/>
                  <a:pt x="543368" y="2774029"/>
                </a:cubicBezTo>
                <a:cubicBezTo>
                  <a:pt x="364359" y="2982067"/>
                  <a:pt x="112778" y="2957877"/>
                  <a:pt x="6340" y="2788544"/>
                </a:cubicBezTo>
                <a:cubicBezTo>
                  <a:pt x="4227" y="1859029"/>
                  <a:pt x="2113" y="929515"/>
                  <a:pt x="0" y="0"/>
                </a:cubicBezTo>
                <a:lnTo>
                  <a:pt x="3721997" y="18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14300" algn="tl" rotWithShape="0">
              <a:srgbClr val="A05B2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09F2CD9-C2C8-4995-98A4-C36EC723BAFB}"/>
              </a:ext>
            </a:extLst>
          </p:cNvPr>
          <p:cNvSpPr txBox="1"/>
          <p:nvPr/>
        </p:nvSpPr>
        <p:spPr>
          <a:xfrm>
            <a:off x="-13010" y="2073353"/>
            <a:ext cx="68751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dirty="0">
                <a:solidFill>
                  <a:srgbClr val="A05B2E"/>
                </a:solidFill>
                <a:latin typeface="UTM Brushtip-C" panose="02040403050506020204" pitchFamily="18" charset="0"/>
                <a:ea typeface="思源黑体 CN Bold" panose="020B0800000000000000" pitchFamily="34" charset="-122"/>
              </a:rPr>
              <a:t>2. </a:t>
            </a:r>
            <a:r>
              <a:rPr lang="en-US" altLang="zh-CN" sz="6000" b="1" dirty="0" err="1">
                <a:solidFill>
                  <a:srgbClr val="A05B2E"/>
                </a:solidFill>
                <a:latin typeface="UTM Brushtip-C" panose="02040403050506020204" pitchFamily="18" charset="0"/>
                <a:ea typeface="思源黑体 CN Bold" panose="020B0800000000000000" pitchFamily="34" charset="-122"/>
              </a:rPr>
              <a:t>Sửa</a:t>
            </a:r>
            <a:r>
              <a:rPr lang="en-US" altLang="zh-CN" sz="6000" b="1" dirty="0">
                <a:solidFill>
                  <a:srgbClr val="A05B2E"/>
                </a:solidFill>
                <a:latin typeface="UTM Brushtip-C" panose="020404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6000" b="1" dirty="0" err="1">
                <a:solidFill>
                  <a:srgbClr val="A05B2E"/>
                </a:solidFill>
                <a:latin typeface="UTM Brushtip-C" panose="02040403050506020204" pitchFamily="18" charset="0"/>
                <a:ea typeface="思源黑体 CN Bold" panose="020B0800000000000000" pitchFamily="34" charset="-122"/>
              </a:rPr>
              <a:t>lỗi</a:t>
            </a:r>
            <a:r>
              <a:rPr lang="en-US" altLang="zh-CN" sz="6000" b="1" dirty="0">
                <a:solidFill>
                  <a:srgbClr val="A05B2E"/>
                </a:solidFill>
                <a:latin typeface="UTM Brushtip-C" panose="020404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6000" b="1" dirty="0" err="1">
                <a:solidFill>
                  <a:srgbClr val="A05B2E"/>
                </a:solidFill>
                <a:latin typeface="UTM Brushtip-C" panose="02040403050506020204" pitchFamily="18" charset="0"/>
                <a:ea typeface="思源黑体 CN Bold" panose="020B0800000000000000" pitchFamily="34" charset="-122"/>
              </a:rPr>
              <a:t>trong</a:t>
            </a:r>
            <a:r>
              <a:rPr lang="en-US" altLang="zh-CN" sz="6000" b="1" dirty="0">
                <a:solidFill>
                  <a:srgbClr val="A05B2E"/>
                </a:solidFill>
                <a:latin typeface="UTM Brushtip-C" panose="020404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6000" b="1" dirty="0" err="1">
                <a:solidFill>
                  <a:srgbClr val="A05B2E"/>
                </a:solidFill>
                <a:latin typeface="UTM Brushtip-C" panose="02040403050506020204" pitchFamily="18" charset="0"/>
                <a:ea typeface="思源黑体 CN Bold" panose="020B0800000000000000" pitchFamily="34" charset="-122"/>
              </a:rPr>
              <a:t>bài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A05B2E"/>
              </a:solidFill>
              <a:effectLst/>
              <a:uLnTx/>
              <a:uFillTx/>
              <a:latin typeface="UTM Brushtip-C" panose="02040403050506020204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2FA8F339-941A-4974-96FA-52C9EA80C5A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2065" y="2308515"/>
            <a:ext cx="3793936" cy="2711975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6743661A-D105-41AC-ACF8-9474A838D09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25021" y="435346"/>
            <a:ext cx="1306285" cy="1202516"/>
          </a:xfrm>
          <a:custGeom>
            <a:avLst/>
            <a:gdLst>
              <a:gd name="connsiteX0" fmla="*/ 0 w 1193800"/>
              <a:gd name="connsiteY0" fmla="*/ 0 h 1098967"/>
              <a:gd name="connsiteX1" fmla="*/ 1193800 w 1193800"/>
              <a:gd name="connsiteY1" fmla="*/ 0 h 1098967"/>
              <a:gd name="connsiteX2" fmla="*/ 1193800 w 1193800"/>
              <a:gd name="connsiteY2" fmla="*/ 1098967 h 1098967"/>
              <a:gd name="connsiteX3" fmla="*/ 0 w 1193800"/>
              <a:gd name="connsiteY3" fmla="*/ 1098967 h 1098967"/>
              <a:gd name="connsiteX4" fmla="*/ 0 w 1193800"/>
              <a:gd name="connsiteY4" fmla="*/ 0 h 1098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1098967">
                <a:moveTo>
                  <a:pt x="0" y="0"/>
                </a:moveTo>
                <a:lnTo>
                  <a:pt x="1193800" y="0"/>
                </a:lnTo>
                <a:lnTo>
                  <a:pt x="1193800" y="1098967"/>
                </a:lnTo>
                <a:lnTo>
                  <a:pt x="0" y="1098967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EF263FA6-E284-4980-9F8B-F16F041FBE4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628" y="4133798"/>
            <a:ext cx="1066779" cy="1157513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83D10C93-D379-40A0-87B6-3D49B94E1D1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9060759">
            <a:off x="10991091" y="904955"/>
            <a:ext cx="1110343" cy="1157513"/>
          </a:xfrm>
          <a:custGeom>
            <a:avLst/>
            <a:gdLst>
              <a:gd name="connsiteX0" fmla="*/ 0 w 1110343"/>
              <a:gd name="connsiteY0" fmla="*/ 0 h 1157513"/>
              <a:gd name="connsiteX1" fmla="*/ 1110343 w 1110343"/>
              <a:gd name="connsiteY1" fmla="*/ 0 h 1157513"/>
              <a:gd name="connsiteX2" fmla="*/ 1110343 w 1110343"/>
              <a:gd name="connsiteY2" fmla="*/ 1157513 h 1157513"/>
              <a:gd name="connsiteX3" fmla="*/ 0 w 1110343"/>
              <a:gd name="connsiteY3" fmla="*/ 1157513 h 1157513"/>
              <a:gd name="connsiteX4" fmla="*/ 0 w 1110343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343" h="1157513">
                <a:moveTo>
                  <a:pt x="0" y="0"/>
                </a:moveTo>
                <a:lnTo>
                  <a:pt x="1110343" y="0"/>
                </a:lnTo>
                <a:lnTo>
                  <a:pt x="1110343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348DF1D2-4EA3-4670-BE58-9762BC778ED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02328" y="5427599"/>
            <a:ext cx="1193800" cy="921692"/>
          </a:xfrm>
          <a:custGeom>
            <a:avLst/>
            <a:gdLst>
              <a:gd name="connsiteX0" fmla="*/ 0 w 1193800"/>
              <a:gd name="connsiteY0" fmla="*/ 0 h 921692"/>
              <a:gd name="connsiteX1" fmla="*/ 1193800 w 1193800"/>
              <a:gd name="connsiteY1" fmla="*/ 0 h 921692"/>
              <a:gd name="connsiteX2" fmla="*/ 1193800 w 1193800"/>
              <a:gd name="connsiteY2" fmla="*/ 921692 h 921692"/>
              <a:gd name="connsiteX3" fmla="*/ 0 w 1193800"/>
              <a:gd name="connsiteY3" fmla="*/ 921692 h 921692"/>
              <a:gd name="connsiteX4" fmla="*/ 0 w 1193800"/>
              <a:gd name="connsiteY4" fmla="*/ 0 h 92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921692">
                <a:moveTo>
                  <a:pt x="0" y="0"/>
                </a:moveTo>
                <a:lnTo>
                  <a:pt x="1193800" y="0"/>
                </a:lnTo>
                <a:lnTo>
                  <a:pt x="1193800" y="921692"/>
                </a:lnTo>
                <a:lnTo>
                  <a:pt x="0" y="92169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024FAC89-250F-41C8-919B-BE909E8014F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0827890" y="3729154"/>
            <a:ext cx="83457" cy="1157513"/>
          </a:xfrm>
          <a:custGeom>
            <a:avLst/>
            <a:gdLst>
              <a:gd name="connsiteX0" fmla="*/ 0 w 83457"/>
              <a:gd name="connsiteY0" fmla="*/ 0 h 1157513"/>
              <a:gd name="connsiteX1" fmla="*/ 83457 w 83457"/>
              <a:gd name="connsiteY1" fmla="*/ 0 h 1157513"/>
              <a:gd name="connsiteX2" fmla="*/ 83457 w 83457"/>
              <a:gd name="connsiteY2" fmla="*/ 1157513 h 1157513"/>
              <a:gd name="connsiteX3" fmla="*/ 0 w 83457"/>
              <a:gd name="connsiteY3" fmla="*/ 1157513 h 1157513"/>
              <a:gd name="connsiteX4" fmla="*/ 0 w 83457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457" h="1157513">
                <a:moveTo>
                  <a:pt x="0" y="0"/>
                </a:moveTo>
                <a:lnTo>
                  <a:pt x="83457" y="0"/>
                </a:lnTo>
                <a:lnTo>
                  <a:pt x="83457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C40C77ED-82FD-46B7-B54B-BAA81C87283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290547">
            <a:off x="6414838" y="-141781"/>
            <a:ext cx="1395831" cy="1077673"/>
          </a:xfrm>
          <a:custGeom>
            <a:avLst/>
            <a:gdLst>
              <a:gd name="connsiteX0" fmla="*/ 0 w 1193800"/>
              <a:gd name="connsiteY0" fmla="*/ 0 h 921692"/>
              <a:gd name="connsiteX1" fmla="*/ 1193800 w 1193800"/>
              <a:gd name="connsiteY1" fmla="*/ 0 h 921692"/>
              <a:gd name="connsiteX2" fmla="*/ 1193800 w 1193800"/>
              <a:gd name="connsiteY2" fmla="*/ 921692 h 921692"/>
              <a:gd name="connsiteX3" fmla="*/ 0 w 1193800"/>
              <a:gd name="connsiteY3" fmla="*/ 921692 h 921692"/>
              <a:gd name="connsiteX4" fmla="*/ 0 w 1193800"/>
              <a:gd name="connsiteY4" fmla="*/ 0 h 92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921692">
                <a:moveTo>
                  <a:pt x="0" y="0"/>
                </a:moveTo>
                <a:lnTo>
                  <a:pt x="1193800" y="0"/>
                </a:lnTo>
                <a:lnTo>
                  <a:pt x="1193800" y="921692"/>
                </a:lnTo>
                <a:lnTo>
                  <a:pt x="0" y="92169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C9715410-22CA-411F-B0F1-F48928236ED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738290">
            <a:off x="1342157" y="4385299"/>
            <a:ext cx="673261" cy="730525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D4A29C20-4564-4859-A2F8-53DE42E6F8C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693920" flipV="1">
            <a:off x="2976901" y="6267224"/>
            <a:ext cx="520537" cy="564811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579DB488-4B56-4840-8B1D-5C07401805B7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7159" y="4724400"/>
            <a:ext cx="2764842" cy="2133600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BF494749-35E4-4CCA-9418-0158AE5F5C63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880119">
            <a:off x="5950447" y="5907175"/>
            <a:ext cx="760884" cy="793208"/>
          </a:xfrm>
          <a:custGeom>
            <a:avLst/>
            <a:gdLst>
              <a:gd name="connsiteX0" fmla="*/ 0 w 1110343"/>
              <a:gd name="connsiteY0" fmla="*/ 0 h 1157513"/>
              <a:gd name="connsiteX1" fmla="*/ 1110343 w 1110343"/>
              <a:gd name="connsiteY1" fmla="*/ 0 h 1157513"/>
              <a:gd name="connsiteX2" fmla="*/ 1110343 w 1110343"/>
              <a:gd name="connsiteY2" fmla="*/ 1157513 h 1157513"/>
              <a:gd name="connsiteX3" fmla="*/ 0 w 1110343"/>
              <a:gd name="connsiteY3" fmla="*/ 1157513 h 1157513"/>
              <a:gd name="connsiteX4" fmla="*/ 0 w 1110343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343" h="1157513">
                <a:moveTo>
                  <a:pt x="0" y="0"/>
                </a:moveTo>
                <a:lnTo>
                  <a:pt x="1110343" y="0"/>
                </a:lnTo>
                <a:lnTo>
                  <a:pt x="1110343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2069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9" decel="5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3" decel="6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3" decel="6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3" decel="6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3" decel="6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6713A1D6-A4BE-4991-9AF1-49E30C982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7765" y="0"/>
            <a:ext cx="2864235" cy="729654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290E7F85-8977-4683-B986-8AB14A7EFB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0" y="-1079501"/>
            <a:ext cx="6775903" cy="9217379"/>
          </a:xfrm>
          <a:custGeom>
            <a:avLst/>
            <a:gdLst>
              <a:gd name="connsiteX0" fmla="*/ 0 w 6775903"/>
              <a:gd name="connsiteY0" fmla="*/ 0 h 9217379"/>
              <a:gd name="connsiteX1" fmla="*/ 6775903 w 6775903"/>
              <a:gd name="connsiteY1" fmla="*/ 0 h 9217379"/>
              <a:gd name="connsiteX2" fmla="*/ 6775903 w 6775903"/>
              <a:gd name="connsiteY2" fmla="*/ 9217379 h 9217379"/>
              <a:gd name="connsiteX3" fmla="*/ 0 w 6775903"/>
              <a:gd name="connsiteY3" fmla="*/ 9217379 h 9217379"/>
              <a:gd name="connsiteX4" fmla="*/ 0 w 6775903"/>
              <a:gd name="connsiteY4" fmla="*/ 1054101 h 9217379"/>
              <a:gd name="connsiteX5" fmla="*/ 6223430 w 6775903"/>
              <a:gd name="connsiteY5" fmla="*/ 1054101 h 9217379"/>
              <a:gd name="connsiteX6" fmla="*/ 6223430 w 6775903"/>
              <a:gd name="connsiteY6" fmla="*/ 1 h 9217379"/>
              <a:gd name="connsiteX7" fmla="*/ 0 w 6775903"/>
              <a:gd name="connsiteY7" fmla="*/ 1 h 9217379"/>
              <a:gd name="connsiteX8" fmla="*/ 0 w 6775903"/>
              <a:gd name="connsiteY8" fmla="*/ 0 h 9217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75903" h="9217379">
                <a:moveTo>
                  <a:pt x="0" y="0"/>
                </a:moveTo>
                <a:lnTo>
                  <a:pt x="6775903" y="0"/>
                </a:lnTo>
                <a:lnTo>
                  <a:pt x="6775903" y="9217379"/>
                </a:lnTo>
                <a:lnTo>
                  <a:pt x="0" y="9217379"/>
                </a:lnTo>
                <a:lnTo>
                  <a:pt x="0" y="1054101"/>
                </a:lnTo>
                <a:lnTo>
                  <a:pt x="6223430" y="1054101"/>
                </a:lnTo>
                <a:lnTo>
                  <a:pt x="6223430" y="1"/>
                </a:lnTo>
                <a:lnTo>
                  <a:pt x="0" y="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CB6D89BA-7B35-404C-B3A3-089D06B71A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C52A75E-DE7E-4EE2-9ABF-718355EAB66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4F3FAEBA-38BC-4116-A388-71DCB6381BC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5062" y="3151800"/>
            <a:ext cx="615853" cy="55439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9C6F34A2-12BA-4CAE-B014-D0BBB619992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32540">
            <a:off x="5218460" y="5534299"/>
            <a:ext cx="363523" cy="32724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D2F7A2D6-4B84-4F8B-BE7E-A008111D326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60097">
            <a:off x="7031531" y="5952608"/>
            <a:ext cx="344282" cy="309927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F5C7E634-CA5A-4CA2-A98F-DF0B748489C4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35390" y="4084157"/>
            <a:ext cx="1066779" cy="1157513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66F79E57-7C9B-46FE-90A9-78C6B6803207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738290">
            <a:off x="7175143" y="5161753"/>
            <a:ext cx="673261" cy="730525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9F65BE7E-49B6-4014-B23F-E5B0957D37F2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89655" l="0" r="92743">
                        <a14:foregroundMark x1="68795" y1="4310" x2="78084" y2="517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0800" y="0"/>
            <a:ext cx="6223430" cy="1054100"/>
          </a:xfrm>
          <a:custGeom>
            <a:avLst/>
            <a:gdLst>
              <a:gd name="connsiteX0" fmla="*/ 0 w 6223430"/>
              <a:gd name="connsiteY0" fmla="*/ 0 h 1054100"/>
              <a:gd name="connsiteX1" fmla="*/ 6223430 w 6223430"/>
              <a:gd name="connsiteY1" fmla="*/ 0 h 1054100"/>
              <a:gd name="connsiteX2" fmla="*/ 6223430 w 6223430"/>
              <a:gd name="connsiteY2" fmla="*/ 1054100 h 1054100"/>
              <a:gd name="connsiteX3" fmla="*/ 0 w 6223430"/>
              <a:gd name="connsiteY3" fmla="*/ 1054100 h 1054100"/>
              <a:gd name="connsiteX4" fmla="*/ 0 w 6223430"/>
              <a:gd name="connsiteY4" fmla="*/ 0 h 105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23430" h="1054100">
                <a:moveTo>
                  <a:pt x="0" y="0"/>
                </a:moveTo>
                <a:lnTo>
                  <a:pt x="6223430" y="0"/>
                </a:lnTo>
                <a:lnTo>
                  <a:pt x="6223430" y="1054100"/>
                </a:lnTo>
                <a:lnTo>
                  <a:pt x="0" y="10541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9E876459-DC77-4B14-8AD2-9A9E1900FB7F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74858">
            <a:off x="268225" y="1487755"/>
            <a:ext cx="1676865" cy="2931031"/>
          </a:xfrm>
          <a:prstGeom prst="rect">
            <a:avLst/>
          </a:prstGeom>
        </p:spPr>
      </p:pic>
      <p:sp>
        <p:nvSpPr>
          <p:cNvPr id="14" name="文本框 7">
            <a:extLst>
              <a:ext uri="{FF2B5EF4-FFF2-40B4-BE49-F238E27FC236}">
                <a16:creationId xmlns:a16="http://schemas.microsoft.com/office/drawing/2014/main" id="{D98D4F9B-ADBF-4831-91C0-0678CF415077}"/>
              </a:ext>
            </a:extLst>
          </p:cNvPr>
          <p:cNvSpPr txBox="1"/>
          <p:nvPr/>
        </p:nvSpPr>
        <p:spPr>
          <a:xfrm>
            <a:off x="6569780" y="0"/>
            <a:ext cx="36206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err="1">
                <a:solidFill>
                  <a:srgbClr val="00B0F0"/>
                </a:solidFill>
                <a:latin typeface="iCiel Ciaobella" pitchFamily="50" charset="0"/>
                <a:ea typeface="思源黑体 CN Bold" panose="020B0800000000000000" pitchFamily="34" charset="-122"/>
                <a:cs typeface="Calibri" panose="020F0502020204030204" pitchFamily="34" charset="0"/>
              </a:rPr>
              <a:t>Lỗi</a:t>
            </a:r>
            <a:r>
              <a:rPr lang="en-US" altLang="zh-CN" sz="5400" b="1" dirty="0">
                <a:solidFill>
                  <a:srgbClr val="00B0F0"/>
                </a:solidFill>
                <a:latin typeface="iCiel Ciaobella" pitchFamily="50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iCiel Ciaobella" pitchFamily="50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chính</a:t>
            </a:r>
            <a:r>
              <a:rPr lang="en-US" altLang="zh-CN" sz="5400" b="1" dirty="0">
                <a:solidFill>
                  <a:srgbClr val="00B0F0"/>
                </a:solidFill>
                <a:latin typeface="iCiel Ciaobella" pitchFamily="50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iCiel Ciaobella" pitchFamily="50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tả</a:t>
            </a:r>
            <a:endParaRPr lang="zh-CN" altLang="en-US" sz="5400" b="1" i="0" dirty="0">
              <a:solidFill>
                <a:srgbClr val="00B0F0"/>
              </a:solidFill>
              <a:effectLst/>
              <a:latin typeface="iCiel Ciaobella" pitchFamily="50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27" name="文本框 7">
            <a:extLst>
              <a:ext uri="{FF2B5EF4-FFF2-40B4-BE49-F238E27FC236}">
                <a16:creationId xmlns:a16="http://schemas.microsoft.com/office/drawing/2014/main" id="{C207507B-4C9B-4CFA-A30E-98E4F7210798}"/>
              </a:ext>
            </a:extLst>
          </p:cNvPr>
          <p:cNvSpPr txBox="1"/>
          <p:nvPr/>
        </p:nvSpPr>
        <p:spPr>
          <a:xfrm>
            <a:off x="5279138" y="1254567"/>
            <a:ext cx="15592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Từ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sai</a:t>
            </a:r>
            <a:endParaRPr lang="zh-CN" altLang="en-US" sz="40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28" name="文本框 7">
            <a:extLst>
              <a:ext uri="{FF2B5EF4-FFF2-40B4-BE49-F238E27FC236}">
                <a16:creationId xmlns:a16="http://schemas.microsoft.com/office/drawing/2014/main" id="{F4024A5D-83E5-49DF-B6C8-5AC5E86EF44C}"/>
              </a:ext>
            </a:extLst>
          </p:cNvPr>
          <p:cNvSpPr txBox="1"/>
          <p:nvPr/>
        </p:nvSpPr>
        <p:spPr>
          <a:xfrm>
            <a:off x="5440569" y="2097080"/>
            <a:ext cx="15592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Từ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sai</a:t>
            </a:r>
            <a:endParaRPr lang="zh-CN" altLang="en-US" sz="40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29" name="文本框 7">
            <a:extLst>
              <a:ext uri="{FF2B5EF4-FFF2-40B4-BE49-F238E27FC236}">
                <a16:creationId xmlns:a16="http://schemas.microsoft.com/office/drawing/2014/main" id="{6015F435-3224-4D4C-B6D6-F8DE4B75EFEE}"/>
              </a:ext>
            </a:extLst>
          </p:cNvPr>
          <p:cNvSpPr txBox="1"/>
          <p:nvPr/>
        </p:nvSpPr>
        <p:spPr>
          <a:xfrm>
            <a:off x="5644395" y="2919411"/>
            <a:ext cx="15592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Từ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sai</a:t>
            </a:r>
            <a:endParaRPr lang="zh-CN" altLang="en-US" sz="40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30" name="文本框 7">
            <a:extLst>
              <a:ext uri="{FF2B5EF4-FFF2-40B4-BE49-F238E27FC236}">
                <a16:creationId xmlns:a16="http://schemas.microsoft.com/office/drawing/2014/main" id="{16CC972E-5B01-4F6A-8BEF-FB87F92E2847}"/>
              </a:ext>
            </a:extLst>
          </p:cNvPr>
          <p:cNvSpPr txBox="1"/>
          <p:nvPr/>
        </p:nvSpPr>
        <p:spPr>
          <a:xfrm>
            <a:off x="5846614" y="3684682"/>
            <a:ext cx="15592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Từ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sai</a:t>
            </a:r>
            <a:endParaRPr lang="zh-CN" altLang="en-US" sz="40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3C7E853D-297D-4604-BDBA-BC9B532BE9B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224220" y="1254567"/>
            <a:ext cx="1112069" cy="606583"/>
          </a:xfrm>
          <a:prstGeom prst="rect">
            <a:avLst/>
          </a:prstGeom>
        </p:spPr>
      </p:pic>
      <p:pic>
        <p:nvPicPr>
          <p:cNvPr id="35" name="Picture 2">
            <a:extLst>
              <a:ext uri="{FF2B5EF4-FFF2-40B4-BE49-F238E27FC236}">
                <a16:creationId xmlns:a16="http://schemas.microsoft.com/office/drawing/2014/main" id="{57347DA4-8791-42FF-BFAC-01E35391268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358180" y="2098373"/>
            <a:ext cx="1112069" cy="606583"/>
          </a:xfrm>
          <a:prstGeom prst="rect">
            <a:avLst/>
          </a:prstGeom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71680BB4-EDB8-4EAF-B335-DF9308B539D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480934" y="2942179"/>
            <a:ext cx="1112069" cy="606583"/>
          </a:xfrm>
          <a:prstGeom prst="rect">
            <a:avLst/>
          </a:prstGeom>
        </p:spPr>
      </p:pic>
      <p:pic>
        <p:nvPicPr>
          <p:cNvPr id="37" name="Picture 2">
            <a:extLst>
              <a:ext uri="{FF2B5EF4-FFF2-40B4-BE49-F238E27FC236}">
                <a16:creationId xmlns:a16="http://schemas.microsoft.com/office/drawing/2014/main" id="{BC151198-C383-4627-AEE0-8B1F9179C27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667502" y="3785985"/>
            <a:ext cx="1112069" cy="606583"/>
          </a:xfrm>
          <a:prstGeom prst="rect">
            <a:avLst/>
          </a:prstGeom>
        </p:spPr>
      </p:pic>
      <p:sp>
        <p:nvSpPr>
          <p:cNvPr id="38" name="文本框 7">
            <a:extLst>
              <a:ext uri="{FF2B5EF4-FFF2-40B4-BE49-F238E27FC236}">
                <a16:creationId xmlns:a16="http://schemas.microsoft.com/office/drawing/2014/main" id="{F35E5130-2028-49E6-9A47-E75B5E53E457}"/>
              </a:ext>
            </a:extLst>
          </p:cNvPr>
          <p:cNvSpPr txBox="1"/>
          <p:nvPr/>
        </p:nvSpPr>
        <p:spPr>
          <a:xfrm>
            <a:off x="8548573" y="1254567"/>
            <a:ext cx="2218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Từ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đúng</a:t>
            </a:r>
            <a:endParaRPr lang="zh-CN" altLang="en-US" sz="40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39" name="文本框 7">
            <a:extLst>
              <a:ext uri="{FF2B5EF4-FFF2-40B4-BE49-F238E27FC236}">
                <a16:creationId xmlns:a16="http://schemas.microsoft.com/office/drawing/2014/main" id="{D4C831D2-BF48-4B97-9A16-1E5C69B26477}"/>
              </a:ext>
            </a:extLst>
          </p:cNvPr>
          <p:cNvSpPr txBox="1"/>
          <p:nvPr/>
        </p:nvSpPr>
        <p:spPr>
          <a:xfrm>
            <a:off x="8808622" y="2077048"/>
            <a:ext cx="2218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Từ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đúng</a:t>
            </a:r>
            <a:endParaRPr lang="zh-CN" altLang="en-US" sz="40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40" name="文本框 7">
            <a:extLst>
              <a:ext uri="{FF2B5EF4-FFF2-40B4-BE49-F238E27FC236}">
                <a16:creationId xmlns:a16="http://schemas.microsoft.com/office/drawing/2014/main" id="{14DFA9E9-CAD5-46E8-81DB-36F1326628C7}"/>
              </a:ext>
            </a:extLst>
          </p:cNvPr>
          <p:cNvSpPr txBox="1"/>
          <p:nvPr/>
        </p:nvSpPr>
        <p:spPr>
          <a:xfrm>
            <a:off x="9052956" y="2911579"/>
            <a:ext cx="2218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Từ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đúng</a:t>
            </a:r>
            <a:endParaRPr lang="zh-CN" altLang="en-US" sz="40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41" name="文本框 7">
            <a:extLst>
              <a:ext uri="{FF2B5EF4-FFF2-40B4-BE49-F238E27FC236}">
                <a16:creationId xmlns:a16="http://schemas.microsoft.com/office/drawing/2014/main" id="{DF947470-6771-48AB-A263-5D18F1E9D53A}"/>
              </a:ext>
            </a:extLst>
          </p:cNvPr>
          <p:cNvSpPr txBox="1"/>
          <p:nvPr/>
        </p:nvSpPr>
        <p:spPr>
          <a:xfrm>
            <a:off x="9327765" y="3707497"/>
            <a:ext cx="2218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Từ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đúng</a:t>
            </a:r>
            <a:endParaRPr lang="zh-CN" altLang="en-US" sz="40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90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7" grpId="0"/>
      <p:bldP spid="28" grpId="0"/>
      <p:bldP spid="29" grpId="0"/>
      <p:bldP spid="30" grpId="0"/>
      <p:bldP spid="38" grpId="0"/>
      <p:bldP spid="39" grpId="0"/>
      <p:bldP spid="40" grpId="0"/>
      <p:bldP spid="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6713A1D6-A4BE-4991-9AF1-49E30C982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7765" y="0"/>
            <a:ext cx="2864235" cy="729654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290E7F85-8977-4683-B986-8AB14A7EFB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0" y="-1079501"/>
            <a:ext cx="6775903" cy="9217379"/>
          </a:xfrm>
          <a:custGeom>
            <a:avLst/>
            <a:gdLst>
              <a:gd name="connsiteX0" fmla="*/ 0 w 6775903"/>
              <a:gd name="connsiteY0" fmla="*/ 0 h 9217379"/>
              <a:gd name="connsiteX1" fmla="*/ 6775903 w 6775903"/>
              <a:gd name="connsiteY1" fmla="*/ 0 h 9217379"/>
              <a:gd name="connsiteX2" fmla="*/ 6775903 w 6775903"/>
              <a:gd name="connsiteY2" fmla="*/ 9217379 h 9217379"/>
              <a:gd name="connsiteX3" fmla="*/ 0 w 6775903"/>
              <a:gd name="connsiteY3" fmla="*/ 9217379 h 9217379"/>
              <a:gd name="connsiteX4" fmla="*/ 0 w 6775903"/>
              <a:gd name="connsiteY4" fmla="*/ 1054101 h 9217379"/>
              <a:gd name="connsiteX5" fmla="*/ 6223430 w 6775903"/>
              <a:gd name="connsiteY5" fmla="*/ 1054101 h 9217379"/>
              <a:gd name="connsiteX6" fmla="*/ 6223430 w 6775903"/>
              <a:gd name="connsiteY6" fmla="*/ 1 h 9217379"/>
              <a:gd name="connsiteX7" fmla="*/ 0 w 6775903"/>
              <a:gd name="connsiteY7" fmla="*/ 1 h 9217379"/>
              <a:gd name="connsiteX8" fmla="*/ 0 w 6775903"/>
              <a:gd name="connsiteY8" fmla="*/ 0 h 9217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75903" h="9217379">
                <a:moveTo>
                  <a:pt x="0" y="0"/>
                </a:moveTo>
                <a:lnTo>
                  <a:pt x="6775903" y="0"/>
                </a:lnTo>
                <a:lnTo>
                  <a:pt x="6775903" y="9217379"/>
                </a:lnTo>
                <a:lnTo>
                  <a:pt x="0" y="9217379"/>
                </a:lnTo>
                <a:lnTo>
                  <a:pt x="0" y="1054101"/>
                </a:lnTo>
                <a:lnTo>
                  <a:pt x="6223430" y="1054101"/>
                </a:lnTo>
                <a:lnTo>
                  <a:pt x="6223430" y="1"/>
                </a:lnTo>
                <a:lnTo>
                  <a:pt x="0" y="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CB6D89BA-7B35-404C-B3A3-089D06B71A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C52A75E-DE7E-4EE2-9ABF-718355EAB66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4F3FAEBA-38BC-4116-A388-71DCB6381BC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1637" y="4683482"/>
            <a:ext cx="615853" cy="55439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9C6F34A2-12BA-4CAE-B014-D0BBB619992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32540">
            <a:off x="4818895" y="5534973"/>
            <a:ext cx="363523" cy="32724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D2F7A2D6-4B84-4F8B-BE7E-A008111D326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60097">
            <a:off x="7031531" y="5952608"/>
            <a:ext cx="344282" cy="309927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F5C7E634-CA5A-4CA2-A98F-DF0B748489C4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67775" y="4875737"/>
            <a:ext cx="1066779" cy="1157513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66F79E57-7C9B-46FE-90A9-78C6B6803207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738290">
            <a:off x="9109506" y="4998421"/>
            <a:ext cx="673261" cy="730525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B2E2DF5B-EB3A-449C-A85B-BB61FEF22ED9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9300" y="2116367"/>
            <a:ext cx="1298600" cy="3162848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9F65BE7E-49B6-4014-B23F-E5B0957D37F2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89655" l="0" r="92743">
                        <a14:foregroundMark x1="68795" y1="4310" x2="78084" y2="517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0800" y="0"/>
            <a:ext cx="6223430" cy="1054100"/>
          </a:xfrm>
          <a:custGeom>
            <a:avLst/>
            <a:gdLst>
              <a:gd name="connsiteX0" fmla="*/ 0 w 6223430"/>
              <a:gd name="connsiteY0" fmla="*/ 0 h 1054100"/>
              <a:gd name="connsiteX1" fmla="*/ 6223430 w 6223430"/>
              <a:gd name="connsiteY1" fmla="*/ 0 h 1054100"/>
              <a:gd name="connsiteX2" fmla="*/ 6223430 w 6223430"/>
              <a:gd name="connsiteY2" fmla="*/ 1054100 h 1054100"/>
              <a:gd name="connsiteX3" fmla="*/ 0 w 6223430"/>
              <a:gd name="connsiteY3" fmla="*/ 1054100 h 1054100"/>
              <a:gd name="connsiteX4" fmla="*/ 0 w 6223430"/>
              <a:gd name="connsiteY4" fmla="*/ 0 h 105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23430" h="1054100">
                <a:moveTo>
                  <a:pt x="0" y="0"/>
                </a:moveTo>
                <a:lnTo>
                  <a:pt x="6223430" y="0"/>
                </a:lnTo>
                <a:lnTo>
                  <a:pt x="6223430" y="1054100"/>
                </a:lnTo>
                <a:lnTo>
                  <a:pt x="0" y="10541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4" name="文本框 7">
            <a:extLst>
              <a:ext uri="{FF2B5EF4-FFF2-40B4-BE49-F238E27FC236}">
                <a16:creationId xmlns:a16="http://schemas.microsoft.com/office/drawing/2014/main" id="{DB67EC6B-CED8-4EB6-9A45-D438FCBE15C6}"/>
              </a:ext>
            </a:extLst>
          </p:cNvPr>
          <p:cNvSpPr txBox="1"/>
          <p:nvPr/>
        </p:nvSpPr>
        <p:spPr>
          <a:xfrm>
            <a:off x="6569780" y="0"/>
            <a:ext cx="36206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err="1">
                <a:solidFill>
                  <a:srgbClr val="00B0F0"/>
                </a:solidFill>
                <a:latin typeface="iCiel Ciaobella" pitchFamily="50" charset="0"/>
                <a:ea typeface="思源黑体 CN Bold" panose="020B0800000000000000" pitchFamily="34" charset="-122"/>
                <a:cs typeface="Calibri" panose="020F0502020204030204" pitchFamily="34" charset="0"/>
              </a:rPr>
              <a:t>Lỗi</a:t>
            </a:r>
            <a:r>
              <a:rPr lang="en-US" altLang="zh-CN" sz="5400" b="1" dirty="0">
                <a:solidFill>
                  <a:srgbClr val="00B0F0"/>
                </a:solidFill>
                <a:latin typeface="iCiel Ciaobella" pitchFamily="50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iCiel Ciaobella" pitchFamily="50" charset="0"/>
                <a:ea typeface="思源黑体 CN Bold" panose="020B0800000000000000" pitchFamily="34" charset="-122"/>
                <a:cs typeface="Calibri" panose="020F0502020204030204" pitchFamily="34" charset="0"/>
              </a:rPr>
              <a:t>dùng</a:t>
            </a:r>
            <a:r>
              <a:rPr lang="en-US" altLang="zh-CN" sz="5400" b="1" dirty="0">
                <a:solidFill>
                  <a:srgbClr val="00B0F0"/>
                </a:solidFill>
                <a:latin typeface="iCiel Ciaobella" pitchFamily="50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iCiel Ciaobella" pitchFamily="50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từ</a:t>
            </a:r>
            <a:endParaRPr lang="zh-CN" altLang="en-US" sz="5400" b="1" i="0" dirty="0">
              <a:solidFill>
                <a:srgbClr val="00B0F0"/>
              </a:solidFill>
              <a:effectLst/>
              <a:latin typeface="iCiel Ciaobella" pitchFamily="50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5" name="文本框 7">
            <a:extLst>
              <a:ext uri="{FF2B5EF4-FFF2-40B4-BE49-F238E27FC236}">
                <a16:creationId xmlns:a16="http://schemas.microsoft.com/office/drawing/2014/main" id="{5AE7A2E6-4497-4ECD-9B9B-8B8E4E34B764}"/>
              </a:ext>
            </a:extLst>
          </p:cNvPr>
          <p:cNvSpPr txBox="1"/>
          <p:nvPr/>
        </p:nvSpPr>
        <p:spPr>
          <a:xfrm>
            <a:off x="5476464" y="1252405"/>
            <a:ext cx="622343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Đuôi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thì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hơi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cụt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và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có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nhiều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lông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nó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luôn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gừ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gừ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lúc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đói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làm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lộ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ra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hàm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răng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trắng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tinh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…</a:t>
            </a:r>
            <a:endParaRPr lang="zh-CN" altLang="en-US" sz="35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A28BEBBF-6377-49EA-AD04-2D1BAD83B12E}"/>
              </a:ext>
            </a:extLst>
          </p:cNvPr>
          <p:cNvSpPr/>
          <p:nvPr/>
        </p:nvSpPr>
        <p:spPr>
          <a:xfrm>
            <a:off x="3517900" y="3339563"/>
            <a:ext cx="1819210" cy="97922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Sửa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文本框 7">
            <a:extLst>
              <a:ext uri="{FF2B5EF4-FFF2-40B4-BE49-F238E27FC236}">
                <a16:creationId xmlns:a16="http://schemas.microsoft.com/office/drawing/2014/main" id="{4AFBD6BF-B7A4-4BC4-86B2-4207971DF0DD}"/>
              </a:ext>
            </a:extLst>
          </p:cNvPr>
          <p:cNvSpPr txBox="1"/>
          <p:nvPr/>
        </p:nvSpPr>
        <p:spPr>
          <a:xfrm>
            <a:off x="5414626" y="3033600"/>
            <a:ext cx="622343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Đuôi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thì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hơi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ngắn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và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có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nhiều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lông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nó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luôn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gừ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gừ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mỗi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khi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cảm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thấy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đói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làm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lộ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ra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hàm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răng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trắng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tinh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…</a:t>
            </a:r>
            <a:endParaRPr lang="zh-CN" altLang="en-US" sz="35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65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" grpId="0" animBg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6713A1D6-A4BE-4991-9AF1-49E30C982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7765" y="0"/>
            <a:ext cx="2864235" cy="729654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290E7F85-8977-4683-B986-8AB14A7EFB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0" y="-1079501"/>
            <a:ext cx="6775903" cy="9217379"/>
          </a:xfrm>
          <a:custGeom>
            <a:avLst/>
            <a:gdLst>
              <a:gd name="connsiteX0" fmla="*/ 0 w 6775903"/>
              <a:gd name="connsiteY0" fmla="*/ 0 h 9217379"/>
              <a:gd name="connsiteX1" fmla="*/ 6775903 w 6775903"/>
              <a:gd name="connsiteY1" fmla="*/ 0 h 9217379"/>
              <a:gd name="connsiteX2" fmla="*/ 6775903 w 6775903"/>
              <a:gd name="connsiteY2" fmla="*/ 9217379 h 9217379"/>
              <a:gd name="connsiteX3" fmla="*/ 0 w 6775903"/>
              <a:gd name="connsiteY3" fmla="*/ 9217379 h 9217379"/>
              <a:gd name="connsiteX4" fmla="*/ 0 w 6775903"/>
              <a:gd name="connsiteY4" fmla="*/ 1054101 h 9217379"/>
              <a:gd name="connsiteX5" fmla="*/ 6223430 w 6775903"/>
              <a:gd name="connsiteY5" fmla="*/ 1054101 h 9217379"/>
              <a:gd name="connsiteX6" fmla="*/ 6223430 w 6775903"/>
              <a:gd name="connsiteY6" fmla="*/ 1 h 9217379"/>
              <a:gd name="connsiteX7" fmla="*/ 0 w 6775903"/>
              <a:gd name="connsiteY7" fmla="*/ 1 h 9217379"/>
              <a:gd name="connsiteX8" fmla="*/ 0 w 6775903"/>
              <a:gd name="connsiteY8" fmla="*/ 0 h 9217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75903" h="9217379">
                <a:moveTo>
                  <a:pt x="0" y="0"/>
                </a:moveTo>
                <a:lnTo>
                  <a:pt x="6775903" y="0"/>
                </a:lnTo>
                <a:lnTo>
                  <a:pt x="6775903" y="9217379"/>
                </a:lnTo>
                <a:lnTo>
                  <a:pt x="0" y="9217379"/>
                </a:lnTo>
                <a:lnTo>
                  <a:pt x="0" y="1054101"/>
                </a:lnTo>
                <a:lnTo>
                  <a:pt x="6223430" y="1054101"/>
                </a:lnTo>
                <a:lnTo>
                  <a:pt x="6223430" y="1"/>
                </a:lnTo>
                <a:lnTo>
                  <a:pt x="0" y="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CB6D89BA-7B35-404C-B3A3-089D06B71A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C52A75E-DE7E-4EE2-9ABF-718355EAB66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4F3FAEBA-38BC-4116-A388-71DCB6381BC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1637" y="4683482"/>
            <a:ext cx="615853" cy="55439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9C6F34A2-12BA-4CAE-B014-D0BBB619992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32540">
            <a:off x="4818895" y="5534973"/>
            <a:ext cx="363523" cy="32724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D2F7A2D6-4B84-4F8B-BE7E-A008111D326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60097">
            <a:off x="7031531" y="5952608"/>
            <a:ext cx="344282" cy="309927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F5C7E634-CA5A-4CA2-A98F-DF0B748489C4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23659" y="4986124"/>
            <a:ext cx="1066779" cy="1157513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66F79E57-7C9B-46FE-90A9-78C6B6803207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738290">
            <a:off x="10537784" y="4913953"/>
            <a:ext cx="673261" cy="730525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B2E2DF5B-EB3A-449C-A85B-BB61FEF22ED9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9300" y="2116367"/>
            <a:ext cx="1298600" cy="3162848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9F65BE7E-49B6-4014-B23F-E5B0957D37F2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89655" l="0" r="92743">
                        <a14:foregroundMark x1="68795" y1="4310" x2="78084" y2="517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0800" y="0"/>
            <a:ext cx="6223430" cy="1054100"/>
          </a:xfrm>
          <a:custGeom>
            <a:avLst/>
            <a:gdLst>
              <a:gd name="connsiteX0" fmla="*/ 0 w 6223430"/>
              <a:gd name="connsiteY0" fmla="*/ 0 h 1054100"/>
              <a:gd name="connsiteX1" fmla="*/ 6223430 w 6223430"/>
              <a:gd name="connsiteY1" fmla="*/ 0 h 1054100"/>
              <a:gd name="connsiteX2" fmla="*/ 6223430 w 6223430"/>
              <a:gd name="connsiteY2" fmla="*/ 1054100 h 1054100"/>
              <a:gd name="connsiteX3" fmla="*/ 0 w 6223430"/>
              <a:gd name="connsiteY3" fmla="*/ 1054100 h 1054100"/>
              <a:gd name="connsiteX4" fmla="*/ 0 w 6223430"/>
              <a:gd name="connsiteY4" fmla="*/ 0 h 105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23430" h="1054100">
                <a:moveTo>
                  <a:pt x="0" y="0"/>
                </a:moveTo>
                <a:lnTo>
                  <a:pt x="6223430" y="0"/>
                </a:lnTo>
                <a:lnTo>
                  <a:pt x="6223430" y="1054100"/>
                </a:lnTo>
                <a:lnTo>
                  <a:pt x="0" y="10541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4" name="文本框 7">
            <a:extLst>
              <a:ext uri="{FF2B5EF4-FFF2-40B4-BE49-F238E27FC236}">
                <a16:creationId xmlns:a16="http://schemas.microsoft.com/office/drawing/2014/main" id="{DB67EC6B-CED8-4EB6-9A45-D438FCBE15C6}"/>
              </a:ext>
            </a:extLst>
          </p:cNvPr>
          <p:cNvSpPr txBox="1"/>
          <p:nvPr/>
        </p:nvSpPr>
        <p:spPr>
          <a:xfrm>
            <a:off x="6569780" y="0"/>
            <a:ext cx="36206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err="1">
                <a:solidFill>
                  <a:srgbClr val="00B0F0"/>
                </a:solidFill>
                <a:latin typeface="iCiel Ciaobella" pitchFamily="50" charset="0"/>
                <a:ea typeface="思源黑体 CN Bold" panose="020B0800000000000000" pitchFamily="34" charset="-122"/>
                <a:cs typeface="Calibri" panose="020F0502020204030204" pitchFamily="34" charset="0"/>
              </a:rPr>
              <a:t>Lỗi</a:t>
            </a:r>
            <a:r>
              <a:rPr lang="en-US" altLang="zh-CN" sz="5400" b="1" dirty="0">
                <a:solidFill>
                  <a:srgbClr val="00B0F0"/>
                </a:solidFill>
                <a:latin typeface="iCiel Ciaobella" pitchFamily="50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iCiel Ciaobella" pitchFamily="50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đặt</a:t>
            </a:r>
            <a:r>
              <a:rPr lang="en-US" altLang="zh-CN" sz="5400" b="1" dirty="0">
                <a:solidFill>
                  <a:srgbClr val="00B0F0"/>
                </a:solidFill>
                <a:latin typeface="iCiel Ciaobella" pitchFamily="50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iCiel Ciaobella" pitchFamily="50" charset="0"/>
                <a:ea typeface="思源黑体 CN Bold" panose="020B0800000000000000" pitchFamily="34" charset="-122"/>
                <a:cs typeface="Calibri" panose="020F0502020204030204" pitchFamily="34" charset="0"/>
              </a:rPr>
              <a:t>câu</a:t>
            </a:r>
            <a:endParaRPr lang="zh-CN" altLang="en-US" sz="5400" b="1" i="0" dirty="0">
              <a:solidFill>
                <a:srgbClr val="00B0F0"/>
              </a:solidFill>
              <a:effectLst/>
              <a:latin typeface="iCiel Ciaobella" pitchFamily="50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5" name="文本框 7">
            <a:extLst>
              <a:ext uri="{FF2B5EF4-FFF2-40B4-BE49-F238E27FC236}">
                <a16:creationId xmlns:a16="http://schemas.microsoft.com/office/drawing/2014/main" id="{5AE7A2E6-4497-4ECD-9B9B-8B8E4E34B764}"/>
              </a:ext>
            </a:extLst>
          </p:cNvPr>
          <p:cNvSpPr txBox="1"/>
          <p:nvPr/>
        </p:nvSpPr>
        <p:spPr>
          <a:xfrm>
            <a:off x="5476464" y="1252405"/>
            <a:ext cx="622343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Em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sẽ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thương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yêu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chú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và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chăm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sóc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cho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chú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cẩn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thận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như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người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em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của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mình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.</a:t>
            </a:r>
            <a:endParaRPr lang="zh-CN" altLang="en-US" sz="35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A28BEBBF-6377-49EA-AD04-2D1BAD83B12E}"/>
              </a:ext>
            </a:extLst>
          </p:cNvPr>
          <p:cNvSpPr/>
          <p:nvPr/>
        </p:nvSpPr>
        <p:spPr>
          <a:xfrm>
            <a:off x="3517900" y="3339563"/>
            <a:ext cx="1819210" cy="97922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Sửa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文本框 7">
            <a:extLst>
              <a:ext uri="{FF2B5EF4-FFF2-40B4-BE49-F238E27FC236}">
                <a16:creationId xmlns:a16="http://schemas.microsoft.com/office/drawing/2014/main" id="{4AFBD6BF-B7A4-4BC4-86B2-4207971DF0DD}"/>
              </a:ext>
            </a:extLst>
          </p:cNvPr>
          <p:cNvSpPr txBox="1"/>
          <p:nvPr/>
        </p:nvSpPr>
        <p:spPr>
          <a:xfrm>
            <a:off x="5414626" y="3033600"/>
            <a:ext cx="622343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Em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sẽ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luôn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yêu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quý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chú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chăm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sóc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chú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thật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cẩn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thận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và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luôn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xem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chú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như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là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người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bạn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thân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thiết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nhất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của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mình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.</a:t>
            </a:r>
            <a:endParaRPr lang="zh-CN" altLang="en-US" sz="3500" i="0" dirty="0">
              <a:solidFill>
                <a:srgbClr val="FF000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45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" grpId="0" animBg="1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6713A1D6-A4BE-4991-9AF1-49E30C982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7765" y="0"/>
            <a:ext cx="2864235" cy="729654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290E7F85-8977-4683-B986-8AB14A7EFB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0" y="-1079501"/>
            <a:ext cx="6775903" cy="9217379"/>
          </a:xfrm>
          <a:custGeom>
            <a:avLst/>
            <a:gdLst>
              <a:gd name="connsiteX0" fmla="*/ 0 w 6775903"/>
              <a:gd name="connsiteY0" fmla="*/ 0 h 9217379"/>
              <a:gd name="connsiteX1" fmla="*/ 6775903 w 6775903"/>
              <a:gd name="connsiteY1" fmla="*/ 0 h 9217379"/>
              <a:gd name="connsiteX2" fmla="*/ 6775903 w 6775903"/>
              <a:gd name="connsiteY2" fmla="*/ 9217379 h 9217379"/>
              <a:gd name="connsiteX3" fmla="*/ 0 w 6775903"/>
              <a:gd name="connsiteY3" fmla="*/ 9217379 h 9217379"/>
              <a:gd name="connsiteX4" fmla="*/ 0 w 6775903"/>
              <a:gd name="connsiteY4" fmla="*/ 1054101 h 9217379"/>
              <a:gd name="connsiteX5" fmla="*/ 6223430 w 6775903"/>
              <a:gd name="connsiteY5" fmla="*/ 1054101 h 9217379"/>
              <a:gd name="connsiteX6" fmla="*/ 6223430 w 6775903"/>
              <a:gd name="connsiteY6" fmla="*/ 1 h 9217379"/>
              <a:gd name="connsiteX7" fmla="*/ 0 w 6775903"/>
              <a:gd name="connsiteY7" fmla="*/ 1 h 9217379"/>
              <a:gd name="connsiteX8" fmla="*/ 0 w 6775903"/>
              <a:gd name="connsiteY8" fmla="*/ 0 h 9217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75903" h="9217379">
                <a:moveTo>
                  <a:pt x="0" y="0"/>
                </a:moveTo>
                <a:lnTo>
                  <a:pt x="6775903" y="0"/>
                </a:lnTo>
                <a:lnTo>
                  <a:pt x="6775903" y="9217379"/>
                </a:lnTo>
                <a:lnTo>
                  <a:pt x="0" y="9217379"/>
                </a:lnTo>
                <a:lnTo>
                  <a:pt x="0" y="1054101"/>
                </a:lnTo>
                <a:lnTo>
                  <a:pt x="6223430" y="1054101"/>
                </a:lnTo>
                <a:lnTo>
                  <a:pt x="6223430" y="1"/>
                </a:lnTo>
                <a:lnTo>
                  <a:pt x="0" y="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CB6D89BA-7B35-404C-B3A3-089D06B71A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4F3FAEBA-38BC-4116-A388-71DCB6381BC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1637" y="4683482"/>
            <a:ext cx="615853" cy="55439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9C6F34A2-12BA-4CAE-B014-D0BBB619992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32540">
            <a:off x="4818895" y="5534973"/>
            <a:ext cx="363523" cy="32724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D2F7A2D6-4B84-4F8B-BE7E-A008111D3263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60097">
            <a:off x="7031531" y="5952608"/>
            <a:ext cx="344282" cy="309927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F5C7E634-CA5A-4CA2-A98F-DF0B748489C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27903" y="4453686"/>
            <a:ext cx="1066779" cy="1157513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66F79E57-7C9B-46FE-90A9-78C6B680320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738290">
            <a:off x="7174231" y="4556249"/>
            <a:ext cx="673261" cy="730525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9F65BE7E-49B6-4014-B23F-E5B0957D37F2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89655" l="0" r="92743">
                        <a14:foregroundMark x1="68795" y1="4310" x2="78084" y2="517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0800" y="0"/>
            <a:ext cx="6223430" cy="1054100"/>
          </a:xfrm>
          <a:custGeom>
            <a:avLst/>
            <a:gdLst>
              <a:gd name="connsiteX0" fmla="*/ 0 w 6223430"/>
              <a:gd name="connsiteY0" fmla="*/ 0 h 1054100"/>
              <a:gd name="connsiteX1" fmla="*/ 6223430 w 6223430"/>
              <a:gd name="connsiteY1" fmla="*/ 0 h 1054100"/>
              <a:gd name="connsiteX2" fmla="*/ 6223430 w 6223430"/>
              <a:gd name="connsiteY2" fmla="*/ 1054100 h 1054100"/>
              <a:gd name="connsiteX3" fmla="*/ 0 w 6223430"/>
              <a:gd name="connsiteY3" fmla="*/ 1054100 h 1054100"/>
              <a:gd name="connsiteX4" fmla="*/ 0 w 6223430"/>
              <a:gd name="connsiteY4" fmla="*/ 0 h 105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23430" h="1054100">
                <a:moveTo>
                  <a:pt x="0" y="0"/>
                </a:moveTo>
                <a:lnTo>
                  <a:pt x="6223430" y="0"/>
                </a:lnTo>
                <a:lnTo>
                  <a:pt x="6223430" y="1054100"/>
                </a:lnTo>
                <a:lnTo>
                  <a:pt x="0" y="10541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0CFEF56-DCA3-41D2-9FCE-7D3F15D9E337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0341" y="3064136"/>
            <a:ext cx="3703678" cy="37147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C52A75E-DE7E-4EE2-9ABF-718355EAB665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sp>
        <p:nvSpPr>
          <p:cNvPr id="13" name="文本框 7">
            <a:extLst>
              <a:ext uri="{FF2B5EF4-FFF2-40B4-BE49-F238E27FC236}">
                <a16:creationId xmlns:a16="http://schemas.microsoft.com/office/drawing/2014/main" id="{078927B0-E401-4DA9-857A-D0E830EF7F42}"/>
              </a:ext>
            </a:extLst>
          </p:cNvPr>
          <p:cNvSpPr txBox="1"/>
          <p:nvPr/>
        </p:nvSpPr>
        <p:spPr>
          <a:xfrm>
            <a:off x="5085184" y="0"/>
            <a:ext cx="57943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 err="1">
                <a:solidFill>
                  <a:srgbClr val="FF0000"/>
                </a:solidFill>
                <a:latin typeface="UTM Amerika Sans" panose="02040603050506020204" pitchFamily="18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Tự</a:t>
            </a:r>
            <a:r>
              <a:rPr lang="en-US" altLang="zh-CN" sz="5400" dirty="0">
                <a:solidFill>
                  <a:srgbClr val="FF0000"/>
                </a:solidFill>
                <a:latin typeface="UTM Amerika Sans" panose="02040603050506020204" pitchFamily="18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UTM Amerika Sans" panose="02040603050506020204" pitchFamily="18" charset="0"/>
                <a:ea typeface="思源黑体 CN Bold" panose="020B0800000000000000" pitchFamily="34" charset="-122"/>
                <a:cs typeface="Calibri" panose="020F0502020204030204" pitchFamily="34" charset="0"/>
              </a:rPr>
              <a:t>sửa</a:t>
            </a:r>
            <a:r>
              <a:rPr lang="en-US" altLang="zh-CN" sz="5400" dirty="0">
                <a:solidFill>
                  <a:srgbClr val="FF0000"/>
                </a:solidFill>
                <a:latin typeface="UTM Amerika Sans" panose="02040603050506020204" pitchFamily="18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UTM Amerika Sans" panose="02040603050506020204" pitchFamily="18" charset="0"/>
                <a:ea typeface="思源黑体 CN Bold" panose="020B0800000000000000" pitchFamily="34" charset="-122"/>
                <a:cs typeface="Calibri" panose="020F0502020204030204" pitchFamily="34" charset="0"/>
              </a:rPr>
              <a:t>bài</a:t>
            </a:r>
            <a:r>
              <a:rPr lang="en-US" altLang="zh-CN" sz="5400" dirty="0">
                <a:solidFill>
                  <a:srgbClr val="FF0000"/>
                </a:solidFill>
                <a:latin typeface="UTM Amerika Sans" panose="02040603050506020204" pitchFamily="18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UTM Amerika Sans" panose="02040603050506020204" pitchFamily="18" charset="0"/>
                <a:ea typeface="思源黑体 CN Bold" panose="020B0800000000000000" pitchFamily="34" charset="-122"/>
                <a:cs typeface="Calibri" panose="020F0502020204030204" pitchFamily="34" charset="0"/>
              </a:rPr>
              <a:t>làm</a:t>
            </a:r>
            <a:r>
              <a:rPr lang="en-US" altLang="zh-CN" sz="5400" dirty="0">
                <a:solidFill>
                  <a:srgbClr val="FF0000"/>
                </a:solidFill>
                <a:latin typeface="UTM Amerika Sans" panose="02040603050506020204" pitchFamily="18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UTM Amerika Sans" panose="02040603050506020204" pitchFamily="18" charset="0"/>
                <a:ea typeface="思源黑体 CN Bold" panose="020B0800000000000000" pitchFamily="34" charset="-122"/>
                <a:cs typeface="Calibri" panose="020F0502020204030204" pitchFamily="34" charset="0"/>
              </a:rPr>
              <a:t>của</a:t>
            </a:r>
            <a:r>
              <a:rPr lang="en-US" altLang="zh-CN" sz="5400" dirty="0">
                <a:solidFill>
                  <a:srgbClr val="FF0000"/>
                </a:solidFill>
                <a:latin typeface="UTM Amerika Sans" panose="02040603050506020204" pitchFamily="18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UTM Amerika Sans" panose="02040603050506020204" pitchFamily="18" charset="0"/>
                <a:ea typeface="思源黑体 CN Bold" panose="020B0800000000000000" pitchFamily="34" charset="-122"/>
                <a:cs typeface="Calibri" panose="020F0502020204030204" pitchFamily="34" charset="0"/>
              </a:rPr>
              <a:t>em</a:t>
            </a:r>
            <a:endParaRPr lang="zh-CN" altLang="en-US" sz="5400" i="0" dirty="0">
              <a:solidFill>
                <a:srgbClr val="FF0000"/>
              </a:solidFill>
              <a:effectLst/>
              <a:latin typeface="UTM Amerika Sans" panose="02040603050506020204" pitchFamily="18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4" name="文本框 7">
            <a:extLst>
              <a:ext uri="{FF2B5EF4-FFF2-40B4-BE49-F238E27FC236}">
                <a16:creationId xmlns:a16="http://schemas.microsoft.com/office/drawing/2014/main" id="{F1AB93E5-578D-4100-989B-CDA0D7586267}"/>
              </a:ext>
            </a:extLst>
          </p:cNvPr>
          <p:cNvSpPr txBox="1"/>
          <p:nvPr/>
        </p:nvSpPr>
        <p:spPr>
          <a:xfrm>
            <a:off x="5320644" y="2014711"/>
            <a:ext cx="62234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Trao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đổi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với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bạn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để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kiểm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tra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việc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sửa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lỗi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.</a:t>
            </a:r>
            <a:endParaRPr lang="zh-CN" altLang="en-US" sz="35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477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372B7DDF-083A-47FE-9D4B-3463A04099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8151830A-0D01-43EC-9FC1-284C094E04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21221"/>
            <a:ext cx="3035300" cy="2536779"/>
          </a:xfrm>
          <a:prstGeom prst="rect">
            <a:avLst/>
          </a:prstGeom>
        </p:spPr>
      </p:pic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99C57FA-DEC3-4334-8C9B-A12081124603}"/>
              </a:ext>
            </a:extLst>
          </p:cNvPr>
          <p:cNvSpPr/>
          <p:nvPr/>
        </p:nvSpPr>
        <p:spPr>
          <a:xfrm>
            <a:off x="-13008" y="-3392"/>
            <a:ext cx="7647522" cy="5504305"/>
          </a:xfrm>
          <a:custGeom>
            <a:avLst/>
            <a:gdLst>
              <a:gd name="connsiteX0" fmla="*/ 3715657 w 3715657"/>
              <a:gd name="connsiteY0" fmla="*/ 0 h 2786743"/>
              <a:gd name="connsiteX1" fmla="*/ 3396343 w 3715657"/>
              <a:gd name="connsiteY1" fmla="*/ 609600 h 2786743"/>
              <a:gd name="connsiteX2" fmla="*/ 2786743 w 3715657"/>
              <a:gd name="connsiteY2" fmla="*/ 1901371 h 2786743"/>
              <a:gd name="connsiteX3" fmla="*/ 1465943 w 3715657"/>
              <a:gd name="connsiteY3" fmla="*/ 2670628 h 2786743"/>
              <a:gd name="connsiteX4" fmla="*/ 537028 w 3715657"/>
              <a:gd name="connsiteY4" fmla="*/ 2772228 h 2786743"/>
              <a:gd name="connsiteX5" fmla="*/ 0 w 3715657"/>
              <a:gd name="connsiteY5" fmla="*/ 2786743 h 2786743"/>
              <a:gd name="connsiteX6" fmla="*/ 29028 w 3715657"/>
              <a:gd name="connsiteY6" fmla="*/ 29028 h 2786743"/>
              <a:gd name="connsiteX7" fmla="*/ 3715657 w 3715657"/>
              <a:gd name="connsiteY7" fmla="*/ 0 h 2786743"/>
              <a:gd name="connsiteX0" fmla="*/ 3715657 w 3719667"/>
              <a:gd name="connsiteY0" fmla="*/ 0 h 2786743"/>
              <a:gd name="connsiteX1" fmla="*/ 3396343 w 3719667"/>
              <a:gd name="connsiteY1" fmla="*/ 609600 h 2786743"/>
              <a:gd name="connsiteX2" fmla="*/ 2786743 w 3719667"/>
              <a:gd name="connsiteY2" fmla="*/ 1901371 h 2786743"/>
              <a:gd name="connsiteX3" fmla="*/ 1465943 w 3719667"/>
              <a:gd name="connsiteY3" fmla="*/ 2670628 h 2786743"/>
              <a:gd name="connsiteX4" fmla="*/ 537028 w 3719667"/>
              <a:gd name="connsiteY4" fmla="*/ 2772228 h 2786743"/>
              <a:gd name="connsiteX5" fmla="*/ 0 w 3719667"/>
              <a:gd name="connsiteY5" fmla="*/ 2786743 h 2786743"/>
              <a:gd name="connsiteX6" fmla="*/ 29028 w 3719667"/>
              <a:gd name="connsiteY6" fmla="*/ 29028 h 2786743"/>
              <a:gd name="connsiteX7" fmla="*/ 3715657 w 3719667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836674"/>
              <a:gd name="connsiteX1" fmla="*/ 3396343 w 3720658"/>
              <a:gd name="connsiteY1" fmla="*/ 609600 h 2836674"/>
              <a:gd name="connsiteX2" fmla="*/ 2786743 w 3720658"/>
              <a:gd name="connsiteY2" fmla="*/ 1901371 h 2836674"/>
              <a:gd name="connsiteX3" fmla="*/ 1465943 w 3720658"/>
              <a:gd name="connsiteY3" fmla="*/ 2670628 h 2836674"/>
              <a:gd name="connsiteX4" fmla="*/ 537028 w 3720658"/>
              <a:gd name="connsiteY4" fmla="*/ 2772228 h 2836674"/>
              <a:gd name="connsiteX5" fmla="*/ 0 w 3720658"/>
              <a:gd name="connsiteY5" fmla="*/ 2786743 h 2836674"/>
              <a:gd name="connsiteX6" fmla="*/ 29028 w 3720658"/>
              <a:gd name="connsiteY6" fmla="*/ 29028 h 2836674"/>
              <a:gd name="connsiteX7" fmla="*/ 3715657 w 3720658"/>
              <a:gd name="connsiteY7" fmla="*/ 0 h 2836674"/>
              <a:gd name="connsiteX0" fmla="*/ 3715657 w 3720658"/>
              <a:gd name="connsiteY0" fmla="*/ 0 h 2912664"/>
              <a:gd name="connsiteX1" fmla="*/ 3396343 w 3720658"/>
              <a:gd name="connsiteY1" fmla="*/ 609600 h 2912664"/>
              <a:gd name="connsiteX2" fmla="*/ 2786743 w 3720658"/>
              <a:gd name="connsiteY2" fmla="*/ 1901371 h 2912664"/>
              <a:gd name="connsiteX3" fmla="*/ 1465943 w 3720658"/>
              <a:gd name="connsiteY3" fmla="*/ 2670628 h 2912664"/>
              <a:gd name="connsiteX4" fmla="*/ 537028 w 3720658"/>
              <a:gd name="connsiteY4" fmla="*/ 2772228 h 2912664"/>
              <a:gd name="connsiteX5" fmla="*/ 0 w 3720658"/>
              <a:gd name="connsiteY5" fmla="*/ 2786743 h 2912664"/>
              <a:gd name="connsiteX6" fmla="*/ 29028 w 3720658"/>
              <a:gd name="connsiteY6" fmla="*/ 29028 h 2912664"/>
              <a:gd name="connsiteX7" fmla="*/ 3715657 w 3720658"/>
              <a:gd name="connsiteY7" fmla="*/ 0 h 2912664"/>
              <a:gd name="connsiteX0" fmla="*/ 3715657 w 3720658"/>
              <a:gd name="connsiteY0" fmla="*/ 0 h 2912664"/>
              <a:gd name="connsiteX1" fmla="*/ 3396343 w 3720658"/>
              <a:gd name="connsiteY1" fmla="*/ 609600 h 2912664"/>
              <a:gd name="connsiteX2" fmla="*/ 2786743 w 3720658"/>
              <a:gd name="connsiteY2" fmla="*/ 1901371 h 2912664"/>
              <a:gd name="connsiteX3" fmla="*/ 1465943 w 3720658"/>
              <a:gd name="connsiteY3" fmla="*/ 2670628 h 2912664"/>
              <a:gd name="connsiteX4" fmla="*/ 537028 w 3720658"/>
              <a:gd name="connsiteY4" fmla="*/ 2772228 h 2912664"/>
              <a:gd name="connsiteX5" fmla="*/ 0 w 3720658"/>
              <a:gd name="connsiteY5" fmla="*/ 2786743 h 2912664"/>
              <a:gd name="connsiteX6" fmla="*/ 29028 w 3720658"/>
              <a:gd name="connsiteY6" fmla="*/ 29028 h 2912664"/>
              <a:gd name="connsiteX7" fmla="*/ 3715657 w 3720658"/>
              <a:gd name="connsiteY7" fmla="*/ 0 h 2912664"/>
              <a:gd name="connsiteX0" fmla="*/ 3715657 w 3720658"/>
              <a:gd name="connsiteY0" fmla="*/ 0 h 2921022"/>
              <a:gd name="connsiteX1" fmla="*/ 3396343 w 3720658"/>
              <a:gd name="connsiteY1" fmla="*/ 609600 h 2921022"/>
              <a:gd name="connsiteX2" fmla="*/ 2786743 w 3720658"/>
              <a:gd name="connsiteY2" fmla="*/ 1901371 h 2921022"/>
              <a:gd name="connsiteX3" fmla="*/ 1465943 w 3720658"/>
              <a:gd name="connsiteY3" fmla="*/ 2670628 h 2921022"/>
              <a:gd name="connsiteX4" fmla="*/ 537028 w 3720658"/>
              <a:gd name="connsiteY4" fmla="*/ 2772228 h 2921022"/>
              <a:gd name="connsiteX5" fmla="*/ 0 w 3720658"/>
              <a:gd name="connsiteY5" fmla="*/ 2786743 h 2921022"/>
              <a:gd name="connsiteX6" fmla="*/ 29028 w 3720658"/>
              <a:gd name="connsiteY6" fmla="*/ 29028 h 2921022"/>
              <a:gd name="connsiteX7" fmla="*/ 3715657 w 3720658"/>
              <a:gd name="connsiteY7" fmla="*/ 0 h 2921022"/>
              <a:gd name="connsiteX0" fmla="*/ 3729070 w 3734071"/>
              <a:gd name="connsiteY0" fmla="*/ 0 h 2921022"/>
              <a:gd name="connsiteX1" fmla="*/ 3409756 w 3734071"/>
              <a:gd name="connsiteY1" fmla="*/ 609600 h 2921022"/>
              <a:gd name="connsiteX2" fmla="*/ 2800156 w 3734071"/>
              <a:gd name="connsiteY2" fmla="*/ 1901371 h 2921022"/>
              <a:gd name="connsiteX3" fmla="*/ 1479356 w 3734071"/>
              <a:gd name="connsiteY3" fmla="*/ 2670628 h 2921022"/>
              <a:gd name="connsiteX4" fmla="*/ 550441 w 3734071"/>
              <a:gd name="connsiteY4" fmla="*/ 2772228 h 2921022"/>
              <a:gd name="connsiteX5" fmla="*/ 13413 w 3734071"/>
              <a:gd name="connsiteY5" fmla="*/ 2786743 h 2921022"/>
              <a:gd name="connsiteX6" fmla="*/ 0 w 3734071"/>
              <a:gd name="connsiteY6" fmla="*/ 5906 h 2921022"/>
              <a:gd name="connsiteX7" fmla="*/ 3729070 w 3734071"/>
              <a:gd name="connsiteY7" fmla="*/ 0 h 2921022"/>
              <a:gd name="connsiteX0" fmla="*/ 3721997 w 3726998"/>
              <a:gd name="connsiteY0" fmla="*/ 1801 h 2922823"/>
              <a:gd name="connsiteX1" fmla="*/ 3402683 w 3726998"/>
              <a:gd name="connsiteY1" fmla="*/ 611401 h 2922823"/>
              <a:gd name="connsiteX2" fmla="*/ 2793083 w 3726998"/>
              <a:gd name="connsiteY2" fmla="*/ 1903172 h 2922823"/>
              <a:gd name="connsiteX3" fmla="*/ 1472283 w 3726998"/>
              <a:gd name="connsiteY3" fmla="*/ 2672429 h 2922823"/>
              <a:gd name="connsiteX4" fmla="*/ 543368 w 3726998"/>
              <a:gd name="connsiteY4" fmla="*/ 2774029 h 2922823"/>
              <a:gd name="connsiteX5" fmla="*/ 6340 w 3726998"/>
              <a:gd name="connsiteY5" fmla="*/ 2788544 h 2922823"/>
              <a:gd name="connsiteX6" fmla="*/ 0 w 3726998"/>
              <a:gd name="connsiteY6" fmla="*/ 0 h 2922823"/>
              <a:gd name="connsiteX7" fmla="*/ 3721997 w 3726998"/>
              <a:gd name="connsiteY7" fmla="*/ 1801 h 2922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6998" h="2922823">
                <a:moveTo>
                  <a:pt x="3721997" y="1801"/>
                </a:moveTo>
                <a:cubicBezTo>
                  <a:pt x="3760702" y="292087"/>
                  <a:pt x="3567178" y="524315"/>
                  <a:pt x="3402683" y="611401"/>
                </a:cubicBezTo>
                <a:cubicBezTo>
                  <a:pt x="3547826" y="1245191"/>
                  <a:pt x="3417198" y="1704811"/>
                  <a:pt x="2793083" y="1903172"/>
                </a:cubicBezTo>
                <a:cubicBezTo>
                  <a:pt x="2701158" y="2435362"/>
                  <a:pt x="2086722" y="2938524"/>
                  <a:pt x="1472283" y="2672429"/>
                </a:cubicBezTo>
                <a:cubicBezTo>
                  <a:pt x="1206188" y="2996582"/>
                  <a:pt x="794949" y="2957876"/>
                  <a:pt x="543368" y="2774029"/>
                </a:cubicBezTo>
                <a:cubicBezTo>
                  <a:pt x="364359" y="2982067"/>
                  <a:pt x="112778" y="2957877"/>
                  <a:pt x="6340" y="2788544"/>
                </a:cubicBezTo>
                <a:cubicBezTo>
                  <a:pt x="4227" y="1859029"/>
                  <a:pt x="2113" y="929515"/>
                  <a:pt x="0" y="0"/>
                </a:cubicBezTo>
                <a:lnTo>
                  <a:pt x="3721997" y="18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14300" algn="tl" rotWithShape="0">
              <a:srgbClr val="A05B2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09F2CD9-C2C8-4995-98A4-C36EC723BAFB}"/>
              </a:ext>
            </a:extLst>
          </p:cNvPr>
          <p:cNvSpPr txBox="1"/>
          <p:nvPr/>
        </p:nvSpPr>
        <p:spPr>
          <a:xfrm>
            <a:off x="-13010" y="2073353"/>
            <a:ext cx="68751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dirty="0">
                <a:solidFill>
                  <a:srgbClr val="A05B2E"/>
                </a:solidFill>
                <a:latin typeface="UTM Brushtip-C" panose="02040403050506020204" pitchFamily="18" charset="0"/>
                <a:ea typeface="思源黑体 CN Bold" panose="020B0800000000000000" pitchFamily="34" charset="-122"/>
              </a:rPr>
              <a:t>3. </a:t>
            </a:r>
            <a:r>
              <a:rPr lang="en-US" altLang="zh-CN" sz="6000" b="1" dirty="0" err="1">
                <a:solidFill>
                  <a:srgbClr val="A05B2E"/>
                </a:solidFill>
                <a:latin typeface="UTM Brushtip-C" panose="02040403050506020204" pitchFamily="18" charset="0"/>
                <a:ea typeface="思源黑体 CN Bold" panose="020B0800000000000000" pitchFamily="34" charset="-122"/>
              </a:rPr>
              <a:t>Tham</a:t>
            </a:r>
            <a:r>
              <a:rPr lang="en-US" altLang="zh-CN" sz="6000" b="1" dirty="0">
                <a:solidFill>
                  <a:srgbClr val="A05B2E"/>
                </a:solidFill>
                <a:latin typeface="UTM Brushtip-C" panose="020404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6000" b="1" dirty="0" err="1">
                <a:solidFill>
                  <a:srgbClr val="A05B2E"/>
                </a:solidFill>
                <a:latin typeface="UTM Brushtip-C" panose="02040403050506020204" pitchFamily="18" charset="0"/>
                <a:ea typeface="思源黑体 CN Bold" panose="020B0800000000000000" pitchFamily="34" charset="-122"/>
              </a:rPr>
              <a:t>khảo</a:t>
            </a:r>
            <a:r>
              <a:rPr lang="en-US" altLang="zh-CN" sz="6000" b="1" dirty="0">
                <a:solidFill>
                  <a:srgbClr val="A05B2E"/>
                </a:solidFill>
                <a:latin typeface="UTM Brushtip-C" panose="020404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6000" b="1" dirty="0" err="1">
                <a:solidFill>
                  <a:srgbClr val="A05B2E"/>
                </a:solidFill>
                <a:latin typeface="UTM Brushtip-C" panose="02040403050506020204" pitchFamily="18" charset="0"/>
                <a:ea typeface="思源黑体 CN Bold" panose="020B0800000000000000" pitchFamily="34" charset="-122"/>
              </a:rPr>
              <a:t>bài</a:t>
            </a:r>
            <a:r>
              <a:rPr lang="en-US" altLang="zh-CN" sz="6000" b="1" dirty="0">
                <a:solidFill>
                  <a:srgbClr val="A05B2E"/>
                </a:solidFill>
                <a:latin typeface="UTM Brushtip-C" panose="020404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6000" b="1" dirty="0" err="1">
                <a:solidFill>
                  <a:srgbClr val="A05B2E"/>
                </a:solidFill>
                <a:latin typeface="UTM Brushtip-C" panose="02040403050506020204" pitchFamily="18" charset="0"/>
                <a:ea typeface="思源黑体 CN Bold" panose="020B0800000000000000" pitchFamily="34" charset="-122"/>
              </a:rPr>
              <a:t>văn</a:t>
            </a:r>
            <a:r>
              <a:rPr lang="en-US" altLang="zh-CN" sz="6000" b="1" dirty="0">
                <a:solidFill>
                  <a:srgbClr val="A05B2E"/>
                </a:solidFill>
                <a:latin typeface="UTM Brushtip-C" panose="02040403050506020204" pitchFamily="18" charset="0"/>
                <a:ea typeface="思源黑体 CN Bold" panose="020B0800000000000000" pitchFamily="34" charset="-122"/>
              </a:rPr>
              <a:t> hay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A05B2E"/>
              </a:solidFill>
              <a:effectLst/>
              <a:uLnTx/>
              <a:uFillTx/>
              <a:latin typeface="UTM Brushtip-C" panose="02040403050506020204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2FA8F339-941A-4974-96FA-52C9EA80C5A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2065" y="2308515"/>
            <a:ext cx="3793936" cy="2711975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6743661A-D105-41AC-ACF8-9474A838D09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25021" y="435346"/>
            <a:ext cx="1306285" cy="1202516"/>
          </a:xfrm>
          <a:custGeom>
            <a:avLst/>
            <a:gdLst>
              <a:gd name="connsiteX0" fmla="*/ 0 w 1193800"/>
              <a:gd name="connsiteY0" fmla="*/ 0 h 1098967"/>
              <a:gd name="connsiteX1" fmla="*/ 1193800 w 1193800"/>
              <a:gd name="connsiteY1" fmla="*/ 0 h 1098967"/>
              <a:gd name="connsiteX2" fmla="*/ 1193800 w 1193800"/>
              <a:gd name="connsiteY2" fmla="*/ 1098967 h 1098967"/>
              <a:gd name="connsiteX3" fmla="*/ 0 w 1193800"/>
              <a:gd name="connsiteY3" fmla="*/ 1098967 h 1098967"/>
              <a:gd name="connsiteX4" fmla="*/ 0 w 1193800"/>
              <a:gd name="connsiteY4" fmla="*/ 0 h 1098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1098967">
                <a:moveTo>
                  <a:pt x="0" y="0"/>
                </a:moveTo>
                <a:lnTo>
                  <a:pt x="1193800" y="0"/>
                </a:lnTo>
                <a:lnTo>
                  <a:pt x="1193800" y="1098967"/>
                </a:lnTo>
                <a:lnTo>
                  <a:pt x="0" y="1098967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EF263FA6-E284-4980-9F8B-F16F041FBE4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628" y="4133798"/>
            <a:ext cx="1066779" cy="1157513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83D10C93-D379-40A0-87B6-3D49B94E1D1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9060759">
            <a:off x="10991091" y="904955"/>
            <a:ext cx="1110343" cy="1157513"/>
          </a:xfrm>
          <a:custGeom>
            <a:avLst/>
            <a:gdLst>
              <a:gd name="connsiteX0" fmla="*/ 0 w 1110343"/>
              <a:gd name="connsiteY0" fmla="*/ 0 h 1157513"/>
              <a:gd name="connsiteX1" fmla="*/ 1110343 w 1110343"/>
              <a:gd name="connsiteY1" fmla="*/ 0 h 1157513"/>
              <a:gd name="connsiteX2" fmla="*/ 1110343 w 1110343"/>
              <a:gd name="connsiteY2" fmla="*/ 1157513 h 1157513"/>
              <a:gd name="connsiteX3" fmla="*/ 0 w 1110343"/>
              <a:gd name="connsiteY3" fmla="*/ 1157513 h 1157513"/>
              <a:gd name="connsiteX4" fmla="*/ 0 w 1110343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343" h="1157513">
                <a:moveTo>
                  <a:pt x="0" y="0"/>
                </a:moveTo>
                <a:lnTo>
                  <a:pt x="1110343" y="0"/>
                </a:lnTo>
                <a:lnTo>
                  <a:pt x="1110343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348DF1D2-4EA3-4670-BE58-9762BC778ED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02328" y="5427599"/>
            <a:ext cx="1193800" cy="921692"/>
          </a:xfrm>
          <a:custGeom>
            <a:avLst/>
            <a:gdLst>
              <a:gd name="connsiteX0" fmla="*/ 0 w 1193800"/>
              <a:gd name="connsiteY0" fmla="*/ 0 h 921692"/>
              <a:gd name="connsiteX1" fmla="*/ 1193800 w 1193800"/>
              <a:gd name="connsiteY1" fmla="*/ 0 h 921692"/>
              <a:gd name="connsiteX2" fmla="*/ 1193800 w 1193800"/>
              <a:gd name="connsiteY2" fmla="*/ 921692 h 921692"/>
              <a:gd name="connsiteX3" fmla="*/ 0 w 1193800"/>
              <a:gd name="connsiteY3" fmla="*/ 921692 h 921692"/>
              <a:gd name="connsiteX4" fmla="*/ 0 w 1193800"/>
              <a:gd name="connsiteY4" fmla="*/ 0 h 92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921692">
                <a:moveTo>
                  <a:pt x="0" y="0"/>
                </a:moveTo>
                <a:lnTo>
                  <a:pt x="1193800" y="0"/>
                </a:lnTo>
                <a:lnTo>
                  <a:pt x="1193800" y="921692"/>
                </a:lnTo>
                <a:lnTo>
                  <a:pt x="0" y="92169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024FAC89-250F-41C8-919B-BE909E8014F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0827890" y="3729154"/>
            <a:ext cx="83457" cy="1157513"/>
          </a:xfrm>
          <a:custGeom>
            <a:avLst/>
            <a:gdLst>
              <a:gd name="connsiteX0" fmla="*/ 0 w 83457"/>
              <a:gd name="connsiteY0" fmla="*/ 0 h 1157513"/>
              <a:gd name="connsiteX1" fmla="*/ 83457 w 83457"/>
              <a:gd name="connsiteY1" fmla="*/ 0 h 1157513"/>
              <a:gd name="connsiteX2" fmla="*/ 83457 w 83457"/>
              <a:gd name="connsiteY2" fmla="*/ 1157513 h 1157513"/>
              <a:gd name="connsiteX3" fmla="*/ 0 w 83457"/>
              <a:gd name="connsiteY3" fmla="*/ 1157513 h 1157513"/>
              <a:gd name="connsiteX4" fmla="*/ 0 w 83457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457" h="1157513">
                <a:moveTo>
                  <a:pt x="0" y="0"/>
                </a:moveTo>
                <a:lnTo>
                  <a:pt x="83457" y="0"/>
                </a:lnTo>
                <a:lnTo>
                  <a:pt x="83457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C40C77ED-82FD-46B7-B54B-BAA81C87283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290547">
            <a:off x="6414838" y="-141781"/>
            <a:ext cx="1395831" cy="1077673"/>
          </a:xfrm>
          <a:custGeom>
            <a:avLst/>
            <a:gdLst>
              <a:gd name="connsiteX0" fmla="*/ 0 w 1193800"/>
              <a:gd name="connsiteY0" fmla="*/ 0 h 921692"/>
              <a:gd name="connsiteX1" fmla="*/ 1193800 w 1193800"/>
              <a:gd name="connsiteY1" fmla="*/ 0 h 921692"/>
              <a:gd name="connsiteX2" fmla="*/ 1193800 w 1193800"/>
              <a:gd name="connsiteY2" fmla="*/ 921692 h 921692"/>
              <a:gd name="connsiteX3" fmla="*/ 0 w 1193800"/>
              <a:gd name="connsiteY3" fmla="*/ 921692 h 921692"/>
              <a:gd name="connsiteX4" fmla="*/ 0 w 1193800"/>
              <a:gd name="connsiteY4" fmla="*/ 0 h 92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921692">
                <a:moveTo>
                  <a:pt x="0" y="0"/>
                </a:moveTo>
                <a:lnTo>
                  <a:pt x="1193800" y="0"/>
                </a:lnTo>
                <a:lnTo>
                  <a:pt x="1193800" y="921692"/>
                </a:lnTo>
                <a:lnTo>
                  <a:pt x="0" y="92169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C9715410-22CA-411F-B0F1-F48928236ED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738290">
            <a:off x="1342157" y="4385299"/>
            <a:ext cx="673261" cy="730525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D4A29C20-4564-4859-A2F8-53DE42E6F8C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693920" flipV="1">
            <a:off x="2976901" y="6267224"/>
            <a:ext cx="520537" cy="564811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579DB488-4B56-4840-8B1D-5C07401805B7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7159" y="4724400"/>
            <a:ext cx="2764842" cy="2133600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BF494749-35E4-4CCA-9418-0158AE5F5C63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880119">
            <a:off x="5950447" y="5907175"/>
            <a:ext cx="760884" cy="793208"/>
          </a:xfrm>
          <a:custGeom>
            <a:avLst/>
            <a:gdLst>
              <a:gd name="connsiteX0" fmla="*/ 0 w 1110343"/>
              <a:gd name="connsiteY0" fmla="*/ 0 h 1157513"/>
              <a:gd name="connsiteX1" fmla="*/ 1110343 w 1110343"/>
              <a:gd name="connsiteY1" fmla="*/ 0 h 1157513"/>
              <a:gd name="connsiteX2" fmla="*/ 1110343 w 1110343"/>
              <a:gd name="connsiteY2" fmla="*/ 1157513 h 1157513"/>
              <a:gd name="connsiteX3" fmla="*/ 0 w 1110343"/>
              <a:gd name="connsiteY3" fmla="*/ 1157513 h 1157513"/>
              <a:gd name="connsiteX4" fmla="*/ 0 w 1110343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343" h="1157513">
                <a:moveTo>
                  <a:pt x="0" y="0"/>
                </a:moveTo>
                <a:lnTo>
                  <a:pt x="1110343" y="0"/>
                </a:lnTo>
                <a:lnTo>
                  <a:pt x="1110343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9046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9" decel="5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3" decel="6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3" decel="6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3" decel="6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3" decel="6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17A8371-BE95-4F4B-B100-FCCD391B4C37}"/>
              </a:ext>
            </a:extLst>
          </p:cNvPr>
          <p:cNvSpPr/>
          <p:nvPr/>
        </p:nvSpPr>
        <p:spPr>
          <a:xfrm>
            <a:off x="158620" y="214604"/>
            <a:ext cx="11896531" cy="6410131"/>
          </a:xfrm>
          <a:prstGeom prst="rect">
            <a:avLst/>
          </a:prstGeom>
          <a:noFill/>
          <a:ln w="28575" cap="flat" cmpd="sng" algn="ctr">
            <a:solidFill>
              <a:srgbClr val="0070C0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	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Nhà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nuôi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chú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chó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nhỏ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đó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giống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chó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ta hay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còn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gọi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chó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cỏ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không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dáng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xinh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xắn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bắt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mắt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như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những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chú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chó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cảnh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khác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nhưng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đổi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lại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chú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chó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nhà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rất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dễ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chăm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sóc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minh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chó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lông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đen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mềm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mại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đôi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nhỏ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chạy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nhanh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Đôi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mắt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tinh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nhìn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rõ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ngay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đêm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vậy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nuôi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chó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này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đình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yên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tâm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lo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trộm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đột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nhập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trông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giỏi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chó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quấn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chó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trở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thiết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đình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tối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bố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thường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dắt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dạo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viên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Khi ở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thường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hay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vuốt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đùa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thường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tung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trái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nhỏ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đuổi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trở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Hai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trước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linh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khều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nhanh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nhẹn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uyển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chuyển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Miệng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linh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kém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ngậm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vỡ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46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849A9AC3-DC96-4FAD-A0FF-F36D4D379F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8C3969C-8492-4C69-A431-CAAFB288F3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92B1CE2-60F3-47E7-8AD5-851DDA6AC8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475021" cy="195698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E39757F0-0F26-4530-86A7-472D4744AE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716979" y="0"/>
            <a:ext cx="3475021" cy="195698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C638FAA-A782-4BD4-A304-F69CAFD7791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447" y="2990642"/>
            <a:ext cx="1788438" cy="3742353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5C7AF38-7157-4AA1-BEEC-B64CAEB75280}"/>
              </a:ext>
            </a:extLst>
          </p:cNvPr>
          <p:cNvSpPr txBox="1"/>
          <p:nvPr/>
        </p:nvSpPr>
        <p:spPr>
          <a:xfrm>
            <a:off x="3265714" y="0"/>
            <a:ext cx="56356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>
                <a:solidFill>
                  <a:srgbClr val="FF0000"/>
                </a:solidFill>
                <a:latin typeface="UTM Amerika Sans" panose="02040603050506020204" pitchFamily="18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Chia </a:t>
            </a:r>
            <a:r>
              <a:rPr lang="en-US" altLang="zh-CN" sz="5400" dirty="0" err="1">
                <a:solidFill>
                  <a:srgbClr val="FF0000"/>
                </a:solidFill>
                <a:latin typeface="UTM Amerika Sans" panose="02040603050506020204" pitchFamily="18" charset="0"/>
                <a:ea typeface="思源黑体 CN Bold" panose="020B0800000000000000" pitchFamily="34" charset="-122"/>
                <a:cs typeface="Calibri" panose="020F0502020204030204" pitchFamily="34" charset="0"/>
              </a:rPr>
              <a:t>sẻ</a:t>
            </a:r>
            <a:endParaRPr lang="zh-CN" altLang="en-US" sz="5400" i="0" dirty="0">
              <a:solidFill>
                <a:srgbClr val="FF0000"/>
              </a:solidFill>
              <a:effectLst/>
              <a:latin typeface="UTM Amerika Sans" panose="02040603050506020204" pitchFamily="18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9" name="文本框 7">
            <a:extLst>
              <a:ext uri="{FF2B5EF4-FFF2-40B4-BE49-F238E27FC236}">
                <a16:creationId xmlns:a16="http://schemas.microsoft.com/office/drawing/2014/main" id="{F19A2455-DB91-465E-9977-9920ED5D5BE8}"/>
              </a:ext>
            </a:extLst>
          </p:cNvPr>
          <p:cNvSpPr txBox="1"/>
          <p:nvPr/>
        </p:nvSpPr>
        <p:spPr>
          <a:xfrm>
            <a:off x="1497858" y="1359082"/>
            <a:ext cx="1005612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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Em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ấn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tượng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với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điều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gì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nhất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trong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bài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văn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của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bạn</a:t>
            </a:r>
            <a:r>
              <a:rPr lang="en-US" altLang="zh-CN" sz="3500" dirty="0">
                <a:solidFill>
                  <a:srgbClr val="0070C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?</a:t>
            </a:r>
            <a:endParaRPr lang="zh-CN" altLang="en-US" sz="3500" i="0" dirty="0">
              <a:solidFill>
                <a:srgbClr val="0070C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0" name="文本框 7">
            <a:extLst>
              <a:ext uri="{FF2B5EF4-FFF2-40B4-BE49-F238E27FC236}">
                <a16:creationId xmlns:a16="http://schemas.microsoft.com/office/drawing/2014/main" id="{A59C65CE-493C-4E11-A586-F671A3D572F7}"/>
              </a:ext>
            </a:extLst>
          </p:cNvPr>
          <p:cNvSpPr txBox="1"/>
          <p:nvPr/>
        </p:nvSpPr>
        <p:spPr>
          <a:xfrm>
            <a:off x="1497858" y="2301715"/>
            <a:ext cx="1005612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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Em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học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được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điều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gì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từ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bài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viết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của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bạn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?</a:t>
            </a:r>
            <a:endParaRPr lang="zh-CN" altLang="en-US" sz="3500" i="0" dirty="0">
              <a:solidFill>
                <a:srgbClr val="0070C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1" name="文本框 7">
            <a:extLst>
              <a:ext uri="{FF2B5EF4-FFF2-40B4-BE49-F238E27FC236}">
                <a16:creationId xmlns:a16="http://schemas.microsoft.com/office/drawing/2014/main" id="{3B2F4DAD-1525-4F7C-9328-26ECB148A683}"/>
              </a:ext>
            </a:extLst>
          </p:cNvPr>
          <p:cNvSpPr txBox="1"/>
          <p:nvPr/>
        </p:nvSpPr>
        <p:spPr>
          <a:xfrm>
            <a:off x="1497858" y="3243084"/>
            <a:ext cx="1005612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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Em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có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góp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ý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gì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để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bài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viết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của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bạn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hay </a:t>
            </a:r>
            <a:r>
              <a:rPr lang="en-US" altLang="zh-CN" sz="3500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hơn</a:t>
            </a:r>
            <a:r>
              <a:rPr lang="en-US" altLang="zh-CN" sz="35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?</a:t>
            </a:r>
            <a:endParaRPr lang="zh-CN" altLang="en-US" sz="3500" i="0" dirty="0">
              <a:solidFill>
                <a:srgbClr val="0070C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402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372B7DDF-083A-47FE-9D4B-3463A04099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8151830A-0D01-43EC-9FC1-284C094E04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21221"/>
            <a:ext cx="3035300" cy="2536779"/>
          </a:xfrm>
          <a:prstGeom prst="rect">
            <a:avLst/>
          </a:prstGeom>
        </p:spPr>
      </p:pic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99C57FA-DEC3-4334-8C9B-A12081124603}"/>
              </a:ext>
            </a:extLst>
          </p:cNvPr>
          <p:cNvSpPr/>
          <p:nvPr/>
        </p:nvSpPr>
        <p:spPr>
          <a:xfrm>
            <a:off x="-13008" y="-3392"/>
            <a:ext cx="7647522" cy="5504305"/>
          </a:xfrm>
          <a:custGeom>
            <a:avLst/>
            <a:gdLst>
              <a:gd name="connsiteX0" fmla="*/ 3715657 w 3715657"/>
              <a:gd name="connsiteY0" fmla="*/ 0 h 2786743"/>
              <a:gd name="connsiteX1" fmla="*/ 3396343 w 3715657"/>
              <a:gd name="connsiteY1" fmla="*/ 609600 h 2786743"/>
              <a:gd name="connsiteX2" fmla="*/ 2786743 w 3715657"/>
              <a:gd name="connsiteY2" fmla="*/ 1901371 h 2786743"/>
              <a:gd name="connsiteX3" fmla="*/ 1465943 w 3715657"/>
              <a:gd name="connsiteY3" fmla="*/ 2670628 h 2786743"/>
              <a:gd name="connsiteX4" fmla="*/ 537028 w 3715657"/>
              <a:gd name="connsiteY4" fmla="*/ 2772228 h 2786743"/>
              <a:gd name="connsiteX5" fmla="*/ 0 w 3715657"/>
              <a:gd name="connsiteY5" fmla="*/ 2786743 h 2786743"/>
              <a:gd name="connsiteX6" fmla="*/ 29028 w 3715657"/>
              <a:gd name="connsiteY6" fmla="*/ 29028 h 2786743"/>
              <a:gd name="connsiteX7" fmla="*/ 3715657 w 3715657"/>
              <a:gd name="connsiteY7" fmla="*/ 0 h 2786743"/>
              <a:gd name="connsiteX0" fmla="*/ 3715657 w 3719667"/>
              <a:gd name="connsiteY0" fmla="*/ 0 h 2786743"/>
              <a:gd name="connsiteX1" fmla="*/ 3396343 w 3719667"/>
              <a:gd name="connsiteY1" fmla="*/ 609600 h 2786743"/>
              <a:gd name="connsiteX2" fmla="*/ 2786743 w 3719667"/>
              <a:gd name="connsiteY2" fmla="*/ 1901371 h 2786743"/>
              <a:gd name="connsiteX3" fmla="*/ 1465943 w 3719667"/>
              <a:gd name="connsiteY3" fmla="*/ 2670628 h 2786743"/>
              <a:gd name="connsiteX4" fmla="*/ 537028 w 3719667"/>
              <a:gd name="connsiteY4" fmla="*/ 2772228 h 2786743"/>
              <a:gd name="connsiteX5" fmla="*/ 0 w 3719667"/>
              <a:gd name="connsiteY5" fmla="*/ 2786743 h 2786743"/>
              <a:gd name="connsiteX6" fmla="*/ 29028 w 3719667"/>
              <a:gd name="connsiteY6" fmla="*/ 29028 h 2786743"/>
              <a:gd name="connsiteX7" fmla="*/ 3715657 w 3719667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836674"/>
              <a:gd name="connsiteX1" fmla="*/ 3396343 w 3720658"/>
              <a:gd name="connsiteY1" fmla="*/ 609600 h 2836674"/>
              <a:gd name="connsiteX2" fmla="*/ 2786743 w 3720658"/>
              <a:gd name="connsiteY2" fmla="*/ 1901371 h 2836674"/>
              <a:gd name="connsiteX3" fmla="*/ 1465943 w 3720658"/>
              <a:gd name="connsiteY3" fmla="*/ 2670628 h 2836674"/>
              <a:gd name="connsiteX4" fmla="*/ 537028 w 3720658"/>
              <a:gd name="connsiteY4" fmla="*/ 2772228 h 2836674"/>
              <a:gd name="connsiteX5" fmla="*/ 0 w 3720658"/>
              <a:gd name="connsiteY5" fmla="*/ 2786743 h 2836674"/>
              <a:gd name="connsiteX6" fmla="*/ 29028 w 3720658"/>
              <a:gd name="connsiteY6" fmla="*/ 29028 h 2836674"/>
              <a:gd name="connsiteX7" fmla="*/ 3715657 w 3720658"/>
              <a:gd name="connsiteY7" fmla="*/ 0 h 2836674"/>
              <a:gd name="connsiteX0" fmla="*/ 3715657 w 3720658"/>
              <a:gd name="connsiteY0" fmla="*/ 0 h 2912664"/>
              <a:gd name="connsiteX1" fmla="*/ 3396343 w 3720658"/>
              <a:gd name="connsiteY1" fmla="*/ 609600 h 2912664"/>
              <a:gd name="connsiteX2" fmla="*/ 2786743 w 3720658"/>
              <a:gd name="connsiteY2" fmla="*/ 1901371 h 2912664"/>
              <a:gd name="connsiteX3" fmla="*/ 1465943 w 3720658"/>
              <a:gd name="connsiteY3" fmla="*/ 2670628 h 2912664"/>
              <a:gd name="connsiteX4" fmla="*/ 537028 w 3720658"/>
              <a:gd name="connsiteY4" fmla="*/ 2772228 h 2912664"/>
              <a:gd name="connsiteX5" fmla="*/ 0 w 3720658"/>
              <a:gd name="connsiteY5" fmla="*/ 2786743 h 2912664"/>
              <a:gd name="connsiteX6" fmla="*/ 29028 w 3720658"/>
              <a:gd name="connsiteY6" fmla="*/ 29028 h 2912664"/>
              <a:gd name="connsiteX7" fmla="*/ 3715657 w 3720658"/>
              <a:gd name="connsiteY7" fmla="*/ 0 h 2912664"/>
              <a:gd name="connsiteX0" fmla="*/ 3715657 w 3720658"/>
              <a:gd name="connsiteY0" fmla="*/ 0 h 2912664"/>
              <a:gd name="connsiteX1" fmla="*/ 3396343 w 3720658"/>
              <a:gd name="connsiteY1" fmla="*/ 609600 h 2912664"/>
              <a:gd name="connsiteX2" fmla="*/ 2786743 w 3720658"/>
              <a:gd name="connsiteY2" fmla="*/ 1901371 h 2912664"/>
              <a:gd name="connsiteX3" fmla="*/ 1465943 w 3720658"/>
              <a:gd name="connsiteY3" fmla="*/ 2670628 h 2912664"/>
              <a:gd name="connsiteX4" fmla="*/ 537028 w 3720658"/>
              <a:gd name="connsiteY4" fmla="*/ 2772228 h 2912664"/>
              <a:gd name="connsiteX5" fmla="*/ 0 w 3720658"/>
              <a:gd name="connsiteY5" fmla="*/ 2786743 h 2912664"/>
              <a:gd name="connsiteX6" fmla="*/ 29028 w 3720658"/>
              <a:gd name="connsiteY6" fmla="*/ 29028 h 2912664"/>
              <a:gd name="connsiteX7" fmla="*/ 3715657 w 3720658"/>
              <a:gd name="connsiteY7" fmla="*/ 0 h 2912664"/>
              <a:gd name="connsiteX0" fmla="*/ 3715657 w 3720658"/>
              <a:gd name="connsiteY0" fmla="*/ 0 h 2921022"/>
              <a:gd name="connsiteX1" fmla="*/ 3396343 w 3720658"/>
              <a:gd name="connsiteY1" fmla="*/ 609600 h 2921022"/>
              <a:gd name="connsiteX2" fmla="*/ 2786743 w 3720658"/>
              <a:gd name="connsiteY2" fmla="*/ 1901371 h 2921022"/>
              <a:gd name="connsiteX3" fmla="*/ 1465943 w 3720658"/>
              <a:gd name="connsiteY3" fmla="*/ 2670628 h 2921022"/>
              <a:gd name="connsiteX4" fmla="*/ 537028 w 3720658"/>
              <a:gd name="connsiteY4" fmla="*/ 2772228 h 2921022"/>
              <a:gd name="connsiteX5" fmla="*/ 0 w 3720658"/>
              <a:gd name="connsiteY5" fmla="*/ 2786743 h 2921022"/>
              <a:gd name="connsiteX6" fmla="*/ 29028 w 3720658"/>
              <a:gd name="connsiteY6" fmla="*/ 29028 h 2921022"/>
              <a:gd name="connsiteX7" fmla="*/ 3715657 w 3720658"/>
              <a:gd name="connsiteY7" fmla="*/ 0 h 2921022"/>
              <a:gd name="connsiteX0" fmla="*/ 3729070 w 3734071"/>
              <a:gd name="connsiteY0" fmla="*/ 0 h 2921022"/>
              <a:gd name="connsiteX1" fmla="*/ 3409756 w 3734071"/>
              <a:gd name="connsiteY1" fmla="*/ 609600 h 2921022"/>
              <a:gd name="connsiteX2" fmla="*/ 2800156 w 3734071"/>
              <a:gd name="connsiteY2" fmla="*/ 1901371 h 2921022"/>
              <a:gd name="connsiteX3" fmla="*/ 1479356 w 3734071"/>
              <a:gd name="connsiteY3" fmla="*/ 2670628 h 2921022"/>
              <a:gd name="connsiteX4" fmla="*/ 550441 w 3734071"/>
              <a:gd name="connsiteY4" fmla="*/ 2772228 h 2921022"/>
              <a:gd name="connsiteX5" fmla="*/ 13413 w 3734071"/>
              <a:gd name="connsiteY5" fmla="*/ 2786743 h 2921022"/>
              <a:gd name="connsiteX6" fmla="*/ 0 w 3734071"/>
              <a:gd name="connsiteY6" fmla="*/ 5906 h 2921022"/>
              <a:gd name="connsiteX7" fmla="*/ 3729070 w 3734071"/>
              <a:gd name="connsiteY7" fmla="*/ 0 h 2921022"/>
              <a:gd name="connsiteX0" fmla="*/ 3721997 w 3726998"/>
              <a:gd name="connsiteY0" fmla="*/ 1801 h 2922823"/>
              <a:gd name="connsiteX1" fmla="*/ 3402683 w 3726998"/>
              <a:gd name="connsiteY1" fmla="*/ 611401 h 2922823"/>
              <a:gd name="connsiteX2" fmla="*/ 2793083 w 3726998"/>
              <a:gd name="connsiteY2" fmla="*/ 1903172 h 2922823"/>
              <a:gd name="connsiteX3" fmla="*/ 1472283 w 3726998"/>
              <a:gd name="connsiteY3" fmla="*/ 2672429 h 2922823"/>
              <a:gd name="connsiteX4" fmla="*/ 543368 w 3726998"/>
              <a:gd name="connsiteY4" fmla="*/ 2774029 h 2922823"/>
              <a:gd name="connsiteX5" fmla="*/ 6340 w 3726998"/>
              <a:gd name="connsiteY5" fmla="*/ 2788544 h 2922823"/>
              <a:gd name="connsiteX6" fmla="*/ 0 w 3726998"/>
              <a:gd name="connsiteY6" fmla="*/ 0 h 2922823"/>
              <a:gd name="connsiteX7" fmla="*/ 3721997 w 3726998"/>
              <a:gd name="connsiteY7" fmla="*/ 1801 h 2922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6998" h="2922823">
                <a:moveTo>
                  <a:pt x="3721997" y="1801"/>
                </a:moveTo>
                <a:cubicBezTo>
                  <a:pt x="3760702" y="292087"/>
                  <a:pt x="3567178" y="524315"/>
                  <a:pt x="3402683" y="611401"/>
                </a:cubicBezTo>
                <a:cubicBezTo>
                  <a:pt x="3547826" y="1245191"/>
                  <a:pt x="3417198" y="1704811"/>
                  <a:pt x="2793083" y="1903172"/>
                </a:cubicBezTo>
                <a:cubicBezTo>
                  <a:pt x="2701158" y="2435362"/>
                  <a:pt x="2086722" y="2938524"/>
                  <a:pt x="1472283" y="2672429"/>
                </a:cubicBezTo>
                <a:cubicBezTo>
                  <a:pt x="1206188" y="2996582"/>
                  <a:pt x="794949" y="2957876"/>
                  <a:pt x="543368" y="2774029"/>
                </a:cubicBezTo>
                <a:cubicBezTo>
                  <a:pt x="364359" y="2982067"/>
                  <a:pt x="112778" y="2957877"/>
                  <a:pt x="6340" y="2788544"/>
                </a:cubicBezTo>
                <a:cubicBezTo>
                  <a:pt x="4227" y="1859029"/>
                  <a:pt x="2113" y="929515"/>
                  <a:pt x="0" y="0"/>
                </a:cubicBezTo>
                <a:lnTo>
                  <a:pt x="3721997" y="18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14300" algn="tl" rotWithShape="0">
              <a:srgbClr val="A05B2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09F2CD9-C2C8-4995-98A4-C36EC723BAFB}"/>
              </a:ext>
            </a:extLst>
          </p:cNvPr>
          <p:cNvSpPr txBox="1"/>
          <p:nvPr/>
        </p:nvSpPr>
        <p:spPr>
          <a:xfrm>
            <a:off x="-13010" y="2138670"/>
            <a:ext cx="68751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A05B2E"/>
                </a:solidFill>
                <a:effectLst/>
                <a:uLnTx/>
                <a:uFillTx/>
                <a:latin typeface="UTM Brushtip-C" panose="02040403050506020204" pitchFamily="18" charset="0"/>
                <a:ea typeface="思源黑体 CN Bold" panose="020B0800000000000000" pitchFamily="34" charset="-122"/>
                <a:cs typeface="+mn-cs"/>
              </a:rPr>
              <a:t>4.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A05B2E"/>
                </a:solidFill>
                <a:effectLst/>
                <a:uLnTx/>
                <a:uFillTx/>
                <a:latin typeface="UTM Brushtip-C" panose="02040403050506020204" pitchFamily="18" charset="0"/>
                <a:ea typeface="思源黑体 CN Bold" panose="020B0800000000000000" pitchFamily="34" charset="-122"/>
                <a:cs typeface="+mn-cs"/>
              </a:rPr>
              <a:t>Viết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A05B2E"/>
                </a:solidFill>
                <a:effectLst/>
                <a:uLnTx/>
                <a:uFillTx/>
                <a:latin typeface="UTM Brushtip-C" panose="02040403050506020204" pitchFamily="18" charset="0"/>
                <a:ea typeface="思源黑体 CN Bold" panose="020B0800000000000000" pitchFamily="34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A05B2E"/>
                </a:solidFill>
                <a:effectLst/>
                <a:uLnTx/>
                <a:uFillTx/>
                <a:latin typeface="UTM Brushtip-C" panose="02040403050506020204" pitchFamily="18" charset="0"/>
                <a:ea typeface="思源黑体 CN Bold" panose="020B0800000000000000" pitchFamily="34" charset="-122"/>
                <a:cs typeface="+mn-cs"/>
              </a:rPr>
              <a:t>lại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A05B2E"/>
                </a:solidFill>
                <a:effectLst/>
                <a:uLnTx/>
                <a:uFillTx/>
                <a:latin typeface="UTM Brushtip-C" panose="02040403050506020204" pitchFamily="18" charset="0"/>
                <a:ea typeface="思源黑体 CN Bold" panose="020B0800000000000000" pitchFamily="34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A05B2E"/>
                </a:solidFill>
                <a:effectLst/>
                <a:uLnTx/>
                <a:uFillTx/>
                <a:latin typeface="UTM Brushtip-C" panose="02040403050506020204" pitchFamily="18" charset="0"/>
                <a:ea typeface="思源黑体 CN Bold" panose="020B0800000000000000" pitchFamily="34" charset="-122"/>
                <a:cs typeface="+mn-cs"/>
              </a:rPr>
              <a:t>đoạn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A05B2E"/>
                </a:solidFill>
                <a:effectLst/>
                <a:uLnTx/>
                <a:uFillTx/>
                <a:latin typeface="UTM Brushtip-C" panose="02040403050506020204" pitchFamily="18" charset="0"/>
                <a:ea typeface="思源黑体 CN Bold" panose="020B0800000000000000" pitchFamily="34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A05B2E"/>
                </a:solidFill>
                <a:effectLst/>
                <a:uLnTx/>
                <a:uFillTx/>
                <a:latin typeface="UTM Brushtip-C" panose="02040403050506020204" pitchFamily="18" charset="0"/>
                <a:ea typeface="思源黑体 CN Bold" panose="020B0800000000000000" pitchFamily="34" charset="-122"/>
                <a:cs typeface="+mn-cs"/>
              </a:rPr>
              <a:t>văn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A05B2E"/>
              </a:solidFill>
              <a:effectLst/>
              <a:uLnTx/>
              <a:uFillTx/>
              <a:latin typeface="UTM Brushtip-C" panose="02040403050506020204" pitchFamily="18" charset="0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2FA8F339-941A-4974-96FA-52C9EA80C5A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2065" y="2308515"/>
            <a:ext cx="3793936" cy="2711975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6743661A-D105-41AC-ACF8-9474A838D09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25021" y="435346"/>
            <a:ext cx="1306285" cy="1202516"/>
          </a:xfrm>
          <a:custGeom>
            <a:avLst/>
            <a:gdLst>
              <a:gd name="connsiteX0" fmla="*/ 0 w 1193800"/>
              <a:gd name="connsiteY0" fmla="*/ 0 h 1098967"/>
              <a:gd name="connsiteX1" fmla="*/ 1193800 w 1193800"/>
              <a:gd name="connsiteY1" fmla="*/ 0 h 1098967"/>
              <a:gd name="connsiteX2" fmla="*/ 1193800 w 1193800"/>
              <a:gd name="connsiteY2" fmla="*/ 1098967 h 1098967"/>
              <a:gd name="connsiteX3" fmla="*/ 0 w 1193800"/>
              <a:gd name="connsiteY3" fmla="*/ 1098967 h 1098967"/>
              <a:gd name="connsiteX4" fmla="*/ 0 w 1193800"/>
              <a:gd name="connsiteY4" fmla="*/ 0 h 1098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1098967">
                <a:moveTo>
                  <a:pt x="0" y="0"/>
                </a:moveTo>
                <a:lnTo>
                  <a:pt x="1193800" y="0"/>
                </a:lnTo>
                <a:lnTo>
                  <a:pt x="1193800" y="1098967"/>
                </a:lnTo>
                <a:lnTo>
                  <a:pt x="0" y="1098967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EF263FA6-E284-4980-9F8B-F16F041FBE4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628" y="4133798"/>
            <a:ext cx="1066779" cy="1157513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83D10C93-D379-40A0-87B6-3D49B94E1D1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9060759">
            <a:off x="10991091" y="904955"/>
            <a:ext cx="1110343" cy="1157513"/>
          </a:xfrm>
          <a:custGeom>
            <a:avLst/>
            <a:gdLst>
              <a:gd name="connsiteX0" fmla="*/ 0 w 1110343"/>
              <a:gd name="connsiteY0" fmla="*/ 0 h 1157513"/>
              <a:gd name="connsiteX1" fmla="*/ 1110343 w 1110343"/>
              <a:gd name="connsiteY1" fmla="*/ 0 h 1157513"/>
              <a:gd name="connsiteX2" fmla="*/ 1110343 w 1110343"/>
              <a:gd name="connsiteY2" fmla="*/ 1157513 h 1157513"/>
              <a:gd name="connsiteX3" fmla="*/ 0 w 1110343"/>
              <a:gd name="connsiteY3" fmla="*/ 1157513 h 1157513"/>
              <a:gd name="connsiteX4" fmla="*/ 0 w 1110343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343" h="1157513">
                <a:moveTo>
                  <a:pt x="0" y="0"/>
                </a:moveTo>
                <a:lnTo>
                  <a:pt x="1110343" y="0"/>
                </a:lnTo>
                <a:lnTo>
                  <a:pt x="1110343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348DF1D2-4EA3-4670-BE58-9762BC778ED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02328" y="5427599"/>
            <a:ext cx="1193800" cy="921692"/>
          </a:xfrm>
          <a:custGeom>
            <a:avLst/>
            <a:gdLst>
              <a:gd name="connsiteX0" fmla="*/ 0 w 1193800"/>
              <a:gd name="connsiteY0" fmla="*/ 0 h 921692"/>
              <a:gd name="connsiteX1" fmla="*/ 1193800 w 1193800"/>
              <a:gd name="connsiteY1" fmla="*/ 0 h 921692"/>
              <a:gd name="connsiteX2" fmla="*/ 1193800 w 1193800"/>
              <a:gd name="connsiteY2" fmla="*/ 921692 h 921692"/>
              <a:gd name="connsiteX3" fmla="*/ 0 w 1193800"/>
              <a:gd name="connsiteY3" fmla="*/ 921692 h 921692"/>
              <a:gd name="connsiteX4" fmla="*/ 0 w 1193800"/>
              <a:gd name="connsiteY4" fmla="*/ 0 h 92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921692">
                <a:moveTo>
                  <a:pt x="0" y="0"/>
                </a:moveTo>
                <a:lnTo>
                  <a:pt x="1193800" y="0"/>
                </a:lnTo>
                <a:lnTo>
                  <a:pt x="1193800" y="921692"/>
                </a:lnTo>
                <a:lnTo>
                  <a:pt x="0" y="92169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024FAC89-250F-41C8-919B-BE909E8014F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0827890" y="3729154"/>
            <a:ext cx="83457" cy="1157513"/>
          </a:xfrm>
          <a:custGeom>
            <a:avLst/>
            <a:gdLst>
              <a:gd name="connsiteX0" fmla="*/ 0 w 83457"/>
              <a:gd name="connsiteY0" fmla="*/ 0 h 1157513"/>
              <a:gd name="connsiteX1" fmla="*/ 83457 w 83457"/>
              <a:gd name="connsiteY1" fmla="*/ 0 h 1157513"/>
              <a:gd name="connsiteX2" fmla="*/ 83457 w 83457"/>
              <a:gd name="connsiteY2" fmla="*/ 1157513 h 1157513"/>
              <a:gd name="connsiteX3" fmla="*/ 0 w 83457"/>
              <a:gd name="connsiteY3" fmla="*/ 1157513 h 1157513"/>
              <a:gd name="connsiteX4" fmla="*/ 0 w 83457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457" h="1157513">
                <a:moveTo>
                  <a:pt x="0" y="0"/>
                </a:moveTo>
                <a:lnTo>
                  <a:pt x="83457" y="0"/>
                </a:lnTo>
                <a:lnTo>
                  <a:pt x="83457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C40C77ED-82FD-46B7-B54B-BAA81C87283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290547">
            <a:off x="6414838" y="-141781"/>
            <a:ext cx="1395831" cy="1077673"/>
          </a:xfrm>
          <a:custGeom>
            <a:avLst/>
            <a:gdLst>
              <a:gd name="connsiteX0" fmla="*/ 0 w 1193800"/>
              <a:gd name="connsiteY0" fmla="*/ 0 h 921692"/>
              <a:gd name="connsiteX1" fmla="*/ 1193800 w 1193800"/>
              <a:gd name="connsiteY1" fmla="*/ 0 h 921692"/>
              <a:gd name="connsiteX2" fmla="*/ 1193800 w 1193800"/>
              <a:gd name="connsiteY2" fmla="*/ 921692 h 921692"/>
              <a:gd name="connsiteX3" fmla="*/ 0 w 1193800"/>
              <a:gd name="connsiteY3" fmla="*/ 921692 h 921692"/>
              <a:gd name="connsiteX4" fmla="*/ 0 w 1193800"/>
              <a:gd name="connsiteY4" fmla="*/ 0 h 92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921692">
                <a:moveTo>
                  <a:pt x="0" y="0"/>
                </a:moveTo>
                <a:lnTo>
                  <a:pt x="1193800" y="0"/>
                </a:lnTo>
                <a:lnTo>
                  <a:pt x="1193800" y="921692"/>
                </a:lnTo>
                <a:lnTo>
                  <a:pt x="0" y="92169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C9715410-22CA-411F-B0F1-F48928236ED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738290">
            <a:off x="1342157" y="4385299"/>
            <a:ext cx="673261" cy="730525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D4A29C20-4564-4859-A2F8-53DE42E6F8C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693920" flipV="1">
            <a:off x="2976901" y="6267224"/>
            <a:ext cx="520537" cy="564811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579DB488-4B56-4840-8B1D-5C07401805B7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7159" y="4724400"/>
            <a:ext cx="2764842" cy="2133600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BF494749-35E4-4CCA-9418-0158AE5F5C63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880119">
            <a:off x="5950447" y="5907175"/>
            <a:ext cx="760884" cy="793208"/>
          </a:xfrm>
          <a:custGeom>
            <a:avLst/>
            <a:gdLst>
              <a:gd name="connsiteX0" fmla="*/ 0 w 1110343"/>
              <a:gd name="connsiteY0" fmla="*/ 0 h 1157513"/>
              <a:gd name="connsiteX1" fmla="*/ 1110343 w 1110343"/>
              <a:gd name="connsiteY1" fmla="*/ 0 h 1157513"/>
              <a:gd name="connsiteX2" fmla="*/ 1110343 w 1110343"/>
              <a:gd name="connsiteY2" fmla="*/ 1157513 h 1157513"/>
              <a:gd name="connsiteX3" fmla="*/ 0 w 1110343"/>
              <a:gd name="connsiteY3" fmla="*/ 1157513 h 1157513"/>
              <a:gd name="connsiteX4" fmla="*/ 0 w 1110343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343" h="1157513">
                <a:moveTo>
                  <a:pt x="0" y="0"/>
                </a:moveTo>
                <a:lnTo>
                  <a:pt x="1110343" y="0"/>
                </a:lnTo>
                <a:lnTo>
                  <a:pt x="1110343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7291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9" decel="5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3" decel="6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3" decel="6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3" decel="6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3" decel="6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48159710-98C0-4462-A556-B58199904A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12192000" cy="6756401"/>
          </a:xfrm>
          <a:custGeom>
            <a:avLst/>
            <a:gdLst>
              <a:gd name="connsiteX0" fmla="*/ 0 w 12192000"/>
              <a:gd name="connsiteY0" fmla="*/ 0 h 6756401"/>
              <a:gd name="connsiteX1" fmla="*/ 3167170 w 12192000"/>
              <a:gd name="connsiteY1" fmla="*/ 0 h 6756401"/>
              <a:gd name="connsiteX2" fmla="*/ 3120571 w 12192000"/>
              <a:gd name="connsiteY2" fmla="*/ 885372 h 6756401"/>
              <a:gd name="connsiteX3" fmla="*/ 2757714 w 12192000"/>
              <a:gd name="connsiteY3" fmla="*/ 5558972 h 6756401"/>
              <a:gd name="connsiteX4" fmla="*/ 2989943 w 12192000"/>
              <a:gd name="connsiteY4" fmla="*/ 5907315 h 6756401"/>
              <a:gd name="connsiteX5" fmla="*/ 6125029 w 12192000"/>
              <a:gd name="connsiteY5" fmla="*/ 5646058 h 6756401"/>
              <a:gd name="connsiteX6" fmla="*/ 7097485 w 12192000"/>
              <a:gd name="connsiteY6" fmla="*/ 2088914 h 6756401"/>
              <a:gd name="connsiteX7" fmla="*/ 7097485 w 12192000"/>
              <a:gd name="connsiteY7" fmla="*/ 6125030 h 6756401"/>
              <a:gd name="connsiteX8" fmla="*/ 10537371 w 12192000"/>
              <a:gd name="connsiteY8" fmla="*/ 6125030 h 6756401"/>
              <a:gd name="connsiteX9" fmla="*/ 10537371 w 12192000"/>
              <a:gd name="connsiteY9" fmla="*/ 0 h 6756401"/>
              <a:gd name="connsiteX10" fmla="*/ 12192000 w 12192000"/>
              <a:gd name="connsiteY10" fmla="*/ 0 h 6756401"/>
              <a:gd name="connsiteX11" fmla="*/ 12192000 w 12192000"/>
              <a:gd name="connsiteY11" fmla="*/ 6756401 h 6756401"/>
              <a:gd name="connsiteX12" fmla="*/ 0 w 12192000"/>
              <a:gd name="connsiteY12" fmla="*/ 6756401 h 6756401"/>
              <a:gd name="connsiteX13" fmla="*/ 0 w 12192000"/>
              <a:gd name="connsiteY13" fmla="*/ 0 h 6756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756401">
                <a:moveTo>
                  <a:pt x="0" y="0"/>
                </a:moveTo>
                <a:lnTo>
                  <a:pt x="3167170" y="0"/>
                </a:lnTo>
                <a:lnTo>
                  <a:pt x="3120571" y="885372"/>
                </a:lnTo>
                <a:lnTo>
                  <a:pt x="2757714" y="5558972"/>
                </a:lnTo>
                <a:lnTo>
                  <a:pt x="2989943" y="5907315"/>
                </a:lnTo>
                <a:lnTo>
                  <a:pt x="6125029" y="5646058"/>
                </a:lnTo>
                <a:lnTo>
                  <a:pt x="7097485" y="2088914"/>
                </a:lnTo>
                <a:lnTo>
                  <a:pt x="7097485" y="6125030"/>
                </a:lnTo>
                <a:lnTo>
                  <a:pt x="10537371" y="6125030"/>
                </a:lnTo>
                <a:lnTo>
                  <a:pt x="10537371" y="0"/>
                </a:lnTo>
                <a:lnTo>
                  <a:pt x="12192000" y="0"/>
                </a:lnTo>
                <a:lnTo>
                  <a:pt x="12192000" y="6756401"/>
                </a:lnTo>
                <a:lnTo>
                  <a:pt x="0" y="675640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E038625-5843-4718-ABB2-BF2964608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7391243A-AD25-4CAD-96FF-25E1F37D922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932967" y="4526858"/>
            <a:ext cx="539750" cy="755650"/>
          </a:xfrm>
          <a:custGeom>
            <a:avLst/>
            <a:gdLst>
              <a:gd name="connsiteX0" fmla="*/ 0 w 539750"/>
              <a:gd name="connsiteY0" fmla="*/ 0 h 755650"/>
              <a:gd name="connsiteX1" fmla="*/ 539750 w 539750"/>
              <a:gd name="connsiteY1" fmla="*/ 0 h 755650"/>
              <a:gd name="connsiteX2" fmla="*/ 539750 w 539750"/>
              <a:gd name="connsiteY2" fmla="*/ 755650 h 755650"/>
              <a:gd name="connsiteX3" fmla="*/ 0 w 539750"/>
              <a:gd name="connsiteY3" fmla="*/ 755650 h 755650"/>
              <a:gd name="connsiteX4" fmla="*/ 0 w 539750"/>
              <a:gd name="connsiteY4" fmla="*/ 0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9750" h="755650">
                <a:moveTo>
                  <a:pt x="0" y="0"/>
                </a:moveTo>
                <a:lnTo>
                  <a:pt x="539750" y="0"/>
                </a:lnTo>
                <a:lnTo>
                  <a:pt x="539750" y="755650"/>
                </a:lnTo>
                <a:lnTo>
                  <a:pt x="0" y="75565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FB0E8C18-F5FF-4C27-9CF0-DCBB3284A98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10377" y="4644522"/>
            <a:ext cx="1157998" cy="1069938"/>
          </a:xfrm>
          <a:custGeom>
            <a:avLst/>
            <a:gdLst>
              <a:gd name="connsiteX0" fmla="*/ 800100 w 1670050"/>
              <a:gd name="connsiteY0" fmla="*/ 0 h 1543050"/>
              <a:gd name="connsiteX1" fmla="*/ 1282700 w 1670050"/>
              <a:gd name="connsiteY1" fmla="*/ 355600 h 1543050"/>
              <a:gd name="connsiteX2" fmla="*/ 1593850 w 1670050"/>
              <a:gd name="connsiteY2" fmla="*/ 393700 h 1543050"/>
              <a:gd name="connsiteX3" fmla="*/ 1670050 w 1670050"/>
              <a:gd name="connsiteY3" fmla="*/ 1111250 h 1543050"/>
              <a:gd name="connsiteX4" fmla="*/ 1422400 w 1670050"/>
              <a:gd name="connsiteY4" fmla="*/ 1543050 h 1543050"/>
              <a:gd name="connsiteX5" fmla="*/ 996950 w 1670050"/>
              <a:gd name="connsiteY5" fmla="*/ 1352550 h 1543050"/>
              <a:gd name="connsiteX6" fmla="*/ 0 w 1670050"/>
              <a:gd name="connsiteY6" fmla="*/ 1079500 h 1543050"/>
              <a:gd name="connsiteX7" fmla="*/ 374650 w 1670050"/>
              <a:gd name="connsiteY7" fmla="*/ 368300 h 1543050"/>
              <a:gd name="connsiteX8" fmla="*/ 800100 w 1670050"/>
              <a:gd name="connsiteY8" fmla="*/ 0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70050" h="1543050">
                <a:moveTo>
                  <a:pt x="800100" y="0"/>
                </a:moveTo>
                <a:lnTo>
                  <a:pt x="1282700" y="355600"/>
                </a:lnTo>
                <a:lnTo>
                  <a:pt x="1593850" y="393700"/>
                </a:lnTo>
                <a:cubicBezTo>
                  <a:pt x="1610783" y="643467"/>
                  <a:pt x="1595967" y="861483"/>
                  <a:pt x="1670050" y="1111250"/>
                </a:cubicBezTo>
                <a:lnTo>
                  <a:pt x="1422400" y="1543050"/>
                </a:lnTo>
                <a:lnTo>
                  <a:pt x="996950" y="1352550"/>
                </a:lnTo>
                <a:lnTo>
                  <a:pt x="0" y="1079500"/>
                </a:lnTo>
                <a:lnTo>
                  <a:pt x="374650" y="368300"/>
                </a:lnTo>
                <a:lnTo>
                  <a:pt x="800100" y="0"/>
                </a:lnTo>
                <a:close/>
              </a:path>
            </a:pathLst>
          </a:cu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22789203-76F0-4D3E-994E-EB6EF9F57CB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881942" y="3352831"/>
            <a:ext cx="1301750" cy="1390650"/>
          </a:xfrm>
          <a:custGeom>
            <a:avLst/>
            <a:gdLst>
              <a:gd name="connsiteX0" fmla="*/ 711200 w 1301750"/>
              <a:gd name="connsiteY0" fmla="*/ 0 h 1390650"/>
              <a:gd name="connsiteX1" fmla="*/ 1301750 w 1301750"/>
              <a:gd name="connsiteY1" fmla="*/ 577850 h 1390650"/>
              <a:gd name="connsiteX2" fmla="*/ 1200150 w 1301750"/>
              <a:gd name="connsiteY2" fmla="*/ 1390650 h 1390650"/>
              <a:gd name="connsiteX3" fmla="*/ 228600 w 1301750"/>
              <a:gd name="connsiteY3" fmla="*/ 1295400 h 1390650"/>
              <a:gd name="connsiteX4" fmla="*/ 0 w 1301750"/>
              <a:gd name="connsiteY4" fmla="*/ 552450 h 1390650"/>
              <a:gd name="connsiteX5" fmla="*/ 711200 w 1301750"/>
              <a:gd name="connsiteY5" fmla="*/ 0 h 139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1750" h="1390650">
                <a:moveTo>
                  <a:pt x="711200" y="0"/>
                </a:moveTo>
                <a:lnTo>
                  <a:pt x="1301750" y="577850"/>
                </a:lnTo>
                <a:lnTo>
                  <a:pt x="1200150" y="1390650"/>
                </a:lnTo>
                <a:lnTo>
                  <a:pt x="228600" y="1295400"/>
                </a:lnTo>
                <a:lnTo>
                  <a:pt x="0" y="552450"/>
                </a:lnTo>
                <a:lnTo>
                  <a:pt x="711200" y="0"/>
                </a:lnTo>
                <a:close/>
              </a:path>
            </a:pathLst>
          </a:cu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5A1AEB34-B126-4E51-9B87-DB41CB78753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1014" y="4566249"/>
            <a:ext cx="1333500" cy="1162050"/>
          </a:xfrm>
          <a:custGeom>
            <a:avLst/>
            <a:gdLst>
              <a:gd name="connsiteX0" fmla="*/ 0 w 1333500"/>
              <a:gd name="connsiteY0" fmla="*/ 0 h 1162050"/>
              <a:gd name="connsiteX1" fmla="*/ 939800 w 1333500"/>
              <a:gd name="connsiteY1" fmla="*/ 107950 h 1162050"/>
              <a:gd name="connsiteX2" fmla="*/ 1168400 w 1333500"/>
              <a:gd name="connsiteY2" fmla="*/ 298450 h 1162050"/>
              <a:gd name="connsiteX3" fmla="*/ 1333500 w 1333500"/>
              <a:gd name="connsiteY3" fmla="*/ 1035050 h 1162050"/>
              <a:gd name="connsiteX4" fmla="*/ 787400 w 1333500"/>
              <a:gd name="connsiteY4" fmla="*/ 1162050 h 1162050"/>
              <a:gd name="connsiteX5" fmla="*/ 533400 w 1333500"/>
              <a:gd name="connsiteY5" fmla="*/ 844550 h 1162050"/>
              <a:gd name="connsiteX6" fmla="*/ 406400 w 1333500"/>
              <a:gd name="connsiteY6" fmla="*/ 488950 h 1162050"/>
              <a:gd name="connsiteX7" fmla="*/ 0 w 1333500"/>
              <a:gd name="connsiteY7" fmla="*/ 0 h 1162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3500" h="1162050">
                <a:moveTo>
                  <a:pt x="0" y="0"/>
                </a:moveTo>
                <a:lnTo>
                  <a:pt x="939800" y="107950"/>
                </a:lnTo>
                <a:lnTo>
                  <a:pt x="1168400" y="298450"/>
                </a:lnTo>
                <a:lnTo>
                  <a:pt x="1333500" y="1035050"/>
                </a:lnTo>
                <a:lnTo>
                  <a:pt x="787400" y="1162050"/>
                </a:lnTo>
                <a:lnTo>
                  <a:pt x="533400" y="844550"/>
                </a:lnTo>
                <a:cubicBezTo>
                  <a:pt x="498880" y="768606"/>
                  <a:pt x="420838" y="532263"/>
                  <a:pt x="406400" y="488950"/>
                </a:cubicBez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35" name="组合 34">
            <a:extLst>
              <a:ext uri="{FF2B5EF4-FFF2-40B4-BE49-F238E27FC236}">
                <a16:creationId xmlns:a16="http://schemas.microsoft.com/office/drawing/2014/main" id="{16BD325B-4CEC-43D1-A337-9B4F92301563}"/>
              </a:ext>
            </a:extLst>
          </p:cNvPr>
          <p:cNvGrpSpPr/>
          <p:nvPr/>
        </p:nvGrpSpPr>
        <p:grpSpPr>
          <a:xfrm>
            <a:off x="1271741" y="3803788"/>
            <a:ext cx="3640022" cy="3098693"/>
            <a:chOff x="1027601" y="2738935"/>
            <a:chExt cx="4565105" cy="3886201"/>
          </a:xfrm>
        </p:grpSpPr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78A04026-0923-4923-B9E2-C8E1C2F54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1644212">
              <a:off x="4290956" y="3626188"/>
              <a:ext cx="1301750" cy="1390650"/>
            </a:xfrm>
            <a:custGeom>
              <a:avLst/>
              <a:gdLst>
                <a:gd name="connsiteX0" fmla="*/ 711200 w 1301750"/>
                <a:gd name="connsiteY0" fmla="*/ 0 h 1390650"/>
                <a:gd name="connsiteX1" fmla="*/ 1301750 w 1301750"/>
                <a:gd name="connsiteY1" fmla="*/ 577850 h 1390650"/>
                <a:gd name="connsiteX2" fmla="*/ 1200150 w 1301750"/>
                <a:gd name="connsiteY2" fmla="*/ 1390650 h 1390650"/>
                <a:gd name="connsiteX3" fmla="*/ 228600 w 1301750"/>
                <a:gd name="connsiteY3" fmla="*/ 1295400 h 1390650"/>
                <a:gd name="connsiteX4" fmla="*/ 0 w 1301750"/>
                <a:gd name="connsiteY4" fmla="*/ 552450 h 1390650"/>
                <a:gd name="connsiteX5" fmla="*/ 711200 w 1301750"/>
                <a:gd name="connsiteY5" fmla="*/ 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1750" h="1390650">
                  <a:moveTo>
                    <a:pt x="711200" y="0"/>
                  </a:moveTo>
                  <a:lnTo>
                    <a:pt x="1301750" y="577850"/>
                  </a:lnTo>
                  <a:lnTo>
                    <a:pt x="1200150" y="1390650"/>
                  </a:lnTo>
                  <a:lnTo>
                    <a:pt x="228600" y="1295400"/>
                  </a:lnTo>
                  <a:lnTo>
                    <a:pt x="0" y="552450"/>
                  </a:lnTo>
                  <a:lnTo>
                    <a:pt x="711200" y="0"/>
                  </a:lnTo>
                  <a:close/>
                </a:path>
              </a:pathLst>
            </a:custGeom>
          </p:spPr>
        </p:pic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8151945A-5951-46AD-97FA-E5D5BB3B07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27601" y="2738935"/>
              <a:ext cx="3888648" cy="3886201"/>
            </a:xfrm>
            <a:prstGeom prst="rect">
              <a:avLst/>
            </a:prstGeom>
          </p:spPr>
        </p:pic>
      </p:grpSp>
      <p:pic>
        <p:nvPicPr>
          <p:cNvPr id="32" name="图片 31">
            <a:extLst>
              <a:ext uri="{FF2B5EF4-FFF2-40B4-BE49-F238E27FC236}">
                <a16:creationId xmlns:a16="http://schemas.microsoft.com/office/drawing/2014/main" id="{333BFB2B-45FF-418A-8B99-28450EC01B4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7470" y="5410901"/>
            <a:ext cx="653544" cy="720172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AC4CB590-6D54-413F-9BA8-DA503D0B3BE9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645705">
            <a:off x="5104830" y="5423946"/>
            <a:ext cx="666750" cy="581025"/>
          </a:xfrm>
          <a:custGeom>
            <a:avLst/>
            <a:gdLst>
              <a:gd name="connsiteX0" fmla="*/ 0 w 1333500"/>
              <a:gd name="connsiteY0" fmla="*/ 0 h 1162050"/>
              <a:gd name="connsiteX1" fmla="*/ 939800 w 1333500"/>
              <a:gd name="connsiteY1" fmla="*/ 107950 h 1162050"/>
              <a:gd name="connsiteX2" fmla="*/ 1168400 w 1333500"/>
              <a:gd name="connsiteY2" fmla="*/ 298450 h 1162050"/>
              <a:gd name="connsiteX3" fmla="*/ 1333500 w 1333500"/>
              <a:gd name="connsiteY3" fmla="*/ 1035050 h 1162050"/>
              <a:gd name="connsiteX4" fmla="*/ 787400 w 1333500"/>
              <a:gd name="connsiteY4" fmla="*/ 1162050 h 1162050"/>
              <a:gd name="connsiteX5" fmla="*/ 533400 w 1333500"/>
              <a:gd name="connsiteY5" fmla="*/ 844550 h 1162050"/>
              <a:gd name="connsiteX6" fmla="*/ 406400 w 1333500"/>
              <a:gd name="connsiteY6" fmla="*/ 488950 h 1162050"/>
              <a:gd name="connsiteX7" fmla="*/ 0 w 1333500"/>
              <a:gd name="connsiteY7" fmla="*/ 0 h 1162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3500" h="1162050">
                <a:moveTo>
                  <a:pt x="0" y="0"/>
                </a:moveTo>
                <a:lnTo>
                  <a:pt x="939800" y="107950"/>
                </a:lnTo>
                <a:lnTo>
                  <a:pt x="1168400" y="298450"/>
                </a:lnTo>
                <a:lnTo>
                  <a:pt x="1333500" y="1035050"/>
                </a:lnTo>
                <a:lnTo>
                  <a:pt x="787400" y="1162050"/>
                </a:lnTo>
                <a:lnTo>
                  <a:pt x="533400" y="844550"/>
                </a:lnTo>
                <a:cubicBezTo>
                  <a:pt x="498880" y="768606"/>
                  <a:pt x="420838" y="532263"/>
                  <a:pt x="406400" y="488950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143007C-86E2-4CDD-AC6C-55795C9BA1C4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sp>
        <p:nvSpPr>
          <p:cNvPr id="27" name="文本框 7">
            <a:extLst>
              <a:ext uri="{FF2B5EF4-FFF2-40B4-BE49-F238E27FC236}">
                <a16:creationId xmlns:a16="http://schemas.microsoft.com/office/drawing/2014/main" id="{5E0306B4-3D53-414D-BA48-3DA18285DB88}"/>
              </a:ext>
            </a:extLst>
          </p:cNvPr>
          <p:cNvSpPr txBox="1"/>
          <p:nvPr/>
        </p:nvSpPr>
        <p:spPr>
          <a:xfrm>
            <a:off x="3041780" y="-1"/>
            <a:ext cx="79870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Em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hãy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chọn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một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đoạn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trong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bài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làm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của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em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sau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đó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viết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lại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theo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cách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khác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hay </a:t>
            </a:r>
            <a:r>
              <a:rPr lang="en-US" altLang="zh-CN" sz="3500" dirty="0" err="1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hơn</a:t>
            </a:r>
            <a:r>
              <a:rPr lang="en-US" altLang="zh-CN" sz="35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: </a:t>
            </a:r>
            <a:endParaRPr lang="zh-CN" altLang="en-US" sz="3500" i="0" dirty="0">
              <a:solidFill>
                <a:srgbClr val="FF000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28" name="文本框 7">
            <a:extLst>
              <a:ext uri="{FF2B5EF4-FFF2-40B4-BE49-F238E27FC236}">
                <a16:creationId xmlns:a16="http://schemas.microsoft.com/office/drawing/2014/main" id="{B1EC6866-2364-4477-AA70-E89FD29BB7C6}"/>
              </a:ext>
            </a:extLst>
          </p:cNvPr>
          <p:cNvSpPr txBox="1"/>
          <p:nvPr/>
        </p:nvSpPr>
        <p:spPr>
          <a:xfrm>
            <a:off x="2621901" y="1443061"/>
            <a:ext cx="906935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5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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Đoạn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mở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bài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(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hoặc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kết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bài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)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theo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kiểu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khác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với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đoạn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mở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bài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(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hoặc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kết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bài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)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em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đã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viết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.</a:t>
            </a:r>
            <a:endParaRPr lang="zh-CN" altLang="en-US" sz="35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29" name="文本框 7">
            <a:extLst>
              <a:ext uri="{FF2B5EF4-FFF2-40B4-BE49-F238E27FC236}">
                <a16:creationId xmlns:a16="http://schemas.microsoft.com/office/drawing/2014/main" id="{166247C9-100C-4B41-A24E-F5F423295EF2}"/>
              </a:ext>
            </a:extLst>
          </p:cNvPr>
          <p:cNvSpPr txBox="1"/>
          <p:nvPr/>
        </p:nvSpPr>
        <p:spPr>
          <a:xfrm>
            <a:off x="2621900" y="2789451"/>
            <a:ext cx="906935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5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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Đoạn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tả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chi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tiết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bộ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phận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nên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sử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dụng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các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biện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pháp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nghệ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thuật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: so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sánh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hoặc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nhân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hóa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.</a:t>
            </a:r>
            <a:endParaRPr lang="zh-CN" altLang="en-US" sz="35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952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3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5300FB37-E407-4F9D-8A95-FDD228B6EB32}"/>
              </a:ext>
            </a:extLst>
          </p:cNvPr>
          <p:cNvSpPr/>
          <p:nvPr/>
        </p:nvSpPr>
        <p:spPr>
          <a:xfrm>
            <a:off x="2447925" y="244827"/>
            <a:ext cx="9286875" cy="4358303"/>
          </a:xfrm>
          <a:custGeom>
            <a:avLst/>
            <a:gdLst>
              <a:gd name="connsiteX0" fmla="*/ 0 w 4203700"/>
              <a:gd name="connsiteY0" fmla="*/ 2006600 h 3073400"/>
              <a:gd name="connsiteX1" fmla="*/ 101600 w 4203700"/>
              <a:gd name="connsiteY1" fmla="*/ 635000 h 3073400"/>
              <a:gd name="connsiteX2" fmla="*/ 1054100 w 4203700"/>
              <a:gd name="connsiteY2" fmla="*/ 215900 h 3073400"/>
              <a:gd name="connsiteX3" fmla="*/ 2044700 w 4203700"/>
              <a:gd name="connsiteY3" fmla="*/ 0 h 3073400"/>
              <a:gd name="connsiteX4" fmla="*/ 2959100 w 4203700"/>
              <a:gd name="connsiteY4" fmla="*/ 190500 h 3073400"/>
              <a:gd name="connsiteX5" fmla="*/ 3695700 w 4203700"/>
              <a:gd name="connsiteY5" fmla="*/ 647700 h 3073400"/>
              <a:gd name="connsiteX6" fmla="*/ 4203700 w 4203700"/>
              <a:gd name="connsiteY6" fmla="*/ 1981200 h 3073400"/>
              <a:gd name="connsiteX7" fmla="*/ 3098800 w 4203700"/>
              <a:gd name="connsiteY7" fmla="*/ 2857500 h 3073400"/>
              <a:gd name="connsiteX8" fmla="*/ 1892300 w 4203700"/>
              <a:gd name="connsiteY8" fmla="*/ 3073400 h 3073400"/>
              <a:gd name="connsiteX9" fmla="*/ 584200 w 4203700"/>
              <a:gd name="connsiteY9" fmla="*/ 2946400 h 3073400"/>
              <a:gd name="connsiteX10" fmla="*/ 0 w 4203700"/>
              <a:gd name="connsiteY10" fmla="*/ 2006600 h 3073400"/>
              <a:gd name="connsiteX0" fmla="*/ 0 w 4203700"/>
              <a:gd name="connsiteY0" fmla="*/ 2097388 h 3164188"/>
              <a:gd name="connsiteX1" fmla="*/ 101600 w 4203700"/>
              <a:gd name="connsiteY1" fmla="*/ 725788 h 3164188"/>
              <a:gd name="connsiteX2" fmla="*/ 1054100 w 4203700"/>
              <a:gd name="connsiteY2" fmla="*/ 306688 h 3164188"/>
              <a:gd name="connsiteX3" fmla="*/ 2044700 w 4203700"/>
              <a:gd name="connsiteY3" fmla="*/ 90788 h 3164188"/>
              <a:gd name="connsiteX4" fmla="*/ 2959100 w 4203700"/>
              <a:gd name="connsiteY4" fmla="*/ 281288 h 3164188"/>
              <a:gd name="connsiteX5" fmla="*/ 3695700 w 4203700"/>
              <a:gd name="connsiteY5" fmla="*/ 738488 h 3164188"/>
              <a:gd name="connsiteX6" fmla="*/ 4203700 w 4203700"/>
              <a:gd name="connsiteY6" fmla="*/ 2071988 h 3164188"/>
              <a:gd name="connsiteX7" fmla="*/ 3098800 w 4203700"/>
              <a:gd name="connsiteY7" fmla="*/ 2948288 h 3164188"/>
              <a:gd name="connsiteX8" fmla="*/ 1892300 w 4203700"/>
              <a:gd name="connsiteY8" fmla="*/ 3164188 h 3164188"/>
              <a:gd name="connsiteX9" fmla="*/ 584200 w 4203700"/>
              <a:gd name="connsiteY9" fmla="*/ 3037188 h 3164188"/>
              <a:gd name="connsiteX10" fmla="*/ 0 w 4203700"/>
              <a:gd name="connsiteY10" fmla="*/ 2097388 h 3164188"/>
              <a:gd name="connsiteX0" fmla="*/ 0 w 4203700"/>
              <a:gd name="connsiteY0" fmla="*/ 2146930 h 3213730"/>
              <a:gd name="connsiteX1" fmla="*/ 101600 w 4203700"/>
              <a:gd name="connsiteY1" fmla="*/ 775330 h 3213730"/>
              <a:gd name="connsiteX2" fmla="*/ 1054100 w 4203700"/>
              <a:gd name="connsiteY2" fmla="*/ 356230 h 3213730"/>
              <a:gd name="connsiteX3" fmla="*/ 2044700 w 4203700"/>
              <a:gd name="connsiteY3" fmla="*/ 140330 h 3213730"/>
              <a:gd name="connsiteX4" fmla="*/ 2959100 w 4203700"/>
              <a:gd name="connsiteY4" fmla="*/ 330830 h 3213730"/>
              <a:gd name="connsiteX5" fmla="*/ 3695700 w 4203700"/>
              <a:gd name="connsiteY5" fmla="*/ 788030 h 3213730"/>
              <a:gd name="connsiteX6" fmla="*/ 4203700 w 4203700"/>
              <a:gd name="connsiteY6" fmla="*/ 2121530 h 3213730"/>
              <a:gd name="connsiteX7" fmla="*/ 3098800 w 4203700"/>
              <a:gd name="connsiteY7" fmla="*/ 2997830 h 3213730"/>
              <a:gd name="connsiteX8" fmla="*/ 1892300 w 4203700"/>
              <a:gd name="connsiteY8" fmla="*/ 3213730 h 3213730"/>
              <a:gd name="connsiteX9" fmla="*/ 584200 w 4203700"/>
              <a:gd name="connsiteY9" fmla="*/ 3086730 h 3213730"/>
              <a:gd name="connsiteX10" fmla="*/ 0 w 4203700"/>
              <a:gd name="connsiteY10" fmla="*/ 2146930 h 3213730"/>
              <a:gd name="connsiteX0" fmla="*/ 0 w 4203700"/>
              <a:gd name="connsiteY0" fmla="*/ 2146930 h 3213730"/>
              <a:gd name="connsiteX1" fmla="*/ 101600 w 4203700"/>
              <a:gd name="connsiteY1" fmla="*/ 775330 h 3213730"/>
              <a:gd name="connsiteX2" fmla="*/ 1054100 w 4203700"/>
              <a:gd name="connsiteY2" fmla="*/ 356230 h 3213730"/>
              <a:gd name="connsiteX3" fmla="*/ 2044700 w 4203700"/>
              <a:gd name="connsiteY3" fmla="*/ 140330 h 3213730"/>
              <a:gd name="connsiteX4" fmla="*/ 2959100 w 4203700"/>
              <a:gd name="connsiteY4" fmla="*/ 330830 h 3213730"/>
              <a:gd name="connsiteX5" fmla="*/ 3695700 w 4203700"/>
              <a:gd name="connsiteY5" fmla="*/ 788030 h 3213730"/>
              <a:gd name="connsiteX6" fmla="*/ 4203700 w 4203700"/>
              <a:gd name="connsiteY6" fmla="*/ 2121530 h 3213730"/>
              <a:gd name="connsiteX7" fmla="*/ 3098800 w 4203700"/>
              <a:gd name="connsiteY7" fmla="*/ 2997830 h 3213730"/>
              <a:gd name="connsiteX8" fmla="*/ 1892300 w 4203700"/>
              <a:gd name="connsiteY8" fmla="*/ 3213730 h 3213730"/>
              <a:gd name="connsiteX9" fmla="*/ 584200 w 4203700"/>
              <a:gd name="connsiteY9" fmla="*/ 3086730 h 3213730"/>
              <a:gd name="connsiteX10" fmla="*/ 0 w 4203700"/>
              <a:gd name="connsiteY10" fmla="*/ 2146930 h 3213730"/>
              <a:gd name="connsiteX0" fmla="*/ 0 w 4203700"/>
              <a:gd name="connsiteY0" fmla="*/ 2146930 h 3213730"/>
              <a:gd name="connsiteX1" fmla="*/ 101600 w 4203700"/>
              <a:gd name="connsiteY1" fmla="*/ 775330 h 3213730"/>
              <a:gd name="connsiteX2" fmla="*/ 1054100 w 4203700"/>
              <a:gd name="connsiteY2" fmla="*/ 356230 h 3213730"/>
              <a:gd name="connsiteX3" fmla="*/ 2044700 w 4203700"/>
              <a:gd name="connsiteY3" fmla="*/ 140330 h 3213730"/>
              <a:gd name="connsiteX4" fmla="*/ 2959100 w 4203700"/>
              <a:gd name="connsiteY4" fmla="*/ 330830 h 3213730"/>
              <a:gd name="connsiteX5" fmla="*/ 3695700 w 4203700"/>
              <a:gd name="connsiteY5" fmla="*/ 788030 h 3213730"/>
              <a:gd name="connsiteX6" fmla="*/ 4203700 w 4203700"/>
              <a:gd name="connsiteY6" fmla="*/ 2121530 h 3213730"/>
              <a:gd name="connsiteX7" fmla="*/ 3098800 w 4203700"/>
              <a:gd name="connsiteY7" fmla="*/ 2997830 h 3213730"/>
              <a:gd name="connsiteX8" fmla="*/ 1892300 w 4203700"/>
              <a:gd name="connsiteY8" fmla="*/ 3213730 h 3213730"/>
              <a:gd name="connsiteX9" fmla="*/ 584200 w 4203700"/>
              <a:gd name="connsiteY9" fmla="*/ 3086730 h 3213730"/>
              <a:gd name="connsiteX10" fmla="*/ 0 w 4203700"/>
              <a:gd name="connsiteY10" fmla="*/ 2146930 h 3213730"/>
              <a:gd name="connsiteX0" fmla="*/ 0 w 4203700"/>
              <a:gd name="connsiteY0" fmla="*/ 2146930 h 3213730"/>
              <a:gd name="connsiteX1" fmla="*/ 101600 w 4203700"/>
              <a:gd name="connsiteY1" fmla="*/ 775330 h 3213730"/>
              <a:gd name="connsiteX2" fmla="*/ 1054100 w 4203700"/>
              <a:gd name="connsiteY2" fmla="*/ 356230 h 3213730"/>
              <a:gd name="connsiteX3" fmla="*/ 2044700 w 4203700"/>
              <a:gd name="connsiteY3" fmla="*/ 140330 h 3213730"/>
              <a:gd name="connsiteX4" fmla="*/ 2959100 w 4203700"/>
              <a:gd name="connsiteY4" fmla="*/ 330830 h 3213730"/>
              <a:gd name="connsiteX5" fmla="*/ 3695700 w 4203700"/>
              <a:gd name="connsiteY5" fmla="*/ 788030 h 3213730"/>
              <a:gd name="connsiteX6" fmla="*/ 4203700 w 4203700"/>
              <a:gd name="connsiteY6" fmla="*/ 2121530 h 3213730"/>
              <a:gd name="connsiteX7" fmla="*/ 3098800 w 4203700"/>
              <a:gd name="connsiteY7" fmla="*/ 2997830 h 3213730"/>
              <a:gd name="connsiteX8" fmla="*/ 1892300 w 4203700"/>
              <a:gd name="connsiteY8" fmla="*/ 3213730 h 3213730"/>
              <a:gd name="connsiteX9" fmla="*/ 584200 w 4203700"/>
              <a:gd name="connsiteY9" fmla="*/ 3086730 h 3213730"/>
              <a:gd name="connsiteX10" fmla="*/ 0 w 4203700"/>
              <a:gd name="connsiteY10" fmla="*/ 2146930 h 3213730"/>
              <a:gd name="connsiteX0" fmla="*/ 0 w 4203700"/>
              <a:gd name="connsiteY0" fmla="*/ 2146930 h 3213730"/>
              <a:gd name="connsiteX1" fmla="*/ 101600 w 4203700"/>
              <a:gd name="connsiteY1" fmla="*/ 775330 h 3213730"/>
              <a:gd name="connsiteX2" fmla="*/ 1054100 w 4203700"/>
              <a:gd name="connsiteY2" fmla="*/ 356230 h 3213730"/>
              <a:gd name="connsiteX3" fmla="*/ 2044700 w 4203700"/>
              <a:gd name="connsiteY3" fmla="*/ 140330 h 3213730"/>
              <a:gd name="connsiteX4" fmla="*/ 2959100 w 4203700"/>
              <a:gd name="connsiteY4" fmla="*/ 330830 h 3213730"/>
              <a:gd name="connsiteX5" fmla="*/ 3695700 w 4203700"/>
              <a:gd name="connsiteY5" fmla="*/ 788030 h 3213730"/>
              <a:gd name="connsiteX6" fmla="*/ 4203700 w 4203700"/>
              <a:gd name="connsiteY6" fmla="*/ 2121530 h 3213730"/>
              <a:gd name="connsiteX7" fmla="*/ 3098800 w 4203700"/>
              <a:gd name="connsiteY7" fmla="*/ 2997830 h 3213730"/>
              <a:gd name="connsiteX8" fmla="*/ 1892300 w 4203700"/>
              <a:gd name="connsiteY8" fmla="*/ 3213730 h 3213730"/>
              <a:gd name="connsiteX9" fmla="*/ 584200 w 4203700"/>
              <a:gd name="connsiteY9" fmla="*/ 3086730 h 3213730"/>
              <a:gd name="connsiteX10" fmla="*/ 0 w 4203700"/>
              <a:gd name="connsiteY10" fmla="*/ 2146930 h 3213730"/>
              <a:gd name="connsiteX0" fmla="*/ 0 w 4203700"/>
              <a:gd name="connsiteY0" fmla="*/ 2146930 h 3213730"/>
              <a:gd name="connsiteX1" fmla="*/ 101600 w 4203700"/>
              <a:gd name="connsiteY1" fmla="*/ 775330 h 3213730"/>
              <a:gd name="connsiteX2" fmla="*/ 1054100 w 4203700"/>
              <a:gd name="connsiteY2" fmla="*/ 356230 h 3213730"/>
              <a:gd name="connsiteX3" fmla="*/ 2044700 w 4203700"/>
              <a:gd name="connsiteY3" fmla="*/ 140330 h 3213730"/>
              <a:gd name="connsiteX4" fmla="*/ 2959100 w 4203700"/>
              <a:gd name="connsiteY4" fmla="*/ 330830 h 3213730"/>
              <a:gd name="connsiteX5" fmla="*/ 3695700 w 4203700"/>
              <a:gd name="connsiteY5" fmla="*/ 788030 h 3213730"/>
              <a:gd name="connsiteX6" fmla="*/ 4203700 w 4203700"/>
              <a:gd name="connsiteY6" fmla="*/ 2121530 h 3213730"/>
              <a:gd name="connsiteX7" fmla="*/ 3098800 w 4203700"/>
              <a:gd name="connsiteY7" fmla="*/ 2997830 h 3213730"/>
              <a:gd name="connsiteX8" fmla="*/ 1892300 w 4203700"/>
              <a:gd name="connsiteY8" fmla="*/ 3213730 h 3213730"/>
              <a:gd name="connsiteX9" fmla="*/ 584200 w 4203700"/>
              <a:gd name="connsiteY9" fmla="*/ 3086730 h 3213730"/>
              <a:gd name="connsiteX10" fmla="*/ 0 w 4203700"/>
              <a:gd name="connsiteY10" fmla="*/ 2146930 h 3213730"/>
              <a:gd name="connsiteX0" fmla="*/ 0 w 4203700"/>
              <a:gd name="connsiteY0" fmla="*/ 2146930 h 3213730"/>
              <a:gd name="connsiteX1" fmla="*/ 101600 w 4203700"/>
              <a:gd name="connsiteY1" fmla="*/ 775330 h 3213730"/>
              <a:gd name="connsiteX2" fmla="*/ 1054100 w 4203700"/>
              <a:gd name="connsiteY2" fmla="*/ 356230 h 3213730"/>
              <a:gd name="connsiteX3" fmla="*/ 2044700 w 4203700"/>
              <a:gd name="connsiteY3" fmla="*/ 140330 h 3213730"/>
              <a:gd name="connsiteX4" fmla="*/ 2959100 w 4203700"/>
              <a:gd name="connsiteY4" fmla="*/ 330830 h 3213730"/>
              <a:gd name="connsiteX5" fmla="*/ 3695700 w 4203700"/>
              <a:gd name="connsiteY5" fmla="*/ 788030 h 3213730"/>
              <a:gd name="connsiteX6" fmla="*/ 4203700 w 4203700"/>
              <a:gd name="connsiteY6" fmla="*/ 2121530 h 3213730"/>
              <a:gd name="connsiteX7" fmla="*/ 3098800 w 4203700"/>
              <a:gd name="connsiteY7" fmla="*/ 2997830 h 3213730"/>
              <a:gd name="connsiteX8" fmla="*/ 1892300 w 4203700"/>
              <a:gd name="connsiteY8" fmla="*/ 3213730 h 3213730"/>
              <a:gd name="connsiteX9" fmla="*/ 584200 w 4203700"/>
              <a:gd name="connsiteY9" fmla="*/ 3086730 h 3213730"/>
              <a:gd name="connsiteX10" fmla="*/ 0 w 4203700"/>
              <a:gd name="connsiteY10" fmla="*/ 2146930 h 3213730"/>
              <a:gd name="connsiteX0" fmla="*/ 0 w 4585882"/>
              <a:gd name="connsiteY0" fmla="*/ 2146930 h 3213730"/>
              <a:gd name="connsiteX1" fmla="*/ 101600 w 4585882"/>
              <a:gd name="connsiteY1" fmla="*/ 775330 h 3213730"/>
              <a:gd name="connsiteX2" fmla="*/ 1054100 w 4585882"/>
              <a:gd name="connsiteY2" fmla="*/ 356230 h 3213730"/>
              <a:gd name="connsiteX3" fmla="*/ 2044700 w 4585882"/>
              <a:gd name="connsiteY3" fmla="*/ 140330 h 3213730"/>
              <a:gd name="connsiteX4" fmla="*/ 2959100 w 4585882"/>
              <a:gd name="connsiteY4" fmla="*/ 330830 h 3213730"/>
              <a:gd name="connsiteX5" fmla="*/ 3695700 w 4585882"/>
              <a:gd name="connsiteY5" fmla="*/ 788030 h 3213730"/>
              <a:gd name="connsiteX6" fmla="*/ 4203700 w 4585882"/>
              <a:gd name="connsiteY6" fmla="*/ 2121530 h 3213730"/>
              <a:gd name="connsiteX7" fmla="*/ 3098800 w 4585882"/>
              <a:gd name="connsiteY7" fmla="*/ 2997830 h 3213730"/>
              <a:gd name="connsiteX8" fmla="*/ 1892300 w 4585882"/>
              <a:gd name="connsiteY8" fmla="*/ 3213730 h 3213730"/>
              <a:gd name="connsiteX9" fmla="*/ 584200 w 4585882"/>
              <a:gd name="connsiteY9" fmla="*/ 3086730 h 3213730"/>
              <a:gd name="connsiteX10" fmla="*/ 0 w 4585882"/>
              <a:gd name="connsiteY10" fmla="*/ 2146930 h 3213730"/>
              <a:gd name="connsiteX0" fmla="*/ 0 w 4570821"/>
              <a:gd name="connsiteY0" fmla="*/ 2146930 h 3213730"/>
              <a:gd name="connsiteX1" fmla="*/ 101600 w 4570821"/>
              <a:gd name="connsiteY1" fmla="*/ 775330 h 3213730"/>
              <a:gd name="connsiteX2" fmla="*/ 1054100 w 4570821"/>
              <a:gd name="connsiteY2" fmla="*/ 356230 h 3213730"/>
              <a:gd name="connsiteX3" fmla="*/ 2044700 w 4570821"/>
              <a:gd name="connsiteY3" fmla="*/ 140330 h 3213730"/>
              <a:gd name="connsiteX4" fmla="*/ 2959100 w 4570821"/>
              <a:gd name="connsiteY4" fmla="*/ 330830 h 3213730"/>
              <a:gd name="connsiteX5" fmla="*/ 3695700 w 4570821"/>
              <a:gd name="connsiteY5" fmla="*/ 788030 h 3213730"/>
              <a:gd name="connsiteX6" fmla="*/ 4203700 w 4570821"/>
              <a:gd name="connsiteY6" fmla="*/ 2121530 h 3213730"/>
              <a:gd name="connsiteX7" fmla="*/ 3098800 w 4570821"/>
              <a:gd name="connsiteY7" fmla="*/ 2997830 h 3213730"/>
              <a:gd name="connsiteX8" fmla="*/ 1892300 w 4570821"/>
              <a:gd name="connsiteY8" fmla="*/ 3213730 h 3213730"/>
              <a:gd name="connsiteX9" fmla="*/ 584200 w 4570821"/>
              <a:gd name="connsiteY9" fmla="*/ 3086730 h 3213730"/>
              <a:gd name="connsiteX10" fmla="*/ 0 w 4570821"/>
              <a:gd name="connsiteY10" fmla="*/ 2146930 h 3213730"/>
              <a:gd name="connsiteX0" fmla="*/ 0 w 4570821"/>
              <a:gd name="connsiteY0" fmla="*/ 2146930 h 3213730"/>
              <a:gd name="connsiteX1" fmla="*/ 101600 w 4570821"/>
              <a:gd name="connsiteY1" fmla="*/ 775330 h 3213730"/>
              <a:gd name="connsiteX2" fmla="*/ 1054100 w 4570821"/>
              <a:gd name="connsiteY2" fmla="*/ 356230 h 3213730"/>
              <a:gd name="connsiteX3" fmla="*/ 2044700 w 4570821"/>
              <a:gd name="connsiteY3" fmla="*/ 140330 h 3213730"/>
              <a:gd name="connsiteX4" fmla="*/ 2959100 w 4570821"/>
              <a:gd name="connsiteY4" fmla="*/ 330830 h 3213730"/>
              <a:gd name="connsiteX5" fmla="*/ 3695700 w 4570821"/>
              <a:gd name="connsiteY5" fmla="*/ 788030 h 3213730"/>
              <a:gd name="connsiteX6" fmla="*/ 4203700 w 4570821"/>
              <a:gd name="connsiteY6" fmla="*/ 2121530 h 3213730"/>
              <a:gd name="connsiteX7" fmla="*/ 3098800 w 4570821"/>
              <a:gd name="connsiteY7" fmla="*/ 2997830 h 3213730"/>
              <a:gd name="connsiteX8" fmla="*/ 1892300 w 4570821"/>
              <a:gd name="connsiteY8" fmla="*/ 3213730 h 3213730"/>
              <a:gd name="connsiteX9" fmla="*/ 584200 w 4570821"/>
              <a:gd name="connsiteY9" fmla="*/ 3086730 h 3213730"/>
              <a:gd name="connsiteX10" fmla="*/ 0 w 4570821"/>
              <a:gd name="connsiteY10" fmla="*/ 2146930 h 3213730"/>
              <a:gd name="connsiteX0" fmla="*/ 0 w 4570821"/>
              <a:gd name="connsiteY0" fmla="*/ 2146930 h 3213730"/>
              <a:gd name="connsiteX1" fmla="*/ 101600 w 4570821"/>
              <a:gd name="connsiteY1" fmla="*/ 775330 h 3213730"/>
              <a:gd name="connsiteX2" fmla="*/ 1054100 w 4570821"/>
              <a:gd name="connsiteY2" fmla="*/ 356230 h 3213730"/>
              <a:gd name="connsiteX3" fmla="*/ 2044700 w 4570821"/>
              <a:gd name="connsiteY3" fmla="*/ 140330 h 3213730"/>
              <a:gd name="connsiteX4" fmla="*/ 2959100 w 4570821"/>
              <a:gd name="connsiteY4" fmla="*/ 330830 h 3213730"/>
              <a:gd name="connsiteX5" fmla="*/ 3695700 w 4570821"/>
              <a:gd name="connsiteY5" fmla="*/ 788030 h 3213730"/>
              <a:gd name="connsiteX6" fmla="*/ 4203700 w 4570821"/>
              <a:gd name="connsiteY6" fmla="*/ 2121530 h 3213730"/>
              <a:gd name="connsiteX7" fmla="*/ 3098800 w 4570821"/>
              <a:gd name="connsiteY7" fmla="*/ 2997830 h 3213730"/>
              <a:gd name="connsiteX8" fmla="*/ 1892300 w 4570821"/>
              <a:gd name="connsiteY8" fmla="*/ 3213730 h 3213730"/>
              <a:gd name="connsiteX9" fmla="*/ 584200 w 4570821"/>
              <a:gd name="connsiteY9" fmla="*/ 3086730 h 3213730"/>
              <a:gd name="connsiteX10" fmla="*/ 0 w 4570821"/>
              <a:gd name="connsiteY10" fmla="*/ 2146930 h 3213730"/>
              <a:gd name="connsiteX0" fmla="*/ 0 w 4570821"/>
              <a:gd name="connsiteY0" fmla="*/ 2146930 h 3213730"/>
              <a:gd name="connsiteX1" fmla="*/ 101600 w 4570821"/>
              <a:gd name="connsiteY1" fmla="*/ 775330 h 3213730"/>
              <a:gd name="connsiteX2" fmla="*/ 1054100 w 4570821"/>
              <a:gd name="connsiteY2" fmla="*/ 356230 h 3213730"/>
              <a:gd name="connsiteX3" fmla="*/ 2044700 w 4570821"/>
              <a:gd name="connsiteY3" fmla="*/ 140330 h 3213730"/>
              <a:gd name="connsiteX4" fmla="*/ 2959100 w 4570821"/>
              <a:gd name="connsiteY4" fmla="*/ 330830 h 3213730"/>
              <a:gd name="connsiteX5" fmla="*/ 3695700 w 4570821"/>
              <a:gd name="connsiteY5" fmla="*/ 788030 h 3213730"/>
              <a:gd name="connsiteX6" fmla="*/ 4203700 w 4570821"/>
              <a:gd name="connsiteY6" fmla="*/ 2121530 h 3213730"/>
              <a:gd name="connsiteX7" fmla="*/ 3098800 w 4570821"/>
              <a:gd name="connsiteY7" fmla="*/ 2997830 h 3213730"/>
              <a:gd name="connsiteX8" fmla="*/ 1892300 w 4570821"/>
              <a:gd name="connsiteY8" fmla="*/ 3213730 h 3213730"/>
              <a:gd name="connsiteX9" fmla="*/ 584200 w 4570821"/>
              <a:gd name="connsiteY9" fmla="*/ 3086730 h 3213730"/>
              <a:gd name="connsiteX10" fmla="*/ 0 w 4570821"/>
              <a:gd name="connsiteY10" fmla="*/ 2146930 h 3213730"/>
              <a:gd name="connsiteX0" fmla="*/ 0 w 4570821"/>
              <a:gd name="connsiteY0" fmla="*/ 2146930 h 3213730"/>
              <a:gd name="connsiteX1" fmla="*/ 101600 w 4570821"/>
              <a:gd name="connsiteY1" fmla="*/ 775330 h 3213730"/>
              <a:gd name="connsiteX2" fmla="*/ 1054100 w 4570821"/>
              <a:gd name="connsiteY2" fmla="*/ 356230 h 3213730"/>
              <a:gd name="connsiteX3" fmla="*/ 2044700 w 4570821"/>
              <a:gd name="connsiteY3" fmla="*/ 140330 h 3213730"/>
              <a:gd name="connsiteX4" fmla="*/ 2959100 w 4570821"/>
              <a:gd name="connsiteY4" fmla="*/ 330830 h 3213730"/>
              <a:gd name="connsiteX5" fmla="*/ 3695700 w 4570821"/>
              <a:gd name="connsiteY5" fmla="*/ 788030 h 3213730"/>
              <a:gd name="connsiteX6" fmla="*/ 4203700 w 4570821"/>
              <a:gd name="connsiteY6" fmla="*/ 2121530 h 3213730"/>
              <a:gd name="connsiteX7" fmla="*/ 3098800 w 4570821"/>
              <a:gd name="connsiteY7" fmla="*/ 2997830 h 3213730"/>
              <a:gd name="connsiteX8" fmla="*/ 1892300 w 4570821"/>
              <a:gd name="connsiteY8" fmla="*/ 3213730 h 3213730"/>
              <a:gd name="connsiteX9" fmla="*/ 584200 w 4570821"/>
              <a:gd name="connsiteY9" fmla="*/ 3086730 h 3213730"/>
              <a:gd name="connsiteX10" fmla="*/ 0 w 4570821"/>
              <a:gd name="connsiteY10" fmla="*/ 2146930 h 3213730"/>
              <a:gd name="connsiteX0" fmla="*/ 0 w 4570821"/>
              <a:gd name="connsiteY0" fmla="*/ 2146930 h 3391660"/>
              <a:gd name="connsiteX1" fmla="*/ 101600 w 4570821"/>
              <a:gd name="connsiteY1" fmla="*/ 775330 h 3391660"/>
              <a:gd name="connsiteX2" fmla="*/ 1054100 w 4570821"/>
              <a:gd name="connsiteY2" fmla="*/ 356230 h 3391660"/>
              <a:gd name="connsiteX3" fmla="*/ 2044700 w 4570821"/>
              <a:gd name="connsiteY3" fmla="*/ 140330 h 3391660"/>
              <a:gd name="connsiteX4" fmla="*/ 2959100 w 4570821"/>
              <a:gd name="connsiteY4" fmla="*/ 330830 h 3391660"/>
              <a:gd name="connsiteX5" fmla="*/ 3695700 w 4570821"/>
              <a:gd name="connsiteY5" fmla="*/ 788030 h 3391660"/>
              <a:gd name="connsiteX6" fmla="*/ 4203700 w 4570821"/>
              <a:gd name="connsiteY6" fmla="*/ 2121530 h 3391660"/>
              <a:gd name="connsiteX7" fmla="*/ 3098800 w 4570821"/>
              <a:gd name="connsiteY7" fmla="*/ 2997830 h 3391660"/>
              <a:gd name="connsiteX8" fmla="*/ 1892300 w 4570821"/>
              <a:gd name="connsiteY8" fmla="*/ 3213730 h 3391660"/>
              <a:gd name="connsiteX9" fmla="*/ 584200 w 4570821"/>
              <a:gd name="connsiteY9" fmla="*/ 3086730 h 3391660"/>
              <a:gd name="connsiteX10" fmla="*/ 0 w 4570821"/>
              <a:gd name="connsiteY10" fmla="*/ 2146930 h 3391660"/>
              <a:gd name="connsiteX0" fmla="*/ 0 w 4570821"/>
              <a:gd name="connsiteY0" fmla="*/ 2146930 h 3691815"/>
              <a:gd name="connsiteX1" fmla="*/ 101600 w 4570821"/>
              <a:gd name="connsiteY1" fmla="*/ 775330 h 3691815"/>
              <a:gd name="connsiteX2" fmla="*/ 1054100 w 4570821"/>
              <a:gd name="connsiteY2" fmla="*/ 356230 h 3691815"/>
              <a:gd name="connsiteX3" fmla="*/ 2044700 w 4570821"/>
              <a:gd name="connsiteY3" fmla="*/ 140330 h 3691815"/>
              <a:gd name="connsiteX4" fmla="*/ 2959100 w 4570821"/>
              <a:gd name="connsiteY4" fmla="*/ 330830 h 3691815"/>
              <a:gd name="connsiteX5" fmla="*/ 3695700 w 4570821"/>
              <a:gd name="connsiteY5" fmla="*/ 788030 h 3691815"/>
              <a:gd name="connsiteX6" fmla="*/ 4203700 w 4570821"/>
              <a:gd name="connsiteY6" fmla="*/ 2121530 h 3691815"/>
              <a:gd name="connsiteX7" fmla="*/ 3098800 w 4570821"/>
              <a:gd name="connsiteY7" fmla="*/ 2997830 h 3691815"/>
              <a:gd name="connsiteX8" fmla="*/ 1892300 w 4570821"/>
              <a:gd name="connsiteY8" fmla="*/ 3213730 h 3691815"/>
              <a:gd name="connsiteX9" fmla="*/ 584200 w 4570821"/>
              <a:gd name="connsiteY9" fmla="*/ 3086730 h 3691815"/>
              <a:gd name="connsiteX10" fmla="*/ 0 w 4570821"/>
              <a:gd name="connsiteY10" fmla="*/ 2146930 h 3691815"/>
              <a:gd name="connsiteX0" fmla="*/ 0 w 4570821"/>
              <a:gd name="connsiteY0" fmla="*/ 2146930 h 3667856"/>
              <a:gd name="connsiteX1" fmla="*/ 101600 w 4570821"/>
              <a:gd name="connsiteY1" fmla="*/ 775330 h 3667856"/>
              <a:gd name="connsiteX2" fmla="*/ 1054100 w 4570821"/>
              <a:gd name="connsiteY2" fmla="*/ 356230 h 3667856"/>
              <a:gd name="connsiteX3" fmla="*/ 2044700 w 4570821"/>
              <a:gd name="connsiteY3" fmla="*/ 140330 h 3667856"/>
              <a:gd name="connsiteX4" fmla="*/ 2959100 w 4570821"/>
              <a:gd name="connsiteY4" fmla="*/ 330830 h 3667856"/>
              <a:gd name="connsiteX5" fmla="*/ 3695700 w 4570821"/>
              <a:gd name="connsiteY5" fmla="*/ 788030 h 3667856"/>
              <a:gd name="connsiteX6" fmla="*/ 4203700 w 4570821"/>
              <a:gd name="connsiteY6" fmla="*/ 2121530 h 3667856"/>
              <a:gd name="connsiteX7" fmla="*/ 3098800 w 4570821"/>
              <a:gd name="connsiteY7" fmla="*/ 2997830 h 3667856"/>
              <a:gd name="connsiteX8" fmla="*/ 1892300 w 4570821"/>
              <a:gd name="connsiteY8" fmla="*/ 3213730 h 3667856"/>
              <a:gd name="connsiteX9" fmla="*/ 584200 w 4570821"/>
              <a:gd name="connsiteY9" fmla="*/ 3086730 h 3667856"/>
              <a:gd name="connsiteX10" fmla="*/ 0 w 4570821"/>
              <a:gd name="connsiteY10" fmla="*/ 2146930 h 3667856"/>
              <a:gd name="connsiteX0" fmla="*/ 0 w 4570821"/>
              <a:gd name="connsiteY0" fmla="*/ 2146930 h 3694839"/>
              <a:gd name="connsiteX1" fmla="*/ 101600 w 4570821"/>
              <a:gd name="connsiteY1" fmla="*/ 775330 h 3694839"/>
              <a:gd name="connsiteX2" fmla="*/ 1054100 w 4570821"/>
              <a:gd name="connsiteY2" fmla="*/ 356230 h 3694839"/>
              <a:gd name="connsiteX3" fmla="*/ 2044700 w 4570821"/>
              <a:gd name="connsiteY3" fmla="*/ 140330 h 3694839"/>
              <a:gd name="connsiteX4" fmla="*/ 2959100 w 4570821"/>
              <a:gd name="connsiteY4" fmla="*/ 330830 h 3694839"/>
              <a:gd name="connsiteX5" fmla="*/ 3695700 w 4570821"/>
              <a:gd name="connsiteY5" fmla="*/ 788030 h 3694839"/>
              <a:gd name="connsiteX6" fmla="*/ 4203700 w 4570821"/>
              <a:gd name="connsiteY6" fmla="*/ 2121530 h 3694839"/>
              <a:gd name="connsiteX7" fmla="*/ 3098800 w 4570821"/>
              <a:gd name="connsiteY7" fmla="*/ 2997830 h 3694839"/>
              <a:gd name="connsiteX8" fmla="*/ 1892300 w 4570821"/>
              <a:gd name="connsiteY8" fmla="*/ 3213730 h 3694839"/>
              <a:gd name="connsiteX9" fmla="*/ 584200 w 4570821"/>
              <a:gd name="connsiteY9" fmla="*/ 3086730 h 3694839"/>
              <a:gd name="connsiteX10" fmla="*/ 0 w 4570821"/>
              <a:gd name="connsiteY10" fmla="*/ 2146930 h 3694839"/>
              <a:gd name="connsiteX0" fmla="*/ 0 w 4570821"/>
              <a:gd name="connsiteY0" fmla="*/ 2146930 h 3694839"/>
              <a:gd name="connsiteX1" fmla="*/ 101600 w 4570821"/>
              <a:gd name="connsiteY1" fmla="*/ 775330 h 3694839"/>
              <a:gd name="connsiteX2" fmla="*/ 1054100 w 4570821"/>
              <a:gd name="connsiteY2" fmla="*/ 356230 h 3694839"/>
              <a:gd name="connsiteX3" fmla="*/ 2044700 w 4570821"/>
              <a:gd name="connsiteY3" fmla="*/ 140330 h 3694839"/>
              <a:gd name="connsiteX4" fmla="*/ 2959100 w 4570821"/>
              <a:gd name="connsiteY4" fmla="*/ 330830 h 3694839"/>
              <a:gd name="connsiteX5" fmla="*/ 3695700 w 4570821"/>
              <a:gd name="connsiteY5" fmla="*/ 788030 h 3694839"/>
              <a:gd name="connsiteX6" fmla="*/ 4203700 w 4570821"/>
              <a:gd name="connsiteY6" fmla="*/ 2121530 h 3694839"/>
              <a:gd name="connsiteX7" fmla="*/ 3098800 w 4570821"/>
              <a:gd name="connsiteY7" fmla="*/ 2997830 h 3694839"/>
              <a:gd name="connsiteX8" fmla="*/ 1892300 w 4570821"/>
              <a:gd name="connsiteY8" fmla="*/ 3213730 h 3694839"/>
              <a:gd name="connsiteX9" fmla="*/ 584200 w 4570821"/>
              <a:gd name="connsiteY9" fmla="*/ 3086730 h 3694839"/>
              <a:gd name="connsiteX10" fmla="*/ 0 w 4570821"/>
              <a:gd name="connsiteY10" fmla="*/ 2146930 h 3694839"/>
              <a:gd name="connsiteX0" fmla="*/ 0 w 4570821"/>
              <a:gd name="connsiteY0" fmla="*/ 2146930 h 3694839"/>
              <a:gd name="connsiteX1" fmla="*/ 101600 w 4570821"/>
              <a:gd name="connsiteY1" fmla="*/ 775330 h 3694839"/>
              <a:gd name="connsiteX2" fmla="*/ 1054100 w 4570821"/>
              <a:gd name="connsiteY2" fmla="*/ 356230 h 3694839"/>
              <a:gd name="connsiteX3" fmla="*/ 2044700 w 4570821"/>
              <a:gd name="connsiteY3" fmla="*/ 140330 h 3694839"/>
              <a:gd name="connsiteX4" fmla="*/ 2959100 w 4570821"/>
              <a:gd name="connsiteY4" fmla="*/ 330830 h 3694839"/>
              <a:gd name="connsiteX5" fmla="*/ 3695700 w 4570821"/>
              <a:gd name="connsiteY5" fmla="*/ 788030 h 3694839"/>
              <a:gd name="connsiteX6" fmla="*/ 4203700 w 4570821"/>
              <a:gd name="connsiteY6" fmla="*/ 2121530 h 3694839"/>
              <a:gd name="connsiteX7" fmla="*/ 3098800 w 4570821"/>
              <a:gd name="connsiteY7" fmla="*/ 2997830 h 3694839"/>
              <a:gd name="connsiteX8" fmla="*/ 1892300 w 4570821"/>
              <a:gd name="connsiteY8" fmla="*/ 3213730 h 3694839"/>
              <a:gd name="connsiteX9" fmla="*/ 584200 w 4570821"/>
              <a:gd name="connsiteY9" fmla="*/ 3086730 h 3694839"/>
              <a:gd name="connsiteX10" fmla="*/ 0 w 4570821"/>
              <a:gd name="connsiteY10" fmla="*/ 2146930 h 3694839"/>
              <a:gd name="connsiteX0" fmla="*/ 0 w 4570821"/>
              <a:gd name="connsiteY0" fmla="*/ 2146930 h 3694839"/>
              <a:gd name="connsiteX1" fmla="*/ 101600 w 4570821"/>
              <a:gd name="connsiteY1" fmla="*/ 775330 h 3694839"/>
              <a:gd name="connsiteX2" fmla="*/ 1054100 w 4570821"/>
              <a:gd name="connsiteY2" fmla="*/ 356230 h 3694839"/>
              <a:gd name="connsiteX3" fmla="*/ 2044700 w 4570821"/>
              <a:gd name="connsiteY3" fmla="*/ 140330 h 3694839"/>
              <a:gd name="connsiteX4" fmla="*/ 2959100 w 4570821"/>
              <a:gd name="connsiteY4" fmla="*/ 330830 h 3694839"/>
              <a:gd name="connsiteX5" fmla="*/ 3695700 w 4570821"/>
              <a:gd name="connsiteY5" fmla="*/ 788030 h 3694839"/>
              <a:gd name="connsiteX6" fmla="*/ 4203700 w 4570821"/>
              <a:gd name="connsiteY6" fmla="*/ 2121530 h 3694839"/>
              <a:gd name="connsiteX7" fmla="*/ 3098800 w 4570821"/>
              <a:gd name="connsiteY7" fmla="*/ 2997830 h 3694839"/>
              <a:gd name="connsiteX8" fmla="*/ 1892300 w 4570821"/>
              <a:gd name="connsiteY8" fmla="*/ 3213730 h 3694839"/>
              <a:gd name="connsiteX9" fmla="*/ 584200 w 4570821"/>
              <a:gd name="connsiteY9" fmla="*/ 3086730 h 3694839"/>
              <a:gd name="connsiteX10" fmla="*/ 0 w 4570821"/>
              <a:gd name="connsiteY10" fmla="*/ 2146930 h 3694839"/>
              <a:gd name="connsiteX0" fmla="*/ 98681 w 4669502"/>
              <a:gd name="connsiteY0" fmla="*/ 2146930 h 3694839"/>
              <a:gd name="connsiteX1" fmla="*/ 200281 w 4669502"/>
              <a:gd name="connsiteY1" fmla="*/ 775330 h 3694839"/>
              <a:gd name="connsiteX2" fmla="*/ 1152781 w 4669502"/>
              <a:gd name="connsiteY2" fmla="*/ 356230 h 3694839"/>
              <a:gd name="connsiteX3" fmla="*/ 2143381 w 4669502"/>
              <a:gd name="connsiteY3" fmla="*/ 140330 h 3694839"/>
              <a:gd name="connsiteX4" fmla="*/ 3057781 w 4669502"/>
              <a:gd name="connsiteY4" fmla="*/ 330830 h 3694839"/>
              <a:gd name="connsiteX5" fmla="*/ 3794381 w 4669502"/>
              <a:gd name="connsiteY5" fmla="*/ 788030 h 3694839"/>
              <a:gd name="connsiteX6" fmla="*/ 4302381 w 4669502"/>
              <a:gd name="connsiteY6" fmla="*/ 2121530 h 3694839"/>
              <a:gd name="connsiteX7" fmla="*/ 3197481 w 4669502"/>
              <a:gd name="connsiteY7" fmla="*/ 2997830 h 3694839"/>
              <a:gd name="connsiteX8" fmla="*/ 1990981 w 4669502"/>
              <a:gd name="connsiteY8" fmla="*/ 3213730 h 3694839"/>
              <a:gd name="connsiteX9" fmla="*/ 682881 w 4669502"/>
              <a:gd name="connsiteY9" fmla="*/ 3086730 h 3694839"/>
              <a:gd name="connsiteX10" fmla="*/ 98681 w 4669502"/>
              <a:gd name="connsiteY10" fmla="*/ 2146930 h 3694839"/>
              <a:gd name="connsiteX0" fmla="*/ 244057 w 4814878"/>
              <a:gd name="connsiteY0" fmla="*/ 2146930 h 3694839"/>
              <a:gd name="connsiteX1" fmla="*/ 345657 w 4814878"/>
              <a:gd name="connsiteY1" fmla="*/ 775330 h 3694839"/>
              <a:gd name="connsiteX2" fmla="*/ 1298157 w 4814878"/>
              <a:gd name="connsiteY2" fmla="*/ 356230 h 3694839"/>
              <a:gd name="connsiteX3" fmla="*/ 2288757 w 4814878"/>
              <a:gd name="connsiteY3" fmla="*/ 140330 h 3694839"/>
              <a:gd name="connsiteX4" fmla="*/ 3203157 w 4814878"/>
              <a:gd name="connsiteY4" fmla="*/ 330830 h 3694839"/>
              <a:gd name="connsiteX5" fmla="*/ 3939757 w 4814878"/>
              <a:gd name="connsiteY5" fmla="*/ 788030 h 3694839"/>
              <a:gd name="connsiteX6" fmla="*/ 4447757 w 4814878"/>
              <a:gd name="connsiteY6" fmla="*/ 2121530 h 3694839"/>
              <a:gd name="connsiteX7" fmla="*/ 3342857 w 4814878"/>
              <a:gd name="connsiteY7" fmla="*/ 2997830 h 3694839"/>
              <a:gd name="connsiteX8" fmla="*/ 2136357 w 4814878"/>
              <a:gd name="connsiteY8" fmla="*/ 3213730 h 3694839"/>
              <a:gd name="connsiteX9" fmla="*/ 828257 w 4814878"/>
              <a:gd name="connsiteY9" fmla="*/ 3086730 h 3694839"/>
              <a:gd name="connsiteX10" fmla="*/ 244057 w 4814878"/>
              <a:gd name="connsiteY10" fmla="*/ 2146930 h 3694839"/>
              <a:gd name="connsiteX0" fmla="*/ 454104 w 5024925"/>
              <a:gd name="connsiteY0" fmla="*/ 2146930 h 3694839"/>
              <a:gd name="connsiteX1" fmla="*/ 555704 w 5024925"/>
              <a:gd name="connsiteY1" fmla="*/ 775330 h 3694839"/>
              <a:gd name="connsiteX2" fmla="*/ 1508204 w 5024925"/>
              <a:gd name="connsiteY2" fmla="*/ 356230 h 3694839"/>
              <a:gd name="connsiteX3" fmla="*/ 2498804 w 5024925"/>
              <a:gd name="connsiteY3" fmla="*/ 140330 h 3694839"/>
              <a:gd name="connsiteX4" fmla="*/ 3413204 w 5024925"/>
              <a:gd name="connsiteY4" fmla="*/ 330830 h 3694839"/>
              <a:gd name="connsiteX5" fmla="*/ 4149804 w 5024925"/>
              <a:gd name="connsiteY5" fmla="*/ 788030 h 3694839"/>
              <a:gd name="connsiteX6" fmla="*/ 4657804 w 5024925"/>
              <a:gd name="connsiteY6" fmla="*/ 2121530 h 3694839"/>
              <a:gd name="connsiteX7" fmla="*/ 3552904 w 5024925"/>
              <a:gd name="connsiteY7" fmla="*/ 2997830 h 3694839"/>
              <a:gd name="connsiteX8" fmla="*/ 2346404 w 5024925"/>
              <a:gd name="connsiteY8" fmla="*/ 3213730 h 3694839"/>
              <a:gd name="connsiteX9" fmla="*/ 1038304 w 5024925"/>
              <a:gd name="connsiteY9" fmla="*/ 3086730 h 3694839"/>
              <a:gd name="connsiteX10" fmla="*/ 454104 w 5024925"/>
              <a:gd name="connsiteY10" fmla="*/ 2146930 h 3694839"/>
              <a:gd name="connsiteX0" fmla="*/ 488347 w 5059168"/>
              <a:gd name="connsiteY0" fmla="*/ 2146930 h 3694839"/>
              <a:gd name="connsiteX1" fmla="*/ 589947 w 5059168"/>
              <a:gd name="connsiteY1" fmla="*/ 775330 h 3694839"/>
              <a:gd name="connsiteX2" fmla="*/ 1542447 w 5059168"/>
              <a:gd name="connsiteY2" fmla="*/ 356230 h 3694839"/>
              <a:gd name="connsiteX3" fmla="*/ 2533047 w 5059168"/>
              <a:gd name="connsiteY3" fmla="*/ 140330 h 3694839"/>
              <a:gd name="connsiteX4" fmla="*/ 3447447 w 5059168"/>
              <a:gd name="connsiteY4" fmla="*/ 330830 h 3694839"/>
              <a:gd name="connsiteX5" fmla="*/ 4184047 w 5059168"/>
              <a:gd name="connsiteY5" fmla="*/ 788030 h 3694839"/>
              <a:gd name="connsiteX6" fmla="*/ 4692047 w 5059168"/>
              <a:gd name="connsiteY6" fmla="*/ 2121530 h 3694839"/>
              <a:gd name="connsiteX7" fmla="*/ 3587147 w 5059168"/>
              <a:gd name="connsiteY7" fmla="*/ 2997830 h 3694839"/>
              <a:gd name="connsiteX8" fmla="*/ 2380647 w 5059168"/>
              <a:gd name="connsiteY8" fmla="*/ 3213730 h 3694839"/>
              <a:gd name="connsiteX9" fmla="*/ 1072547 w 5059168"/>
              <a:gd name="connsiteY9" fmla="*/ 3086730 h 3694839"/>
              <a:gd name="connsiteX10" fmla="*/ 488347 w 5059168"/>
              <a:gd name="connsiteY10" fmla="*/ 2146930 h 3694839"/>
              <a:gd name="connsiteX0" fmla="*/ 488347 w 5059168"/>
              <a:gd name="connsiteY0" fmla="*/ 2146930 h 3694839"/>
              <a:gd name="connsiteX1" fmla="*/ 589947 w 5059168"/>
              <a:gd name="connsiteY1" fmla="*/ 775330 h 3694839"/>
              <a:gd name="connsiteX2" fmla="*/ 1542447 w 5059168"/>
              <a:gd name="connsiteY2" fmla="*/ 356230 h 3694839"/>
              <a:gd name="connsiteX3" fmla="*/ 2533047 w 5059168"/>
              <a:gd name="connsiteY3" fmla="*/ 140330 h 3694839"/>
              <a:gd name="connsiteX4" fmla="*/ 3447447 w 5059168"/>
              <a:gd name="connsiteY4" fmla="*/ 330830 h 3694839"/>
              <a:gd name="connsiteX5" fmla="*/ 4184047 w 5059168"/>
              <a:gd name="connsiteY5" fmla="*/ 788030 h 3694839"/>
              <a:gd name="connsiteX6" fmla="*/ 4692047 w 5059168"/>
              <a:gd name="connsiteY6" fmla="*/ 2121530 h 3694839"/>
              <a:gd name="connsiteX7" fmla="*/ 3587147 w 5059168"/>
              <a:gd name="connsiteY7" fmla="*/ 2997830 h 3694839"/>
              <a:gd name="connsiteX8" fmla="*/ 2380647 w 5059168"/>
              <a:gd name="connsiteY8" fmla="*/ 3213730 h 3694839"/>
              <a:gd name="connsiteX9" fmla="*/ 1072547 w 5059168"/>
              <a:gd name="connsiteY9" fmla="*/ 3086730 h 3694839"/>
              <a:gd name="connsiteX10" fmla="*/ 488347 w 5059168"/>
              <a:gd name="connsiteY10" fmla="*/ 2146930 h 3694839"/>
              <a:gd name="connsiteX0" fmla="*/ 488347 w 5059168"/>
              <a:gd name="connsiteY0" fmla="*/ 2146930 h 3694839"/>
              <a:gd name="connsiteX1" fmla="*/ 589947 w 5059168"/>
              <a:gd name="connsiteY1" fmla="*/ 775330 h 3694839"/>
              <a:gd name="connsiteX2" fmla="*/ 1542447 w 5059168"/>
              <a:gd name="connsiteY2" fmla="*/ 356230 h 3694839"/>
              <a:gd name="connsiteX3" fmla="*/ 2533047 w 5059168"/>
              <a:gd name="connsiteY3" fmla="*/ 140330 h 3694839"/>
              <a:gd name="connsiteX4" fmla="*/ 3447447 w 5059168"/>
              <a:gd name="connsiteY4" fmla="*/ 330830 h 3694839"/>
              <a:gd name="connsiteX5" fmla="*/ 4184047 w 5059168"/>
              <a:gd name="connsiteY5" fmla="*/ 788030 h 3694839"/>
              <a:gd name="connsiteX6" fmla="*/ 4692047 w 5059168"/>
              <a:gd name="connsiteY6" fmla="*/ 2121530 h 3694839"/>
              <a:gd name="connsiteX7" fmla="*/ 3587147 w 5059168"/>
              <a:gd name="connsiteY7" fmla="*/ 2997830 h 3694839"/>
              <a:gd name="connsiteX8" fmla="*/ 2380647 w 5059168"/>
              <a:gd name="connsiteY8" fmla="*/ 3213730 h 3694839"/>
              <a:gd name="connsiteX9" fmla="*/ 1072547 w 5059168"/>
              <a:gd name="connsiteY9" fmla="*/ 3086730 h 3694839"/>
              <a:gd name="connsiteX10" fmla="*/ 488347 w 5059168"/>
              <a:gd name="connsiteY10" fmla="*/ 2146930 h 3694839"/>
              <a:gd name="connsiteX0" fmla="*/ 518386 w 5089207"/>
              <a:gd name="connsiteY0" fmla="*/ 2146930 h 3694839"/>
              <a:gd name="connsiteX1" fmla="*/ 619986 w 5089207"/>
              <a:gd name="connsiteY1" fmla="*/ 775330 h 3694839"/>
              <a:gd name="connsiteX2" fmla="*/ 1572486 w 5089207"/>
              <a:gd name="connsiteY2" fmla="*/ 356230 h 3694839"/>
              <a:gd name="connsiteX3" fmla="*/ 2563086 w 5089207"/>
              <a:gd name="connsiteY3" fmla="*/ 140330 h 3694839"/>
              <a:gd name="connsiteX4" fmla="*/ 3477486 w 5089207"/>
              <a:gd name="connsiteY4" fmla="*/ 330830 h 3694839"/>
              <a:gd name="connsiteX5" fmla="*/ 4214086 w 5089207"/>
              <a:gd name="connsiteY5" fmla="*/ 788030 h 3694839"/>
              <a:gd name="connsiteX6" fmla="*/ 4722086 w 5089207"/>
              <a:gd name="connsiteY6" fmla="*/ 2121530 h 3694839"/>
              <a:gd name="connsiteX7" fmla="*/ 3617186 w 5089207"/>
              <a:gd name="connsiteY7" fmla="*/ 2997830 h 3694839"/>
              <a:gd name="connsiteX8" fmla="*/ 2410686 w 5089207"/>
              <a:gd name="connsiteY8" fmla="*/ 3213730 h 3694839"/>
              <a:gd name="connsiteX9" fmla="*/ 1102586 w 5089207"/>
              <a:gd name="connsiteY9" fmla="*/ 3086730 h 3694839"/>
              <a:gd name="connsiteX10" fmla="*/ 518386 w 5089207"/>
              <a:gd name="connsiteY10" fmla="*/ 2146930 h 3694839"/>
              <a:gd name="connsiteX0" fmla="*/ 479570 w 5050391"/>
              <a:gd name="connsiteY0" fmla="*/ 2146930 h 3694839"/>
              <a:gd name="connsiteX1" fmla="*/ 581170 w 5050391"/>
              <a:gd name="connsiteY1" fmla="*/ 775330 h 3694839"/>
              <a:gd name="connsiteX2" fmla="*/ 1533670 w 5050391"/>
              <a:gd name="connsiteY2" fmla="*/ 356230 h 3694839"/>
              <a:gd name="connsiteX3" fmla="*/ 2524270 w 5050391"/>
              <a:gd name="connsiteY3" fmla="*/ 140330 h 3694839"/>
              <a:gd name="connsiteX4" fmla="*/ 3438670 w 5050391"/>
              <a:gd name="connsiteY4" fmla="*/ 330830 h 3694839"/>
              <a:gd name="connsiteX5" fmla="*/ 4175270 w 5050391"/>
              <a:gd name="connsiteY5" fmla="*/ 788030 h 3694839"/>
              <a:gd name="connsiteX6" fmla="*/ 4683270 w 5050391"/>
              <a:gd name="connsiteY6" fmla="*/ 2121530 h 3694839"/>
              <a:gd name="connsiteX7" fmla="*/ 3578370 w 5050391"/>
              <a:gd name="connsiteY7" fmla="*/ 2997830 h 3694839"/>
              <a:gd name="connsiteX8" fmla="*/ 2371870 w 5050391"/>
              <a:gd name="connsiteY8" fmla="*/ 3213730 h 3694839"/>
              <a:gd name="connsiteX9" fmla="*/ 1063770 w 5050391"/>
              <a:gd name="connsiteY9" fmla="*/ 3086730 h 3694839"/>
              <a:gd name="connsiteX10" fmla="*/ 479570 w 5050391"/>
              <a:gd name="connsiteY10" fmla="*/ 2146930 h 3694839"/>
              <a:gd name="connsiteX0" fmla="*/ 475396 w 5046217"/>
              <a:gd name="connsiteY0" fmla="*/ 2146930 h 3694839"/>
              <a:gd name="connsiteX1" fmla="*/ 576996 w 5046217"/>
              <a:gd name="connsiteY1" fmla="*/ 775330 h 3694839"/>
              <a:gd name="connsiteX2" fmla="*/ 1529496 w 5046217"/>
              <a:gd name="connsiteY2" fmla="*/ 356230 h 3694839"/>
              <a:gd name="connsiteX3" fmla="*/ 2520096 w 5046217"/>
              <a:gd name="connsiteY3" fmla="*/ 140330 h 3694839"/>
              <a:gd name="connsiteX4" fmla="*/ 3434496 w 5046217"/>
              <a:gd name="connsiteY4" fmla="*/ 330830 h 3694839"/>
              <a:gd name="connsiteX5" fmla="*/ 4171096 w 5046217"/>
              <a:gd name="connsiteY5" fmla="*/ 788030 h 3694839"/>
              <a:gd name="connsiteX6" fmla="*/ 4679096 w 5046217"/>
              <a:gd name="connsiteY6" fmla="*/ 2121530 h 3694839"/>
              <a:gd name="connsiteX7" fmla="*/ 3574196 w 5046217"/>
              <a:gd name="connsiteY7" fmla="*/ 2997830 h 3694839"/>
              <a:gd name="connsiteX8" fmla="*/ 2367696 w 5046217"/>
              <a:gd name="connsiteY8" fmla="*/ 3213730 h 3694839"/>
              <a:gd name="connsiteX9" fmla="*/ 1059596 w 5046217"/>
              <a:gd name="connsiteY9" fmla="*/ 3086730 h 3694839"/>
              <a:gd name="connsiteX10" fmla="*/ 475396 w 5046217"/>
              <a:gd name="connsiteY10" fmla="*/ 2146930 h 3694839"/>
              <a:gd name="connsiteX0" fmla="*/ 475396 w 5046217"/>
              <a:gd name="connsiteY0" fmla="*/ 2146930 h 3694839"/>
              <a:gd name="connsiteX1" fmla="*/ 576996 w 5046217"/>
              <a:gd name="connsiteY1" fmla="*/ 775330 h 3694839"/>
              <a:gd name="connsiteX2" fmla="*/ 1529496 w 5046217"/>
              <a:gd name="connsiteY2" fmla="*/ 356230 h 3694839"/>
              <a:gd name="connsiteX3" fmla="*/ 2520096 w 5046217"/>
              <a:gd name="connsiteY3" fmla="*/ 140330 h 3694839"/>
              <a:gd name="connsiteX4" fmla="*/ 3434496 w 5046217"/>
              <a:gd name="connsiteY4" fmla="*/ 330830 h 3694839"/>
              <a:gd name="connsiteX5" fmla="*/ 4171096 w 5046217"/>
              <a:gd name="connsiteY5" fmla="*/ 788030 h 3694839"/>
              <a:gd name="connsiteX6" fmla="*/ 4679096 w 5046217"/>
              <a:gd name="connsiteY6" fmla="*/ 2121530 h 3694839"/>
              <a:gd name="connsiteX7" fmla="*/ 3574196 w 5046217"/>
              <a:gd name="connsiteY7" fmla="*/ 2997830 h 3694839"/>
              <a:gd name="connsiteX8" fmla="*/ 2367696 w 5046217"/>
              <a:gd name="connsiteY8" fmla="*/ 3213730 h 3694839"/>
              <a:gd name="connsiteX9" fmla="*/ 1059596 w 5046217"/>
              <a:gd name="connsiteY9" fmla="*/ 3086730 h 3694839"/>
              <a:gd name="connsiteX10" fmla="*/ 475396 w 5046217"/>
              <a:gd name="connsiteY10" fmla="*/ 2146930 h 3694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46217" h="3694839">
                <a:moveTo>
                  <a:pt x="475396" y="2146930"/>
                </a:moveTo>
                <a:cubicBezTo>
                  <a:pt x="-278137" y="2007230"/>
                  <a:pt x="-53771" y="813430"/>
                  <a:pt x="576996" y="775330"/>
                </a:cubicBezTo>
                <a:cubicBezTo>
                  <a:pt x="627796" y="280030"/>
                  <a:pt x="1250096" y="76830"/>
                  <a:pt x="1529496" y="356230"/>
                </a:cubicBezTo>
                <a:cubicBezTo>
                  <a:pt x="1707296" y="17563"/>
                  <a:pt x="2126396" y="-130603"/>
                  <a:pt x="2520096" y="140330"/>
                </a:cubicBezTo>
                <a:cubicBezTo>
                  <a:pt x="2862996" y="-88270"/>
                  <a:pt x="3243996" y="127630"/>
                  <a:pt x="3434496" y="330830"/>
                </a:cubicBezTo>
                <a:cubicBezTo>
                  <a:pt x="3705429" y="267330"/>
                  <a:pt x="4103363" y="470530"/>
                  <a:pt x="4171096" y="788030"/>
                </a:cubicBezTo>
                <a:cubicBezTo>
                  <a:pt x="4899229" y="699130"/>
                  <a:pt x="5436863" y="1461130"/>
                  <a:pt x="4679096" y="2121530"/>
                </a:cubicBezTo>
                <a:cubicBezTo>
                  <a:pt x="5174396" y="2985130"/>
                  <a:pt x="4069496" y="3442330"/>
                  <a:pt x="3574196" y="2997830"/>
                </a:cubicBezTo>
                <a:cubicBezTo>
                  <a:pt x="3807029" y="3704797"/>
                  <a:pt x="2503163" y="4030763"/>
                  <a:pt x="2367696" y="3213730"/>
                </a:cubicBezTo>
                <a:cubicBezTo>
                  <a:pt x="2198363" y="3780997"/>
                  <a:pt x="1165429" y="3611663"/>
                  <a:pt x="1059596" y="3086730"/>
                </a:cubicBezTo>
                <a:cubicBezTo>
                  <a:pt x="496563" y="3103663"/>
                  <a:pt x="212929" y="2472897"/>
                  <a:pt x="475396" y="21469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14300" algn="tl" rotWithShape="0">
              <a:srgbClr val="A05B2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1923EA2E-48E4-4088-9985-EC4638C8C0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35044" y="0"/>
            <a:ext cx="2656956" cy="7188200"/>
          </a:xfrm>
          <a:custGeom>
            <a:avLst/>
            <a:gdLst>
              <a:gd name="connsiteX0" fmla="*/ 998361 w 1638300"/>
              <a:gd name="connsiteY0" fmla="*/ 0 h 4432300"/>
              <a:gd name="connsiteX1" fmla="*/ 1638300 w 1638300"/>
              <a:gd name="connsiteY1" fmla="*/ 0 h 4432300"/>
              <a:gd name="connsiteX2" fmla="*/ 1638300 w 1638300"/>
              <a:gd name="connsiteY2" fmla="*/ 4430028 h 4432300"/>
              <a:gd name="connsiteX3" fmla="*/ 1625600 w 1638300"/>
              <a:gd name="connsiteY3" fmla="*/ 4432300 h 4432300"/>
              <a:gd name="connsiteX4" fmla="*/ 0 w 1638300"/>
              <a:gd name="connsiteY4" fmla="*/ 4191000 h 4432300"/>
              <a:gd name="connsiteX5" fmla="*/ 38100 w 1638300"/>
              <a:gd name="connsiteY5" fmla="*/ 3289300 h 4432300"/>
              <a:gd name="connsiteX6" fmla="*/ 951769 w 1638300"/>
              <a:gd name="connsiteY6" fmla="*/ 10104 h 4432300"/>
              <a:gd name="connsiteX7" fmla="*/ 998361 w 1638300"/>
              <a:gd name="connsiteY7" fmla="*/ 0 h 443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38300" h="4432300">
                <a:moveTo>
                  <a:pt x="998361" y="0"/>
                </a:moveTo>
                <a:lnTo>
                  <a:pt x="1638300" y="0"/>
                </a:lnTo>
                <a:lnTo>
                  <a:pt x="1638300" y="4430028"/>
                </a:lnTo>
                <a:lnTo>
                  <a:pt x="1625600" y="4432300"/>
                </a:lnTo>
                <a:lnTo>
                  <a:pt x="0" y="4191000"/>
                </a:lnTo>
                <a:lnTo>
                  <a:pt x="38100" y="3289300"/>
                </a:lnTo>
                <a:lnTo>
                  <a:pt x="951769" y="10104"/>
                </a:lnTo>
                <a:lnTo>
                  <a:pt x="998361" y="0"/>
                </a:lnTo>
                <a:close/>
              </a:path>
            </a:pathLst>
          </a:cu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2ABA982-9132-4616-AEAC-0629E88E8F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35416" cy="6858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26F3C93-43ED-4CF9-9BA1-154299A2B6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22E9B47-399B-4E97-A16A-BBD5A0DCDD4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0796" y="3037395"/>
            <a:ext cx="3539654" cy="265713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2895DC3-320C-4E46-9114-4219D3F1252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0584" y="5029834"/>
            <a:ext cx="12192000" cy="1828166"/>
          </a:xfrm>
          <a:prstGeom prst="rect">
            <a:avLst/>
          </a:prstGeom>
        </p:spPr>
      </p:pic>
      <p:sp>
        <p:nvSpPr>
          <p:cNvPr id="9" name="文本框 6">
            <a:extLst>
              <a:ext uri="{FF2B5EF4-FFF2-40B4-BE49-F238E27FC236}">
                <a16:creationId xmlns:a16="http://schemas.microsoft.com/office/drawing/2014/main" id="{C8B36F41-9E1A-4937-A493-68616939006D}"/>
              </a:ext>
            </a:extLst>
          </p:cNvPr>
          <p:cNvSpPr txBox="1"/>
          <p:nvPr/>
        </p:nvSpPr>
        <p:spPr>
          <a:xfrm>
            <a:off x="5367552" y="244827"/>
            <a:ext cx="24176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5000" b="1" dirty="0" err="1">
                <a:solidFill>
                  <a:srgbClr val="A05B2E"/>
                </a:solidFill>
                <a:latin typeface="iCiel Ciaobella" pitchFamily="50" charset="0"/>
                <a:ea typeface="思源黑体 CN Medium" panose="020B0600000000000000" pitchFamily="34" charset="-122"/>
              </a:rPr>
              <a:t>Mục</a:t>
            </a:r>
            <a:r>
              <a:rPr lang="en-US" altLang="zh-CN" sz="5000" b="1" dirty="0">
                <a:solidFill>
                  <a:srgbClr val="A05B2E"/>
                </a:solidFill>
                <a:latin typeface="iCiel Ciaobella" pitchFamily="50" charset="0"/>
                <a:ea typeface="思源黑体 CN Medium" panose="020B0600000000000000" pitchFamily="34" charset="-122"/>
              </a:rPr>
              <a:t> </a:t>
            </a:r>
            <a:r>
              <a:rPr lang="en-US" altLang="zh-CN" sz="5000" b="1" dirty="0" err="1">
                <a:solidFill>
                  <a:srgbClr val="A05B2E"/>
                </a:solidFill>
                <a:latin typeface="iCiel Ciaobella" pitchFamily="50" charset="0"/>
                <a:ea typeface="思源黑体 CN Medium" panose="020B0600000000000000" pitchFamily="34" charset="-122"/>
              </a:rPr>
              <a:t>tiêu</a:t>
            </a:r>
            <a:endParaRPr lang="zh-CN" altLang="en-US" sz="5000" b="1" dirty="0">
              <a:solidFill>
                <a:srgbClr val="A05B2E"/>
              </a:solidFill>
              <a:latin typeface="iCiel Ciaobella" pitchFamily="50" charset="0"/>
              <a:ea typeface="思源黑体 CN Medium" panose="020B0600000000000000" pitchFamily="34" charset="-122"/>
            </a:endParaRPr>
          </a:p>
        </p:txBody>
      </p:sp>
      <p:sp>
        <p:nvSpPr>
          <p:cNvPr id="11" name="文本框 7">
            <a:extLst>
              <a:ext uri="{FF2B5EF4-FFF2-40B4-BE49-F238E27FC236}">
                <a16:creationId xmlns:a16="http://schemas.microsoft.com/office/drawing/2014/main" id="{083392E1-21DD-4998-9C1A-B6F418C9CF1C}"/>
              </a:ext>
            </a:extLst>
          </p:cNvPr>
          <p:cNvSpPr txBox="1"/>
          <p:nvPr/>
        </p:nvSpPr>
        <p:spPr>
          <a:xfrm>
            <a:off x="2781300" y="1241797"/>
            <a:ext cx="8715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Rút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được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kinh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nghiệm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về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bố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cục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trình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tự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miêu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tả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quan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sát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và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chọn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lọc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chi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tiết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cách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diễn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đạt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trình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bày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.</a:t>
            </a:r>
            <a:endParaRPr lang="zh-CN" altLang="en-US" sz="28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2" name="文本框 7">
            <a:extLst>
              <a:ext uri="{FF2B5EF4-FFF2-40B4-BE49-F238E27FC236}">
                <a16:creationId xmlns:a16="http://schemas.microsoft.com/office/drawing/2014/main" id="{F8CBF638-97F0-4E29-9937-795F984037FD}"/>
              </a:ext>
            </a:extLst>
          </p:cNvPr>
          <p:cNvSpPr txBox="1"/>
          <p:nvPr/>
        </p:nvSpPr>
        <p:spPr>
          <a:xfrm>
            <a:off x="3190876" y="2238632"/>
            <a:ext cx="80105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Có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ý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thức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tự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đánh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giá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những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thành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công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và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hạn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chế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trong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bài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của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mình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.</a:t>
            </a:r>
            <a:endParaRPr lang="zh-CN" altLang="en-US" sz="28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3" name="文本框 7">
            <a:extLst>
              <a:ext uri="{FF2B5EF4-FFF2-40B4-BE49-F238E27FC236}">
                <a16:creationId xmlns:a16="http://schemas.microsoft.com/office/drawing/2014/main" id="{368E06FD-7E9B-43BB-A7BA-ED0BB4E88621}"/>
              </a:ext>
            </a:extLst>
          </p:cNvPr>
          <p:cNvSpPr txBox="1"/>
          <p:nvPr/>
        </p:nvSpPr>
        <p:spPr>
          <a:xfrm>
            <a:off x="4400550" y="3237064"/>
            <a:ext cx="70294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Biết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sửa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bài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viết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lại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một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đoạn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trong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bài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cho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hay </a:t>
            </a:r>
            <a:r>
              <a:rPr lang="en-US" altLang="zh-CN" sz="2800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hơn</a:t>
            </a:r>
            <a:r>
              <a:rPr lang="en-US" altLang="zh-CN" sz="28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.</a:t>
            </a:r>
            <a:endParaRPr lang="zh-CN" altLang="en-US" sz="28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48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9" grpId="0"/>
      <p:bldP spid="11" grpId="0"/>
      <p:bldP spid="12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5300FB37-E407-4F9D-8A95-FDD228B6EB32}"/>
              </a:ext>
            </a:extLst>
          </p:cNvPr>
          <p:cNvSpPr/>
          <p:nvPr/>
        </p:nvSpPr>
        <p:spPr>
          <a:xfrm>
            <a:off x="2447925" y="244827"/>
            <a:ext cx="9286875" cy="4358303"/>
          </a:xfrm>
          <a:custGeom>
            <a:avLst/>
            <a:gdLst>
              <a:gd name="connsiteX0" fmla="*/ 0 w 4203700"/>
              <a:gd name="connsiteY0" fmla="*/ 2006600 h 3073400"/>
              <a:gd name="connsiteX1" fmla="*/ 101600 w 4203700"/>
              <a:gd name="connsiteY1" fmla="*/ 635000 h 3073400"/>
              <a:gd name="connsiteX2" fmla="*/ 1054100 w 4203700"/>
              <a:gd name="connsiteY2" fmla="*/ 215900 h 3073400"/>
              <a:gd name="connsiteX3" fmla="*/ 2044700 w 4203700"/>
              <a:gd name="connsiteY3" fmla="*/ 0 h 3073400"/>
              <a:gd name="connsiteX4" fmla="*/ 2959100 w 4203700"/>
              <a:gd name="connsiteY4" fmla="*/ 190500 h 3073400"/>
              <a:gd name="connsiteX5" fmla="*/ 3695700 w 4203700"/>
              <a:gd name="connsiteY5" fmla="*/ 647700 h 3073400"/>
              <a:gd name="connsiteX6" fmla="*/ 4203700 w 4203700"/>
              <a:gd name="connsiteY6" fmla="*/ 1981200 h 3073400"/>
              <a:gd name="connsiteX7" fmla="*/ 3098800 w 4203700"/>
              <a:gd name="connsiteY7" fmla="*/ 2857500 h 3073400"/>
              <a:gd name="connsiteX8" fmla="*/ 1892300 w 4203700"/>
              <a:gd name="connsiteY8" fmla="*/ 3073400 h 3073400"/>
              <a:gd name="connsiteX9" fmla="*/ 584200 w 4203700"/>
              <a:gd name="connsiteY9" fmla="*/ 2946400 h 3073400"/>
              <a:gd name="connsiteX10" fmla="*/ 0 w 4203700"/>
              <a:gd name="connsiteY10" fmla="*/ 2006600 h 3073400"/>
              <a:gd name="connsiteX0" fmla="*/ 0 w 4203700"/>
              <a:gd name="connsiteY0" fmla="*/ 2097388 h 3164188"/>
              <a:gd name="connsiteX1" fmla="*/ 101600 w 4203700"/>
              <a:gd name="connsiteY1" fmla="*/ 725788 h 3164188"/>
              <a:gd name="connsiteX2" fmla="*/ 1054100 w 4203700"/>
              <a:gd name="connsiteY2" fmla="*/ 306688 h 3164188"/>
              <a:gd name="connsiteX3" fmla="*/ 2044700 w 4203700"/>
              <a:gd name="connsiteY3" fmla="*/ 90788 h 3164188"/>
              <a:gd name="connsiteX4" fmla="*/ 2959100 w 4203700"/>
              <a:gd name="connsiteY4" fmla="*/ 281288 h 3164188"/>
              <a:gd name="connsiteX5" fmla="*/ 3695700 w 4203700"/>
              <a:gd name="connsiteY5" fmla="*/ 738488 h 3164188"/>
              <a:gd name="connsiteX6" fmla="*/ 4203700 w 4203700"/>
              <a:gd name="connsiteY6" fmla="*/ 2071988 h 3164188"/>
              <a:gd name="connsiteX7" fmla="*/ 3098800 w 4203700"/>
              <a:gd name="connsiteY7" fmla="*/ 2948288 h 3164188"/>
              <a:gd name="connsiteX8" fmla="*/ 1892300 w 4203700"/>
              <a:gd name="connsiteY8" fmla="*/ 3164188 h 3164188"/>
              <a:gd name="connsiteX9" fmla="*/ 584200 w 4203700"/>
              <a:gd name="connsiteY9" fmla="*/ 3037188 h 3164188"/>
              <a:gd name="connsiteX10" fmla="*/ 0 w 4203700"/>
              <a:gd name="connsiteY10" fmla="*/ 2097388 h 3164188"/>
              <a:gd name="connsiteX0" fmla="*/ 0 w 4203700"/>
              <a:gd name="connsiteY0" fmla="*/ 2146930 h 3213730"/>
              <a:gd name="connsiteX1" fmla="*/ 101600 w 4203700"/>
              <a:gd name="connsiteY1" fmla="*/ 775330 h 3213730"/>
              <a:gd name="connsiteX2" fmla="*/ 1054100 w 4203700"/>
              <a:gd name="connsiteY2" fmla="*/ 356230 h 3213730"/>
              <a:gd name="connsiteX3" fmla="*/ 2044700 w 4203700"/>
              <a:gd name="connsiteY3" fmla="*/ 140330 h 3213730"/>
              <a:gd name="connsiteX4" fmla="*/ 2959100 w 4203700"/>
              <a:gd name="connsiteY4" fmla="*/ 330830 h 3213730"/>
              <a:gd name="connsiteX5" fmla="*/ 3695700 w 4203700"/>
              <a:gd name="connsiteY5" fmla="*/ 788030 h 3213730"/>
              <a:gd name="connsiteX6" fmla="*/ 4203700 w 4203700"/>
              <a:gd name="connsiteY6" fmla="*/ 2121530 h 3213730"/>
              <a:gd name="connsiteX7" fmla="*/ 3098800 w 4203700"/>
              <a:gd name="connsiteY7" fmla="*/ 2997830 h 3213730"/>
              <a:gd name="connsiteX8" fmla="*/ 1892300 w 4203700"/>
              <a:gd name="connsiteY8" fmla="*/ 3213730 h 3213730"/>
              <a:gd name="connsiteX9" fmla="*/ 584200 w 4203700"/>
              <a:gd name="connsiteY9" fmla="*/ 3086730 h 3213730"/>
              <a:gd name="connsiteX10" fmla="*/ 0 w 4203700"/>
              <a:gd name="connsiteY10" fmla="*/ 2146930 h 3213730"/>
              <a:gd name="connsiteX0" fmla="*/ 0 w 4203700"/>
              <a:gd name="connsiteY0" fmla="*/ 2146930 h 3213730"/>
              <a:gd name="connsiteX1" fmla="*/ 101600 w 4203700"/>
              <a:gd name="connsiteY1" fmla="*/ 775330 h 3213730"/>
              <a:gd name="connsiteX2" fmla="*/ 1054100 w 4203700"/>
              <a:gd name="connsiteY2" fmla="*/ 356230 h 3213730"/>
              <a:gd name="connsiteX3" fmla="*/ 2044700 w 4203700"/>
              <a:gd name="connsiteY3" fmla="*/ 140330 h 3213730"/>
              <a:gd name="connsiteX4" fmla="*/ 2959100 w 4203700"/>
              <a:gd name="connsiteY4" fmla="*/ 330830 h 3213730"/>
              <a:gd name="connsiteX5" fmla="*/ 3695700 w 4203700"/>
              <a:gd name="connsiteY5" fmla="*/ 788030 h 3213730"/>
              <a:gd name="connsiteX6" fmla="*/ 4203700 w 4203700"/>
              <a:gd name="connsiteY6" fmla="*/ 2121530 h 3213730"/>
              <a:gd name="connsiteX7" fmla="*/ 3098800 w 4203700"/>
              <a:gd name="connsiteY7" fmla="*/ 2997830 h 3213730"/>
              <a:gd name="connsiteX8" fmla="*/ 1892300 w 4203700"/>
              <a:gd name="connsiteY8" fmla="*/ 3213730 h 3213730"/>
              <a:gd name="connsiteX9" fmla="*/ 584200 w 4203700"/>
              <a:gd name="connsiteY9" fmla="*/ 3086730 h 3213730"/>
              <a:gd name="connsiteX10" fmla="*/ 0 w 4203700"/>
              <a:gd name="connsiteY10" fmla="*/ 2146930 h 3213730"/>
              <a:gd name="connsiteX0" fmla="*/ 0 w 4203700"/>
              <a:gd name="connsiteY0" fmla="*/ 2146930 h 3213730"/>
              <a:gd name="connsiteX1" fmla="*/ 101600 w 4203700"/>
              <a:gd name="connsiteY1" fmla="*/ 775330 h 3213730"/>
              <a:gd name="connsiteX2" fmla="*/ 1054100 w 4203700"/>
              <a:gd name="connsiteY2" fmla="*/ 356230 h 3213730"/>
              <a:gd name="connsiteX3" fmla="*/ 2044700 w 4203700"/>
              <a:gd name="connsiteY3" fmla="*/ 140330 h 3213730"/>
              <a:gd name="connsiteX4" fmla="*/ 2959100 w 4203700"/>
              <a:gd name="connsiteY4" fmla="*/ 330830 h 3213730"/>
              <a:gd name="connsiteX5" fmla="*/ 3695700 w 4203700"/>
              <a:gd name="connsiteY5" fmla="*/ 788030 h 3213730"/>
              <a:gd name="connsiteX6" fmla="*/ 4203700 w 4203700"/>
              <a:gd name="connsiteY6" fmla="*/ 2121530 h 3213730"/>
              <a:gd name="connsiteX7" fmla="*/ 3098800 w 4203700"/>
              <a:gd name="connsiteY7" fmla="*/ 2997830 h 3213730"/>
              <a:gd name="connsiteX8" fmla="*/ 1892300 w 4203700"/>
              <a:gd name="connsiteY8" fmla="*/ 3213730 h 3213730"/>
              <a:gd name="connsiteX9" fmla="*/ 584200 w 4203700"/>
              <a:gd name="connsiteY9" fmla="*/ 3086730 h 3213730"/>
              <a:gd name="connsiteX10" fmla="*/ 0 w 4203700"/>
              <a:gd name="connsiteY10" fmla="*/ 2146930 h 3213730"/>
              <a:gd name="connsiteX0" fmla="*/ 0 w 4203700"/>
              <a:gd name="connsiteY0" fmla="*/ 2146930 h 3213730"/>
              <a:gd name="connsiteX1" fmla="*/ 101600 w 4203700"/>
              <a:gd name="connsiteY1" fmla="*/ 775330 h 3213730"/>
              <a:gd name="connsiteX2" fmla="*/ 1054100 w 4203700"/>
              <a:gd name="connsiteY2" fmla="*/ 356230 h 3213730"/>
              <a:gd name="connsiteX3" fmla="*/ 2044700 w 4203700"/>
              <a:gd name="connsiteY3" fmla="*/ 140330 h 3213730"/>
              <a:gd name="connsiteX4" fmla="*/ 2959100 w 4203700"/>
              <a:gd name="connsiteY4" fmla="*/ 330830 h 3213730"/>
              <a:gd name="connsiteX5" fmla="*/ 3695700 w 4203700"/>
              <a:gd name="connsiteY5" fmla="*/ 788030 h 3213730"/>
              <a:gd name="connsiteX6" fmla="*/ 4203700 w 4203700"/>
              <a:gd name="connsiteY6" fmla="*/ 2121530 h 3213730"/>
              <a:gd name="connsiteX7" fmla="*/ 3098800 w 4203700"/>
              <a:gd name="connsiteY7" fmla="*/ 2997830 h 3213730"/>
              <a:gd name="connsiteX8" fmla="*/ 1892300 w 4203700"/>
              <a:gd name="connsiteY8" fmla="*/ 3213730 h 3213730"/>
              <a:gd name="connsiteX9" fmla="*/ 584200 w 4203700"/>
              <a:gd name="connsiteY9" fmla="*/ 3086730 h 3213730"/>
              <a:gd name="connsiteX10" fmla="*/ 0 w 4203700"/>
              <a:gd name="connsiteY10" fmla="*/ 2146930 h 3213730"/>
              <a:gd name="connsiteX0" fmla="*/ 0 w 4203700"/>
              <a:gd name="connsiteY0" fmla="*/ 2146930 h 3213730"/>
              <a:gd name="connsiteX1" fmla="*/ 101600 w 4203700"/>
              <a:gd name="connsiteY1" fmla="*/ 775330 h 3213730"/>
              <a:gd name="connsiteX2" fmla="*/ 1054100 w 4203700"/>
              <a:gd name="connsiteY2" fmla="*/ 356230 h 3213730"/>
              <a:gd name="connsiteX3" fmla="*/ 2044700 w 4203700"/>
              <a:gd name="connsiteY3" fmla="*/ 140330 h 3213730"/>
              <a:gd name="connsiteX4" fmla="*/ 2959100 w 4203700"/>
              <a:gd name="connsiteY4" fmla="*/ 330830 h 3213730"/>
              <a:gd name="connsiteX5" fmla="*/ 3695700 w 4203700"/>
              <a:gd name="connsiteY5" fmla="*/ 788030 h 3213730"/>
              <a:gd name="connsiteX6" fmla="*/ 4203700 w 4203700"/>
              <a:gd name="connsiteY6" fmla="*/ 2121530 h 3213730"/>
              <a:gd name="connsiteX7" fmla="*/ 3098800 w 4203700"/>
              <a:gd name="connsiteY7" fmla="*/ 2997830 h 3213730"/>
              <a:gd name="connsiteX8" fmla="*/ 1892300 w 4203700"/>
              <a:gd name="connsiteY8" fmla="*/ 3213730 h 3213730"/>
              <a:gd name="connsiteX9" fmla="*/ 584200 w 4203700"/>
              <a:gd name="connsiteY9" fmla="*/ 3086730 h 3213730"/>
              <a:gd name="connsiteX10" fmla="*/ 0 w 4203700"/>
              <a:gd name="connsiteY10" fmla="*/ 2146930 h 3213730"/>
              <a:gd name="connsiteX0" fmla="*/ 0 w 4203700"/>
              <a:gd name="connsiteY0" fmla="*/ 2146930 h 3213730"/>
              <a:gd name="connsiteX1" fmla="*/ 101600 w 4203700"/>
              <a:gd name="connsiteY1" fmla="*/ 775330 h 3213730"/>
              <a:gd name="connsiteX2" fmla="*/ 1054100 w 4203700"/>
              <a:gd name="connsiteY2" fmla="*/ 356230 h 3213730"/>
              <a:gd name="connsiteX3" fmla="*/ 2044700 w 4203700"/>
              <a:gd name="connsiteY3" fmla="*/ 140330 h 3213730"/>
              <a:gd name="connsiteX4" fmla="*/ 2959100 w 4203700"/>
              <a:gd name="connsiteY4" fmla="*/ 330830 h 3213730"/>
              <a:gd name="connsiteX5" fmla="*/ 3695700 w 4203700"/>
              <a:gd name="connsiteY5" fmla="*/ 788030 h 3213730"/>
              <a:gd name="connsiteX6" fmla="*/ 4203700 w 4203700"/>
              <a:gd name="connsiteY6" fmla="*/ 2121530 h 3213730"/>
              <a:gd name="connsiteX7" fmla="*/ 3098800 w 4203700"/>
              <a:gd name="connsiteY7" fmla="*/ 2997830 h 3213730"/>
              <a:gd name="connsiteX8" fmla="*/ 1892300 w 4203700"/>
              <a:gd name="connsiteY8" fmla="*/ 3213730 h 3213730"/>
              <a:gd name="connsiteX9" fmla="*/ 584200 w 4203700"/>
              <a:gd name="connsiteY9" fmla="*/ 3086730 h 3213730"/>
              <a:gd name="connsiteX10" fmla="*/ 0 w 4203700"/>
              <a:gd name="connsiteY10" fmla="*/ 2146930 h 3213730"/>
              <a:gd name="connsiteX0" fmla="*/ 0 w 4203700"/>
              <a:gd name="connsiteY0" fmla="*/ 2146930 h 3213730"/>
              <a:gd name="connsiteX1" fmla="*/ 101600 w 4203700"/>
              <a:gd name="connsiteY1" fmla="*/ 775330 h 3213730"/>
              <a:gd name="connsiteX2" fmla="*/ 1054100 w 4203700"/>
              <a:gd name="connsiteY2" fmla="*/ 356230 h 3213730"/>
              <a:gd name="connsiteX3" fmla="*/ 2044700 w 4203700"/>
              <a:gd name="connsiteY3" fmla="*/ 140330 h 3213730"/>
              <a:gd name="connsiteX4" fmla="*/ 2959100 w 4203700"/>
              <a:gd name="connsiteY4" fmla="*/ 330830 h 3213730"/>
              <a:gd name="connsiteX5" fmla="*/ 3695700 w 4203700"/>
              <a:gd name="connsiteY5" fmla="*/ 788030 h 3213730"/>
              <a:gd name="connsiteX6" fmla="*/ 4203700 w 4203700"/>
              <a:gd name="connsiteY6" fmla="*/ 2121530 h 3213730"/>
              <a:gd name="connsiteX7" fmla="*/ 3098800 w 4203700"/>
              <a:gd name="connsiteY7" fmla="*/ 2997830 h 3213730"/>
              <a:gd name="connsiteX8" fmla="*/ 1892300 w 4203700"/>
              <a:gd name="connsiteY8" fmla="*/ 3213730 h 3213730"/>
              <a:gd name="connsiteX9" fmla="*/ 584200 w 4203700"/>
              <a:gd name="connsiteY9" fmla="*/ 3086730 h 3213730"/>
              <a:gd name="connsiteX10" fmla="*/ 0 w 4203700"/>
              <a:gd name="connsiteY10" fmla="*/ 2146930 h 3213730"/>
              <a:gd name="connsiteX0" fmla="*/ 0 w 4585882"/>
              <a:gd name="connsiteY0" fmla="*/ 2146930 h 3213730"/>
              <a:gd name="connsiteX1" fmla="*/ 101600 w 4585882"/>
              <a:gd name="connsiteY1" fmla="*/ 775330 h 3213730"/>
              <a:gd name="connsiteX2" fmla="*/ 1054100 w 4585882"/>
              <a:gd name="connsiteY2" fmla="*/ 356230 h 3213730"/>
              <a:gd name="connsiteX3" fmla="*/ 2044700 w 4585882"/>
              <a:gd name="connsiteY3" fmla="*/ 140330 h 3213730"/>
              <a:gd name="connsiteX4" fmla="*/ 2959100 w 4585882"/>
              <a:gd name="connsiteY4" fmla="*/ 330830 h 3213730"/>
              <a:gd name="connsiteX5" fmla="*/ 3695700 w 4585882"/>
              <a:gd name="connsiteY5" fmla="*/ 788030 h 3213730"/>
              <a:gd name="connsiteX6" fmla="*/ 4203700 w 4585882"/>
              <a:gd name="connsiteY6" fmla="*/ 2121530 h 3213730"/>
              <a:gd name="connsiteX7" fmla="*/ 3098800 w 4585882"/>
              <a:gd name="connsiteY7" fmla="*/ 2997830 h 3213730"/>
              <a:gd name="connsiteX8" fmla="*/ 1892300 w 4585882"/>
              <a:gd name="connsiteY8" fmla="*/ 3213730 h 3213730"/>
              <a:gd name="connsiteX9" fmla="*/ 584200 w 4585882"/>
              <a:gd name="connsiteY9" fmla="*/ 3086730 h 3213730"/>
              <a:gd name="connsiteX10" fmla="*/ 0 w 4585882"/>
              <a:gd name="connsiteY10" fmla="*/ 2146930 h 3213730"/>
              <a:gd name="connsiteX0" fmla="*/ 0 w 4570821"/>
              <a:gd name="connsiteY0" fmla="*/ 2146930 h 3213730"/>
              <a:gd name="connsiteX1" fmla="*/ 101600 w 4570821"/>
              <a:gd name="connsiteY1" fmla="*/ 775330 h 3213730"/>
              <a:gd name="connsiteX2" fmla="*/ 1054100 w 4570821"/>
              <a:gd name="connsiteY2" fmla="*/ 356230 h 3213730"/>
              <a:gd name="connsiteX3" fmla="*/ 2044700 w 4570821"/>
              <a:gd name="connsiteY3" fmla="*/ 140330 h 3213730"/>
              <a:gd name="connsiteX4" fmla="*/ 2959100 w 4570821"/>
              <a:gd name="connsiteY4" fmla="*/ 330830 h 3213730"/>
              <a:gd name="connsiteX5" fmla="*/ 3695700 w 4570821"/>
              <a:gd name="connsiteY5" fmla="*/ 788030 h 3213730"/>
              <a:gd name="connsiteX6" fmla="*/ 4203700 w 4570821"/>
              <a:gd name="connsiteY6" fmla="*/ 2121530 h 3213730"/>
              <a:gd name="connsiteX7" fmla="*/ 3098800 w 4570821"/>
              <a:gd name="connsiteY7" fmla="*/ 2997830 h 3213730"/>
              <a:gd name="connsiteX8" fmla="*/ 1892300 w 4570821"/>
              <a:gd name="connsiteY8" fmla="*/ 3213730 h 3213730"/>
              <a:gd name="connsiteX9" fmla="*/ 584200 w 4570821"/>
              <a:gd name="connsiteY9" fmla="*/ 3086730 h 3213730"/>
              <a:gd name="connsiteX10" fmla="*/ 0 w 4570821"/>
              <a:gd name="connsiteY10" fmla="*/ 2146930 h 3213730"/>
              <a:gd name="connsiteX0" fmla="*/ 0 w 4570821"/>
              <a:gd name="connsiteY0" fmla="*/ 2146930 h 3213730"/>
              <a:gd name="connsiteX1" fmla="*/ 101600 w 4570821"/>
              <a:gd name="connsiteY1" fmla="*/ 775330 h 3213730"/>
              <a:gd name="connsiteX2" fmla="*/ 1054100 w 4570821"/>
              <a:gd name="connsiteY2" fmla="*/ 356230 h 3213730"/>
              <a:gd name="connsiteX3" fmla="*/ 2044700 w 4570821"/>
              <a:gd name="connsiteY3" fmla="*/ 140330 h 3213730"/>
              <a:gd name="connsiteX4" fmla="*/ 2959100 w 4570821"/>
              <a:gd name="connsiteY4" fmla="*/ 330830 h 3213730"/>
              <a:gd name="connsiteX5" fmla="*/ 3695700 w 4570821"/>
              <a:gd name="connsiteY5" fmla="*/ 788030 h 3213730"/>
              <a:gd name="connsiteX6" fmla="*/ 4203700 w 4570821"/>
              <a:gd name="connsiteY6" fmla="*/ 2121530 h 3213730"/>
              <a:gd name="connsiteX7" fmla="*/ 3098800 w 4570821"/>
              <a:gd name="connsiteY7" fmla="*/ 2997830 h 3213730"/>
              <a:gd name="connsiteX8" fmla="*/ 1892300 w 4570821"/>
              <a:gd name="connsiteY8" fmla="*/ 3213730 h 3213730"/>
              <a:gd name="connsiteX9" fmla="*/ 584200 w 4570821"/>
              <a:gd name="connsiteY9" fmla="*/ 3086730 h 3213730"/>
              <a:gd name="connsiteX10" fmla="*/ 0 w 4570821"/>
              <a:gd name="connsiteY10" fmla="*/ 2146930 h 3213730"/>
              <a:gd name="connsiteX0" fmla="*/ 0 w 4570821"/>
              <a:gd name="connsiteY0" fmla="*/ 2146930 h 3213730"/>
              <a:gd name="connsiteX1" fmla="*/ 101600 w 4570821"/>
              <a:gd name="connsiteY1" fmla="*/ 775330 h 3213730"/>
              <a:gd name="connsiteX2" fmla="*/ 1054100 w 4570821"/>
              <a:gd name="connsiteY2" fmla="*/ 356230 h 3213730"/>
              <a:gd name="connsiteX3" fmla="*/ 2044700 w 4570821"/>
              <a:gd name="connsiteY3" fmla="*/ 140330 h 3213730"/>
              <a:gd name="connsiteX4" fmla="*/ 2959100 w 4570821"/>
              <a:gd name="connsiteY4" fmla="*/ 330830 h 3213730"/>
              <a:gd name="connsiteX5" fmla="*/ 3695700 w 4570821"/>
              <a:gd name="connsiteY5" fmla="*/ 788030 h 3213730"/>
              <a:gd name="connsiteX6" fmla="*/ 4203700 w 4570821"/>
              <a:gd name="connsiteY6" fmla="*/ 2121530 h 3213730"/>
              <a:gd name="connsiteX7" fmla="*/ 3098800 w 4570821"/>
              <a:gd name="connsiteY7" fmla="*/ 2997830 h 3213730"/>
              <a:gd name="connsiteX8" fmla="*/ 1892300 w 4570821"/>
              <a:gd name="connsiteY8" fmla="*/ 3213730 h 3213730"/>
              <a:gd name="connsiteX9" fmla="*/ 584200 w 4570821"/>
              <a:gd name="connsiteY9" fmla="*/ 3086730 h 3213730"/>
              <a:gd name="connsiteX10" fmla="*/ 0 w 4570821"/>
              <a:gd name="connsiteY10" fmla="*/ 2146930 h 3213730"/>
              <a:gd name="connsiteX0" fmla="*/ 0 w 4570821"/>
              <a:gd name="connsiteY0" fmla="*/ 2146930 h 3213730"/>
              <a:gd name="connsiteX1" fmla="*/ 101600 w 4570821"/>
              <a:gd name="connsiteY1" fmla="*/ 775330 h 3213730"/>
              <a:gd name="connsiteX2" fmla="*/ 1054100 w 4570821"/>
              <a:gd name="connsiteY2" fmla="*/ 356230 h 3213730"/>
              <a:gd name="connsiteX3" fmla="*/ 2044700 w 4570821"/>
              <a:gd name="connsiteY3" fmla="*/ 140330 h 3213730"/>
              <a:gd name="connsiteX4" fmla="*/ 2959100 w 4570821"/>
              <a:gd name="connsiteY4" fmla="*/ 330830 h 3213730"/>
              <a:gd name="connsiteX5" fmla="*/ 3695700 w 4570821"/>
              <a:gd name="connsiteY5" fmla="*/ 788030 h 3213730"/>
              <a:gd name="connsiteX6" fmla="*/ 4203700 w 4570821"/>
              <a:gd name="connsiteY6" fmla="*/ 2121530 h 3213730"/>
              <a:gd name="connsiteX7" fmla="*/ 3098800 w 4570821"/>
              <a:gd name="connsiteY7" fmla="*/ 2997830 h 3213730"/>
              <a:gd name="connsiteX8" fmla="*/ 1892300 w 4570821"/>
              <a:gd name="connsiteY8" fmla="*/ 3213730 h 3213730"/>
              <a:gd name="connsiteX9" fmla="*/ 584200 w 4570821"/>
              <a:gd name="connsiteY9" fmla="*/ 3086730 h 3213730"/>
              <a:gd name="connsiteX10" fmla="*/ 0 w 4570821"/>
              <a:gd name="connsiteY10" fmla="*/ 2146930 h 3213730"/>
              <a:gd name="connsiteX0" fmla="*/ 0 w 4570821"/>
              <a:gd name="connsiteY0" fmla="*/ 2146930 h 3213730"/>
              <a:gd name="connsiteX1" fmla="*/ 101600 w 4570821"/>
              <a:gd name="connsiteY1" fmla="*/ 775330 h 3213730"/>
              <a:gd name="connsiteX2" fmla="*/ 1054100 w 4570821"/>
              <a:gd name="connsiteY2" fmla="*/ 356230 h 3213730"/>
              <a:gd name="connsiteX3" fmla="*/ 2044700 w 4570821"/>
              <a:gd name="connsiteY3" fmla="*/ 140330 h 3213730"/>
              <a:gd name="connsiteX4" fmla="*/ 2959100 w 4570821"/>
              <a:gd name="connsiteY4" fmla="*/ 330830 h 3213730"/>
              <a:gd name="connsiteX5" fmla="*/ 3695700 w 4570821"/>
              <a:gd name="connsiteY5" fmla="*/ 788030 h 3213730"/>
              <a:gd name="connsiteX6" fmla="*/ 4203700 w 4570821"/>
              <a:gd name="connsiteY6" fmla="*/ 2121530 h 3213730"/>
              <a:gd name="connsiteX7" fmla="*/ 3098800 w 4570821"/>
              <a:gd name="connsiteY7" fmla="*/ 2997830 h 3213730"/>
              <a:gd name="connsiteX8" fmla="*/ 1892300 w 4570821"/>
              <a:gd name="connsiteY8" fmla="*/ 3213730 h 3213730"/>
              <a:gd name="connsiteX9" fmla="*/ 584200 w 4570821"/>
              <a:gd name="connsiteY9" fmla="*/ 3086730 h 3213730"/>
              <a:gd name="connsiteX10" fmla="*/ 0 w 4570821"/>
              <a:gd name="connsiteY10" fmla="*/ 2146930 h 3213730"/>
              <a:gd name="connsiteX0" fmla="*/ 0 w 4570821"/>
              <a:gd name="connsiteY0" fmla="*/ 2146930 h 3391660"/>
              <a:gd name="connsiteX1" fmla="*/ 101600 w 4570821"/>
              <a:gd name="connsiteY1" fmla="*/ 775330 h 3391660"/>
              <a:gd name="connsiteX2" fmla="*/ 1054100 w 4570821"/>
              <a:gd name="connsiteY2" fmla="*/ 356230 h 3391660"/>
              <a:gd name="connsiteX3" fmla="*/ 2044700 w 4570821"/>
              <a:gd name="connsiteY3" fmla="*/ 140330 h 3391660"/>
              <a:gd name="connsiteX4" fmla="*/ 2959100 w 4570821"/>
              <a:gd name="connsiteY4" fmla="*/ 330830 h 3391660"/>
              <a:gd name="connsiteX5" fmla="*/ 3695700 w 4570821"/>
              <a:gd name="connsiteY5" fmla="*/ 788030 h 3391660"/>
              <a:gd name="connsiteX6" fmla="*/ 4203700 w 4570821"/>
              <a:gd name="connsiteY6" fmla="*/ 2121530 h 3391660"/>
              <a:gd name="connsiteX7" fmla="*/ 3098800 w 4570821"/>
              <a:gd name="connsiteY7" fmla="*/ 2997830 h 3391660"/>
              <a:gd name="connsiteX8" fmla="*/ 1892300 w 4570821"/>
              <a:gd name="connsiteY8" fmla="*/ 3213730 h 3391660"/>
              <a:gd name="connsiteX9" fmla="*/ 584200 w 4570821"/>
              <a:gd name="connsiteY9" fmla="*/ 3086730 h 3391660"/>
              <a:gd name="connsiteX10" fmla="*/ 0 w 4570821"/>
              <a:gd name="connsiteY10" fmla="*/ 2146930 h 3391660"/>
              <a:gd name="connsiteX0" fmla="*/ 0 w 4570821"/>
              <a:gd name="connsiteY0" fmla="*/ 2146930 h 3691815"/>
              <a:gd name="connsiteX1" fmla="*/ 101600 w 4570821"/>
              <a:gd name="connsiteY1" fmla="*/ 775330 h 3691815"/>
              <a:gd name="connsiteX2" fmla="*/ 1054100 w 4570821"/>
              <a:gd name="connsiteY2" fmla="*/ 356230 h 3691815"/>
              <a:gd name="connsiteX3" fmla="*/ 2044700 w 4570821"/>
              <a:gd name="connsiteY3" fmla="*/ 140330 h 3691815"/>
              <a:gd name="connsiteX4" fmla="*/ 2959100 w 4570821"/>
              <a:gd name="connsiteY4" fmla="*/ 330830 h 3691815"/>
              <a:gd name="connsiteX5" fmla="*/ 3695700 w 4570821"/>
              <a:gd name="connsiteY5" fmla="*/ 788030 h 3691815"/>
              <a:gd name="connsiteX6" fmla="*/ 4203700 w 4570821"/>
              <a:gd name="connsiteY6" fmla="*/ 2121530 h 3691815"/>
              <a:gd name="connsiteX7" fmla="*/ 3098800 w 4570821"/>
              <a:gd name="connsiteY7" fmla="*/ 2997830 h 3691815"/>
              <a:gd name="connsiteX8" fmla="*/ 1892300 w 4570821"/>
              <a:gd name="connsiteY8" fmla="*/ 3213730 h 3691815"/>
              <a:gd name="connsiteX9" fmla="*/ 584200 w 4570821"/>
              <a:gd name="connsiteY9" fmla="*/ 3086730 h 3691815"/>
              <a:gd name="connsiteX10" fmla="*/ 0 w 4570821"/>
              <a:gd name="connsiteY10" fmla="*/ 2146930 h 3691815"/>
              <a:gd name="connsiteX0" fmla="*/ 0 w 4570821"/>
              <a:gd name="connsiteY0" fmla="*/ 2146930 h 3667856"/>
              <a:gd name="connsiteX1" fmla="*/ 101600 w 4570821"/>
              <a:gd name="connsiteY1" fmla="*/ 775330 h 3667856"/>
              <a:gd name="connsiteX2" fmla="*/ 1054100 w 4570821"/>
              <a:gd name="connsiteY2" fmla="*/ 356230 h 3667856"/>
              <a:gd name="connsiteX3" fmla="*/ 2044700 w 4570821"/>
              <a:gd name="connsiteY3" fmla="*/ 140330 h 3667856"/>
              <a:gd name="connsiteX4" fmla="*/ 2959100 w 4570821"/>
              <a:gd name="connsiteY4" fmla="*/ 330830 h 3667856"/>
              <a:gd name="connsiteX5" fmla="*/ 3695700 w 4570821"/>
              <a:gd name="connsiteY5" fmla="*/ 788030 h 3667856"/>
              <a:gd name="connsiteX6" fmla="*/ 4203700 w 4570821"/>
              <a:gd name="connsiteY6" fmla="*/ 2121530 h 3667856"/>
              <a:gd name="connsiteX7" fmla="*/ 3098800 w 4570821"/>
              <a:gd name="connsiteY7" fmla="*/ 2997830 h 3667856"/>
              <a:gd name="connsiteX8" fmla="*/ 1892300 w 4570821"/>
              <a:gd name="connsiteY8" fmla="*/ 3213730 h 3667856"/>
              <a:gd name="connsiteX9" fmla="*/ 584200 w 4570821"/>
              <a:gd name="connsiteY9" fmla="*/ 3086730 h 3667856"/>
              <a:gd name="connsiteX10" fmla="*/ 0 w 4570821"/>
              <a:gd name="connsiteY10" fmla="*/ 2146930 h 3667856"/>
              <a:gd name="connsiteX0" fmla="*/ 0 w 4570821"/>
              <a:gd name="connsiteY0" fmla="*/ 2146930 h 3694839"/>
              <a:gd name="connsiteX1" fmla="*/ 101600 w 4570821"/>
              <a:gd name="connsiteY1" fmla="*/ 775330 h 3694839"/>
              <a:gd name="connsiteX2" fmla="*/ 1054100 w 4570821"/>
              <a:gd name="connsiteY2" fmla="*/ 356230 h 3694839"/>
              <a:gd name="connsiteX3" fmla="*/ 2044700 w 4570821"/>
              <a:gd name="connsiteY3" fmla="*/ 140330 h 3694839"/>
              <a:gd name="connsiteX4" fmla="*/ 2959100 w 4570821"/>
              <a:gd name="connsiteY4" fmla="*/ 330830 h 3694839"/>
              <a:gd name="connsiteX5" fmla="*/ 3695700 w 4570821"/>
              <a:gd name="connsiteY5" fmla="*/ 788030 h 3694839"/>
              <a:gd name="connsiteX6" fmla="*/ 4203700 w 4570821"/>
              <a:gd name="connsiteY6" fmla="*/ 2121530 h 3694839"/>
              <a:gd name="connsiteX7" fmla="*/ 3098800 w 4570821"/>
              <a:gd name="connsiteY7" fmla="*/ 2997830 h 3694839"/>
              <a:gd name="connsiteX8" fmla="*/ 1892300 w 4570821"/>
              <a:gd name="connsiteY8" fmla="*/ 3213730 h 3694839"/>
              <a:gd name="connsiteX9" fmla="*/ 584200 w 4570821"/>
              <a:gd name="connsiteY9" fmla="*/ 3086730 h 3694839"/>
              <a:gd name="connsiteX10" fmla="*/ 0 w 4570821"/>
              <a:gd name="connsiteY10" fmla="*/ 2146930 h 3694839"/>
              <a:gd name="connsiteX0" fmla="*/ 0 w 4570821"/>
              <a:gd name="connsiteY0" fmla="*/ 2146930 h 3694839"/>
              <a:gd name="connsiteX1" fmla="*/ 101600 w 4570821"/>
              <a:gd name="connsiteY1" fmla="*/ 775330 h 3694839"/>
              <a:gd name="connsiteX2" fmla="*/ 1054100 w 4570821"/>
              <a:gd name="connsiteY2" fmla="*/ 356230 h 3694839"/>
              <a:gd name="connsiteX3" fmla="*/ 2044700 w 4570821"/>
              <a:gd name="connsiteY3" fmla="*/ 140330 h 3694839"/>
              <a:gd name="connsiteX4" fmla="*/ 2959100 w 4570821"/>
              <a:gd name="connsiteY4" fmla="*/ 330830 h 3694839"/>
              <a:gd name="connsiteX5" fmla="*/ 3695700 w 4570821"/>
              <a:gd name="connsiteY5" fmla="*/ 788030 h 3694839"/>
              <a:gd name="connsiteX6" fmla="*/ 4203700 w 4570821"/>
              <a:gd name="connsiteY6" fmla="*/ 2121530 h 3694839"/>
              <a:gd name="connsiteX7" fmla="*/ 3098800 w 4570821"/>
              <a:gd name="connsiteY7" fmla="*/ 2997830 h 3694839"/>
              <a:gd name="connsiteX8" fmla="*/ 1892300 w 4570821"/>
              <a:gd name="connsiteY8" fmla="*/ 3213730 h 3694839"/>
              <a:gd name="connsiteX9" fmla="*/ 584200 w 4570821"/>
              <a:gd name="connsiteY9" fmla="*/ 3086730 h 3694839"/>
              <a:gd name="connsiteX10" fmla="*/ 0 w 4570821"/>
              <a:gd name="connsiteY10" fmla="*/ 2146930 h 3694839"/>
              <a:gd name="connsiteX0" fmla="*/ 0 w 4570821"/>
              <a:gd name="connsiteY0" fmla="*/ 2146930 h 3694839"/>
              <a:gd name="connsiteX1" fmla="*/ 101600 w 4570821"/>
              <a:gd name="connsiteY1" fmla="*/ 775330 h 3694839"/>
              <a:gd name="connsiteX2" fmla="*/ 1054100 w 4570821"/>
              <a:gd name="connsiteY2" fmla="*/ 356230 h 3694839"/>
              <a:gd name="connsiteX3" fmla="*/ 2044700 w 4570821"/>
              <a:gd name="connsiteY3" fmla="*/ 140330 h 3694839"/>
              <a:gd name="connsiteX4" fmla="*/ 2959100 w 4570821"/>
              <a:gd name="connsiteY4" fmla="*/ 330830 h 3694839"/>
              <a:gd name="connsiteX5" fmla="*/ 3695700 w 4570821"/>
              <a:gd name="connsiteY5" fmla="*/ 788030 h 3694839"/>
              <a:gd name="connsiteX6" fmla="*/ 4203700 w 4570821"/>
              <a:gd name="connsiteY6" fmla="*/ 2121530 h 3694839"/>
              <a:gd name="connsiteX7" fmla="*/ 3098800 w 4570821"/>
              <a:gd name="connsiteY7" fmla="*/ 2997830 h 3694839"/>
              <a:gd name="connsiteX8" fmla="*/ 1892300 w 4570821"/>
              <a:gd name="connsiteY8" fmla="*/ 3213730 h 3694839"/>
              <a:gd name="connsiteX9" fmla="*/ 584200 w 4570821"/>
              <a:gd name="connsiteY9" fmla="*/ 3086730 h 3694839"/>
              <a:gd name="connsiteX10" fmla="*/ 0 w 4570821"/>
              <a:gd name="connsiteY10" fmla="*/ 2146930 h 3694839"/>
              <a:gd name="connsiteX0" fmla="*/ 0 w 4570821"/>
              <a:gd name="connsiteY0" fmla="*/ 2146930 h 3694839"/>
              <a:gd name="connsiteX1" fmla="*/ 101600 w 4570821"/>
              <a:gd name="connsiteY1" fmla="*/ 775330 h 3694839"/>
              <a:gd name="connsiteX2" fmla="*/ 1054100 w 4570821"/>
              <a:gd name="connsiteY2" fmla="*/ 356230 h 3694839"/>
              <a:gd name="connsiteX3" fmla="*/ 2044700 w 4570821"/>
              <a:gd name="connsiteY3" fmla="*/ 140330 h 3694839"/>
              <a:gd name="connsiteX4" fmla="*/ 2959100 w 4570821"/>
              <a:gd name="connsiteY4" fmla="*/ 330830 h 3694839"/>
              <a:gd name="connsiteX5" fmla="*/ 3695700 w 4570821"/>
              <a:gd name="connsiteY5" fmla="*/ 788030 h 3694839"/>
              <a:gd name="connsiteX6" fmla="*/ 4203700 w 4570821"/>
              <a:gd name="connsiteY6" fmla="*/ 2121530 h 3694839"/>
              <a:gd name="connsiteX7" fmla="*/ 3098800 w 4570821"/>
              <a:gd name="connsiteY7" fmla="*/ 2997830 h 3694839"/>
              <a:gd name="connsiteX8" fmla="*/ 1892300 w 4570821"/>
              <a:gd name="connsiteY8" fmla="*/ 3213730 h 3694839"/>
              <a:gd name="connsiteX9" fmla="*/ 584200 w 4570821"/>
              <a:gd name="connsiteY9" fmla="*/ 3086730 h 3694839"/>
              <a:gd name="connsiteX10" fmla="*/ 0 w 4570821"/>
              <a:gd name="connsiteY10" fmla="*/ 2146930 h 3694839"/>
              <a:gd name="connsiteX0" fmla="*/ 98681 w 4669502"/>
              <a:gd name="connsiteY0" fmla="*/ 2146930 h 3694839"/>
              <a:gd name="connsiteX1" fmla="*/ 200281 w 4669502"/>
              <a:gd name="connsiteY1" fmla="*/ 775330 h 3694839"/>
              <a:gd name="connsiteX2" fmla="*/ 1152781 w 4669502"/>
              <a:gd name="connsiteY2" fmla="*/ 356230 h 3694839"/>
              <a:gd name="connsiteX3" fmla="*/ 2143381 w 4669502"/>
              <a:gd name="connsiteY3" fmla="*/ 140330 h 3694839"/>
              <a:gd name="connsiteX4" fmla="*/ 3057781 w 4669502"/>
              <a:gd name="connsiteY4" fmla="*/ 330830 h 3694839"/>
              <a:gd name="connsiteX5" fmla="*/ 3794381 w 4669502"/>
              <a:gd name="connsiteY5" fmla="*/ 788030 h 3694839"/>
              <a:gd name="connsiteX6" fmla="*/ 4302381 w 4669502"/>
              <a:gd name="connsiteY6" fmla="*/ 2121530 h 3694839"/>
              <a:gd name="connsiteX7" fmla="*/ 3197481 w 4669502"/>
              <a:gd name="connsiteY7" fmla="*/ 2997830 h 3694839"/>
              <a:gd name="connsiteX8" fmla="*/ 1990981 w 4669502"/>
              <a:gd name="connsiteY8" fmla="*/ 3213730 h 3694839"/>
              <a:gd name="connsiteX9" fmla="*/ 682881 w 4669502"/>
              <a:gd name="connsiteY9" fmla="*/ 3086730 h 3694839"/>
              <a:gd name="connsiteX10" fmla="*/ 98681 w 4669502"/>
              <a:gd name="connsiteY10" fmla="*/ 2146930 h 3694839"/>
              <a:gd name="connsiteX0" fmla="*/ 244057 w 4814878"/>
              <a:gd name="connsiteY0" fmla="*/ 2146930 h 3694839"/>
              <a:gd name="connsiteX1" fmla="*/ 345657 w 4814878"/>
              <a:gd name="connsiteY1" fmla="*/ 775330 h 3694839"/>
              <a:gd name="connsiteX2" fmla="*/ 1298157 w 4814878"/>
              <a:gd name="connsiteY2" fmla="*/ 356230 h 3694839"/>
              <a:gd name="connsiteX3" fmla="*/ 2288757 w 4814878"/>
              <a:gd name="connsiteY3" fmla="*/ 140330 h 3694839"/>
              <a:gd name="connsiteX4" fmla="*/ 3203157 w 4814878"/>
              <a:gd name="connsiteY4" fmla="*/ 330830 h 3694839"/>
              <a:gd name="connsiteX5" fmla="*/ 3939757 w 4814878"/>
              <a:gd name="connsiteY5" fmla="*/ 788030 h 3694839"/>
              <a:gd name="connsiteX6" fmla="*/ 4447757 w 4814878"/>
              <a:gd name="connsiteY6" fmla="*/ 2121530 h 3694839"/>
              <a:gd name="connsiteX7" fmla="*/ 3342857 w 4814878"/>
              <a:gd name="connsiteY7" fmla="*/ 2997830 h 3694839"/>
              <a:gd name="connsiteX8" fmla="*/ 2136357 w 4814878"/>
              <a:gd name="connsiteY8" fmla="*/ 3213730 h 3694839"/>
              <a:gd name="connsiteX9" fmla="*/ 828257 w 4814878"/>
              <a:gd name="connsiteY9" fmla="*/ 3086730 h 3694839"/>
              <a:gd name="connsiteX10" fmla="*/ 244057 w 4814878"/>
              <a:gd name="connsiteY10" fmla="*/ 2146930 h 3694839"/>
              <a:gd name="connsiteX0" fmla="*/ 454104 w 5024925"/>
              <a:gd name="connsiteY0" fmla="*/ 2146930 h 3694839"/>
              <a:gd name="connsiteX1" fmla="*/ 555704 w 5024925"/>
              <a:gd name="connsiteY1" fmla="*/ 775330 h 3694839"/>
              <a:gd name="connsiteX2" fmla="*/ 1508204 w 5024925"/>
              <a:gd name="connsiteY2" fmla="*/ 356230 h 3694839"/>
              <a:gd name="connsiteX3" fmla="*/ 2498804 w 5024925"/>
              <a:gd name="connsiteY3" fmla="*/ 140330 h 3694839"/>
              <a:gd name="connsiteX4" fmla="*/ 3413204 w 5024925"/>
              <a:gd name="connsiteY4" fmla="*/ 330830 h 3694839"/>
              <a:gd name="connsiteX5" fmla="*/ 4149804 w 5024925"/>
              <a:gd name="connsiteY5" fmla="*/ 788030 h 3694839"/>
              <a:gd name="connsiteX6" fmla="*/ 4657804 w 5024925"/>
              <a:gd name="connsiteY6" fmla="*/ 2121530 h 3694839"/>
              <a:gd name="connsiteX7" fmla="*/ 3552904 w 5024925"/>
              <a:gd name="connsiteY7" fmla="*/ 2997830 h 3694839"/>
              <a:gd name="connsiteX8" fmla="*/ 2346404 w 5024925"/>
              <a:gd name="connsiteY8" fmla="*/ 3213730 h 3694839"/>
              <a:gd name="connsiteX9" fmla="*/ 1038304 w 5024925"/>
              <a:gd name="connsiteY9" fmla="*/ 3086730 h 3694839"/>
              <a:gd name="connsiteX10" fmla="*/ 454104 w 5024925"/>
              <a:gd name="connsiteY10" fmla="*/ 2146930 h 3694839"/>
              <a:gd name="connsiteX0" fmla="*/ 488347 w 5059168"/>
              <a:gd name="connsiteY0" fmla="*/ 2146930 h 3694839"/>
              <a:gd name="connsiteX1" fmla="*/ 589947 w 5059168"/>
              <a:gd name="connsiteY1" fmla="*/ 775330 h 3694839"/>
              <a:gd name="connsiteX2" fmla="*/ 1542447 w 5059168"/>
              <a:gd name="connsiteY2" fmla="*/ 356230 h 3694839"/>
              <a:gd name="connsiteX3" fmla="*/ 2533047 w 5059168"/>
              <a:gd name="connsiteY3" fmla="*/ 140330 h 3694839"/>
              <a:gd name="connsiteX4" fmla="*/ 3447447 w 5059168"/>
              <a:gd name="connsiteY4" fmla="*/ 330830 h 3694839"/>
              <a:gd name="connsiteX5" fmla="*/ 4184047 w 5059168"/>
              <a:gd name="connsiteY5" fmla="*/ 788030 h 3694839"/>
              <a:gd name="connsiteX6" fmla="*/ 4692047 w 5059168"/>
              <a:gd name="connsiteY6" fmla="*/ 2121530 h 3694839"/>
              <a:gd name="connsiteX7" fmla="*/ 3587147 w 5059168"/>
              <a:gd name="connsiteY7" fmla="*/ 2997830 h 3694839"/>
              <a:gd name="connsiteX8" fmla="*/ 2380647 w 5059168"/>
              <a:gd name="connsiteY8" fmla="*/ 3213730 h 3694839"/>
              <a:gd name="connsiteX9" fmla="*/ 1072547 w 5059168"/>
              <a:gd name="connsiteY9" fmla="*/ 3086730 h 3694839"/>
              <a:gd name="connsiteX10" fmla="*/ 488347 w 5059168"/>
              <a:gd name="connsiteY10" fmla="*/ 2146930 h 3694839"/>
              <a:gd name="connsiteX0" fmla="*/ 488347 w 5059168"/>
              <a:gd name="connsiteY0" fmla="*/ 2146930 h 3694839"/>
              <a:gd name="connsiteX1" fmla="*/ 589947 w 5059168"/>
              <a:gd name="connsiteY1" fmla="*/ 775330 h 3694839"/>
              <a:gd name="connsiteX2" fmla="*/ 1542447 w 5059168"/>
              <a:gd name="connsiteY2" fmla="*/ 356230 h 3694839"/>
              <a:gd name="connsiteX3" fmla="*/ 2533047 w 5059168"/>
              <a:gd name="connsiteY3" fmla="*/ 140330 h 3694839"/>
              <a:gd name="connsiteX4" fmla="*/ 3447447 w 5059168"/>
              <a:gd name="connsiteY4" fmla="*/ 330830 h 3694839"/>
              <a:gd name="connsiteX5" fmla="*/ 4184047 w 5059168"/>
              <a:gd name="connsiteY5" fmla="*/ 788030 h 3694839"/>
              <a:gd name="connsiteX6" fmla="*/ 4692047 w 5059168"/>
              <a:gd name="connsiteY6" fmla="*/ 2121530 h 3694839"/>
              <a:gd name="connsiteX7" fmla="*/ 3587147 w 5059168"/>
              <a:gd name="connsiteY7" fmla="*/ 2997830 h 3694839"/>
              <a:gd name="connsiteX8" fmla="*/ 2380647 w 5059168"/>
              <a:gd name="connsiteY8" fmla="*/ 3213730 h 3694839"/>
              <a:gd name="connsiteX9" fmla="*/ 1072547 w 5059168"/>
              <a:gd name="connsiteY9" fmla="*/ 3086730 h 3694839"/>
              <a:gd name="connsiteX10" fmla="*/ 488347 w 5059168"/>
              <a:gd name="connsiteY10" fmla="*/ 2146930 h 3694839"/>
              <a:gd name="connsiteX0" fmla="*/ 488347 w 5059168"/>
              <a:gd name="connsiteY0" fmla="*/ 2146930 h 3694839"/>
              <a:gd name="connsiteX1" fmla="*/ 589947 w 5059168"/>
              <a:gd name="connsiteY1" fmla="*/ 775330 h 3694839"/>
              <a:gd name="connsiteX2" fmla="*/ 1542447 w 5059168"/>
              <a:gd name="connsiteY2" fmla="*/ 356230 h 3694839"/>
              <a:gd name="connsiteX3" fmla="*/ 2533047 w 5059168"/>
              <a:gd name="connsiteY3" fmla="*/ 140330 h 3694839"/>
              <a:gd name="connsiteX4" fmla="*/ 3447447 w 5059168"/>
              <a:gd name="connsiteY4" fmla="*/ 330830 h 3694839"/>
              <a:gd name="connsiteX5" fmla="*/ 4184047 w 5059168"/>
              <a:gd name="connsiteY5" fmla="*/ 788030 h 3694839"/>
              <a:gd name="connsiteX6" fmla="*/ 4692047 w 5059168"/>
              <a:gd name="connsiteY6" fmla="*/ 2121530 h 3694839"/>
              <a:gd name="connsiteX7" fmla="*/ 3587147 w 5059168"/>
              <a:gd name="connsiteY7" fmla="*/ 2997830 h 3694839"/>
              <a:gd name="connsiteX8" fmla="*/ 2380647 w 5059168"/>
              <a:gd name="connsiteY8" fmla="*/ 3213730 h 3694839"/>
              <a:gd name="connsiteX9" fmla="*/ 1072547 w 5059168"/>
              <a:gd name="connsiteY9" fmla="*/ 3086730 h 3694839"/>
              <a:gd name="connsiteX10" fmla="*/ 488347 w 5059168"/>
              <a:gd name="connsiteY10" fmla="*/ 2146930 h 3694839"/>
              <a:gd name="connsiteX0" fmla="*/ 518386 w 5089207"/>
              <a:gd name="connsiteY0" fmla="*/ 2146930 h 3694839"/>
              <a:gd name="connsiteX1" fmla="*/ 619986 w 5089207"/>
              <a:gd name="connsiteY1" fmla="*/ 775330 h 3694839"/>
              <a:gd name="connsiteX2" fmla="*/ 1572486 w 5089207"/>
              <a:gd name="connsiteY2" fmla="*/ 356230 h 3694839"/>
              <a:gd name="connsiteX3" fmla="*/ 2563086 w 5089207"/>
              <a:gd name="connsiteY3" fmla="*/ 140330 h 3694839"/>
              <a:gd name="connsiteX4" fmla="*/ 3477486 w 5089207"/>
              <a:gd name="connsiteY4" fmla="*/ 330830 h 3694839"/>
              <a:gd name="connsiteX5" fmla="*/ 4214086 w 5089207"/>
              <a:gd name="connsiteY5" fmla="*/ 788030 h 3694839"/>
              <a:gd name="connsiteX6" fmla="*/ 4722086 w 5089207"/>
              <a:gd name="connsiteY6" fmla="*/ 2121530 h 3694839"/>
              <a:gd name="connsiteX7" fmla="*/ 3617186 w 5089207"/>
              <a:gd name="connsiteY7" fmla="*/ 2997830 h 3694839"/>
              <a:gd name="connsiteX8" fmla="*/ 2410686 w 5089207"/>
              <a:gd name="connsiteY8" fmla="*/ 3213730 h 3694839"/>
              <a:gd name="connsiteX9" fmla="*/ 1102586 w 5089207"/>
              <a:gd name="connsiteY9" fmla="*/ 3086730 h 3694839"/>
              <a:gd name="connsiteX10" fmla="*/ 518386 w 5089207"/>
              <a:gd name="connsiteY10" fmla="*/ 2146930 h 3694839"/>
              <a:gd name="connsiteX0" fmla="*/ 479570 w 5050391"/>
              <a:gd name="connsiteY0" fmla="*/ 2146930 h 3694839"/>
              <a:gd name="connsiteX1" fmla="*/ 581170 w 5050391"/>
              <a:gd name="connsiteY1" fmla="*/ 775330 h 3694839"/>
              <a:gd name="connsiteX2" fmla="*/ 1533670 w 5050391"/>
              <a:gd name="connsiteY2" fmla="*/ 356230 h 3694839"/>
              <a:gd name="connsiteX3" fmla="*/ 2524270 w 5050391"/>
              <a:gd name="connsiteY3" fmla="*/ 140330 h 3694839"/>
              <a:gd name="connsiteX4" fmla="*/ 3438670 w 5050391"/>
              <a:gd name="connsiteY4" fmla="*/ 330830 h 3694839"/>
              <a:gd name="connsiteX5" fmla="*/ 4175270 w 5050391"/>
              <a:gd name="connsiteY5" fmla="*/ 788030 h 3694839"/>
              <a:gd name="connsiteX6" fmla="*/ 4683270 w 5050391"/>
              <a:gd name="connsiteY6" fmla="*/ 2121530 h 3694839"/>
              <a:gd name="connsiteX7" fmla="*/ 3578370 w 5050391"/>
              <a:gd name="connsiteY7" fmla="*/ 2997830 h 3694839"/>
              <a:gd name="connsiteX8" fmla="*/ 2371870 w 5050391"/>
              <a:gd name="connsiteY8" fmla="*/ 3213730 h 3694839"/>
              <a:gd name="connsiteX9" fmla="*/ 1063770 w 5050391"/>
              <a:gd name="connsiteY9" fmla="*/ 3086730 h 3694839"/>
              <a:gd name="connsiteX10" fmla="*/ 479570 w 5050391"/>
              <a:gd name="connsiteY10" fmla="*/ 2146930 h 3694839"/>
              <a:gd name="connsiteX0" fmla="*/ 475396 w 5046217"/>
              <a:gd name="connsiteY0" fmla="*/ 2146930 h 3694839"/>
              <a:gd name="connsiteX1" fmla="*/ 576996 w 5046217"/>
              <a:gd name="connsiteY1" fmla="*/ 775330 h 3694839"/>
              <a:gd name="connsiteX2" fmla="*/ 1529496 w 5046217"/>
              <a:gd name="connsiteY2" fmla="*/ 356230 h 3694839"/>
              <a:gd name="connsiteX3" fmla="*/ 2520096 w 5046217"/>
              <a:gd name="connsiteY3" fmla="*/ 140330 h 3694839"/>
              <a:gd name="connsiteX4" fmla="*/ 3434496 w 5046217"/>
              <a:gd name="connsiteY4" fmla="*/ 330830 h 3694839"/>
              <a:gd name="connsiteX5" fmla="*/ 4171096 w 5046217"/>
              <a:gd name="connsiteY5" fmla="*/ 788030 h 3694839"/>
              <a:gd name="connsiteX6" fmla="*/ 4679096 w 5046217"/>
              <a:gd name="connsiteY6" fmla="*/ 2121530 h 3694839"/>
              <a:gd name="connsiteX7" fmla="*/ 3574196 w 5046217"/>
              <a:gd name="connsiteY7" fmla="*/ 2997830 h 3694839"/>
              <a:gd name="connsiteX8" fmla="*/ 2367696 w 5046217"/>
              <a:gd name="connsiteY8" fmla="*/ 3213730 h 3694839"/>
              <a:gd name="connsiteX9" fmla="*/ 1059596 w 5046217"/>
              <a:gd name="connsiteY9" fmla="*/ 3086730 h 3694839"/>
              <a:gd name="connsiteX10" fmla="*/ 475396 w 5046217"/>
              <a:gd name="connsiteY10" fmla="*/ 2146930 h 3694839"/>
              <a:gd name="connsiteX0" fmla="*/ 475396 w 5046217"/>
              <a:gd name="connsiteY0" fmla="*/ 2146930 h 3694839"/>
              <a:gd name="connsiteX1" fmla="*/ 576996 w 5046217"/>
              <a:gd name="connsiteY1" fmla="*/ 775330 h 3694839"/>
              <a:gd name="connsiteX2" fmla="*/ 1529496 w 5046217"/>
              <a:gd name="connsiteY2" fmla="*/ 356230 h 3694839"/>
              <a:gd name="connsiteX3" fmla="*/ 2520096 w 5046217"/>
              <a:gd name="connsiteY3" fmla="*/ 140330 h 3694839"/>
              <a:gd name="connsiteX4" fmla="*/ 3434496 w 5046217"/>
              <a:gd name="connsiteY4" fmla="*/ 330830 h 3694839"/>
              <a:gd name="connsiteX5" fmla="*/ 4171096 w 5046217"/>
              <a:gd name="connsiteY5" fmla="*/ 788030 h 3694839"/>
              <a:gd name="connsiteX6" fmla="*/ 4679096 w 5046217"/>
              <a:gd name="connsiteY6" fmla="*/ 2121530 h 3694839"/>
              <a:gd name="connsiteX7" fmla="*/ 3574196 w 5046217"/>
              <a:gd name="connsiteY7" fmla="*/ 2997830 h 3694839"/>
              <a:gd name="connsiteX8" fmla="*/ 2367696 w 5046217"/>
              <a:gd name="connsiteY8" fmla="*/ 3213730 h 3694839"/>
              <a:gd name="connsiteX9" fmla="*/ 1059596 w 5046217"/>
              <a:gd name="connsiteY9" fmla="*/ 3086730 h 3694839"/>
              <a:gd name="connsiteX10" fmla="*/ 475396 w 5046217"/>
              <a:gd name="connsiteY10" fmla="*/ 2146930 h 3694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46217" h="3694839">
                <a:moveTo>
                  <a:pt x="475396" y="2146930"/>
                </a:moveTo>
                <a:cubicBezTo>
                  <a:pt x="-278137" y="2007230"/>
                  <a:pt x="-53771" y="813430"/>
                  <a:pt x="576996" y="775330"/>
                </a:cubicBezTo>
                <a:cubicBezTo>
                  <a:pt x="627796" y="280030"/>
                  <a:pt x="1250096" y="76830"/>
                  <a:pt x="1529496" y="356230"/>
                </a:cubicBezTo>
                <a:cubicBezTo>
                  <a:pt x="1707296" y="17563"/>
                  <a:pt x="2126396" y="-130603"/>
                  <a:pt x="2520096" y="140330"/>
                </a:cubicBezTo>
                <a:cubicBezTo>
                  <a:pt x="2862996" y="-88270"/>
                  <a:pt x="3243996" y="127630"/>
                  <a:pt x="3434496" y="330830"/>
                </a:cubicBezTo>
                <a:cubicBezTo>
                  <a:pt x="3705429" y="267330"/>
                  <a:pt x="4103363" y="470530"/>
                  <a:pt x="4171096" y="788030"/>
                </a:cubicBezTo>
                <a:cubicBezTo>
                  <a:pt x="4899229" y="699130"/>
                  <a:pt x="5436863" y="1461130"/>
                  <a:pt x="4679096" y="2121530"/>
                </a:cubicBezTo>
                <a:cubicBezTo>
                  <a:pt x="5174396" y="2985130"/>
                  <a:pt x="4069496" y="3442330"/>
                  <a:pt x="3574196" y="2997830"/>
                </a:cubicBezTo>
                <a:cubicBezTo>
                  <a:pt x="3807029" y="3704797"/>
                  <a:pt x="2503163" y="4030763"/>
                  <a:pt x="2367696" y="3213730"/>
                </a:cubicBezTo>
                <a:cubicBezTo>
                  <a:pt x="2198363" y="3780997"/>
                  <a:pt x="1165429" y="3611663"/>
                  <a:pt x="1059596" y="3086730"/>
                </a:cubicBezTo>
                <a:cubicBezTo>
                  <a:pt x="496563" y="3103663"/>
                  <a:pt x="212929" y="2472897"/>
                  <a:pt x="475396" y="21469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14300" algn="tl" rotWithShape="0">
              <a:srgbClr val="A05B2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1923EA2E-48E4-4088-9985-EC4638C8C0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35044" y="0"/>
            <a:ext cx="2656956" cy="7188200"/>
          </a:xfrm>
          <a:custGeom>
            <a:avLst/>
            <a:gdLst>
              <a:gd name="connsiteX0" fmla="*/ 998361 w 1638300"/>
              <a:gd name="connsiteY0" fmla="*/ 0 h 4432300"/>
              <a:gd name="connsiteX1" fmla="*/ 1638300 w 1638300"/>
              <a:gd name="connsiteY1" fmla="*/ 0 h 4432300"/>
              <a:gd name="connsiteX2" fmla="*/ 1638300 w 1638300"/>
              <a:gd name="connsiteY2" fmla="*/ 4430028 h 4432300"/>
              <a:gd name="connsiteX3" fmla="*/ 1625600 w 1638300"/>
              <a:gd name="connsiteY3" fmla="*/ 4432300 h 4432300"/>
              <a:gd name="connsiteX4" fmla="*/ 0 w 1638300"/>
              <a:gd name="connsiteY4" fmla="*/ 4191000 h 4432300"/>
              <a:gd name="connsiteX5" fmla="*/ 38100 w 1638300"/>
              <a:gd name="connsiteY5" fmla="*/ 3289300 h 4432300"/>
              <a:gd name="connsiteX6" fmla="*/ 951769 w 1638300"/>
              <a:gd name="connsiteY6" fmla="*/ 10104 h 4432300"/>
              <a:gd name="connsiteX7" fmla="*/ 998361 w 1638300"/>
              <a:gd name="connsiteY7" fmla="*/ 0 h 443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38300" h="4432300">
                <a:moveTo>
                  <a:pt x="998361" y="0"/>
                </a:moveTo>
                <a:lnTo>
                  <a:pt x="1638300" y="0"/>
                </a:lnTo>
                <a:lnTo>
                  <a:pt x="1638300" y="4430028"/>
                </a:lnTo>
                <a:lnTo>
                  <a:pt x="1625600" y="4432300"/>
                </a:lnTo>
                <a:lnTo>
                  <a:pt x="0" y="4191000"/>
                </a:lnTo>
                <a:lnTo>
                  <a:pt x="38100" y="3289300"/>
                </a:lnTo>
                <a:lnTo>
                  <a:pt x="951769" y="10104"/>
                </a:lnTo>
                <a:lnTo>
                  <a:pt x="998361" y="0"/>
                </a:lnTo>
                <a:close/>
              </a:path>
            </a:pathLst>
          </a:cu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2ABA982-9132-4616-AEAC-0629E88E8F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35416" cy="6858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26F3C93-43ED-4CF9-9BA1-154299A2B6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22E9B47-399B-4E97-A16A-BBD5A0DCDD4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0796" y="3037395"/>
            <a:ext cx="3539654" cy="265713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2895DC3-320C-4E46-9114-4219D3F1252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0584" y="5029834"/>
            <a:ext cx="12192000" cy="1828166"/>
          </a:xfrm>
          <a:prstGeom prst="rect">
            <a:avLst/>
          </a:prstGeom>
        </p:spPr>
      </p:pic>
      <p:sp>
        <p:nvSpPr>
          <p:cNvPr id="9" name="文本框 6">
            <a:extLst>
              <a:ext uri="{FF2B5EF4-FFF2-40B4-BE49-F238E27FC236}">
                <a16:creationId xmlns:a16="http://schemas.microsoft.com/office/drawing/2014/main" id="{C8B36F41-9E1A-4937-A493-68616939006D}"/>
              </a:ext>
            </a:extLst>
          </p:cNvPr>
          <p:cNvSpPr txBox="1"/>
          <p:nvPr/>
        </p:nvSpPr>
        <p:spPr>
          <a:xfrm>
            <a:off x="5367552" y="244827"/>
            <a:ext cx="24176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A05B2E"/>
                </a:solidFill>
                <a:effectLst/>
                <a:uLnTx/>
                <a:uFillTx/>
                <a:latin typeface="iCiel Ciaobella" pitchFamily="50" charset="0"/>
                <a:ea typeface="思源黑体 CN Medium" panose="020B0600000000000000" pitchFamily="34" charset="-122"/>
                <a:cs typeface="+mn-cs"/>
              </a:rPr>
              <a:t>Mục</a:t>
            </a:r>
            <a:r>
              <a:rPr kumimoji="0" lang="en-US" altLang="zh-CN" sz="5000" b="1" i="0" u="none" strike="noStrike" kern="1200" cap="none" spc="0" normalizeH="0" baseline="0" noProof="0" dirty="0">
                <a:ln>
                  <a:noFill/>
                </a:ln>
                <a:solidFill>
                  <a:srgbClr val="A05B2E"/>
                </a:solidFill>
                <a:effectLst/>
                <a:uLnTx/>
                <a:uFillTx/>
                <a:latin typeface="iCiel Ciaobella" pitchFamily="50" charset="0"/>
                <a:ea typeface="思源黑体 CN Medium" panose="020B0600000000000000" pitchFamily="34" charset="-122"/>
                <a:cs typeface="+mn-cs"/>
              </a:rPr>
              <a:t> </a:t>
            </a:r>
            <a:r>
              <a:rPr kumimoji="0" lang="en-US" altLang="zh-CN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A05B2E"/>
                </a:solidFill>
                <a:effectLst/>
                <a:uLnTx/>
                <a:uFillTx/>
                <a:latin typeface="iCiel Ciaobella" pitchFamily="50" charset="0"/>
                <a:ea typeface="思源黑体 CN Medium" panose="020B0600000000000000" pitchFamily="34" charset="-122"/>
                <a:cs typeface="+mn-cs"/>
              </a:rPr>
              <a:t>tiêu</a:t>
            </a:r>
            <a:endParaRPr kumimoji="0" lang="zh-CN" altLang="en-US" sz="5000" b="1" i="0" u="none" strike="noStrike" kern="1200" cap="none" spc="0" normalizeH="0" baseline="0" noProof="0" dirty="0">
              <a:ln>
                <a:noFill/>
              </a:ln>
              <a:solidFill>
                <a:srgbClr val="A05B2E"/>
              </a:solidFill>
              <a:effectLst/>
              <a:uLnTx/>
              <a:uFillTx/>
              <a:latin typeface="iCiel Ciaobella" pitchFamily="50" charset="0"/>
              <a:ea typeface="思源黑体 CN Medium" panose="020B0600000000000000" pitchFamily="34" charset="-122"/>
              <a:cs typeface="+mn-cs"/>
            </a:endParaRPr>
          </a:p>
        </p:txBody>
      </p:sp>
      <p:sp>
        <p:nvSpPr>
          <p:cNvPr id="11" name="文本框 7">
            <a:extLst>
              <a:ext uri="{FF2B5EF4-FFF2-40B4-BE49-F238E27FC236}">
                <a16:creationId xmlns:a16="http://schemas.microsoft.com/office/drawing/2014/main" id="{083392E1-21DD-4998-9C1A-B6F418C9CF1C}"/>
              </a:ext>
            </a:extLst>
          </p:cNvPr>
          <p:cNvSpPr txBox="1"/>
          <p:nvPr/>
        </p:nvSpPr>
        <p:spPr>
          <a:xfrm>
            <a:off x="2781300" y="1241797"/>
            <a:ext cx="8715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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Rút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được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kinh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nghiệm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về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bố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cục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,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trình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tự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miêu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tả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,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quan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sát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và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chọn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lọc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chi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tiết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,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cách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diễn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đạt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,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trình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bày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.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2" name="文本框 7">
            <a:extLst>
              <a:ext uri="{FF2B5EF4-FFF2-40B4-BE49-F238E27FC236}">
                <a16:creationId xmlns:a16="http://schemas.microsoft.com/office/drawing/2014/main" id="{F8CBF638-97F0-4E29-9937-795F984037FD}"/>
              </a:ext>
            </a:extLst>
          </p:cNvPr>
          <p:cNvSpPr txBox="1"/>
          <p:nvPr/>
        </p:nvSpPr>
        <p:spPr>
          <a:xfrm>
            <a:off x="3190876" y="2238632"/>
            <a:ext cx="80105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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Có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ý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thức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tự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đánh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giá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những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thành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công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và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hạn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chế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trong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bài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của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mình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.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3" name="文本框 7">
            <a:extLst>
              <a:ext uri="{FF2B5EF4-FFF2-40B4-BE49-F238E27FC236}">
                <a16:creationId xmlns:a16="http://schemas.microsoft.com/office/drawing/2014/main" id="{368E06FD-7E9B-43BB-A7BA-ED0BB4E88621}"/>
              </a:ext>
            </a:extLst>
          </p:cNvPr>
          <p:cNvSpPr txBox="1"/>
          <p:nvPr/>
        </p:nvSpPr>
        <p:spPr>
          <a:xfrm>
            <a:off x="4400550" y="3237064"/>
            <a:ext cx="70294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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Biết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sửa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bài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,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viết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lại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một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đoạn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trong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bài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cho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hay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hơn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.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74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9" grpId="0"/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0D81A09-BB98-42B0-B6AA-631EF7A77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5DEF7AB-C6BB-4AEA-A66F-FBAA88AD33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1998" cy="685799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B470905-7072-4AC7-B55B-05CDEBD96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7D3CBB3-F788-45CC-AF3B-DA9CD397A95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330" y="2513970"/>
            <a:ext cx="3616593" cy="54449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319FE0A-2B31-428F-9FC7-E687C80156C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96430" y="4152586"/>
            <a:ext cx="1960063" cy="301457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A1A1E1E-A61E-4334-8D28-943DB2CCC26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9435" y="3429000"/>
            <a:ext cx="2929590" cy="301457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490AE18-110E-496F-893D-35E48995AA1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sp>
        <p:nvSpPr>
          <p:cNvPr id="11" name="文本框 6">
            <a:extLst>
              <a:ext uri="{FF2B5EF4-FFF2-40B4-BE49-F238E27FC236}">
                <a16:creationId xmlns:a16="http://schemas.microsoft.com/office/drawing/2014/main" id="{F313E78F-1D83-4DDA-A942-2EB1EC6128EF}"/>
              </a:ext>
            </a:extLst>
          </p:cNvPr>
          <p:cNvSpPr txBox="1"/>
          <p:nvPr/>
        </p:nvSpPr>
        <p:spPr>
          <a:xfrm>
            <a:off x="4887160" y="869978"/>
            <a:ext cx="24176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A05B2E"/>
                </a:solidFill>
                <a:effectLst/>
                <a:uLnTx/>
                <a:uFillTx/>
                <a:latin typeface="iCiel Ciaobella" pitchFamily="50" charset="0"/>
                <a:ea typeface="思源黑体 CN Medium" panose="020B0600000000000000" pitchFamily="34" charset="-122"/>
                <a:cs typeface="+mn-cs"/>
              </a:rPr>
              <a:t>Dặn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A05B2E"/>
                </a:solidFill>
                <a:effectLst/>
                <a:uLnTx/>
                <a:uFillTx/>
                <a:latin typeface="iCiel Ciaobella" pitchFamily="50" charset="0"/>
                <a:ea typeface="思源黑体 CN Medium" panose="020B0600000000000000" pitchFamily="34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A05B2E"/>
                </a:solidFill>
                <a:effectLst/>
                <a:uLnTx/>
                <a:uFillTx/>
                <a:latin typeface="iCiel Ciaobella" pitchFamily="50" charset="0"/>
                <a:ea typeface="思源黑体 CN Medium" panose="020B0600000000000000" pitchFamily="34" charset="-122"/>
                <a:cs typeface="+mn-cs"/>
              </a:rPr>
              <a:t>dò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A05B2E"/>
              </a:solidFill>
              <a:effectLst/>
              <a:uLnTx/>
              <a:uFillTx/>
              <a:latin typeface="iCiel Ciaobella" pitchFamily="50" charset="0"/>
              <a:ea typeface="思源黑体 CN Medium" panose="020B0600000000000000" pitchFamily="34" charset="-122"/>
              <a:cs typeface="+mn-cs"/>
            </a:endParaRPr>
          </a:p>
        </p:txBody>
      </p:sp>
      <p:sp>
        <p:nvSpPr>
          <p:cNvPr id="13" name="文本框 7">
            <a:extLst>
              <a:ext uri="{FF2B5EF4-FFF2-40B4-BE49-F238E27FC236}">
                <a16:creationId xmlns:a16="http://schemas.microsoft.com/office/drawing/2014/main" id="{49CB1757-616B-4FBC-A772-A0E40C6F8541}"/>
              </a:ext>
            </a:extLst>
          </p:cNvPr>
          <p:cNvSpPr txBox="1"/>
          <p:nvPr/>
        </p:nvSpPr>
        <p:spPr>
          <a:xfrm>
            <a:off x="3286571" y="1870562"/>
            <a:ext cx="622343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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Viết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lại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đoạn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văn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chưa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hay.</a:t>
            </a:r>
            <a:endParaRPr lang="zh-CN" altLang="en-US" sz="35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5" name="文本框 7">
            <a:extLst>
              <a:ext uri="{FF2B5EF4-FFF2-40B4-BE49-F238E27FC236}">
                <a16:creationId xmlns:a16="http://schemas.microsoft.com/office/drawing/2014/main" id="{94336850-9B5E-4813-A610-57A2B1601BCB}"/>
              </a:ext>
            </a:extLst>
          </p:cNvPr>
          <p:cNvSpPr txBox="1"/>
          <p:nvPr/>
        </p:nvSpPr>
        <p:spPr>
          <a:xfrm>
            <a:off x="3286570" y="2736164"/>
            <a:ext cx="667852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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Chuẩn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bị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bài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: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Ôn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tập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về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tả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người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.</a:t>
            </a:r>
            <a:endParaRPr lang="zh-CN" altLang="en-US" sz="35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393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27E6E781-055E-48F0-846D-9B55EFE215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0041"/>
            <a:ext cx="4620452" cy="548892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6685D6C-6B23-4BB8-AAF9-B99151CD1EA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0789" y="4433024"/>
            <a:ext cx="615853" cy="55439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2A71EDB-6389-4B09-B9A5-CA39F776A1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32540">
            <a:off x="5699413" y="5580936"/>
            <a:ext cx="363523" cy="32724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06B80084-30F9-415F-8CEE-C748412E674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60097">
            <a:off x="7031531" y="5952608"/>
            <a:ext cx="344282" cy="30992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2DA19FD-7211-4E50-B87B-402CA41214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458121">
            <a:off x="2615098" y="4960707"/>
            <a:ext cx="615853" cy="554399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BE8A89CE-F672-4393-BABB-606A243170A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5515" y="730344"/>
            <a:ext cx="2409084" cy="4595300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20B2E938-939B-4619-8B22-D25BC9C842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571550" y="2116010"/>
            <a:ext cx="4620452" cy="5488922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30924FBA-F838-49DC-92AA-2D5259D883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AF088551-CB47-42D1-A810-CA222F06374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sp>
        <p:nvSpPr>
          <p:cNvPr id="12" name="文本框 6">
            <a:extLst>
              <a:ext uri="{FF2B5EF4-FFF2-40B4-BE49-F238E27FC236}">
                <a16:creationId xmlns:a16="http://schemas.microsoft.com/office/drawing/2014/main" id="{0A4594AE-672F-4706-B667-528DAEE477F9}"/>
              </a:ext>
            </a:extLst>
          </p:cNvPr>
          <p:cNvSpPr txBox="1"/>
          <p:nvPr/>
        </p:nvSpPr>
        <p:spPr>
          <a:xfrm>
            <a:off x="4843541" y="-128109"/>
            <a:ext cx="36241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6000" b="1" dirty="0" err="1">
                <a:solidFill>
                  <a:srgbClr val="A05B2E"/>
                </a:solidFill>
                <a:latin typeface="iCiel Ciaobella" pitchFamily="50" charset="0"/>
                <a:ea typeface="思源黑体 CN Medium" panose="020B0600000000000000" pitchFamily="34" charset="-122"/>
              </a:rPr>
              <a:t>Nội</a:t>
            </a:r>
            <a:r>
              <a:rPr lang="en-US" altLang="zh-CN" sz="6000" b="1" dirty="0">
                <a:solidFill>
                  <a:srgbClr val="A05B2E"/>
                </a:solidFill>
                <a:latin typeface="iCiel Ciaobella" pitchFamily="50" charset="0"/>
                <a:ea typeface="思源黑体 CN Medium" panose="020B0600000000000000" pitchFamily="34" charset="-122"/>
              </a:rPr>
              <a:t> dung</a:t>
            </a:r>
            <a:endParaRPr lang="zh-CN" altLang="en-US" sz="6000" b="1" dirty="0">
              <a:solidFill>
                <a:srgbClr val="A05B2E"/>
              </a:solidFill>
              <a:latin typeface="iCiel Ciaobella" pitchFamily="50" charset="0"/>
              <a:ea typeface="思源黑体 CN Medium" panose="020B0600000000000000" pitchFamily="34" charset="-122"/>
            </a:endParaRPr>
          </a:p>
        </p:txBody>
      </p:sp>
      <p:sp>
        <p:nvSpPr>
          <p:cNvPr id="13" name="文本框 7">
            <a:extLst>
              <a:ext uri="{FF2B5EF4-FFF2-40B4-BE49-F238E27FC236}">
                <a16:creationId xmlns:a16="http://schemas.microsoft.com/office/drawing/2014/main" id="{154906A3-26A0-44E1-8E89-723D2FEC00D8}"/>
              </a:ext>
            </a:extLst>
          </p:cNvPr>
          <p:cNvSpPr txBox="1"/>
          <p:nvPr/>
        </p:nvSpPr>
        <p:spPr>
          <a:xfrm>
            <a:off x="4468715" y="981871"/>
            <a:ext cx="5601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i="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1. </a:t>
            </a:r>
            <a:r>
              <a:rPr lang="en-US" altLang="zh-CN" sz="4000" i="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Nhận</a:t>
            </a:r>
            <a:r>
              <a:rPr lang="en-US" altLang="zh-CN" sz="4000" i="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i="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xét</a:t>
            </a:r>
            <a:r>
              <a:rPr lang="en-US" altLang="zh-CN" sz="4000" i="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i="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bài</a:t>
            </a:r>
            <a:r>
              <a:rPr lang="en-US" altLang="zh-CN" sz="4000" i="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i="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làm</a:t>
            </a:r>
            <a:endParaRPr lang="zh-CN" altLang="en-US" sz="4000" i="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4" name="文本框 7">
            <a:extLst>
              <a:ext uri="{FF2B5EF4-FFF2-40B4-BE49-F238E27FC236}">
                <a16:creationId xmlns:a16="http://schemas.microsoft.com/office/drawing/2014/main" id="{76470DE9-9096-4BA5-9882-D21B44D453FE}"/>
              </a:ext>
            </a:extLst>
          </p:cNvPr>
          <p:cNvSpPr txBox="1"/>
          <p:nvPr/>
        </p:nvSpPr>
        <p:spPr>
          <a:xfrm>
            <a:off x="4428300" y="1848633"/>
            <a:ext cx="5601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i="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2. </a:t>
            </a:r>
            <a:r>
              <a:rPr lang="en-US" altLang="zh-CN" sz="4000" i="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Sửa</a:t>
            </a:r>
            <a:r>
              <a:rPr lang="en-US" altLang="zh-CN" sz="4000" i="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i="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lỗi</a:t>
            </a:r>
            <a:r>
              <a:rPr lang="en-US" altLang="zh-CN" sz="4000" i="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i="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trong</a:t>
            </a:r>
            <a:r>
              <a:rPr lang="en-US" altLang="zh-CN" sz="4000" i="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i="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bài</a:t>
            </a:r>
            <a:endParaRPr lang="zh-CN" altLang="en-US" sz="4000" i="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5" name="文本框 7">
            <a:extLst>
              <a:ext uri="{FF2B5EF4-FFF2-40B4-BE49-F238E27FC236}">
                <a16:creationId xmlns:a16="http://schemas.microsoft.com/office/drawing/2014/main" id="{76F8DBF7-CA46-4D4D-A271-A495CC8EC711}"/>
              </a:ext>
            </a:extLst>
          </p:cNvPr>
          <p:cNvSpPr txBox="1"/>
          <p:nvPr/>
        </p:nvSpPr>
        <p:spPr>
          <a:xfrm>
            <a:off x="4376074" y="2685356"/>
            <a:ext cx="5601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i="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3. </a:t>
            </a:r>
            <a:r>
              <a:rPr lang="en-US" altLang="zh-CN" sz="4000" i="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Tham</a:t>
            </a:r>
            <a:r>
              <a:rPr lang="en-US" altLang="zh-CN" sz="4000" i="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i="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khảo</a:t>
            </a:r>
            <a:r>
              <a:rPr lang="en-US" altLang="zh-CN" sz="4000" i="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i="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bài</a:t>
            </a:r>
            <a:r>
              <a:rPr lang="en-US" altLang="zh-CN" sz="4000" i="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i="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văn</a:t>
            </a:r>
            <a:r>
              <a:rPr lang="en-US" altLang="zh-CN" sz="4000" i="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hay</a:t>
            </a:r>
            <a:endParaRPr lang="zh-CN" altLang="en-US" sz="4000" i="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7" name="文本框 7">
            <a:extLst>
              <a:ext uri="{FF2B5EF4-FFF2-40B4-BE49-F238E27FC236}">
                <a16:creationId xmlns:a16="http://schemas.microsoft.com/office/drawing/2014/main" id="{243D289B-BF4C-4DCD-BCDF-2106C8BA8A38}"/>
              </a:ext>
            </a:extLst>
          </p:cNvPr>
          <p:cNvSpPr txBox="1"/>
          <p:nvPr/>
        </p:nvSpPr>
        <p:spPr>
          <a:xfrm>
            <a:off x="4376074" y="3522079"/>
            <a:ext cx="5601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i="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4. </a:t>
            </a:r>
            <a:r>
              <a:rPr lang="en-US" altLang="zh-CN" sz="4000" i="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Viết</a:t>
            </a:r>
            <a:r>
              <a:rPr lang="en-US" altLang="zh-CN" sz="4000" i="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i="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lại</a:t>
            </a:r>
            <a:r>
              <a:rPr lang="en-US" altLang="zh-CN" sz="4000" i="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i="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đoạn</a:t>
            </a:r>
            <a:r>
              <a:rPr lang="en-US" altLang="zh-CN" sz="4000" i="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i="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văn</a:t>
            </a:r>
            <a:endParaRPr lang="zh-CN" altLang="en-US" sz="4000" i="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49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图片 52">
            <a:extLst>
              <a:ext uri="{FF2B5EF4-FFF2-40B4-BE49-F238E27FC236}">
                <a16:creationId xmlns:a16="http://schemas.microsoft.com/office/drawing/2014/main" id="{1EF063CF-BF22-4DC5-B9F6-71531103E6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9999"/>
          <a:stretch/>
        </p:blipFill>
        <p:spPr>
          <a:xfrm>
            <a:off x="10291551" y="0"/>
            <a:ext cx="2512869" cy="6849548"/>
          </a:xfrm>
          <a:custGeom>
            <a:avLst/>
            <a:gdLst>
              <a:gd name="connsiteX0" fmla="*/ 0 w 3439886"/>
              <a:gd name="connsiteY0" fmla="*/ 0 h 6125030"/>
              <a:gd name="connsiteX1" fmla="*/ 3439886 w 3439886"/>
              <a:gd name="connsiteY1" fmla="*/ 0 h 6125030"/>
              <a:gd name="connsiteX2" fmla="*/ 3439886 w 3439886"/>
              <a:gd name="connsiteY2" fmla="*/ 6125030 h 6125030"/>
              <a:gd name="connsiteX3" fmla="*/ 0 w 3439886"/>
              <a:gd name="connsiteY3" fmla="*/ 6125030 h 6125030"/>
              <a:gd name="connsiteX4" fmla="*/ 0 w 3439886"/>
              <a:gd name="connsiteY4" fmla="*/ 2088914 h 6125030"/>
              <a:gd name="connsiteX5" fmla="*/ 130629 w 3439886"/>
              <a:gd name="connsiteY5" fmla="*/ 1611087 h 6125030"/>
              <a:gd name="connsiteX6" fmla="*/ 0 w 3439886"/>
              <a:gd name="connsiteY6" fmla="*/ 988086 h 6125030"/>
              <a:gd name="connsiteX7" fmla="*/ 0 w 3439886"/>
              <a:gd name="connsiteY7" fmla="*/ 0 h 6125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9886" h="6125030">
                <a:moveTo>
                  <a:pt x="0" y="0"/>
                </a:moveTo>
                <a:lnTo>
                  <a:pt x="3439886" y="0"/>
                </a:lnTo>
                <a:lnTo>
                  <a:pt x="3439886" y="6125030"/>
                </a:lnTo>
                <a:lnTo>
                  <a:pt x="0" y="6125030"/>
                </a:lnTo>
                <a:lnTo>
                  <a:pt x="0" y="2088914"/>
                </a:lnTo>
                <a:lnTo>
                  <a:pt x="130629" y="1611087"/>
                </a:lnTo>
                <a:lnTo>
                  <a:pt x="0" y="98808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63A068D8-97D9-4308-B0BB-4F216EB51A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26230" y="-1"/>
            <a:ext cx="3965770" cy="7061415"/>
          </a:xfrm>
          <a:custGeom>
            <a:avLst/>
            <a:gdLst>
              <a:gd name="connsiteX0" fmla="*/ 0 w 3439886"/>
              <a:gd name="connsiteY0" fmla="*/ 0 h 6125030"/>
              <a:gd name="connsiteX1" fmla="*/ 3439886 w 3439886"/>
              <a:gd name="connsiteY1" fmla="*/ 0 h 6125030"/>
              <a:gd name="connsiteX2" fmla="*/ 3439886 w 3439886"/>
              <a:gd name="connsiteY2" fmla="*/ 6125030 h 6125030"/>
              <a:gd name="connsiteX3" fmla="*/ 0 w 3439886"/>
              <a:gd name="connsiteY3" fmla="*/ 6125030 h 6125030"/>
              <a:gd name="connsiteX4" fmla="*/ 0 w 3439886"/>
              <a:gd name="connsiteY4" fmla="*/ 2088914 h 6125030"/>
              <a:gd name="connsiteX5" fmla="*/ 130629 w 3439886"/>
              <a:gd name="connsiteY5" fmla="*/ 1611087 h 6125030"/>
              <a:gd name="connsiteX6" fmla="*/ 0 w 3439886"/>
              <a:gd name="connsiteY6" fmla="*/ 988086 h 6125030"/>
              <a:gd name="connsiteX7" fmla="*/ 0 w 3439886"/>
              <a:gd name="connsiteY7" fmla="*/ 0 h 6125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9886" h="6125030">
                <a:moveTo>
                  <a:pt x="0" y="0"/>
                </a:moveTo>
                <a:lnTo>
                  <a:pt x="3439886" y="0"/>
                </a:lnTo>
                <a:lnTo>
                  <a:pt x="3439886" y="6125030"/>
                </a:lnTo>
                <a:lnTo>
                  <a:pt x="0" y="6125030"/>
                </a:lnTo>
                <a:lnTo>
                  <a:pt x="0" y="2088914"/>
                </a:lnTo>
                <a:lnTo>
                  <a:pt x="130629" y="1611087"/>
                </a:lnTo>
                <a:lnTo>
                  <a:pt x="0" y="98808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14D5C07-FD5A-4A35-85E9-613312F094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97F84E8-E645-4A9A-86B8-994E7981F8A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F0CDCA16-7D18-4765-AC15-203F1D7369F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3872" y="1429023"/>
            <a:ext cx="3588128" cy="4622800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47B8BC30-677E-4D61-AE4B-31BDB78431B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1637" y="4683482"/>
            <a:ext cx="615853" cy="554399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3150308F-0C5A-4D4A-99C8-F4391C7829F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32540">
            <a:off x="4818895" y="5534973"/>
            <a:ext cx="363523" cy="327248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DF4934F7-0C88-42E2-99FD-7D28E47292A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60097">
            <a:off x="7031531" y="5952608"/>
            <a:ext cx="344282" cy="309927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FFF26116-FE63-4F1E-A5C9-470828D85C2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458121">
            <a:off x="1103467" y="4028847"/>
            <a:ext cx="615853" cy="554399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62F44C30-ACF9-4494-BB4F-B6935C1D999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4516" y="-30812"/>
            <a:ext cx="1306285" cy="1202516"/>
          </a:xfrm>
          <a:custGeom>
            <a:avLst/>
            <a:gdLst>
              <a:gd name="connsiteX0" fmla="*/ 0 w 1193800"/>
              <a:gd name="connsiteY0" fmla="*/ 0 h 1098967"/>
              <a:gd name="connsiteX1" fmla="*/ 1193800 w 1193800"/>
              <a:gd name="connsiteY1" fmla="*/ 0 h 1098967"/>
              <a:gd name="connsiteX2" fmla="*/ 1193800 w 1193800"/>
              <a:gd name="connsiteY2" fmla="*/ 1098967 h 1098967"/>
              <a:gd name="connsiteX3" fmla="*/ 0 w 1193800"/>
              <a:gd name="connsiteY3" fmla="*/ 1098967 h 1098967"/>
              <a:gd name="connsiteX4" fmla="*/ 0 w 1193800"/>
              <a:gd name="connsiteY4" fmla="*/ 0 h 1098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1098967">
                <a:moveTo>
                  <a:pt x="0" y="0"/>
                </a:moveTo>
                <a:lnTo>
                  <a:pt x="1193800" y="0"/>
                </a:lnTo>
                <a:lnTo>
                  <a:pt x="1193800" y="1098967"/>
                </a:lnTo>
                <a:lnTo>
                  <a:pt x="0" y="1098967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8BF39B0D-8AAB-4671-AF18-5BABFE5A49B2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27903" y="4453686"/>
            <a:ext cx="1066779" cy="1157513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06422B0A-BDF5-47C8-9F63-D8CC9F19EC73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290547">
            <a:off x="1396845" y="6499"/>
            <a:ext cx="1395831" cy="1077673"/>
          </a:xfrm>
          <a:custGeom>
            <a:avLst/>
            <a:gdLst>
              <a:gd name="connsiteX0" fmla="*/ 0 w 1193800"/>
              <a:gd name="connsiteY0" fmla="*/ 0 h 921692"/>
              <a:gd name="connsiteX1" fmla="*/ 1193800 w 1193800"/>
              <a:gd name="connsiteY1" fmla="*/ 0 h 921692"/>
              <a:gd name="connsiteX2" fmla="*/ 1193800 w 1193800"/>
              <a:gd name="connsiteY2" fmla="*/ 921692 h 921692"/>
              <a:gd name="connsiteX3" fmla="*/ 0 w 1193800"/>
              <a:gd name="connsiteY3" fmla="*/ 921692 h 921692"/>
              <a:gd name="connsiteX4" fmla="*/ 0 w 1193800"/>
              <a:gd name="connsiteY4" fmla="*/ 0 h 92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921692">
                <a:moveTo>
                  <a:pt x="0" y="0"/>
                </a:moveTo>
                <a:lnTo>
                  <a:pt x="1193800" y="0"/>
                </a:lnTo>
                <a:lnTo>
                  <a:pt x="1193800" y="921692"/>
                </a:lnTo>
                <a:lnTo>
                  <a:pt x="0" y="92169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140BED31-0311-4A07-BE97-1A4A6773C344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738290">
            <a:off x="7034432" y="4705187"/>
            <a:ext cx="673261" cy="730525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6" name="文本框 7">
            <a:extLst>
              <a:ext uri="{FF2B5EF4-FFF2-40B4-BE49-F238E27FC236}">
                <a16:creationId xmlns:a16="http://schemas.microsoft.com/office/drawing/2014/main" id="{1CC5B2B9-AB04-43F6-9544-8FF4A20BF771}"/>
              </a:ext>
            </a:extLst>
          </p:cNvPr>
          <p:cNvSpPr txBox="1"/>
          <p:nvPr/>
        </p:nvSpPr>
        <p:spPr>
          <a:xfrm>
            <a:off x="1592044" y="1600256"/>
            <a:ext cx="56015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>
                <a:solidFill>
                  <a:srgbClr val="FF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ĐỀ BÀI</a:t>
            </a:r>
            <a:endParaRPr lang="zh-CN" altLang="en-US" sz="4400" i="0" dirty="0">
              <a:solidFill>
                <a:srgbClr val="FF000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7" name="文本框 7">
            <a:extLst>
              <a:ext uri="{FF2B5EF4-FFF2-40B4-BE49-F238E27FC236}">
                <a16:creationId xmlns:a16="http://schemas.microsoft.com/office/drawing/2014/main" id="{955DA0DA-9EF8-446A-9988-94F04961572A}"/>
              </a:ext>
            </a:extLst>
          </p:cNvPr>
          <p:cNvSpPr txBox="1"/>
          <p:nvPr/>
        </p:nvSpPr>
        <p:spPr>
          <a:xfrm>
            <a:off x="876400" y="2379386"/>
            <a:ext cx="78188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Hãy</a:t>
            </a:r>
            <a:r>
              <a:rPr lang="en-US" altLang="zh-CN" sz="4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tả</a:t>
            </a:r>
            <a:r>
              <a:rPr lang="en-US" altLang="zh-CN" sz="4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một</a:t>
            </a:r>
            <a:r>
              <a:rPr lang="en-US" altLang="zh-CN" sz="4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con </a:t>
            </a:r>
            <a:r>
              <a:rPr lang="en-US" altLang="zh-CN" sz="400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vật</a:t>
            </a:r>
            <a:r>
              <a:rPr lang="en-US" altLang="zh-CN" sz="4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mà</a:t>
            </a:r>
            <a:r>
              <a:rPr lang="en-US" altLang="zh-CN" sz="4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em</a:t>
            </a:r>
            <a:r>
              <a:rPr lang="en-US" altLang="zh-CN" sz="4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yêu</a:t>
            </a:r>
            <a:r>
              <a:rPr lang="en-US" altLang="zh-CN" sz="4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thích</a:t>
            </a:r>
            <a:endParaRPr lang="zh-CN" altLang="en-US" sz="4000" i="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87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1"/>
      <p:bldP spid="1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Brace 1">
            <a:extLst>
              <a:ext uri="{FF2B5EF4-FFF2-40B4-BE49-F238E27FC236}">
                <a16:creationId xmlns:a16="http://schemas.microsoft.com/office/drawing/2014/main" id="{D63295FD-6F53-4B54-A52E-78BADF03E4E3}"/>
              </a:ext>
            </a:extLst>
          </p:cNvPr>
          <p:cNvSpPr/>
          <p:nvPr/>
        </p:nvSpPr>
        <p:spPr>
          <a:xfrm>
            <a:off x="1774401" y="1882328"/>
            <a:ext cx="570856" cy="3296737"/>
          </a:xfrm>
          <a:prstGeom prst="leftBrace">
            <a:avLst/>
          </a:prstGeom>
          <a:ln w="28575">
            <a:solidFill>
              <a:srgbClr val="7C8B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Flowchart: Delay 2">
            <a:extLst>
              <a:ext uri="{FF2B5EF4-FFF2-40B4-BE49-F238E27FC236}">
                <a16:creationId xmlns:a16="http://schemas.microsoft.com/office/drawing/2014/main" id="{9C953298-F0DF-4F7E-AD4B-862CFA7E2AD0}"/>
              </a:ext>
            </a:extLst>
          </p:cNvPr>
          <p:cNvSpPr/>
          <p:nvPr/>
        </p:nvSpPr>
        <p:spPr>
          <a:xfrm rot="16200000">
            <a:off x="6134774" y="-2881149"/>
            <a:ext cx="956814" cy="7993909"/>
          </a:xfrm>
          <a:prstGeom prst="flowChartDelay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C13887-1662-45A6-873D-8A9DBAC31214}"/>
              </a:ext>
            </a:extLst>
          </p:cNvPr>
          <p:cNvSpPr txBox="1"/>
          <p:nvPr/>
        </p:nvSpPr>
        <p:spPr>
          <a:xfrm>
            <a:off x="2880160" y="811214"/>
            <a:ext cx="7053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Giới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thiệu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con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vật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em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định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tả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Em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thấy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con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vật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đó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ở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đâu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EC6906F5-FDB6-4DD7-9AB0-51D4BD13C4DE}"/>
              </a:ext>
            </a:extLst>
          </p:cNvPr>
          <p:cNvSpPr/>
          <p:nvPr/>
        </p:nvSpPr>
        <p:spPr>
          <a:xfrm>
            <a:off x="2423435" y="4339198"/>
            <a:ext cx="8587500" cy="1502802"/>
          </a:xfrm>
          <a:prstGeom prst="cloud">
            <a:avLst/>
          </a:prstGeom>
          <a:solidFill>
            <a:srgbClr val="6FEF4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AF4BABF-8658-46F2-97F6-BB303D52D8BA}"/>
              </a:ext>
            </a:extLst>
          </p:cNvPr>
          <p:cNvSpPr/>
          <p:nvPr/>
        </p:nvSpPr>
        <p:spPr>
          <a:xfrm>
            <a:off x="2595721" y="1751677"/>
            <a:ext cx="8119340" cy="78747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lowchart: Magnetic Disk 6">
            <a:extLst>
              <a:ext uri="{FF2B5EF4-FFF2-40B4-BE49-F238E27FC236}">
                <a16:creationId xmlns:a16="http://schemas.microsoft.com/office/drawing/2014/main" id="{BD2AD6CF-77E1-4AED-8507-EAECC213575C}"/>
              </a:ext>
            </a:extLst>
          </p:cNvPr>
          <p:cNvSpPr/>
          <p:nvPr/>
        </p:nvSpPr>
        <p:spPr>
          <a:xfrm>
            <a:off x="2551668" y="2641911"/>
            <a:ext cx="8227133" cy="1604669"/>
          </a:xfrm>
          <a:prstGeom prst="flowChartMagneticDisk">
            <a:avLst/>
          </a:prstGeom>
          <a:solidFill>
            <a:srgbClr val="FB4335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2E1B0A-5403-4007-A15F-CF8328321D3C}"/>
              </a:ext>
            </a:extLst>
          </p:cNvPr>
          <p:cNvSpPr txBox="1"/>
          <p:nvPr/>
        </p:nvSpPr>
        <p:spPr>
          <a:xfrm>
            <a:off x="2783803" y="1759122"/>
            <a:ext cx="82271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Tả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đặc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điểm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hình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dáng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bên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ngoài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của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con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vật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(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Tuổi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giới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tính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vóc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dáng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màu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sắc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bộ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lông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,…).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ACAFED-7C6D-4CCE-B9D9-2540ACE0CAB9}"/>
              </a:ext>
            </a:extLst>
          </p:cNvPr>
          <p:cNvSpPr txBox="1"/>
          <p:nvPr/>
        </p:nvSpPr>
        <p:spPr>
          <a:xfrm>
            <a:off x="2945767" y="2662142"/>
            <a:ext cx="77692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Tả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từng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bộ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phận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(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đầu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 tai,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mắt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miệng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chân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móng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vuốt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đuôi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,…)</a:t>
            </a:r>
          </a:p>
          <a:p>
            <a:pPr marL="285750" indent="-285750">
              <a:buFontTx/>
              <a:buChar char="-"/>
            </a:pP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Chú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ý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thể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hiện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kết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quả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em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đã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quan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sát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được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nhờ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các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giác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quan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: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thị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giác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xúc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giác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D5C20D-8CB2-49D4-80D1-F57042A0FC73}"/>
              </a:ext>
            </a:extLst>
          </p:cNvPr>
          <p:cNvSpPr txBox="1"/>
          <p:nvPr/>
        </p:nvSpPr>
        <p:spPr>
          <a:xfrm>
            <a:off x="2930133" y="4741921"/>
            <a:ext cx="7885993" cy="83099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Tả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một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vài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biểu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hiện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về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thói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quen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Tả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một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số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hoạt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động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chính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: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bắt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mồi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kêu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(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gáy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sủa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…)</a:t>
            </a:r>
          </a:p>
        </p:txBody>
      </p:sp>
      <p:sp>
        <p:nvSpPr>
          <p:cNvPr id="11" name="Flowchart: Delay 10">
            <a:extLst>
              <a:ext uri="{FF2B5EF4-FFF2-40B4-BE49-F238E27FC236}">
                <a16:creationId xmlns:a16="http://schemas.microsoft.com/office/drawing/2014/main" id="{2D6B4C30-7BA3-4788-AF00-7FC618928A9B}"/>
              </a:ext>
            </a:extLst>
          </p:cNvPr>
          <p:cNvSpPr/>
          <p:nvPr/>
        </p:nvSpPr>
        <p:spPr>
          <a:xfrm rot="5400000">
            <a:off x="6330107" y="2203513"/>
            <a:ext cx="830997" cy="8293208"/>
          </a:xfrm>
          <a:prstGeom prst="flowChartDelay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966A35-2252-4555-9F0B-367F74EA5E14}"/>
              </a:ext>
            </a:extLst>
          </p:cNvPr>
          <p:cNvSpPr txBox="1"/>
          <p:nvPr/>
        </p:nvSpPr>
        <p:spPr>
          <a:xfrm>
            <a:off x="2880160" y="5972368"/>
            <a:ext cx="8162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Nêu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ích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lợi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của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con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vật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đó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và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tình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cảm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của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em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đối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với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con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vật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E5E2B5-957C-4912-8DBB-D7EC270A53F7}"/>
              </a:ext>
            </a:extLst>
          </p:cNvPr>
          <p:cNvSpPr txBox="1"/>
          <p:nvPr/>
        </p:nvSpPr>
        <p:spPr>
          <a:xfrm>
            <a:off x="484944" y="1058020"/>
            <a:ext cx="170410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DA7CA1"/>
                </a:solidFill>
                <a:latin typeface="Calibri" panose="020F0502020204030204" pitchFamily="34" charset="0"/>
                <a:ea typeface="LNTH-Kids  Chinese Font 1" panose="02010600030101010101" pitchFamily="2" charset="-128"/>
                <a:cs typeface="Calibri" panose="020F0502020204030204" pitchFamily="34" charset="0"/>
              </a:rPr>
              <a:t>Mở</a:t>
            </a:r>
            <a:r>
              <a:rPr lang="en-US" sz="2600" b="1" dirty="0">
                <a:solidFill>
                  <a:srgbClr val="DA7CA1"/>
                </a:solidFill>
                <a:latin typeface="Calibri" panose="020F0502020204030204" pitchFamily="34" charset="0"/>
                <a:ea typeface="LNTH-Kids  Chinese Font 1" panose="02010600030101010101" pitchFamily="2" charset="-128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DA7CA1"/>
                </a:solidFill>
                <a:latin typeface="Calibri" panose="020F0502020204030204" pitchFamily="34" charset="0"/>
                <a:ea typeface="LNTH-Kids  Chinese Font 1" panose="02010600030101010101" pitchFamily="2" charset="-128"/>
                <a:cs typeface="Calibri" panose="020F0502020204030204" pitchFamily="34" charset="0"/>
              </a:rPr>
              <a:t>bài</a:t>
            </a:r>
            <a:endParaRPr lang="en-US" sz="2600" b="1" dirty="0">
              <a:solidFill>
                <a:srgbClr val="DA7CA1"/>
              </a:solidFill>
              <a:latin typeface="Calibri" panose="020F0502020204030204" pitchFamily="34" charset="0"/>
              <a:ea typeface="LNTH-Kids  Chinese Font 1" panose="02010600030101010101" pitchFamily="2" charset="-128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39E8F4-4F31-4DAE-9CA8-806866FF5243}"/>
              </a:ext>
            </a:extLst>
          </p:cNvPr>
          <p:cNvSpPr txBox="1"/>
          <p:nvPr/>
        </p:nvSpPr>
        <p:spPr>
          <a:xfrm>
            <a:off x="265731" y="3246239"/>
            <a:ext cx="170410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DA7CA1"/>
                </a:solidFill>
                <a:latin typeface="Calibri" panose="020F0502020204030204" pitchFamily="34" charset="0"/>
                <a:ea typeface="LNTH-Kids  Chinese Font 1" panose="02010600030101010101" pitchFamily="2" charset="-128"/>
                <a:cs typeface="Calibri" panose="020F0502020204030204" pitchFamily="34" charset="0"/>
              </a:rPr>
              <a:t>Thân</a:t>
            </a:r>
            <a:r>
              <a:rPr lang="en-US" sz="2600" b="1" dirty="0">
                <a:solidFill>
                  <a:srgbClr val="DA7CA1"/>
                </a:solidFill>
                <a:latin typeface="Calibri" panose="020F0502020204030204" pitchFamily="34" charset="0"/>
                <a:ea typeface="LNTH-Kids  Chinese Font 1" panose="02010600030101010101" pitchFamily="2" charset="-128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DA7CA1"/>
                </a:solidFill>
                <a:latin typeface="Calibri" panose="020F0502020204030204" pitchFamily="34" charset="0"/>
                <a:ea typeface="LNTH-Kids  Chinese Font 1" panose="02010600030101010101" pitchFamily="2" charset="-128"/>
                <a:cs typeface="Calibri" panose="020F0502020204030204" pitchFamily="34" charset="0"/>
              </a:rPr>
              <a:t>bài</a:t>
            </a:r>
            <a:endParaRPr lang="en-US" sz="2600" b="1" dirty="0">
              <a:solidFill>
                <a:srgbClr val="DA7CA1"/>
              </a:solidFill>
              <a:latin typeface="Calibri" panose="020F0502020204030204" pitchFamily="34" charset="0"/>
              <a:ea typeface="LNTH-Kids  Chinese Font 1" panose="02010600030101010101" pitchFamily="2" charset="-128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700E0D-3838-4C43-AC40-8D0FB0BCC550}"/>
              </a:ext>
            </a:extLst>
          </p:cNvPr>
          <p:cNvSpPr txBox="1"/>
          <p:nvPr/>
        </p:nvSpPr>
        <p:spPr>
          <a:xfrm>
            <a:off x="520360" y="5897904"/>
            <a:ext cx="14494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DA7CA1"/>
                </a:solidFill>
                <a:latin typeface="Calibri" panose="020F0502020204030204" pitchFamily="34" charset="0"/>
                <a:ea typeface="LNTH-Kids  Chinese Font 1" panose="02010600030101010101" pitchFamily="2" charset="-128"/>
                <a:cs typeface="Calibri" panose="020F0502020204030204" pitchFamily="34" charset="0"/>
              </a:rPr>
              <a:t>Kết</a:t>
            </a:r>
            <a:r>
              <a:rPr lang="en-US" sz="2600" b="1" dirty="0">
                <a:solidFill>
                  <a:srgbClr val="DA7CA1"/>
                </a:solidFill>
                <a:latin typeface="Calibri" panose="020F0502020204030204" pitchFamily="34" charset="0"/>
                <a:ea typeface="LNTH-Kids  Chinese Font 1" panose="02010600030101010101" pitchFamily="2" charset="-128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DA7CA1"/>
                </a:solidFill>
                <a:latin typeface="Calibri" panose="020F0502020204030204" pitchFamily="34" charset="0"/>
                <a:ea typeface="LNTH-Kids  Chinese Font 1" panose="02010600030101010101" pitchFamily="2" charset="-128"/>
                <a:cs typeface="Calibri" panose="020F0502020204030204" pitchFamily="34" charset="0"/>
              </a:rPr>
              <a:t>bài</a:t>
            </a:r>
            <a:endParaRPr lang="en-US" sz="2600" b="1" dirty="0">
              <a:solidFill>
                <a:srgbClr val="DA7CA1"/>
              </a:solidFill>
              <a:latin typeface="Calibri" panose="020F0502020204030204" pitchFamily="34" charset="0"/>
              <a:ea typeface="LNTH-Kids  Chinese Font 1" panose="02010600030101010101" pitchFamily="2" charset="-128"/>
              <a:cs typeface="Calibri" panose="020F050202020403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EB1CD8A-31DA-448C-A382-2B38FD60FE38}"/>
              </a:ext>
            </a:extLst>
          </p:cNvPr>
          <p:cNvSpPr txBox="1">
            <a:spLocks/>
          </p:cNvSpPr>
          <p:nvPr/>
        </p:nvSpPr>
        <p:spPr>
          <a:xfrm>
            <a:off x="1421420" y="61033"/>
            <a:ext cx="10467943" cy="73557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82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8" grpId="0"/>
      <p:bldP spid="9" grpId="0"/>
      <p:bldP spid="10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7">
            <a:extLst>
              <a:ext uri="{FF2B5EF4-FFF2-40B4-BE49-F238E27FC236}">
                <a16:creationId xmlns:a16="http://schemas.microsoft.com/office/drawing/2014/main" id="{67DBED08-ACF0-4B67-AACE-A25C75EDEB9D}"/>
              </a:ext>
            </a:extLst>
          </p:cNvPr>
          <p:cNvSpPr txBox="1"/>
          <p:nvPr/>
        </p:nvSpPr>
        <p:spPr>
          <a:xfrm>
            <a:off x="2916990" y="-3109"/>
            <a:ext cx="5601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 err="1">
                <a:solidFill>
                  <a:srgbClr val="C0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Tiêu</a:t>
            </a:r>
            <a:r>
              <a:rPr lang="en-US" altLang="zh-CN" sz="4800" dirty="0">
                <a:solidFill>
                  <a:srgbClr val="C0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800" dirty="0" err="1">
                <a:solidFill>
                  <a:srgbClr val="C0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chí</a:t>
            </a:r>
            <a:r>
              <a:rPr lang="en-US" altLang="zh-CN" sz="4800" dirty="0">
                <a:solidFill>
                  <a:srgbClr val="C0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800" dirty="0" err="1">
                <a:solidFill>
                  <a:srgbClr val="C0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đánh</a:t>
            </a:r>
            <a:r>
              <a:rPr lang="en-US" altLang="zh-CN" sz="4800" dirty="0">
                <a:solidFill>
                  <a:srgbClr val="C0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800" dirty="0" err="1">
                <a:solidFill>
                  <a:srgbClr val="C0000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giá</a:t>
            </a:r>
            <a:endParaRPr lang="zh-CN" altLang="en-US" sz="4800" i="0" dirty="0">
              <a:solidFill>
                <a:srgbClr val="C0000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3" name="文本框 7">
            <a:extLst>
              <a:ext uri="{FF2B5EF4-FFF2-40B4-BE49-F238E27FC236}">
                <a16:creationId xmlns:a16="http://schemas.microsoft.com/office/drawing/2014/main" id="{1103A0BC-E37B-4C55-A2D2-2B4CDE5B30C5}"/>
              </a:ext>
            </a:extLst>
          </p:cNvPr>
          <p:cNvSpPr txBox="1"/>
          <p:nvPr/>
        </p:nvSpPr>
        <p:spPr>
          <a:xfrm>
            <a:off x="419492" y="1435359"/>
            <a:ext cx="3620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Hình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thức</a:t>
            </a:r>
            <a:endParaRPr lang="zh-CN" altLang="en-US" sz="40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F7286D-BCFE-465F-A7AB-1F2C60C748E6}"/>
              </a:ext>
            </a:extLst>
          </p:cNvPr>
          <p:cNvSpPr/>
          <p:nvPr/>
        </p:nvSpPr>
        <p:spPr>
          <a:xfrm>
            <a:off x="307526" y="2416629"/>
            <a:ext cx="1474616" cy="2957804"/>
          </a:xfrm>
          <a:prstGeom prst="rect">
            <a:avLst/>
          </a:prstGeom>
          <a:noFill/>
          <a:ln w="28575" cap="flat" cmpd="sng" algn="ctr">
            <a:solidFill>
              <a:srgbClr val="0070C0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Bố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cục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rõ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ràng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trình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miêu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lí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7A8371-BE95-4F4B-B100-FCCD391B4C37}"/>
              </a:ext>
            </a:extLst>
          </p:cNvPr>
          <p:cNvSpPr/>
          <p:nvPr/>
        </p:nvSpPr>
        <p:spPr>
          <a:xfrm>
            <a:off x="2612567" y="2416629"/>
            <a:ext cx="1810138" cy="2957804"/>
          </a:xfrm>
          <a:prstGeom prst="rect">
            <a:avLst/>
          </a:prstGeom>
          <a:noFill/>
          <a:ln w="28575" cap="flat" cmpd="sng" algn="ctr">
            <a:solidFill>
              <a:srgbClr val="0070C0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chính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trình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bày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sạch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9" name="文本框 7">
            <a:extLst>
              <a:ext uri="{FF2B5EF4-FFF2-40B4-BE49-F238E27FC236}">
                <a16:creationId xmlns:a16="http://schemas.microsoft.com/office/drawing/2014/main" id="{121316C1-0D19-475E-8B05-EE09F63E19F8}"/>
              </a:ext>
            </a:extLst>
          </p:cNvPr>
          <p:cNvSpPr txBox="1"/>
          <p:nvPr/>
        </p:nvSpPr>
        <p:spPr>
          <a:xfrm>
            <a:off x="6866974" y="1435359"/>
            <a:ext cx="3620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Nội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dung</a:t>
            </a:r>
            <a:endParaRPr lang="zh-CN" altLang="en-US" sz="40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30571F-EF5E-4CD2-A2F1-44F3D02B52CF}"/>
              </a:ext>
            </a:extLst>
          </p:cNvPr>
          <p:cNvSpPr/>
          <p:nvPr/>
        </p:nvSpPr>
        <p:spPr>
          <a:xfrm>
            <a:off x="5629470" y="2425959"/>
            <a:ext cx="1586206" cy="2957804"/>
          </a:xfrm>
          <a:prstGeom prst="rect">
            <a:avLst/>
          </a:prstGeom>
          <a:noFill/>
          <a:ln w="28575" cap="flat" cmpd="sng" algn="ctr">
            <a:solidFill>
              <a:schemeClr val="accent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loại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miêu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321C1A-5A08-4FDA-8B68-1FD6D79886E0}"/>
              </a:ext>
            </a:extLst>
          </p:cNvPr>
          <p:cNvSpPr/>
          <p:nvPr/>
        </p:nvSpPr>
        <p:spPr>
          <a:xfrm>
            <a:off x="7613447" y="2416629"/>
            <a:ext cx="2127713" cy="2957804"/>
          </a:xfrm>
          <a:prstGeom prst="rect">
            <a:avLst/>
          </a:prstGeom>
          <a:noFill/>
          <a:ln w="28575" cap="flat" cmpd="sng" algn="ctr">
            <a:solidFill>
              <a:schemeClr val="accent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khả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năng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lọc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đặc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miêu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5400C2-4C18-4754-8905-43807419BE78}"/>
              </a:ext>
            </a:extLst>
          </p:cNvPr>
          <p:cNvSpPr/>
          <p:nvPr/>
        </p:nvSpPr>
        <p:spPr>
          <a:xfrm>
            <a:off x="10139264" y="2410408"/>
            <a:ext cx="1745210" cy="2957804"/>
          </a:xfrm>
          <a:prstGeom prst="rect">
            <a:avLst/>
          </a:prstGeom>
          <a:noFill/>
          <a:ln w="28575" cap="flat" cmpd="sng" algn="ctr">
            <a:solidFill>
              <a:schemeClr val="accent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Diễn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đạt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trôi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chảy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lối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giàu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xúc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039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  <p:bldP spid="8" grpId="0" animBg="1"/>
      <p:bldP spid="9" grpId="0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372B7DDF-083A-47FE-9D4B-3463A04099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8151830A-0D01-43EC-9FC1-284C094E04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21221"/>
            <a:ext cx="3035300" cy="2536779"/>
          </a:xfrm>
          <a:prstGeom prst="rect">
            <a:avLst/>
          </a:prstGeom>
        </p:spPr>
      </p:pic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99C57FA-DEC3-4334-8C9B-A12081124603}"/>
              </a:ext>
            </a:extLst>
          </p:cNvPr>
          <p:cNvSpPr/>
          <p:nvPr/>
        </p:nvSpPr>
        <p:spPr>
          <a:xfrm>
            <a:off x="-13008" y="-3392"/>
            <a:ext cx="7647522" cy="5504305"/>
          </a:xfrm>
          <a:custGeom>
            <a:avLst/>
            <a:gdLst>
              <a:gd name="connsiteX0" fmla="*/ 3715657 w 3715657"/>
              <a:gd name="connsiteY0" fmla="*/ 0 h 2786743"/>
              <a:gd name="connsiteX1" fmla="*/ 3396343 w 3715657"/>
              <a:gd name="connsiteY1" fmla="*/ 609600 h 2786743"/>
              <a:gd name="connsiteX2" fmla="*/ 2786743 w 3715657"/>
              <a:gd name="connsiteY2" fmla="*/ 1901371 h 2786743"/>
              <a:gd name="connsiteX3" fmla="*/ 1465943 w 3715657"/>
              <a:gd name="connsiteY3" fmla="*/ 2670628 h 2786743"/>
              <a:gd name="connsiteX4" fmla="*/ 537028 w 3715657"/>
              <a:gd name="connsiteY4" fmla="*/ 2772228 h 2786743"/>
              <a:gd name="connsiteX5" fmla="*/ 0 w 3715657"/>
              <a:gd name="connsiteY5" fmla="*/ 2786743 h 2786743"/>
              <a:gd name="connsiteX6" fmla="*/ 29028 w 3715657"/>
              <a:gd name="connsiteY6" fmla="*/ 29028 h 2786743"/>
              <a:gd name="connsiteX7" fmla="*/ 3715657 w 3715657"/>
              <a:gd name="connsiteY7" fmla="*/ 0 h 2786743"/>
              <a:gd name="connsiteX0" fmla="*/ 3715657 w 3719667"/>
              <a:gd name="connsiteY0" fmla="*/ 0 h 2786743"/>
              <a:gd name="connsiteX1" fmla="*/ 3396343 w 3719667"/>
              <a:gd name="connsiteY1" fmla="*/ 609600 h 2786743"/>
              <a:gd name="connsiteX2" fmla="*/ 2786743 w 3719667"/>
              <a:gd name="connsiteY2" fmla="*/ 1901371 h 2786743"/>
              <a:gd name="connsiteX3" fmla="*/ 1465943 w 3719667"/>
              <a:gd name="connsiteY3" fmla="*/ 2670628 h 2786743"/>
              <a:gd name="connsiteX4" fmla="*/ 537028 w 3719667"/>
              <a:gd name="connsiteY4" fmla="*/ 2772228 h 2786743"/>
              <a:gd name="connsiteX5" fmla="*/ 0 w 3719667"/>
              <a:gd name="connsiteY5" fmla="*/ 2786743 h 2786743"/>
              <a:gd name="connsiteX6" fmla="*/ 29028 w 3719667"/>
              <a:gd name="connsiteY6" fmla="*/ 29028 h 2786743"/>
              <a:gd name="connsiteX7" fmla="*/ 3715657 w 3719667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836674"/>
              <a:gd name="connsiteX1" fmla="*/ 3396343 w 3720658"/>
              <a:gd name="connsiteY1" fmla="*/ 609600 h 2836674"/>
              <a:gd name="connsiteX2" fmla="*/ 2786743 w 3720658"/>
              <a:gd name="connsiteY2" fmla="*/ 1901371 h 2836674"/>
              <a:gd name="connsiteX3" fmla="*/ 1465943 w 3720658"/>
              <a:gd name="connsiteY3" fmla="*/ 2670628 h 2836674"/>
              <a:gd name="connsiteX4" fmla="*/ 537028 w 3720658"/>
              <a:gd name="connsiteY4" fmla="*/ 2772228 h 2836674"/>
              <a:gd name="connsiteX5" fmla="*/ 0 w 3720658"/>
              <a:gd name="connsiteY5" fmla="*/ 2786743 h 2836674"/>
              <a:gd name="connsiteX6" fmla="*/ 29028 w 3720658"/>
              <a:gd name="connsiteY6" fmla="*/ 29028 h 2836674"/>
              <a:gd name="connsiteX7" fmla="*/ 3715657 w 3720658"/>
              <a:gd name="connsiteY7" fmla="*/ 0 h 2836674"/>
              <a:gd name="connsiteX0" fmla="*/ 3715657 w 3720658"/>
              <a:gd name="connsiteY0" fmla="*/ 0 h 2912664"/>
              <a:gd name="connsiteX1" fmla="*/ 3396343 w 3720658"/>
              <a:gd name="connsiteY1" fmla="*/ 609600 h 2912664"/>
              <a:gd name="connsiteX2" fmla="*/ 2786743 w 3720658"/>
              <a:gd name="connsiteY2" fmla="*/ 1901371 h 2912664"/>
              <a:gd name="connsiteX3" fmla="*/ 1465943 w 3720658"/>
              <a:gd name="connsiteY3" fmla="*/ 2670628 h 2912664"/>
              <a:gd name="connsiteX4" fmla="*/ 537028 w 3720658"/>
              <a:gd name="connsiteY4" fmla="*/ 2772228 h 2912664"/>
              <a:gd name="connsiteX5" fmla="*/ 0 w 3720658"/>
              <a:gd name="connsiteY5" fmla="*/ 2786743 h 2912664"/>
              <a:gd name="connsiteX6" fmla="*/ 29028 w 3720658"/>
              <a:gd name="connsiteY6" fmla="*/ 29028 h 2912664"/>
              <a:gd name="connsiteX7" fmla="*/ 3715657 w 3720658"/>
              <a:gd name="connsiteY7" fmla="*/ 0 h 2912664"/>
              <a:gd name="connsiteX0" fmla="*/ 3715657 w 3720658"/>
              <a:gd name="connsiteY0" fmla="*/ 0 h 2912664"/>
              <a:gd name="connsiteX1" fmla="*/ 3396343 w 3720658"/>
              <a:gd name="connsiteY1" fmla="*/ 609600 h 2912664"/>
              <a:gd name="connsiteX2" fmla="*/ 2786743 w 3720658"/>
              <a:gd name="connsiteY2" fmla="*/ 1901371 h 2912664"/>
              <a:gd name="connsiteX3" fmla="*/ 1465943 w 3720658"/>
              <a:gd name="connsiteY3" fmla="*/ 2670628 h 2912664"/>
              <a:gd name="connsiteX4" fmla="*/ 537028 w 3720658"/>
              <a:gd name="connsiteY4" fmla="*/ 2772228 h 2912664"/>
              <a:gd name="connsiteX5" fmla="*/ 0 w 3720658"/>
              <a:gd name="connsiteY5" fmla="*/ 2786743 h 2912664"/>
              <a:gd name="connsiteX6" fmla="*/ 29028 w 3720658"/>
              <a:gd name="connsiteY6" fmla="*/ 29028 h 2912664"/>
              <a:gd name="connsiteX7" fmla="*/ 3715657 w 3720658"/>
              <a:gd name="connsiteY7" fmla="*/ 0 h 2912664"/>
              <a:gd name="connsiteX0" fmla="*/ 3715657 w 3720658"/>
              <a:gd name="connsiteY0" fmla="*/ 0 h 2921022"/>
              <a:gd name="connsiteX1" fmla="*/ 3396343 w 3720658"/>
              <a:gd name="connsiteY1" fmla="*/ 609600 h 2921022"/>
              <a:gd name="connsiteX2" fmla="*/ 2786743 w 3720658"/>
              <a:gd name="connsiteY2" fmla="*/ 1901371 h 2921022"/>
              <a:gd name="connsiteX3" fmla="*/ 1465943 w 3720658"/>
              <a:gd name="connsiteY3" fmla="*/ 2670628 h 2921022"/>
              <a:gd name="connsiteX4" fmla="*/ 537028 w 3720658"/>
              <a:gd name="connsiteY4" fmla="*/ 2772228 h 2921022"/>
              <a:gd name="connsiteX5" fmla="*/ 0 w 3720658"/>
              <a:gd name="connsiteY5" fmla="*/ 2786743 h 2921022"/>
              <a:gd name="connsiteX6" fmla="*/ 29028 w 3720658"/>
              <a:gd name="connsiteY6" fmla="*/ 29028 h 2921022"/>
              <a:gd name="connsiteX7" fmla="*/ 3715657 w 3720658"/>
              <a:gd name="connsiteY7" fmla="*/ 0 h 2921022"/>
              <a:gd name="connsiteX0" fmla="*/ 3729070 w 3734071"/>
              <a:gd name="connsiteY0" fmla="*/ 0 h 2921022"/>
              <a:gd name="connsiteX1" fmla="*/ 3409756 w 3734071"/>
              <a:gd name="connsiteY1" fmla="*/ 609600 h 2921022"/>
              <a:gd name="connsiteX2" fmla="*/ 2800156 w 3734071"/>
              <a:gd name="connsiteY2" fmla="*/ 1901371 h 2921022"/>
              <a:gd name="connsiteX3" fmla="*/ 1479356 w 3734071"/>
              <a:gd name="connsiteY3" fmla="*/ 2670628 h 2921022"/>
              <a:gd name="connsiteX4" fmla="*/ 550441 w 3734071"/>
              <a:gd name="connsiteY4" fmla="*/ 2772228 h 2921022"/>
              <a:gd name="connsiteX5" fmla="*/ 13413 w 3734071"/>
              <a:gd name="connsiteY5" fmla="*/ 2786743 h 2921022"/>
              <a:gd name="connsiteX6" fmla="*/ 0 w 3734071"/>
              <a:gd name="connsiteY6" fmla="*/ 5906 h 2921022"/>
              <a:gd name="connsiteX7" fmla="*/ 3729070 w 3734071"/>
              <a:gd name="connsiteY7" fmla="*/ 0 h 2921022"/>
              <a:gd name="connsiteX0" fmla="*/ 3721997 w 3726998"/>
              <a:gd name="connsiteY0" fmla="*/ 1801 h 2922823"/>
              <a:gd name="connsiteX1" fmla="*/ 3402683 w 3726998"/>
              <a:gd name="connsiteY1" fmla="*/ 611401 h 2922823"/>
              <a:gd name="connsiteX2" fmla="*/ 2793083 w 3726998"/>
              <a:gd name="connsiteY2" fmla="*/ 1903172 h 2922823"/>
              <a:gd name="connsiteX3" fmla="*/ 1472283 w 3726998"/>
              <a:gd name="connsiteY3" fmla="*/ 2672429 h 2922823"/>
              <a:gd name="connsiteX4" fmla="*/ 543368 w 3726998"/>
              <a:gd name="connsiteY4" fmla="*/ 2774029 h 2922823"/>
              <a:gd name="connsiteX5" fmla="*/ 6340 w 3726998"/>
              <a:gd name="connsiteY5" fmla="*/ 2788544 h 2922823"/>
              <a:gd name="connsiteX6" fmla="*/ 0 w 3726998"/>
              <a:gd name="connsiteY6" fmla="*/ 0 h 2922823"/>
              <a:gd name="connsiteX7" fmla="*/ 3721997 w 3726998"/>
              <a:gd name="connsiteY7" fmla="*/ 1801 h 2922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6998" h="2922823">
                <a:moveTo>
                  <a:pt x="3721997" y="1801"/>
                </a:moveTo>
                <a:cubicBezTo>
                  <a:pt x="3760702" y="292087"/>
                  <a:pt x="3567178" y="524315"/>
                  <a:pt x="3402683" y="611401"/>
                </a:cubicBezTo>
                <a:cubicBezTo>
                  <a:pt x="3547826" y="1245191"/>
                  <a:pt x="3417198" y="1704811"/>
                  <a:pt x="2793083" y="1903172"/>
                </a:cubicBezTo>
                <a:cubicBezTo>
                  <a:pt x="2701158" y="2435362"/>
                  <a:pt x="2086722" y="2938524"/>
                  <a:pt x="1472283" y="2672429"/>
                </a:cubicBezTo>
                <a:cubicBezTo>
                  <a:pt x="1206188" y="2996582"/>
                  <a:pt x="794949" y="2957876"/>
                  <a:pt x="543368" y="2774029"/>
                </a:cubicBezTo>
                <a:cubicBezTo>
                  <a:pt x="364359" y="2982067"/>
                  <a:pt x="112778" y="2957877"/>
                  <a:pt x="6340" y="2788544"/>
                </a:cubicBezTo>
                <a:cubicBezTo>
                  <a:pt x="4227" y="1859029"/>
                  <a:pt x="2113" y="929515"/>
                  <a:pt x="0" y="0"/>
                </a:cubicBezTo>
                <a:lnTo>
                  <a:pt x="3721997" y="18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14300" algn="tl" rotWithShape="0">
              <a:srgbClr val="A05B2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09F2CD9-C2C8-4995-98A4-C36EC723BAFB}"/>
              </a:ext>
            </a:extLst>
          </p:cNvPr>
          <p:cNvSpPr txBox="1"/>
          <p:nvPr/>
        </p:nvSpPr>
        <p:spPr>
          <a:xfrm>
            <a:off x="-13010" y="2073353"/>
            <a:ext cx="68751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600" b="1" dirty="0">
                <a:solidFill>
                  <a:srgbClr val="A05B2E"/>
                </a:solidFill>
                <a:latin typeface="UTM Brushtip-C" panose="02040403050506020204" pitchFamily="18" charset="0"/>
                <a:ea typeface="思源黑体 CN Bold" panose="020B0800000000000000" pitchFamily="34" charset="-122"/>
              </a:rPr>
              <a:t>1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A05B2E"/>
                </a:solidFill>
                <a:effectLst/>
                <a:uLnTx/>
                <a:uFillTx/>
                <a:latin typeface="UTM Brushtip-C" panose="02040403050506020204" pitchFamily="18" charset="0"/>
                <a:ea typeface="思源黑体 CN Bold" panose="020B0800000000000000" pitchFamily="34" charset="-122"/>
              </a:rPr>
              <a:t>.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A05B2E"/>
                </a:solidFill>
                <a:effectLst/>
                <a:uLnTx/>
                <a:uFillTx/>
                <a:latin typeface="UTM Brushtip-C" panose="02040403050506020204" pitchFamily="18" charset="0"/>
                <a:ea typeface="思源黑体 CN Bold" panose="020B0800000000000000" pitchFamily="34" charset="-122"/>
              </a:rPr>
              <a:t>Nhận</a:t>
            </a:r>
            <a:r>
              <a:rPr kumimoji="0" lang="en-US" altLang="zh-CN" sz="6600" b="1" i="0" u="none" strike="noStrike" kern="1200" cap="none" spc="0" normalizeH="0" noProof="0" dirty="0">
                <a:ln>
                  <a:noFill/>
                </a:ln>
                <a:solidFill>
                  <a:srgbClr val="A05B2E"/>
                </a:solidFill>
                <a:effectLst/>
                <a:uLnTx/>
                <a:uFillTx/>
                <a:latin typeface="UTM Brushtip-C" panose="02040403050506020204" pitchFamily="18" charset="0"/>
                <a:ea typeface="思源黑体 CN Bold" panose="020B0800000000000000" pitchFamily="34" charset="-122"/>
              </a:rPr>
              <a:t> </a:t>
            </a:r>
            <a:r>
              <a:rPr kumimoji="0" lang="en-US" altLang="zh-CN" sz="6600" b="1" i="0" u="none" strike="noStrike" kern="1200" cap="none" spc="0" normalizeH="0" noProof="0" dirty="0" err="1">
                <a:ln>
                  <a:noFill/>
                </a:ln>
                <a:solidFill>
                  <a:srgbClr val="A05B2E"/>
                </a:solidFill>
                <a:effectLst/>
                <a:uLnTx/>
                <a:uFillTx/>
                <a:latin typeface="UTM Brushtip-C" panose="02040403050506020204" pitchFamily="18" charset="0"/>
                <a:ea typeface="思源黑体 CN Bold" panose="020B0800000000000000" pitchFamily="34" charset="-122"/>
              </a:rPr>
              <a:t>xét</a:t>
            </a:r>
            <a:r>
              <a:rPr kumimoji="0" lang="en-US" altLang="zh-CN" sz="6600" b="1" i="0" u="none" strike="noStrike" kern="1200" cap="none" spc="0" normalizeH="0" noProof="0" dirty="0">
                <a:ln>
                  <a:noFill/>
                </a:ln>
                <a:solidFill>
                  <a:srgbClr val="A05B2E"/>
                </a:solidFill>
                <a:effectLst/>
                <a:uLnTx/>
                <a:uFillTx/>
                <a:latin typeface="UTM Brushtip-C" panose="02040403050506020204" pitchFamily="18" charset="0"/>
                <a:ea typeface="思源黑体 CN Bold" panose="020B0800000000000000" pitchFamily="34" charset="-122"/>
              </a:rPr>
              <a:t> </a:t>
            </a:r>
            <a:r>
              <a:rPr kumimoji="0" lang="en-US" altLang="zh-CN" sz="6600" b="1" i="0" u="none" strike="noStrike" kern="1200" cap="none" spc="0" normalizeH="0" noProof="0" dirty="0" err="1">
                <a:ln>
                  <a:noFill/>
                </a:ln>
                <a:solidFill>
                  <a:srgbClr val="A05B2E"/>
                </a:solidFill>
                <a:effectLst/>
                <a:uLnTx/>
                <a:uFillTx/>
                <a:latin typeface="UTM Brushtip-C" panose="02040403050506020204" pitchFamily="18" charset="0"/>
                <a:ea typeface="思源黑体 CN Bold" panose="020B0800000000000000" pitchFamily="34" charset="-122"/>
              </a:rPr>
              <a:t>bài</a:t>
            </a:r>
            <a:r>
              <a:rPr kumimoji="0" lang="en-US" altLang="zh-CN" sz="6600" b="1" i="0" u="none" strike="noStrike" kern="1200" cap="none" spc="0" normalizeH="0" noProof="0" dirty="0">
                <a:ln>
                  <a:noFill/>
                </a:ln>
                <a:solidFill>
                  <a:srgbClr val="A05B2E"/>
                </a:solidFill>
                <a:effectLst/>
                <a:uLnTx/>
                <a:uFillTx/>
                <a:latin typeface="UTM Brushtip-C" panose="02040403050506020204" pitchFamily="18" charset="0"/>
                <a:ea typeface="思源黑体 CN Bold" panose="020B0800000000000000" pitchFamily="34" charset="-122"/>
              </a:rPr>
              <a:t> </a:t>
            </a:r>
            <a:r>
              <a:rPr kumimoji="0" lang="en-US" altLang="zh-CN" sz="6600" b="1" i="0" u="none" strike="noStrike" kern="1200" cap="none" spc="0" normalizeH="0" noProof="0" dirty="0" err="1">
                <a:ln>
                  <a:noFill/>
                </a:ln>
                <a:solidFill>
                  <a:srgbClr val="A05B2E"/>
                </a:solidFill>
                <a:effectLst/>
                <a:uLnTx/>
                <a:uFillTx/>
                <a:latin typeface="UTM Brushtip-C" panose="02040403050506020204" pitchFamily="18" charset="0"/>
                <a:ea typeface="思源黑体 CN Bold" panose="020B0800000000000000" pitchFamily="34" charset="-122"/>
              </a:rPr>
              <a:t>làm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A05B2E"/>
              </a:solidFill>
              <a:effectLst/>
              <a:uLnTx/>
              <a:uFillTx/>
              <a:latin typeface="UTM Brushtip-C" panose="02040403050506020204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2FA8F339-941A-4974-96FA-52C9EA80C5A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2065" y="2308515"/>
            <a:ext cx="3793936" cy="2711975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6743661A-D105-41AC-ACF8-9474A838D09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25021" y="435346"/>
            <a:ext cx="1306285" cy="1202516"/>
          </a:xfrm>
          <a:custGeom>
            <a:avLst/>
            <a:gdLst>
              <a:gd name="connsiteX0" fmla="*/ 0 w 1193800"/>
              <a:gd name="connsiteY0" fmla="*/ 0 h 1098967"/>
              <a:gd name="connsiteX1" fmla="*/ 1193800 w 1193800"/>
              <a:gd name="connsiteY1" fmla="*/ 0 h 1098967"/>
              <a:gd name="connsiteX2" fmla="*/ 1193800 w 1193800"/>
              <a:gd name="connsiteY2" fmla="*/ 1098967 h 1098967"/>
              <a:gd name="connsiteX3" fmla="*/ 0 w 1193800"/>
              <a:gd name="connsiteY3" fmla="*/ 1098967 h 1098967"/>
              <a:gd name="connsiteX4" fmla="*/ 0 w 1193800"/>
              <a:gd name="connsiteY4" fmla="*/ 0 h 1098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1098967">
                <a:moveTo>
                  <a:pt x="0" y="0"/>
                </a:moveTo>
                <a:lnTo>
                  <a:pt x="1193800" y="0"/>
                </a:lnTo>
                <a:lnTo>
                  <a:pt x="1193800" y="1098967"/>
                </a:lnTo>
                <a:lnTo>
                  <a:pt x="0" y="1098967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EF263FA6-E284-4980-9F8B-F16F041FBE4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628" y="4133798"/>
            <a:ext cx="1066779" cy="1157513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83D10C93-D379-40A0-87B6-3D49B94E1D1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9060759">
            <a:off x="10991091" y="904955"/>
            <a:ext cx="1110343" cy="1157513"/>
          </a:xfrm>
          <a:custGeom>
            <a:avLst/>
            <a:gdLst>
              <a:gd name="connsiteX0" fmla="*/ 0 w 1110343"/>
              <a:gd name="connsiteY0" fmla="*/ 0 h 1157513"/>
              <a:gd name="connsiteX1" fmla="*/ 1110343 w 1110343"/>
              <a:gd name="connsiteY1" fmla="*/ 0 h 1157513"/>
              <a:gd name="connsiteX2" fmla="*/ 1110343 w 1110343"/>
              <a:gd name="connsiteY2" fmla="*/ 1157513 h 1157513"/>
              <a:gd name="connsiteX3" fmla="*/ 0 w 1110343"/>
              <a:gd name="connsiteY3" fmla="*/ 1157513 h 1157513"/>
              <a:gd name="connsiteX4" fmla="*/ 0 w 1110343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343" h="1157513">
                <a:moveTo>
                  <a:pt x="0" y="0"/>
                </a:moveTo>
                <a:lnTo>
                  <a:pt x="1110343" y="0"/>
                </a:lnTo>
                <a:lnTo>
                  <a:pt x="1110343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348DF1D2-4EA3-4670-BE58-9762BC778ED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02328" y="5427599"/>
            <a:ext cx="1193800" cy="921692"/>
          </a:xfrm>
          <a:custGeom>
            <a:avLst/>
            <a:gdLst>
              <a:gd name="connsiteX0" fmla="*/ 0 w 1193800"/>
              <a:gd name="connsiteY0" fmla="*/ 0 h 921692"/>
              <a:gd name="connsiteX1" fmla="*/ 1193800 w 1193800"/>
              <a:gd name="connsiteY1" fmla="*/ 0 h 921692"/>
              <a:gd name="connsiteX2" fmla="*/ 1193800 w 1193800"/>
              <a:gd name="connsiteY2" fmla="*/ 921692 h 921692"/>
              <a:gd name="connsiteX3" fmla="*/ 0 w 1193800"/>
              <a:gd name="connsiteY3" fmla="*/ 921692 h 921692"/>
              <a:gd name="connsiteX4" fmla="*/ 0 w 1193800"/>
              <a:gd name="connsiteY4" fmla="*/ 0 h 92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921692">
                <a:moveTo>
                  <a:pt x="0" y="0"/>
                </a:moveTo>
                <a:lnTo>
                  <a:pt x="1193800" y="0"/>
                </a:lnTo>
                <a:lnTo>
                  <a:pt x="1193800" y="921692"/>
                </a:lnTo>
                <a:lnTo>
                  <a:pt x="0" y="92169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024FAC89-250F-41C8-919B-BE909E8014F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0827890" y="3729154"/>
            <a:ext cx="83457" cy="1157513"/>
          </a:xfrm>
          <a:custGeom>
            <a:avLst/>
            <a:gdLst>
              <a:gd name="connsiteX0" fmla="*/ 0 w 83457"/>
              <a:gd name="connsiteY0" fmla="*/ 0 h 1157513"/>
              <a:gd name="connsiteX1" fmla="*/ 83457 w 83457"/>
              <a:gd name="connsiteY1" fmla="*/ 0 h 1157513"/>
              <a:gd name="connsiteX2" fmla="*/ 83457 w 83457"/>
              <a:gd name="connsiteY2" fmla="*/ 1157513 h 1157513"/>
              <a:gd name="connsiteX3" fmla="*/ 0 w 83457"/>
              <a:gd name="connsiteY3" fmla="*/ 1157513 h 1157513"/>
              <a:gd name="connsiteX4" fmla="*/ 0 w 83457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457" h="1157513">
                <a:moveTo>
                  <a:pt x="0" y="0"/>
                </a:moveTo>
                <a:lnTo>
                  <a:pt x="83457" y="0"/>
                </a:lnTo>
                <a:lnTo>
                  <a:pt x="83457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C40C77ED-82FD-46B7-B54B-BAA81C87283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290547">
            <a:off x="6414838" y="-141781"/>
            <a:ext cx="1395831" cy="1077673"/>
          </a:xfrm>
          <a:custGeom>
            <a:avLst/>
            <a:gdLst>
              <a:gd name="connsiteX0" fmla="*/ 0 w 1193800"/>
              <a:gd name="connsiteY0" fmla="*/ 0 h 921692"/>
              <a:gd name="connsiteX1" fmla="*/ 1193800 w 1193800"/>
              <a:gd name="connsiteY1" fmla="*/ 0 h 921692"/>
              <a:gd name="connsiteX2" fmla="*/ 1193800 w 1193800"/>
              <a:gd name="connsiteY2" fmla="*/ 921692 h 921692"/>
              <a:gd name="connsiteX3" fmla="*/ 0 w 1193800"/>
              <a:gd name="connsiteY3" fmla="*/ 921692 h 921692"/>
              <a:gd name="connsiteX4" fmla="*/ 0 w 1193800"/>
              <a:gd name="connsiteY4" fmla="*/ 0 h 92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921692">
                <a:moveTo>
                  <a:pt x="0" y="0"/>
                </a:moveTo>
                <a:lnTo>
                  <a:pt x="1193800" y="0"/>
                </a:lnTo>
                <a:lnTo>
                  <a:pt x="1193800" y="921692"/>
                </a:lnTo>
                <a:lnTo>
                  <a:pt x="0" y="92169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C9715410-22CA-411F-B0F1-F48928236ED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738290">
            <a:off x="1342157" y="4385299"/>
            <a:ext cx="673261" cy="730525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D4A29C20-4564-4859-A2F8-53DE42E6F8C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693920" flipV="1">
            <a:off x="2976901" y="6267224"/>
            <a:ext cx="520537" cy="564811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579DB488-4B56-4840-8B1D-5C07401805B7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7159" y="4724400"/>
            <a:ext cx="2764842" cy="2133600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BF494749-35E4-4CCA-9418-0158AE5F5C63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880119">
            <a:off x="5950447" y="5907175"/>
            <a:ext cx="760884" cy="793208"/>
          </a:xfrm>
          <a:custGeom>
            <a:avLst/>
            <a:gdLst>
              <a:gd name="connsiteX0" fmla="*/ 0 w 1110343"/>
              <a:gd name="connsiteY0" fmla="*/ 0 h 1157513"/>
              <a:gd name="connsiteX1" fmla="*/ 1110343 w 1110343"/>
              <a:gd name="connsiteY1" fmla="*/ 0 h 1157513"/>
              <a:gd name="connsiteX2" fmla="*/ 1110343 w 1110343"/>
              <a:gd name="connsiteY2" fmla="*/ 1157513 h 1157513"/>
              <a:gd name="connsiteX3" fmla="*/ 0 w 1110343"/>
              <a:gd name="connsiteY3" fmla="*/ 1157513 h 1157513"/>
              <a:gd name="connsiteX4" fmla="*/ 0 w 1110343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343" h="1157513">
                <a:moveTo>
                  <a:pt x="0" y="0"/>
                </a:moveTo>
                <a:lnTo>
                  <a:pt x="1110343" y="0"/>
                </a:lnTo>
                <a:lnTo>
                  <a:pt x="1110343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7553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9" decel="5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3" decel="6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3" decel="6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3" decel="6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3" decel="6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0D81A09-BB98-42B0-B6AA-631EF7A77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8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B470905-7072-4AC7-B55B-05CDEBD96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490AE18-110E-496F-893D-35E48995AA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sp>
        <p:nvSpPr>
          <p:cNvPr id="9" name="文本框 7">
            <a:extLst>
              <a:ext uri="{FF2B5EF4-FFF2-40B4-BE49-F238E27FC236}">
                <a16:creationId xmlns:a16="http://schemas.microsoft.com/office/drawing/2014/main" id="{BCA20EDA-3B09-40C2-BDAC-F23EFFB60FA9}"/>
              </a:ext>
            </a:extLst>
          </p:cNvPr>
          <p:cNvSpPr txBox="1"/>
          <p:nvPr/>
        </p:nvSpPr>
        <p:spPr>
          <a:xfrm>
            <a:off x="4285671" y="1350451"/>
            <a:ext cx="36206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err="1">
                <a:solidFill>
                  <a:srgbClr val="00B0F0"/>
                </a:solidFill>
                <a:latin typeface="iCiel Ciaobella" pitchFamily="50" charset="0"/>
                <a:ea typeface="思源黑体 CN Bold" panose="020B0800000000000000" pitchFamily="34" charset="-122"/>
                <a:cs typeface="Calibri" panose="020F0502020204030204" pitchFamily="34" charset="0"/>
              </a:rPr>
              <a:t>Ưu</a:t>
            </a:r>
            <a:r>
              <a:rPr lang="en-US" altLang="zh-CN" sz="5400" b="1" dirty="0">
                <a:solidFill>
                  <a:srgbClr val="00B0F0"/>
                </a:solidFill>
                <a:latin typeface="iCiel Ciaobella" pitchFamily="50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iCiel Ciaobella" pitchFamily="50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điểm</a:t>
            </a:r>
            <a:endParaRPr lang="zh-CN" altLang="en-US" sz="5400" b="1" i="0" dirty="0">
              <a:solidFill>
                <a:srgbClr val="00B0F0"/>
              </a:solidFill>
              <a:effectLst/>
              <a:latin typeface="iCiel Ciaobella" pitchFamily="50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0" name="文本框 7">
            <a:extLst>
              <a:ext uri="{FF2B5EF4-FFF2-40B4-BE49-F238E27FC236}">
                <a16:creationId xmlns:a16="http://schemas.microsoft.com/office/drawing/2014/main" id="{4C0895DF-FB40-4127-BCD5-2FDD8DCAF657}"/>
              </a:ext>
            </a:extLst>
          </p:cNvPr>
          <p:cNvSpPr txBox="1"/>
          <p:nvPr/>
        </p:nvSpPr>
        <p:spPr>
          <a:xfrm>
            <a:off x="1754155" y="2338257"/>
            <a:ext cx="974115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Đa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số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bài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viết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xác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định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đúng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yêu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cầu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của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đề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bài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.</a:t>
            </a:r>
            <a:endParaRPr lang="zh-CN" altLang="en-US" sz="35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1" name="文本框 7">
            <a:extLst>
              <a:ext uri="{FF2B5EF4-FFF2-40B4-BE49-F238E27FC236}">
                <a16:creationId xmlns:a16="http://schemas.microsoft.com/office/drawing/2014/main" id="{40EA5260-3D72-43A3-BD93-F975E6018B65}"/>
              </a:ext>
            </a:extLst>
          </p:cNvPr>
          <p:cNvSpPr txBox="1"/>
          <p:nvPr/>
        </p:nvSpPr>
        <p:spPr>
          <a:xfrm>
            <a:off x="1754154" y="3014524"/>
            <a:ext cx="974115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Bố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cục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rõ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ràng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, 3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phần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cân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đối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.</a:t>
            </a:r>
            <a:endParaRPr lang="zh-CN" altLang="en-US" sz="35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2" name="文本框 7">
            <a:extLst>
              <a:ext uri="{FF2B5EF4-FFF2-40B4-BE49-F238E27FC236}">
                <a16:creationId xmlns:a16="http://schemas.microsoft.com/office/drawing/2014/main" id="{AC97BC90-A544-4A00-8045-3DE47C34F91A}"/>
              </a:ext>
            </a:extLst>
          </p:cNvPr>
          <p:cNvSpPr txBox="1"/>
          <p:nvPr/>
        </p:nvSpPr>
        <p:spPr>
          <a:xfrm>
            <a:off x="1754153" y="3718784"/>
            <a:ext cx="97411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Diễn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đạt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ý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mạch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lạc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trôi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chảy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câu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văn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miêu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tả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sinh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động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giàu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hình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ảnh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.</a:t>
            </a:r>
            <a:endParaRPr lang="zh-CN" altLang="en-US" sz="35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3" name="文本框 7">
            <a:extLst>
              <a:ext uri="{FF2B5EF4-FFF2-40B4-BE49-F238E27FC236}">
                <a16:creationId xmlns:a16="http://schemas.microsoft.com/office/drawing/2014/main" id="{18E2E854-E45E-4E41-9116-1E6871B1450D}"/>
              </a:ext>
            </a:extLst>
          </p:cNvPr>
          <p:cNvSpPr txBox="1"/>
          <p:nvPr/>
        </p:nvSpPr>
        <p:spPr>
          <a:xfrm>
            <a:off x="1754152" y="4924999"/>
            <a:ext cx="974115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8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Trình</a:t>
            </a:r>
            <a:r>
              <a:rPr lang="en-US" altLang="zh-CN" sz="38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8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bày</a:t>
            </a:r>
            <a:r>
              <a:rPr lang="en-US" altLang="zh-CN" sz="38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8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sạch</a:t>
            </a:r>
            <a:r>
              <a:rPr lang="en-US" altLang="zh-CN" sz="38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8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đẹp</a:t>
            </a:r>
            <a:r>
              <a:rPr lang="en-US" altLang="zh-CN" sz="38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8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viết</a:t>
            </a:r>
            <a:r>
              <a:rPr lang="en-US" altLang="zh-CN" sz="38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8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đúng</a:t>
            </a:r>
            <a:r>
              <a:rPr lang="en-US" altLang="zh-CN" sz="38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8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chính</a:t>
            </a:r>
            <a:r>
              <a:rPr lang="en-US" altLang="zh-CN" sz="38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8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tả</a:t>
            </a:r>
            <a:r>
              <a:rPr lang="en-US" altLang="zh-CN" sz="38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.</a:t>
            </a:r>
            <a:endParaRPr lang="zh-CN" altLang="en-US" sz="38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60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0D81A09-BB98-42B0-B6AA-631EF7A77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8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B470905-7072-4AC7-B55B-05CDEBD96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490AE18-110E-496F-893D-35E48995AA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sp>
        <p:nvSpPr>
          <p:cNvPr id="9" name="文本框 7">
            <a:extLst>
              <a:ext uri="{FF2B5EF4-FFF2-40B4-BE49-F238E27FC236}">
                <a16:creationId xmlns:a16="http://schemas.microsoft.com/office/drawing/2014/main" id="{BCA20EDA-3B09-40C2-BDAC-F23EFFB60FA9}"/>
              </a:ext>
            </a:extLst>
          </p:cNvPr>
          <p:cNvSpPr txBox="1"/>
          <p:nvPr/>
        </p:nvSpPr>
        <p:spPr>
          <a:xfrm>
            <a:off x="4285671" y="1350451"/>
            <a:ext cx="36206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err="1">
                <a:solidFill>
                  <a:srgbClr val="00B0F0"/>
                </a:solidFill>
                <a:latin typeface="iCiel Ciaobella" pitchFamily="50" charset="0"/>
                <a:ea typeface="思源黑体 CN Bold" panose="020B0800000000000000" pitchFamily="34" charset="-122"/>
                <a:cs typeface="Calibri" panose="020F0502020204030204" pitchFamily="34" charset="0"/>
              </a:rPr>
              <a:t>Hạn</a:t>
            </a:r>
            <a:r>
              <a:rPr lang="en-US" altLang="zh-CN" sz="5400" b="1" dirty="0">
                <a:solidFill>
                  <a:srgbClr val="00B0F0"/>
                </a:solidFill>
                <a:latin typeface="iCiel Ciaobella" pitchFamily="50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iCiel Ciaobella" pitchFamily="50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chế</a:t>
            </a:r>
            <a:endParaRPr lang="zh-CN" altLang="en-US" sz="5400" b="1" i="0" dirty="0">
              <a:solidFill>
                <a:srgbClr val="00B0F0"/>
              </a:solidFill>
              <a:effectLst/>
              <a:latin typeface="iCiel Ciaobella" pitchFamily="50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0" name="文本框 7">
            <a:extLst>
              <a:ext uri="{FF2B5EF4-FFF2-40B4-BE49-F238E27FC236}">
                <a16:creationId xmlns:a16="http://schemas.microsoft.com/office/drawing/2014/main" id="{4C0895DF-FB40-4127-BCD5-2FDD8DCAF657}"/>
              </a:ext>
            </a:extLst>
          </p:cNvPr>
          <p:cNvSpPr txBox="1"/>
          <p:nvPr/>
        </p:nvSpPr>
        <p:spPr>
          <a:xfrm>
            <a:off x="1754155" y="2338257"/>
            <a:ext cx="974115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Một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số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bài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văn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bố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cục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chưa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rõ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ràng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.</a:t>
            </a:r>
            <a:endParaRPr lang="zh-CN" altLang="en-US" sz="35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1" name="文本框 7">
            <a:extLst>
              <a:ext uri="{FF2B5EF4-FFF2-40B4-BE49-F238E27FC236}">
                <a16:creationId xmlns:a16="http://schemas.microsoft.com/office/drawing/2014/main" id="{40EA5260-3D72-43A3-BD93-F975E6018B65}"/>
              </a:ext>
            </a:extLst>
          </p:cNvPr>
          <p:cNvSpPr txBox="1"/>
          <p:nvPr/>
        </p:nvSpPr>
        <p:spPr>
          <a:xfrm>
            <a:off x="1754154" y="3014524"/>
            <a:ext cx="974115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Diễn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đạt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còn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lủng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củng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câu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văn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mang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tính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liệt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kê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.</a:t>
            </a:r>
            <a:endParaRPr lang="zh-CN" altLang="en-US" sz="35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2" name="文本框 7">
            <a:extLst>
              <a:ext uri="{FF2B5EF4-FFF2-40B4-BE49-F238E27FC236}">
                <a16:creationId xmlns:a16="http://schemas.microsoft.com/office/drawing/2014/main" id="{AC97BC90-A544-4A00-8045-3DE47C34F91A}"/>
              </a:ext>
            </a:extLst>
          </p:cNvPr>
          <p:cNvSpPr txBox="1"/>
          <p:nvPr/>
        </p:nvSpPr>
        <p:spPr>
          <a:xfrm>
            <a:off x="1754153" y="3718784"/>
            <a:ext cx="97411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Một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số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bài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chưa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linh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hoạt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khi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sử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dụng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các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biện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pháp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nghệ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thuật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các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giác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quan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trong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quan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sát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và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miêu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5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tả</a:t>
            </a:r>
            <a:r>
              <a:rPr lang="en-US" altLang="zh-CN" sz="35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.</a:t>
            </a:r>
            <a:endParaRPr lang="zh-CN" altLang="en-US" sz="35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13" name="文本框 7">
            <a:extLst>
              <a:ext uri="{FF2B5EF4-FFF2-40B4-BE49-F238E27FC236}">
                <a16:creationId xmlns:a16="http://schemas.microsoft.com/office/drawing/2014/main" id="{18E2E854-E45E-4E41-9116-1E6871B1450D}"/>
              </a:ext>
            </a:extLst>
          </p:cNvPr>
          <p:cNvSpPr txBox="1"/>
          <p:nvPr/>
        </p:nvSpPr>
        <p:spPr>
          <a:xfrm>
            <a:off x="1754152" y="4924999"/>
            <a:ext cx="974115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8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Viết</a:t>
            </a:r>
            <a:r>
              <a:rPr lang="en-US" altLang="zh-CN" sz="38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8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còn</a:t>
            </a:r>
            <a:r>
              <a:rPr lang="en-US" altLang="zh-CN" sz="38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8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sai</a:t>
            </a:r>
            <a:r>
              <a:rPr lang="en-US" altLang="zh-CN" sz="38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8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lỗi</a:t>
            </a:r>
            <a:r>
              <a:rPr lang="en-US" altLang="zh-CN" sz="38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8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chính</a:t>
            </a:r>
            <a:r>
              <a:rPr lang="en-US" altLang="zh-CN" sz="38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800" dirty="0" err="1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tả</a:t>
            </a:r>
            <a:r>
              <a:rPr lang="en-US" altLang="zh-CN" sz="3800" dirty="0">
                <a:solidFill>
                  <a:srgbClr val="002060"/>
                </a:solidFill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rPr>
              <a:t>.</a:t>
            </a:r>
            <a:endParaRPr lang="zh-CN" altLang="en-US" sz="380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思源黑体 CN Bold" panose="020B0800000000000000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657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1479</TotalTime>
  <Words>1023</Words>
  <Application>Microsoft Office PowerPoint</Application>
  <PresentationFormat>Widescreen</PresentationFormat>
  <Paragraphs>82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Calibri</vt:lpstr>
      <vt:lpstr>等线</vt:lpstr>
      <vt:lpstr>iCiel Bambola</vt:lpstr>
      <vt:lpstr>UTM Brushtip-C</vt:lpstr>
      <vt:lpstr>Arial</vt:lpstr>
      <vt:lpstr>UTM Amerika Sans</vt:lpstr>
      <vt:lpstr>iCiel Hipsteria</vt:lpstr>
      <vt:lpstr>iCiel Ciaobella</vt:lpstr>
      <vt:lpstr>思源黑体 CN Medium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DoubleOX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Phương Phan</cp:lastModifiedBy>
  <cp:revision>40</cp:revision>
  <dcterms:created xsi:type="dcterms:W3CDTF">2021-07-02T00:58:11Z</dcterms:created>
  <dcterms:modified xsi:type="dcterms:W3CDTF">2022-04-04T14:01:03Z</dcterms:modified>
</cp:coreProperties>
</file>