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3"/>
  </p:notesMasterIdLst>
  <p:sldIdLst>
    <p:sldId id="295" r:id="rId2"/>
    <p:sldId id="314" r:id="rId3"/>
    <p:sldId id="264" r:id="rId4"/>
    <p:sldId id="12655" r:id="rId5"/>
    <p:sldId id="12656" r:id="rId6"/>
    <p:sldId id="12657" r:id="rId7"/>
    <p:sldId id="12658" r:id="rId8"/>
    <p:sldId id="12659" r:id="rId9"/>
    <p:sldId id="325" r:id="rId10"/>
    <p:sldId id="12660" r:id="rId11"/>
    <p:sldId id="258" r:id="rId12"/>
    <p:sldId id="321" r:id="rId13"/>
    <p:sldId id="12661" r:id="rId14"/>
    <p:sldId id="311" r:id="rId15"/>
    <p:sldId id="475" r:id="rId16"/>
    <p:sldId id="523" r:id="rId17"/>
    <p:sldId id="525" r:id="rId18"/>
    <p:sldId id="524" r:id="rId19"/>
    <p:sldId id="526" r:id="rId20"/>
    <p:sldId id="308" r:id="rId21"/>
    <p:sldId id="356" r:id="rId22"/>
    <p:sldId id="286" r:id="rId23"/>
    <p:sldId id="291" r:id="rId24"/>
    <p:sldId id="12662" r:id="rId25"/>
    <p:sldId id="12663" r:id="rId26"/>
    <p:sldId id="12664" r:id="rId27"/>
    <p:sldId id="265" r:id="rId28"/>
    <p:sldId id="322" r:id="rId29"/>
    <p:sldId id="12665" r:id="rId30"/>
    <p:sldId id="276" r:id="rId31"/>
    <p:sldId id="294" r:id="rId32"/>
  </p:sldIdLst>
  <p:sldSz cx="12192000" cy="6858000"/>
  <p:notesSz cx="6858000" cy="9144000"/>
  <p:embeddedFontLst>
    <p:embeddedFont>
      <p:font typeface="#9Slide03 BoosterNextFYBlack" panose="02000A03000000020004" pitchFamily="2" charset="0"/>
      <p:regular r:id="rId34"/>
    </p:embeddedFont>
    <p:embeddedFont>
      <p:font typeface="#9Slide07 SVNUT Triumph Press" panose="00000500000000000000" pitchFamily="2" charset="0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oiny" panose="020B0604020202020204" charset="0"/>
      <p:regular r:id="rId40"/>
    </p:embeddedFont>
    <p:embeddedFont>
      <p:font typeface="DengXian" panose="02010600030101010101" pitchFamily="2" charset="-122"/>
      <p:regular r:id="rId41"/>
      <p:bold r:id="rId42"/>
    </p:embeddedFont>
    <p:embeddedFont>
      <p:font typeface="DengXian Light" panose="02010600030101010101" pitchFamily="2" charset="-122"/>
      <p:regular r:id="rId43"/>
    </p:embeddedFont>
    <p:embeddedFont>
      <p:font typeface="Fira Sans" panose="020B0503050000020004" pitchFamily="34" charset="0"/>
      <p:regular r:id="rId44"/>
      <p:bold r:id="rId45"/>
      <p:italic r:id="rId46"/>
      <p:boldItalic r:id="rId47"/>
    </p:embeddedFont>
    <p:embeddedFont>
      <p:font typeface="Lilita One" panose="020B0604020202020204" charset="0"/>
      <p:regular r:id="rId48"/>
    </p:embeddedFont>
    <p:embeddedFont>
      <p:font typeface="Nunito SemiBold" panose="00000700000000000000" pitchFamily="2" charset="0"/>
      <p:bold r:id="rId49"/>
      <p:boldItalic r:id="rId50"/>
    </p:embeddedFont>
  </p:embeddedFontLst>
  <p:custDataLst>
    <p:tags r:id="rId5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6DD9FF"/>
    <a:srgbClr val="3BCCFF"/>
    <a:srgbClr val="FF7C80"/>
    <a:srgbClr val="7A37FF"/>
    <a:srgbClr val="FF0066"/>
    <a:srgbClr val="99FFCC"/>
    <a:srgbClr val="FF65FF"/>
    <a:srgbClr val="FF99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9" autoAdjust="0"/>
    <p:restoredTop sz="85176" autoAdjust="0"/>
  </p:normalViewPr>
  <p:slideViewPr>
    <p:cSldViewPr snapToGrid="0" showGuides="1">
      <p:cViewPr varScale="1">
        <p:scale>
          <a:sx n="56" d="100"/>
          <a:sy n="56" d="100"/>
        </p:scale>
        <p:origin x="672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1385F-2D2B-4577-B2E4-37FBFCD71AA1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7DEF7-B261-4BB7-B71B-89CADE5018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547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5153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090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401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27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582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9673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7044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83922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4289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39310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90636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465557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149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4807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GV bấm vào ngôi sao tương ứng sẽ ra được câu hỏi.</a:t>
            </a:r>
          </a:p>
          <a:p>
            <a:r>
              <a:rPr lang="en-VN" dirty="0"/>
              <a:t>Bấm vào Mặt trăng -&gt; Khen thưởng kết thúc trò chơi.</a:t>
            </a:r>
          </a:p>
          <a:p>
            <a:r>
              <a:rPr lang="en-VN" dirty="0"/>
              <a:t>Bấm vào đám mây -&gt; Slide bài mới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9068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GV click vào cậu bé -&gt; quay trở lại trang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9504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GV click vào cậu bé -&gt; quay trở lại trang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04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4921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8723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5069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A5F441-BA27-4D1A-9A13-05155C4139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73B6E29-430C-420B-9D34-8C89DDCCBE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9E9B79-96D2-4483-AF4F-F41232FE2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032C75-8AFF-422F-B434-1A2597AB9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8089CB-2DEA-4E65-AE74-4EA2262B3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413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528CE7-CF14-4940-A95B-FBE580F4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248680-868D-405D-8570-DE469DFE8F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D56F11-8CDA-4DAB-9925-1BC78111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B991C3-CB7C-4BF7-9EA8-1E5D7C793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8BD3AC-7018-477F-817F-322423E1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543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5E7EA4D-A3CF-4FAB-A0FB-230320904B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6787D43-B3B2-419A-9F39-1275EFF48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DEECBA-ABA0-47FA-8FAA-50C93086C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A66ADA-9B95-438A-B5D1-869693DAB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A0A3A1-5A3C-48BC-8D41-9362B8DA0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54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Table of content">
    <p:bg>
      <p:bgPr>
        <a:solidFill>
          <a:schemeClr val="accent2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2987687" y="2753867"/>
            <a:ext cx="2804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hasCustomPrompt="1"/>
          </p:nvPr>
        </p:nvSpPr>
        <p:spPr>
          <a:xfrm>
            <a:off x="1134800" y="2317333"/>
            <a:ext cx="1614400" cy="96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2"/>
          </p:nvPr>
        </p:nvSpPr>
        <p:spPr>
          <a:xfrm>
            <a:off x="8013628" y="2753867"/>
            <a:ext cx="2804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3" hasCustomPrompt="1"/>
          </p:nvPr>
        </p:nvSpPr>
        <p:spPr>
          <a:xfrm>
            <a:off x="6227233" y="2317333"/>
            <a:ext cx="1614400" cy="96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79" name="Google Shape;79;p13"/>
          <p:cNvSpPr txBox="1">
            <a:spLocks noGrp="1"/>
          </p:cNvSpPr>
          <p:nvPr>
            <p:ph type="ctrTitle" idx="4"/>
          </p:nvPr>
        </p:nvSpPr>
        <p:spPr>
          <a:xfrm>
            <a:off x="2987687" y="4379467"/>
            <a:ext cx="28040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5"/>
          </p:nvPr>
        </p:nvSpPr>
        <p:spPr>
          <a:xfrm>
            <a:off x="2987687" y="4989067"/>
            <a:ext cx="2804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6" hasCustomPrompt="1"/>
          </p:nvPr>
        </p:nvSpPr>
        <p:spPr>
          <a:xfrm>
            <a:off x="1134800" y="4561128"/>
            <a:ext cx="1614400" cy="96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ctrTitle" idx="7"/>
          </p:nvPr>
        </p:nvSpPr>
        <p:spPr>
          <a:xfrm>
            <a:off x="8013628" y="4379467"/>
            <a:ext cx="28040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8"/>
          </p:nvPr>
        </p:nvSpPr>
        <p:spPr>
          <a:xfrm>
            <a:off x="8013628" y="4989067"/>
            <a:ext cx="2804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9" hasCustomPrompt="1"/>
          </p:nvPr>
        </p:nvSpPr>
        <p:spPr>
          <a:xfrm>
            <a:off x="6227233" y="4561128"/>
            <a:ext cx="1614400" cy="96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ctrTitle" idx="13"/>
          </p:nvPr>
        </p:nvSpPr>
        <p:spPr>
          <a:xfrm>
            <a:off x="2987687" y="2144267"/>
            <a:ext cx="28040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ctrTitle" idx="14"/>
          </p:nvPr>
        </p:nvSpPr>
        <p:spPr>
          <a:xfrm>
            <a:off x="8013628" y="2144267"/>
            <a:ext cx="28040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15"/>
          </p:nvPr>
        </p:nvSpPr>
        <p:spPr>
          <a:xfrm>
            <a:off x="960000" y="508000"/>
            <a:ext cx="10281600" cy="6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40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4731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214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DD055-CE0B-4667-B966-F2B474A982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A1FE3-BCBA-469A-B1A9-A8EE4EFCB04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29" y="296214"/>
            <a:ext cx="759440" cy="75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7DDC72-9CAC-4679-A980-5B3D87863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5A55264-4DA0-44D2-BF6D-54373F34D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ACC5FAD-AFAC-4529-A734-798E41F63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6C2238F-B81F-4444-AD47-4431DF0AB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88D67F-14DB-44B4-85A1-A89E2BFC5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485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045189-0D48-4D62-ACB8-363B8B4BA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554B7C4-26CC-4900-9FBC-112D5FD29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15BD0D-46F8-499D-9889-44E956D44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33EECB-1B46-4AAF-82FA-8341E6E0E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734F59-D5C9-45C0-95BB-255303990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362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402147-91C0-4202-A049-8C26C3614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4F78434-07FA-4018-98AF-2DFF55D695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2259499-0952-4C06-9230-F1BC6AB2B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4CBE8A-F31A-4FC1-B01E-5B40266B3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9E9106-A51D-41B8-A6DD-3B370CB9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77E40EC-35A1-4918-88F4-ED2B2A941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795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EFEC4A-A03A-40EF-91D3-06CEC8098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F2FD8B1-E238-45FA-AE19-BCA2CFC7F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251CD6C-C740-47E9-BB94-1AB87710DC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30E742E-9501-4526-8000-C57F5B2BB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2F3933A-FA1B-4BA6-BECD-B9F4FDF61B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AEB09E3-F9BF-4169-93BD-31EE046D2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88F773C-4C5F-477F-81A2-ECD9A18A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DD10B08-662E-457B-9666-06AB86C5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93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410382-258C-4B34-8FDC-BBA005AA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A7A26AA-0F94-450C-8A35-C6E1CB625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3FBC98B-80C2-4E12-B989-13E5C19A6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BB137B8-05FB-4C5B-84AD-D15BD2E71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047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62629FF-121F-4B3B-AE37-DDB8B1A1A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77F2E3A-CE2D-486A-8880-48C9675BE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3CEEAFE-4653-4CA8-A59F-04A60C6BA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6E0801-91E0-4760-9560-BAAB6F2541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5305" y="-146782"/>
            <a:ext cx="1550337" cy="155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2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F9F4FE-882A-47C0-8C46-B8DBF609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9A2394E-D218-48FB-8A2F-2DD5FD6BC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842CA12-A78A-441C-8B00-B8B51A8F6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DEDE3BB-C843-419D-AEC9-3A166B9F3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4B33323-637A-4CE1-BE8F-B869193AE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6A6DCC8-E8F0-4C7F-9328-D5006B31A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66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4A90F6-AECE-47D2-A701-44DD7B6DA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277105F-0226-480E-89D0-588888F22D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1A2B967-DE5D-4006-83C9-662C87D29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6B451C-C81B-4840-B0CE-EBAF69C7A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8474BE2-6579-4145-B26D-A7595577B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E186C81-6EDF-4C18-8059-858242EE6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90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1DFCFEE-EA66-4716-82C1-064BBB8DD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9332235-0DE5-40CB-BD64-FAC563A9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235442-BE79-476F-BC73-DE02FE818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9E88B-0C40-48DD-878B-E748EE8BC3A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C761F3-7407-4456-A544-0C4D67264A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582CACA-E5EA-4939-845E-91CCCB5E2E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94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png"/><Relationship Id="rId7" Type="http://schemas.openxmlformats.org/officeDocument/2006/relationships/image" Target="../media/image36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Relationship Id="rId9" Type="http://schemas.openxmlformats.org/officeDocument/2006/relationships/image" Target="../media/image3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3" Type="http://schemas.openxmlformats.org/officeDocument/2006/relationships/tags" Target="../tags/tag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43.png"/><Relationship Id="rId5" Type="http://schemas.openxmlformats.org/officeDocument/2006/relationships/tags" Target="../tags/tag8.xml"/><Relationship Id="rId10" Type="http://schemas.openxmlformats.org/officeDocument/2006/relationships/image" Target="../media/image40.png"/><Relationship Id="rId4" Type="http://schemas.openxmlformats.org/officeDocument/2006/relationships/tags" Target="../tags/tag7.xml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3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svg"/><Relationship Id="rId18" Type="http://schemas.openxmlformats.org/officeDocument/2006/relationships/image" Target="../media/image78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12" Type="http://schemas.openxmlformats.org/officeDocument/2006/relationships/image" Target="../media/image72.png"/><Relationship Id="rId17" Type="http://schemas.openxmlformats.org/officeDocument/2006/relationships/image" Target="../media/image77.svg"/><Relationship Id="rId2" Type="http://schemas.openxmlformats.org/officeDocument/2006/relationships/image" Target="../media/image62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71.svg"/><Relationship Id="rId5" Type="http://schemas.openxmlformats.org/officeDocument/2006/relationships/image" Target="../media/image65.svg"/><Relationship Id="rId15" Type="http://schemas.openxmlformats.org/officeDocument/2006/relationships/image" Target="../media/image75.svg"/><Relationship Id="rId10" Type="http://schemas.openxmlformats.org/officeDocument/2006/relationships/image" Target="../media/image70.png"/><Relationship Id="rId19" Type="http://schemas.openxmlformats.org/officeDocument/2006/relationships/image" Target="../media/image79.svg"/><Relationship Id="rId4" Type="http://schemas.openxmlformats.org/officeDocument/2006/relationships/image" Target="../media/image64.png"/><Relationship Id="rId9" Type="http://schemas.openxmlformats.org/officeDocument/2006/relationships/image" Target="../media/image69.svg"/><Relationship Id="rId1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tags" Target="../tags/tag12.xml"/><Relationship Id="rId7" Type="http://schemas.openxmlformats.org/officeDocument/2006/relationships/image" Target="../media/image80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83.png"/><Relationship Id="rId4" Type="http://schemas.openxmlformats.org/officeDocument/2006/relationships/tags" Target="../tags/tag13.xml"/><Relationship Id="rId9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87.png"/><Relationship Id="rId5" Type="http://schemas.openxmlformats.org/officeDocument/2006/relationships/image" Target="../media/image86.sv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emf"/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3" Type="http://schemas.openxmlformats.org/officeDocument/2006/relationships/image" Target="../media/image20.jfif"/><Relationship Id="rId7" Type="http://schemas.openxmlformats.org/officeDocument/2006/relationships/slide" Target="slide6.xml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slide" Target="slide9.xml"/><Relationship Id="rId5" Type="http://schemas.openxmlformats.org/officeDocument/2006/relationships/image" Target="../media/image24.png"/><Relationship Id="rId15" Type="http://schemas.microsoft.com/office/2007/relationships/hdphoto" Target="../media/hdphoto7.wdp"/><Relationship Id="rId10" Type="http://schemas.microsoft.com/office/2007/relationships/hdphoto" Target="../media/hdphoto5.wdp"/><Relationship Id="rId4" Type="http://schemas.openxmlformats.org/officeDocument/2006/relationships/slide" Target="slide7.xml"/><Relationship Id="rId9" Type="http://schemas.openxmlformats.org/officeDocument/2006/relationships/slide" Target="slide8.xml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20.jfif"/><Relationship Id="rId7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25.png"/><Relationship Id="rId10" Type="http://schemas.microsoft.com/office/2007/relationships/hdphoto" Target="../media/hdphoto9.wdp"/><Relationship Id="rId4" Type="http://schemas.openxmlformats.org/officeDocument/2006/relationships/slide" Target="slide7.xml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20.jfif"/><Relationship Id="rId7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5.png"/><Relationship Id="rId10" Type="http://schemas.microsoft.com/office/2007/relationships/hdphoto" Target="../media/hdphoto11.wdp"/><Relationship Id="rId4" Type="http://schemas.openxmlformats.org/officeDocument/2006/relationships/slide" Target="slide7.xml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20.jfif"/><Relationship Id="rId7" Type="http://schemas.openxmlformats.org/officeDocument/2006/relationships/slide" Target="slid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25.png"/><Relationship Id="rId10" Type="http://schemas.microsoft.com/office/2007/relationships/hdphoto" Target="../media/hdphoto13.wdp"/><Relationship Id="rId4" Type="http://schemas.openxmlformats.org/officeDocument/2006/relationships/slide" Target="slide7.xml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云形 3"/>
          <p:cNvSpPr/>
          <p:nvPr/>
        </p:nvSpPr>
        <p:spPr>
          <a:xfrm rot="180000">
            <a:off x="950595" y="1173480"/>
            <a:ext cx="10113010" cy="4309745"/>
          </a:xfrm>
          <a:prstGeom prst="cloud">
            <a:avLst/>
          </a:prstGeom>
          <a:solidFill>
            <a:schemeClr val="bg1"/>
          </a:solidFill>
          <a:ln w="92075">
            <a:solidFill>
              <a:srgbClr val="A9CA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1D16C7-D41E-4284-A9E6-3DDF78D0840D}"/>
              </a:ext>
            </a:extLst>
          </p:cNvPr>
          <p:cNvSpPr txBox="1"/>
          <p:nvPr/>
        </p:nvSpPr>
        <p:spPr>
          <a:xfrm>
            <a:off x="1453975" y="2466967"/>
            <a:ext cx="9444586" cy="2190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5400" dirty="0" err="1">
                <a:solidFill>
                  <a:srgbClr val="FF0000"/>
                </a:solidFill>
                <a:latin typeface="Coiny" panose="02000903060500060000" pitchFamily="2" charset="0"/>
              </a:rPr>
              <a:t>Tả</a:t>
            </a:r>
            <a:r>
              <a:rPr lang="en-US" sz="5400" dirty="0">
                <a:solidFill>
                  <a:srgbClr val="FF000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Coiny" panose="02000903060500060000" pitchFamily="2" charset="0"/>
              </a:rPr>
              <a:t>cảnh</a:t>
            </a:r>
            <a:r>
              <a:rPr lang="en-US" sz="5400" dirty="0">
                <a:solidFill>
                  <a:srgbClr val="FF0000"/>
                </a:solidFill>
                <a:latin typeface="Coiny" panose="02000903060500060000" pitchFamily="2" charset="0"/>
              </a:rPr>
              <a:t> </a:t>
            </a:r>
          </a:p>
          <a:p>
            <a:pPr algn="ctr">
              <a:lnSpc>
                <a:spcPct val="130000"/>
              </a:lnSpc>
            </a:pPr>
            <a:r>
              <a:rPr lang="en-US" sz="5400" dirty="0">
                <a:solidFill>
                  <a:srgbClr val="FF0000"/>
                </a:solidFill>
                <a:latin typeface="Coiny" panose="02000903060500060000" pitchFamily="2" charset="0"/>
              </a:rPr>
              <a:t>( </a:t>
            </a:r>
            <a:r>
              <a:rPr lang="en-US" sz="5400" dirty="0" err="1">
                <a:solidFill>
                  <a:srgbClr val="FF0000"/>
                </a:solidFill>
                <a:latin typeface="Coiny" panose="02000903060500060000" pitchFamily="2" charset="0"/>
              </a:rPr>
              <a:t>Kiểm</a:t>
            </a:r>
            <a:r>
              <a:rPr lang="en-US" sz="5400" dirty="0">
                <a:solidFill>
                  <a:srgbClr val="FF000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Coiny" panose="02000903060500060000" pitchFamily="2" charset="0"/>
              </a:rPr>
              <a:t>tra</a:t>
            </a:r>
            <a:r>
              <a:rPr lang="en-US" sz="5400" dirty="0">
                <a:solidFill>
                  <a:srgbClr val="FF000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Coiny" panose="02000903060500060000" pitchFamily="2" charset="0"/>
              </a:rPr>
              <a:t>viết</a:t>
            </a:r>
            <a:r>
              <a:rPr lang="en-US" sz="5400" dirty="0">
                <a:solidFill>
                  <a:srgbClr val="FF0000"/>
                </a:solidFill>
                <a:latin typeface="Coiny" panose="02000903060500060000" pitchFamily="2" charset="0"/>
              </a:rPr>
              <a:t> )</a:t>
            </a:r>
          </a:p>
        </p:txBody>
      </p:sp>
      <p:sp>
        <p:nvSpPr>
          <p:cNvPr id="10" name="Google Shape;368;p30">
            <a:extLst>
              <a:ext uri="{FF2B5EF4-FFF2-40B4-BE49-F238E27FC236}">
                <a16:creationId xmlns:a16="http://schemas.microsoft.com/office/drawing/2014/main" id="{5EFA22B6-9E12-4DC2-8F50-783047563C5A}"/>
              </a:ext>
            </a:extLst>
          </p:cNvPr>
          <p:cNvSpPr txBox="1">
            <a:spLocks/>
          </p:cNvSpPr>
          <p:nvPr/>
        </p:nvSpPr>
        <p:spPr>
          <a:xfrm>
            <a:off x="3173270" y="2028601"/>
            <a:ext cx="6298007" cy="12203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6000" dirty="0" err="1">
                <a:solidFill>
                  <a:schemeClr val="accent4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  <a:t>Tập</a:t>
            </a:r>
            <a:r>
              <a:rPr lang="en-US" sz="6000" dirty="0">
                <a:solidFill>
                  <a:schemeClr val="accent4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  <a:t> </a:t>
            </a:r>
            <a:r>
              <a:rPr lang="en-US" sz="6000" dirty="0" err="1">
                <a:solidFill>
                  <a:schemeClr val="accent4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  <a:t>làm</a:t>
            </a:r>
            <a:r>
              <a:rPr lang="en-US" sz="6000" dirty="0">
                <a:solidFill>
                  <a:schemeClr val="accent4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  <a:t> </a:t>
            </a:r>
            <a:r>
              <a:rPr lang="en-US" sz="6000" dirty="0" err="1">
                <a:solidFill>
                  <a:schemeClr val="accent4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  <a:t>văn</a:t>
            </a:r>
            <a:br>
              <a:rPr lang="en-US" sz="6000" dirty="0">
                <a:solidFill>
                  <a:schemeClr val="accent4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</a:br>
            <a:endParaRPr lang="en-US" sz="6000" dirty="0">
              <a:solidFill>
                <a:schemeClr val="accent4"/>
              </a:solidFill>
              <a:latin typeface="#9Slide07 SVNUT Triumph Press" panose="00000500000000000000" pitchFamily="2" charset="0"/>
              <a:ea typeface="Lilita One"/>
              <a:cs typeface="Lilita One"/>
              <a:sym typeface="Lilita One"/>
            </a:endParaRPr>
          </a:p>
        </p:txBody>
      </p:sp>
      <p:sp>
        <p:nvSpPr>
          <p:cNvPr id="12" name="Google Shape;368;p30">
            <a:extLst>
              <a:ext uri="{FF2B5EF4-FFF2-40B4-BE49-F238E27FC236}">
                <a16:creationId xmlns:a16="http://schemas.microsoft.com/office/drawing/2014/main" id="{57912C30-F03F-4EBD-9A8F-FF51AC48D66A}"/>
              </a:ext>
            </a:extLst>
          </p:cNvPr>
          <p:cNvSpPr txBox="1">
            <a:spLocks/>
          </p:cNvSpPr>
          <p:nvPr/>
        </p:nvSpPr>
        <p:spPr>
          <a:xfrm>
            <a:off x="2946996" y="4371258"/>
            <a:ext cx="6298007" cy="12203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4000" dirty="0">
                <a:solidFill>
                  <a:srgbClr val="00B0F0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  <a:t>Trang 144</a:t>
            </a: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F88C0570-F372-496C-9B61-8F087FA4C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82" r="559" b="36052"/>
          <a:stretch>
            <a:fillRect/>
          </a:stretch>
        </p:blipFill>
        <p:spPr>
          <a:xfrm>
            <a:off x="1" y="5922167"/>
            <a:ext cx="12192000" cy="935833"/>
          </a:xfrm>
          <a:prstGeom prst="rect">
            <a:avLst/>
          </a:prstGeom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4064F620-3458-4E92-B9A2-F5EE085D60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1315" y="4412329"/>
            <a:ext cx="2785320" cy="2371004"/>
          </a:xfrm>
          <a:prstGeom prst="rect">
            <a:avLst/>
          </a:prstGeom>
        </p:spPr>
      </p:pic>
      <p:pic>
        <p:nvPicPr>
          <p:cNvPr id="15" name="Picture 21">
            <a:extLst>
              <a:ext uri="{FF2B5EF4-FFF2-40B4-BE49-F238E27FC236}">
                <a16:creationId xmlns:a16="http://schemas.microsoft.com/office/drawing/2014/main" id="{38736A94-CADE-46A3-B553-671C1ECA4F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7007"/>
          <a:stretch>
            <a:fillRect/>
          </a:stretch>
        </p:blipFill>
        <p:spPr>
          <a:xfrm>
            <a:off x="9471277" y="4546788"/>
            <a:ext cx="2659408" cy="2102086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5E0F975B-4933-4DD4-9149-6913FAAC3C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030202" y="0"/>
            <a:ext cx="3268702" cy="2864572"/>
          </a:xfrm>
          <a:prstGeom prst="rect">
            <a:avLst/>
          </a:prstGeom>
        </p:spPr>
      </p:pic>
      <p:pic>
        <p:nvPicPr>
          <p:cNvPr id="17" name="Picture 18">
            <a:extLst>
              <a:ext uri="{FF2B5EF4-FFF2-40B4-BE49-F238E27FC236}">
                <a16:creationId xmlns:a16="http://schemas.microsoft.com/office/drawing/2014/main" id="{77692A3D-A166-4E8D-BB75-00E2475924A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0647361" y="903208"/>
            <a:ext cx="1305524" cy="146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8BEEFC5-5DF7-CF4D-BF00-565FD42C4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1" y="0"/>
            <a:ext cx="1215209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5769E3-CBAA-4942-9735-56DF2991E579}"/>
              </a:ext>
            </a:extLst>
          </p:cNvPr>
          <p:cNvSpPr/>
          <p:nvPr/>
        </p:nvSpPr>
        <p:spPr>
          <a:xfrm>
            <a:off x="3193603" y="2571896"/>
            <a:ext cx="543610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义启粗楷体" panose="02000500000000000000" pitchFamily="2" charset="-122"/>
                <a:cs typeface="Calibri" panose="020F0502020204030204" pitchFamily="34" charset="0"/>
              </a:rPr>
              <a:t>KHÁM PHÁ</a:t>
            </a:r>
            <a:endParaRPr lang="zh-CN" altLang="en-US" sz="8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义启粗楷体" panose="02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34" name="图片 1081">
            <a:extLst>
              <a:ext uri="{FF2B5EF4-FFF2-40B4-BE49-F238E27FC236}">
                <a16:creationId xmlns:a16="http://schemas.microsoft.com/office/drawing/2014/main" id="{2020871A-60D1-AC4E-926E-D76B10AF6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5" y="4018446"/>
            <a:ext cx="3542675" cy="2657006"/>
          </a:xfrm>
          <a:prstGeom prst="rect">
            <a:avLst/>
          </a:prstGeom>
        </p:spPr>
      </p:pic>
      <p:pic>
        <p:nvPicPr>
          <p:cNvPr id="18" name="图片 20">
            <a:extLst>
              <a:ext uri="{FF2B5EF4-FFF2-40B4-BE49-F238E27FC236}">
                <a16:creationId xmlns:a16="http://schemas.microsoft.com/office/drawing/2014/main" id="{55CFDE40-570E-F44F-9EBC-1DFCFAFEFE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87" b="8376"/>
          <a:stretch/>
        </p:blipFill>
        <p:spPr>
          <a:xfrm rot="10800000">
            <a:off x="-19951" y="24648"/>
            <a:ext cx="12192000" cy="4105352"/>
          </a:xfrm>
          <a:prstGeom prst="rect">
            <a:avLst/>
          </a:prstGeom>
        </p:spPr>
      </p:pic>
      <p:pic>
        <p:nvPicPr>
          <p:cNvPr id="67" name="图片 27" descr="001.">
            <a:extLst>
              <a:ext uri="{FF2B5EF4-FFF2-40B4-BE49-F238E27FC236}">
                <a16:creationId xmlns:a16="http://schemas.microsoft.com/office/drawing/2014/main" id="{D1135DB2-135E-9B4F-B0A0-9E174CCA2CA2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6311153" y="2976282"/>
            <a:ext cx="5844933" cy="529006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2994F8E-54C5-4049-AE9C-70C892EB96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76778" y="-15320"/>
            <a:ext cx="1532523" cy="1313591"/>
          </a:xfrm>
          <a:prstGeom prst="rect">
            <a:avLst/>
          </a:prstGeom>
        </p:spPr>
      </p:pic>
      <p:grpSp>
        <p:nvGrpSpPr>
          <p:cNvPr id="10" name="Graphic 2">
            <a:extLst>
              <a:ext uri="{FF2B5EF4-FFF2-40B4-BE49-F238E27FC236}">
                <a16:creationId xmlns:a16="http://schemas.microsoft.com/office/drawing/2014/main" id="{6EC38442-95C2-4A4F-A785-9BCBC8DC95F6}"/>
              </a:ext>
            </a:extLst>
          </p:cNvPr>
          <p:cNvGrpSpPr/>
          <p:nvPr/>
        </p:nvGrpSpPr>
        <p:grpSpPr>
          <a:xfrm flipH="1">
            <a:off x="2767717" y="741796"/>
            <a:ext cx="1641236" cy="1216538"/>
            <a:chOff x="5759698" y="141033"/>
            <a:chExt cx="2701985" cy="1956638"/>
          </a:xfrm>
          <a:solidFill>
            <a:schemeClr val="accent1">
              <a:lumMod val="50000"/>
            </a:schemeClr>
          </a:solidFill>
        </p:grpSpPr>
        <p:sp>
          <p:nvSpPr>
            <p:cNvPr id="11" name="Freeform: Shape 37">
              <a:extLst>
                <a:ext uri="{FF2B5EF4-FFF2-40B4-BE49-F238E27FC236}">
                  <a16:creationId xmlns:a16="http://schemas.microsoft.com/office/drawing/2014/main" id="{15F22654-11F7-F940-B892-B82750E2F6B2}"/>
                </a:ext>
              </a:extLst>
            </p:cNvPr>
            <p:cNvSpPr/>
            <p:nvPr/>
          </p:nvSpPr>
          <p:spPr>
            <a:xfrm>
              <a:off x="5759698" y="141033"/>
              <a:ext cx="2701985" cy="1956638"/>
            </a:xfrm>
            <a:custGeom>
              <a:avLst/>
              <a:gdLst>
                <a:gd name="connsiteX0" fmla="*/ 2685789 w 2701985"/>
                <a:gd name="connsiteY0" fmla="*/ 1072897 h 1956638"/>
                <a:gd name="connsiteX1" fmla="*/ 2670934 w 2701985"/>
                <a:gd name="connsiteY1" fmla="*/ 1048074 h 1956638"/>
                <a:gd name="connsiteX2" fmla="*/ 2666379 w 2701985"/>
                <a:gd name="connsiteY2" fmla="*/ 1040811 h 1956638"/>
                <a:gd name="connsiteX3" fmla="*/ 2641225 w 2701985"/>
                <a:gd name="connsiteY3" fmla="*/ 1003179 h 1956638"/>
                <a:gd name="connsiteX4" fmla="*/ 2640433 w 2701985"/>
                <a:gd name="connsiteY4" fmla="*/ 1002057 h 1956638"/>
                <a:gd name="connsiteX5" fmla="*/ 2533677 w 2701985"/>
                <a:gd name="connsiteY5" fmla="*/ 860640 h 1956638"/>
                <a:gd name="connsiteX6" fmla="*/ 2537704 w 2701985"/>
                <a:gd name="connsiteY6" fmla="*/ 856085 h 1956638"/>
                <a:gd name="connsiteX7" fmla="*/ 2567545 w 2701985"/>
                <a:gd name="connsiteY7" fmla="*/ 780491 h 1956638"/>
                <a:gd name="connsiteX8" fmla="*/ 2575864 w 2701985"/>
                <a:gd name="connsiteY8" fmla="*/ 774681 h 1956638"/>
                <a:gd name="connsiteX9" fmla="*/ 2639442 w 2701985"/>
                <a:gd name="connsiteY9" fmla="*/ 615042 h 1956638"/>
                <a:gd name="connsiteX10" fmla="*/ 2676744 w 2701985"/>
                <a:gd name="connsiteY10" fmla="*/ 471777 h 1956638"/>
                <a:gd name="connsiteX11" fmla="*/ 2674301 w 2701985"/>
                <a:gd name="connsiteY11" fmla="*/ 442595 h 1956638"/>
                <a:gd name="connsiteX12" fmla="*/ 2602009 w 2701985"/>
                <a:gd name="connsiteY12" fmla="*/ 328643 h 1956638"/>
                <a:gd name="connsiteX13" fmla="*/ 2599037 w 2701985"/>
                <a:gd name="connsiteY13" fmla="*/ 326861 h 1956638"/>
                <a:gd name="connsiteX14" fmla="*/ 2590719 w 2701985"/>
                <a:gd name="connsiteY14" fmla="*/ 323296 h 1956638"/>
                <a:gd name="connsiteX15" fmla="*/ 2392260 w 2701985"/>
                <a:gd name="connsiteY15" fmla="*/ 457516 h 1956638"/>
                <a:gd name="connsiteX16" fmla="*/ 2338981 w 2701985"/>
                <a:gd name="connsiteY16" fmla="*/ 548757 h 1956638"/>
                <a:gd name="connsiteX17" fmla="*/ 2325050 w 2701985"/>
                <a:gd name="connsiteY17" fmla="*/ 534034 h 1956638"/>
                <a:gd name="connsiteX18" fmla="*/ 2323994 w 2701985"/>
                <a:gd name="connsiteY18" fmla="*/ 533110 h 1956638"/>
                <a:gd name="connsiteX19" fmla="*/ 2189972 w 2701985"/>
                <a:gd name="connsiteY19" fmla="*/ 499968 h 1956638"/>
                <a:gd name="connsiteX20" fmla="*/ 2166997 w 2701985"/>
                <a:gd name="connsiteY20" fmla="*/ 650429 h 1956638"/>
                <a:gd name="connsiteX21" fmla="*/ 1458790 w 2701985"/>
                <a:gd name="connsiteY21" fmla="*/ 600187 h 1956638"/>
                <a:gd name="connsiteX22" fmla="*/ 1425581 w 2701985"/>
                <a:gd name="connsiteY22" fmla="*/ 596160 h 1956638"/>
                <a:gd name="connsiteX23" fmla="*/ 1514247 w 2701985"/>
                <a:gd name="connsiteY23" fmla="*/ 218652 h 1956638"/>
                <a:gd name="connsiteX24" fmla="*/ 1409076 w 2701985"/>
                <a:gd name="connsiteY24" fmla="*/ 3160 h 1956638"/>
                <a:gd name="connsiteX25" fmla="*/ 1408680 w 2701985"/>
                <a:gd name="connsiteY25" fmla="*/ 2896 h 1956638"/>
                <a:gd name="connsiteX26" fmla="*/ 1402078 w 2701985"/>
                <a:gd name="connsiteY26" fmla="*/ 1708 h 1956638"/>
                <a:gd name="connsiteX27" fmla="*/ 1392373 w 2701985"/>
                <a:gd name="connsiteY27" fmla="*/ 519 h 1956638"/>
                <a:gd name="connsiteX28" fmla="*/ 1255842 w 2701985"/>
                <a:gd name="connsiteY28" fmla="*/ 37755 h 1956638"/>
                <a:gd name="connsiteX29" fmla="*/ 1153113 w 2701985"/>
                <a:gd name="connsiteY29" fmla="*/ 164515 h 1956638"/>
                <a:gd name="connsiteX30" fmla="*/ 883483 w 2701985"/>
                <a:gd name="connsiteY30" fmla="*/ 509211 h 1956638"/>
                <a:gd name="connsiteX31" fmla="*/ 881634 w 2701985"/>
                <a:gd name="connsiteY31" fmla="*/ 512512 h 1956638"/>
                <a:gd name="connsiteX32" fmla="*/ 756393 w 2701985"/>
                <a:gd name="connsiteY32" fmla="*/ 500034 h 1956638"/>
                <a:gd name="connsiteX33" fmla="*/ 167024 w 2701985"/>
                <a:gd name="connsiteY33" fmla="*/ 668321 h 1956638"/>
                <a:gd name="connsiteX34" fmla="*/ 74924 w 2701985"/>
                <a:gd name="connsiteY34" fmla="*/ 787357 h 1956638"/>
                <a:gd name="connsiteX35" fmla="*/ 2632 w 2701985"/>
                <a:gd name="connsiteY35" fmla="*/ 905468 h 1956638"/>
                <a:gd name="connsiteX36" fmla="*/ 12535 w 2701985"/>
                <a:gd name="connsiteY36" fmla="*/ 987928 h 1956638"/>
                <a:gd name="connsiteX37" fmla="*/ 18675 w 2701985"/>
                <a:gd name="connsiteY37" fmla="*/ 1004698 h 1956638"/>
                <a:gd name="connsiteX38" fmla="*/ 187292 w 2701985"/>
                <a:gd name="connsiteY38" fmla="*/ 1158923 h 1956638"/>
                <a:gd name="connsiteX39" fmla="*/ 702322 w 2701985"/>
                <a:gd name="connsiteY39" fmla="*/ 1212070 h 1956638"/>
                <a:gd name="connsiteX40" fmla="*/ 739492 w 2701985"/>
                <a:gd name="connsiteY40" fmla="*/ 1533063 h 1956638"/>
                <a:gd name="connsiteX41" fmla="*/ 788017 w 2701985"/>
                <a:gd name="connsiteY41" fmla="*/ 1848313 h 1956638"/>
                <a:gd name="connsiteX42" fmla="*/ 851925 w 2701985"/>
                <a:gd name="connsiteY42" fmla="*/ 1933018 h 1956638"/>
                <a:gd name="connsiteX43" fmla="*/ 950362 w 2701985"/>
                <a:gd name="connsiteY43" fmla="*/ 1953947 h 1956638"/>
                <a:gd name="connsiteX44" fmla="*/ 970499 w 2701985"/>
                <a:gd name="connsiteY44" fmla="*/ 1950778 h 1956638"/>
                <a:gd name="connsiteX45" fmla="*/ 982515 w 2701985"/>
                <a:gd name="connsiteY45" fmla="*/ 1954871 h 1956638"/>
                <a:gd name="connsiteX46" fmla="*/ 1025032 w 2701985"/>
                <a:gd name="connsiteY46" fmla="*/ 1925558 h 1956638"/>
                <a:gd name="connsiteX47" fmla="*/ 1057977 w 2701985"/>
                <a:gd name="connsiteY47" fmla="*/ 1896179 h 1956638"/>
                <a:gd name="connsiteX48" fmla="*/ 1150868 w 2701985"/>
                <a:gd name="connsiteY48" fmla="*/ 1660682 h 1956638"/>
                <a:gd name="connsiteX49" fmla="*/ 1213852 w 2701985"/>
                <a:gd name="connsiteY49" fmla="*/ 1355797 h 1956638"/>
                <a:gd name="connsiteX50" fmla="*/ 1283702 w 2701985"/>
                <a:gd name="connsiteY50" fmla="*/ 1221775 h 1956638"/>
                <a:gd name="connsiteX51" fmla="*/ 1301528 w 2701985"/>
                <a:gd name="connsiteY51" fmla="*/ 1171137 h 1956638"/>
                <a:gd name="connsiteX52" fmla="*/ 2317524 w 2701985"/>
                <a:gd name="connsiteY52" fmla="*/ 987268 h 1956638"/>
                <a:gd name="connsiteX53" fmla="*/ 2444614 w 2701985"/>
                <a:gd name="connsiteY53" fmla="*/ 1115679 h 1956638"/>
                <a:gd name="connsiteX54" fmla="*/ 2589794 w 2701985"/>
                <a:gd name="connsiteY54" fmla="*/ 1202497 h 1956638"/>
                <a:gd name="connsiteX55" fmla="*/ 2638782 w 2701985"/>
                <a:gd name="connsiteY55" fmla="*/ 1202034 h 1956638"/>
                <a:gd name="connsiteX56" fmla="*/ 2640102 w 2701985"/>
                <a:gd name="connsiteY56" fmla="*/ 1201836 h 1956638"/>
                <a:gd name="connsiteX57" fmla="*/ 2685789 w 2701985"/>
                <a:gd name="connsiteY57" fmla="*/ 1072897 h 1956638"/>
                <a:gd name="connsiteX58" fmla="*/ 2656344 w 2701985"/>
                <a:gd name="connsiteY58" fmla="*/ 451376 h 1956638"/>
                <a:gd name="connsiteX59" fmla="*/ 2634161 w 2701985"/>
                <a:gd name="connsiteY59" fmla="*/ 557010 h 1956638"/>
                <a:gd name="connsiteX60" fmla="*/ 2551766 w 2701985"/>
                <a:gd name="connsiteY60" fmla="*/ 768079 h 1956638"/>
                <a:gd name="connsiteX61" fmla="*/ 2549522 w 2701985"/>
                <a:gd name="connsiteY61" fmla="*/ 768079 h 1956638"/>
                <a:gd name="connsiteX62" fmla="*/ 2410086 w 2701985"/>
                <a:gd name="connsiteY62" fmla="*/ 773426 h 1956638"/>
                <a:gd name="connsiteX63" fmla="*/ 2331388 w 2701985"/>
                <a:gd name="connsiteY63" fmla="*/ 758110 h 1956638"/>
                <a:gd name="connsiteX64" fmla="*/ 2334161 w 2701985"/>
                <a:gd name="connsiteY64" fmla="*/ 754610 h 1956638"/>
                <a:gd name="connsiteX65" fmla="*/ 2438475 w 2701985"/>
                <a:gd name="connsiteY65" fmla="*/ 526574 h 1956638"/>
                <a:gd name="connsiteX66" fmla="*/ 2581806 w 2701985"/>
                <a:gd name="connsiteY66" fmla="*/ 349638 h 1956638"/>
                <a:gd name="connsiteX67" fmla="*/ 2656344 w 2701985"/>
                <a:gd name="connsiteY67" fmla="*/ 451376 h 1956638"/>
                <a:gd name="connsiteX68" fmla="*/ 2391336 w 2701985"/>
                <a:gd name="connsiteY68" fmla="*/ 492771 h 1956638"/>
                <a:gd name="connsiteX69" fmla="*/ 2531300 w 2701985"/>
                <a:gd name="connsiteY69" fmla="*/ 358419 h 1956638"/>
                <a:gd name="connsiteX70" fmla="*/ 2443954 w 2701985"/>
                <a:gd name="connsiteY70" fmla="*/ 473889 h 1956638"/>
                <a:gd name="connsiteX71" fmla="*/ 2317656 w 2701985"/>
                <a:gd name="connsiteY71" fmla="*/ 748933 h 1956638"/>
                <a:gd name="connsiteX72" fmla="*/ 2316930 w 2701985"/>
                <a:gd name="connsiteY72" fmla="*/ 753158 h 1956638"/>
                <a:gd name="connsiteX73" fmla="*/ 2273290 w 2701985"/>
                <a:gd name="connsiteY73" fmla="*/ 725957 h 1956638"/>
                <a:gd name="connsiteX74" fmla="*/ 2391336 w 2701985"/>
                <a:gd name="connsiteY74" fmla="*/ 492771 h 1956638"/>
                <a:gd name="connsiteX75" fmla="*/ 2314818 w 2701985"/>
                <a:gd name="connsiteY75" fmla="*/ 547899 h 1956638"/>
                <a:gd name="connsiteX76" fmla="*/ 2327758 w 2701985"/>
                <a:gd name="connsiteY76" fmla="*/ 562357 h 1956638"/>
                <a:gd name="connsiteX77" fmla="*/ 2330465 w 2701985"/>
                <a:gd name="connsiteY77" fmla="*/ 564998 h 1956638"/>
                <a:gd name="connsiteX78" fmla="*/ 2285306 w 2701985"/>
                <a:gd name="connsiteY78" fmla="*/ 656371 h 1956638"/>
                <a:gd name="connsiteX79" fmla="*/ 2282863 w 2701985"/>
                <a:gd name="connsiteY79" fmla="*/ 655777 h 1956638"/>
                <a:gd name="connsiteX80" fmla="*/ 2186605 w 2701985"/>
                <a:gd name="connsiteY80" fmla="*/ 651420 h 1956638"/>
                <a:gd name="connsiteX81" fmla="*/ 2167723 w 2701985"/>
                <a:gd name="connsiteY81" fmla="*/ 587643 h 1956638"/>
                <a:gd name="connsiteX82" fmla="*/ 2168515 w 2701985"/>
                <a:gd name="connsiteY82" fmla="*/ 587313 h 1956638"/>
                <a:gd name="connsiteX83" fmla="*/ 2241138 w 2701985"/>
                <a:gd name="connsiteY83" fmla="*/ 555953 h 1956638"/>
                <a:gd name="connsiteX84" fmla="*/ 2314818 w 2701985"/>
                <a:gd name="connsiteY84" fmla="*/ 547899 h 1956638"/>
                <a:gd name="connsiteX85" fmla="*/ 2201592 w 2701985"/>
                <a:gd name="connsiteY85" fmla="*/ 514690 h 1956638"/>
                <a:gd name="connsiteX86" fmla="*/ 2287287 w 2701985"/>
                <a:gd name="connsiteY86" fmla="*/ 528621 h 1956638"/>
                <a:gd name="connsiteX87" fmla="*/ 2237573 w 2701985"/>
                <a:gd name="connsiteY87" fmla="*/ 538788 h 1956638"/>
                <a:gd name="connsiteX88" fmla="*/ 2167194 w 2701985"/>
                <a:gd name="connsiteY88" fmla="*/ 567309 h 1956638"/>
                <a:gd name="connsiteX89" fmla="*/ 2201592 w 2701985"/>
                <a:gd name="connsiteY89" fmla="*/ 514690 h 1956638"/>
                <a:gd name="connsiteX90" fmla="*/ 1203355 w 2701985"/>
                <a:gd name="connsiteY90" fmla="*/ 122592 h 1956638"/>
                <a:gd name="connsiteX91" fmla="*/ 1343715 w 2701985"/>
                <a:gd name="connsiteY91" fmla="*/ 22636 h 1956638"/>
                <a:gd name="connsiteX92" fmla="*/ 1407293 w 2701985"/>
                <a:gd name="connsiteY92" fmla="*/ 23230 h 1956638"/>
                <a:gd name="connsiteX93" fmla="*/ 1484670 w 2701985"/>
                <a:gd name="connsiteY93" fmla="*/ 243476 h 1956638"/>
                <a:gd name="connsiteX94" fmla="*/ 1192659 w 2701985"/>
                <a:gd name="connsiteY94" fmla="*/ 137909 h 1956638"/>
                <a:gd name="connsiteX95" fmla="*/ 1203355 w 2701985"/>
                <a:gd name="connsiteY95" fmla="*/ 122592 h 1956638"/>
                <a:gd name="connsiteX96" fmla="*/ 1181106 w 2701985"/>
                <a:gd name="connsiteY96" fmla="*/ 154480 h 1956638"/>
                <a:gd name="connsiteX97" fmla="*/ 1183615 w 2701985"/>
                <a:gd name="connsiteY97" fmla="*/ 155074 h 1956638"/>
                <a:gd name="connsiteX98" fmla="*/ 1481435 w 2701985"/>
                <a:gd name="connsiteY98" fmla="*/ 263085 h 1956638"/>
                <a:gd name="connsiteX99" fmla="*/ 1466712 w 2701985"/>
                <a:gd name="connsiteY99" fmla="*/ 325936 h 1956638"/>
                <a:gd name="connsiteX100" fmla="*/ 1342131 w 2701985"/>
                <a:gd name="connsiteY100" fmla="*/ 249484 h 1956638"/>
                <a:gd name="connsiteX101" fmla="*/ 1149746 w 2701985"/>
                <a:gd name="connsiteY101" fmla="*/ 199110 h 1956638"/>
                <a:gd name="connsiteX102" fmla="*/ 1181106 w 2701985"/>
                <a:gd name="connsiteY102" fmla="*/ 154480 h 1956638"/>
                <a:gd name="connsiteX103" fmla="*/ 1105842 w 2701985"/>
                <a:gd name="connsiteY103" fmla="*/ 260246 h 1956638"/>
                <a:gd name="connsiteX104" fmla="*/ 1138192 w 2701985"/>
                <a:gd name="connsiteY104" fmla="*/ 215417 h 1956638"/>
                <a:gd name="connsiteX105" fmla="*/ 1304235 w 2701985"/>
                <a:gd name="connsiteY105" fmla="*/ 252719 h 1956638"/>
                <a:gd name="connsiteX106" fmla="*/ 1384516 w 2701985"/>
                <a:gd name="connsiteY106" fmla="*/ 290087 h 1956638"/>
                <a:gd name="connsiteX107" fmla="*/ 1460308 w 2701985"/>
                <a:gd name="connsiteY107" fmla="*/ 348252 h 1956638"/>
                <a:gd name="connsiteX108" fmla="*/ 1410198 w 2701985"/>
                <a:gd name="connsiteY108" fmla="*/ 505051 h 1956638"/>
                <a:gd name="connsiteX109" fmla="*/ 1005688 w 2701985"/>
                <a:gd name="connsiteY109" fmla="*/ 389911 h 1956638"/>
                <a:gd name="connsiteX110" fmla="*/ 1105842 w 2701985"/>
                <a:gd name="connsiteY110" fmla="*/ 260246 h 1956638"/>
                <a:gd name="connsiteX111" fmla="*/ 991890 w 2701985"/>
                <a:gd name="connsiteY111" fmla="*/ 406878 h 1956638"/>
                <a:gd name="connsiteX112" fmla="*/ 994200 w 2701985"/>
                <a:gd name="connsiteY112" fmla="*/ 407340 h 1956638"/>
                <a:gd name="connsiteX113" fmla="*/ 1405379 w 2701985"/>
                <a:gd name="connsiteY113" fmla="*/ 522481 h 1956638"/>
                <a:gd name="connsiteX114" fmla="*/ 1396466 w 2701985"/>
                <a:gd name="connsiteY114" fmla="*/ 559387 h 1956638"/>
                <a:gd name="connsiteX115" fmla="*/ 963302 w 2701985"/>
                <a:gd name="connsiteY115" fmla="*/ 448933 h 1956638"/>
                <a:gd name="connsiteX116" fmla="*/ 960001 w 2701985"/>
                <a:gd name="connsiteY116" fmla="*/ 445632 h 1956638"/>
                <a:gd name="connsiteX117" fmla="*/ 991890 w 2701985"/>
                <a:gd name="connsiteY117" fmla="*/ 406878 h 1956638"/>
                <a:gd name="connsiteX118" fmla="*/ 930424 w 2701985"/>
                <a:gd name="connsiteY118" fmla="*/ 493564 h 1956638"/>
                <a:gd name="connsiteX119" fmla="*/ 951221 w 2701985"/>
                <a:gd name="connsiteY119" fmla="*/ 464118 h 1956638"/>
                <a:gd name="connsiteX120" fmla="*/ 955644 w 2701985"/>
                <a:gd name="connsiteY120" fmla="*/ 465769 h 1956638"/>
                <a:gd name="connsiteX121" fmla="*/ 1393231 w 2701985"/>
                <a:gd name="connsiteY121" fmla="*/ 576948 h 1956638"/>
                <a:gd name="connsiteX122" fmla="*/ 1391250 w 2701985"/>
                <a:gd name="connsiteY122" fmla="*/ 591671 h 1956638"/>
                <a:gd name="connsiteX123" fmla="*/ 914645 w 2701985"/>
                <a:gd name="connsiteY123" fmla="*/ 516935 h 1956638"/>
                <a:gd name="connsiteX124" fmla="*/ 930424 w 2701985"/>
                <a:gd name="connsiteY124" fmla="*/ 493564 h 1956638"/>
                <a:gd name="connsiteX125" fmla="*/ 129854 w 2701985"/>
                <a:gd name="connsiteY125" fmla="*/ 742066 h 1956638"/>
                <a:gd name="connsiteX126" fmla="*/ 188745 w 2701985"/>
                <a:gd name="connsiteY126" fmla="*/ 672414 h 1956638"/>
                <a:gd name="connsiteX127" fmla="*/ 195083 w 2701985"/>
                <a:gd name="connsiteY127" fmla="*/ 684100 h 1956638"/>
                <a:gd name="connsiteX128" fmla="*/ 193697 w 2701985"/>
                <a:gd name="connsiteY128" fmla="*/ 685288 h 1956638"/>
                <a:gd name="connsiteX129" fmla="*/ 114339 w 2701985"/>
                <a:gd name="connsiteY129" fmla="*/ 810398 h 1956638"/>
                <a:gd name="connsiteX130" fmla="*/ 90506 w 2701985"/>
                <a:gd name="connsiteY130" fmla="*/ 794949 h 1956638"/>
                <a:gd name="connsiteX131" fmla="*/ 129854 w 2701985"/>
                <a:gd name="connsiteY131" fmla="*/ 742066 h 1956638"/>
                <a:gd name="connsiteX132" fmla="*/ 204854 w 2701985"/>
                <a:gd name="connsiteY132" fmla="*/ 699747 h 1956638"/>
                <a:gd name="connsiteX133" fmla="*/ 292266 w 2701985"/>
                <a:gd name="connsiteY133" fmla="*/ 773823 h 1956638"/>
                <a:gd name="connsiteX134" fmla="*/ 367398 w 2701985"/>
                <a:gd name="connsiteY134" fmla="*/ 798580 h 1956638"/>
                <a:gd name="connsiteX135" fmla="*/ 405425 w 2701985"/>
                <a:gd name="connsiteY135" fmla="*/ 802278 h 1956638"/>
                <a:gd name="connsiteX136" fmla="*/ 414404 w 2701985"/>
                <a:gd name="connsiteY136" fmla="*/ 804324 h 1956638"/>
                <a:gd name="connsiteX137" fmla="*/ 431041 w 2701985"/>
                <a:gd name="connsiteY137" fmla="*/ 868431 h 1956638"/>
                <a:gd name="connsiteX138" fmla="*/ 408462 w 2701985"/>
                <a:gd name="connsiteY138" fmla="*/ 877475 h 1956638"/>
                <a:gd name="connsiteX139" fmla="*/ 293784 w 2701985"/>
                <a:gd name="connsiteY139" fmla="*/ 889953 h 1956638"/>
                <a:gd name="connsiteX140" fmla="*/ 128996 w 2701985"/>
                <a:gd name="connsiteY140" fmla="*/ 819839 h 1956638"/>
                <a:gd name="connsiteX141" fmla="*/ 204854 w 2701985"/>
                <a:gd name="connsiteY141" fmla="*/ 699747 h 1956638"/>
                <a:gd name="connsiteX142" fmla="*/ 245061 w 2701985"/>
                <a:gd name="connsiteY142" fmla="*/ 1164006 h 1956638"/>
                <a:gd name="connsiteX143" fmla="*/ 143983 w 2701985"/>
                <a:gd name="connsiteY143" fmla="*/ 1114953 h 1956638"/>
                <a:gd name="connsiteX144" fmla="*/ 367794 w 2701985"/>
                <a:gd name="connsiteY144" fmla="*/ 1172919 h 1956638"/>
                <a:gd name="connsiteX145" fmla="*/ 695390 w 2701985"/>
                <a:gd name="connsiteY145" fmla="*/ 1174966 h 1956638"/>
                <a:gd name="connsiteX146" fmla="*/ 699153 w 2701985"/>
                <a:gd name="connsiteY146" fmla="*/ 1195168 h 1956638"/>
                <a:gd name="connsiteX147" fmla="*/ 245061 w 2701985"/>
                <a:gd name="connsiteY147" fmla="*/ 1164006 h 1956638"/>
                <a:gd name="connsiteX148" fmla="*/ 1023646 w 2701985"/>
                <a:gd name="connsiteY148" fmla="*/ 1889180 h 1956638"/>
                <a:gd name="connsiteX149" fmla="*/ 949240 w 2701985"/>
                <a:gd name="connsiteY149" fmla="*/ 1935593 h 1956638"/>
                <a:gd name="connsiteX150" fmla="*/ 806767 w 2701985"/>
                <a:gd name="connsiteY150" fmla="*/ 1842239 h 1956638"/>
                <a:gd name="connsiteX151" fmla="*/ 768409 w 2701985"/>
                <a:gd name="connsiteY151" fmla="*/ 1602319 h 1956638"/>
                <a:gd name="connsiteX152" fmla="*/ 1116273 w 2701985"/>
                <a:gd name="connsiteY152" fmla="*/ 1650185 h 1956638"/>
                <a:gd name="connsiteX153" fmla="*/ 1101286 w 2701985"/>
                <a:gd name="connsiteY153" fmla="*/ 1749942 h 1956638"/>
                <a:gd name="connsiteX154" fmla="*/ 1023646 w 2701985"/>
                <a:gd name="connsiteY154" fmla="*/ 1889180 h 1956638"/>
                <a:gd name="connsiteX155" fmla="*/ 1121026 w 2701985"/>
                <a:gd name="connsiteY155" fmla="*/ 1605290 h 1956638"/>
                <a:gd name="connsiteX156" fmla="*/ 1118188 w 2701985"/>
                <a:gd name="connsiteY156" fmla="*/ 1632359 h 1956638"/>
                <a:gd name="connsiteX157" fmla="*/ 768144 w 2701985"/>
                <a:gd name="connsiteY157" fmla="*/ 1584824 h 1956638"/>
                <a:gd name="connsiteX158" fmla="*/ 767617 w 2701985"/>
                <a:gd name="connsiteY158" fmla="*/ 1561915 h 1956638"/>
                <a:gd name="connsiteX159" fmla="*/ 767220 w 2701985"/>
                <a:gd name="connsiteY159" fmla="*/ 1545541 h 1956638"/>
                <a:gd name="connsiteX160" fmla="*/ 1122215 w 2701985"/>
                <a:gd name="connsiteY160" fmla="*/ 1595255 h 1956638"/>
                <a:gd name="connsiteX161" fmla="*/ 1121026 w 2701985"/>
                <a:gd name="connsiteY161" fmla="*/ 1605290 h 1956638"/>
                <a:gd name="connsiteX162" fmla="*/ 1162422 w 2701985"/>
                <a:gd name="connsiteY162" fmla="*/ 1389996 h 1956638"/>
                <a:gd name="connsiteX163" fmla="*/ 1124261 w 2701985"/>
                <a:gd name="connsiteY163" fmla="*/ 1577561 h 1956638"/>
                <a:gd name="connsiteX164" fmla="*/ 766758 w 2701985"/>
                <a:gd name="connsiteY164" fmla="*/ 1528178 h 1956638"/>
                <a:gd name="connsiteX165" fmla="*/ 753092 w 2701985"/>
                <a:gd name="connsiteY165" fmla="*/ 1316119 h 1956638"/>
                <a:gd name="connsiteX166" fmla="*/ 754940 w 2701985"/>
                <a:gd name="connsiteY166" fmla="*/ 1316053 h 1956638"/>
                <a:gd name="connsiteX167" fmla="*/ 1181436 w 2701985"/>
                <a:gd name="connsiteY167" fmla="*/ 1333680 h 1956638"/>
                <a:gd name="connsiteX168" fmla="*/ 1162422 w 2701985"/>
                <a:gd name="connsiteY168" fmla="*/ 1389996 h 1956638"/>
                <a:gd name="connsiteX169" fmla="*/ 1187774 w 2701985"/>
                <a:gd name="connsiteY169" fmla="*/ 1317373 h 1956638"/>
                <a:gd name="connsiteX170" fmla="*/ 751375 w 2701985"/>
                <a:gd name="connsiteY170" fmla="*/ 1298953 h 1956638"/>
                <a:gd name="connsiteX171" fmla="*/ 750451 w 2701985"/>
                <a:gd name="connsiteY171" fmla="*/ 1299349 h 1956638"/>
                <a:gd name="connsiteX172" fmla="*/ 737181 w 2701985"/>
                <a:gd name="connsiteY172" fmla="*/ 1236497 h 1956638"/>
                <a:gd name="connsiteX173" fmla="*/ 1209099 w 2701985"/>
                <a:gd name="connsiteY173" fmla="*/ 1265547 h 1956638"/>
                <a:gd name="connsiteX174" fmla="*/ 1187774 w 2701985"/>
                <a:gd name="connsiteY174" fmla="*/ 1317373 h 1956638"/>
                <a:gd name="connsiteX175" fmla="*/ 1248975 w 2701985"/>
                <a:gd name="connsiteY175" fmla="*/ 1169156 h 1956638"/>
                <a:gd name="connsiteX176" fmla="*/ 1215832 w 2701985"/>
                <a:gd name="connsiteY176" fmla="*/ 1249834 h 1956638"/>
                <a:gd name="connsiteX177" fmla="*/ 733087 w 2701985"/>
                <a:gd name="connsiteY177" fmla="*/ 1219596 h 1956638"/>
                <a:gd name="connsiteX178" fmla="*/ 706547 w 2701985"/>
                <a:gd name="connsiteY178" fmla="*/ 1057383 h 1956638"/>
                <a:gd name="connsiteX179" fmla="*/ 763985 w 2701985"/>
                <a:gd name="connsiteY179" fmla="*/ 935640 h 1956638"/>
                <a:gd name="connsiteX180" fmla="*/ 789932 w 2701985"/>
                <a:gd name="connsiteY180" fmla="*/ 929236 h 1956638"/>
                <a:gd name="connsiteX181" fmla="*/ 922370 w 2701985"/>
                <a:gd name="connsiteY181" fmla="*/ 920455 h 1956638"/>
                <a:gd name="connsiteX182" fmla="*/ 1193320 w 2701985"/>
                <a:gd name="connsiteY182" fmla="*/ 954060 h 1956638"/>
                <a:gd name="connsiteX183" fmla="*/ 1248975 w 2701985"/>
                <a:gd name="connsiteY183" fmla="*/ 1169156 h 1956638"/>
                <a:gd name="connsiteX184" fmla="*/ 1292813 w 2701985"/>
                <a:gd name="connsiteY184" fmla="*/ 1091515 h 1956638"/>
                <a:gd name="connsiteX185" fmla="*/ 1293539 w 2701985"/>
                <a:gd name="connsiteY185" fmla="*/ 1056458 h 1956638"/>
                <a:gd name="connsiteX186" fmla="*/ 1292813 w 2701985"/>
                <a:gd name="connsiteY186" fmla="*/ 1091515 h 1956638"/>
                <a:gd name="connsiteX187" fmla="*/ 1306083 w 2701985"/>
                <a:gd name="connsiteY187" fmla="*/ 1153377 h 1956638"/>
                <a:gd name="connsiteX188" fmla="*/ 1309847 w 2701985"/>
                <a:gd name="connsiteY188" fmla="*/ 1134033 h 1956638"/>
                <a:gd name="connsiteX189" fmla="*/ 2279826 w 2701985"/>
                <a:gd name="connsiteY189" fmla="*/ 986740 h 1956638"/>
                <a:gd name="connsiteX190" fmla="*/ 1306083 w 2701985"/>
                <a:gd name="connsiteY190" fmla="*/ 1153377 h 1956638"/>
                <a:gd name="connsiteX191" fmla="*/ 1312157 w 2701985"/>
                <a:gd name="connsiteY191" fmla="*/ 1116603 h 1956638"/>
                <a:gd name="connsiteX192" fmla="*/ 1313346 w 2701985"/>
                <a:gd name="connsiteY192" fmla="*/ 1085441 h 1956638"/>
                <a:gd name="connsiteX193" fmla="*/ 1313478 w 2701985"/>
                <a:gd name="connsiteY193" fmla="*/ 1055006 h 1956638"/>
                <a:gd name="connsiteX194" fmla="*/ 1211211 w 2701985"/>
                <a:gd name="connsiteY194" fmla="*/ 939931 h 1956638"/>
                <a:gd name="connsiteX195" fmla="*/ 1207778 w 2701985"/>
                <a:gd name="connsiteY195" fmla="*/ 938281 h 1956638"/>
                <a:gd name="connsiteX196" fmla="*/ 1206458 w 2701985"/>
                <a:gd name="connsiteY196" fmla="*/ 938017 h 1956638"/>
                <a:gd name="connsiteX197" fmla="*/ 1197215 w 2701985"/>
                <a:gd name="connsiteY197" fmla="*/ 934782 h 1956638"/>
                <a:gd name="connsiteX198" fmla="*/ 1171665 w 2701985"/>
                <a:gd name="connsiteY198" fmla="*/ 926661 h 1956638"/>
                <a:gd name="connsiteX199" fmla="*/ 1125582 w 2701985"/>
                <a:gd name="connsiteY199" fmla="*/ 918144 h 1956638"/>
                <a:gd name="connsiteX200" fmla="*/ 927915 w 2701985"/>
                <a:gd name="connsiteY200" fmla="*/ 901903 h 1956638"/>
                <a:gd name="connsiteX201" fmla="*/ 924020 w 2701985"/>
                <a:gd name="connsiteY201" fmla="*/ 902761 h 1956638"/>
                <a:gd name="connsiteX202" fmla="*/ 834100 w 2701985"/>
                <a:gd name="connsiteY202" fmla="*/ 903488 h 1956638"/>
                <a:gd name="connsiteX203" fmla="*/ 727608 w 2701985"/>
                <a:gd name="connsiteY203" fmla="*/ 937488 h 1956638"/>
                <a:gd name="connsiteX204" fmla="*/ 685553 w 2701985"/>
                <a:gd name="connsiteY204" fmla="*/ 1121555 h 1956638"/>
                <a:gd name="connsiteX205" fmla="*/ 692286 w 2701985"/>
                <a:gd name="connsiteY205" fmla="*/ 1157800 h 1956638"/>
                <a:gd name="connsiteX206" fmla="*/ 341055 w 2701985"/>
                <a:gd name="connsiteY206" fmla="*/ 1152057 h 1956638"/>
                <a:gd name="connsiteX207" fmla="*/ 48120 w 2701985"/>
                <a:gd name="connsiteY207" fmla="*/ 1014601 h 1956638"/>
                <a:gd name="connsiteX208" fmla="*/ 47592 w 2701985"/>
                <a:gd name="connsiteY208" fmla="*/ 1013743 h 1956638"/>
                <a:gd name="connsiteX209" fmla="*/ 48582 w 2701985"/>
                <a:gd name="connsiteY209" fmla="*/ 1004632 h 1956638"/>
                <a:gd name="connsiteX210" fmla="*/ 101861 w 2701985"/>
                <a:gd name="connsiteY210" fmla="*/ 861300 h 1956638"/>
                <a:gd name="connsiteX211" fmla="*/ 90241 w 2701985"/>
                <a:gd name="connsiteY211" fmla="*/ 848294 h 1956638"/>
                <a:gd name="connsiteX212" fmla="*/ 25871 w 2701985"/>
                <a:gd name="connsiteY212" fmla="*/ 949240 h 1956638"/>
                <a:gd name="connsiteX213" fmla="*/ 81527 w 2701985"/>
                <a:gd name="connsiteY213" fmla="*/ 812115 h 1956638"/>
                <a:gd name="connsiteX214" fmla="*/ 82121 w 2701985"/>
                <a:gd name="connsiteY214" fmla="*/ 811124 h 1956638"/>
                <a:gd name="connsiteX215" fmla="*/ 264075 w 2701985"/>
                <a:gd name="connsiteY215" fmla="*/ 903884 h 1956638"/>
                <a:gd name="connsiteX216" fmla="*/ 469796 w 2701985"/>
                <a:gd name="connsiteY216" fmla="*/ 877938 h 1956638"/>
                <a:gd name="connsiteX217" fmla="*/ 436125 w 2701985"/>
                <a:gd name="connsiteY217" fmla="*/ 790658 h 1956638"/>
                <a:gd name="connsiteX218" fmla="*/ 420082 w 2701985"/>
                <a:gd name="connsiteY218" fmla="*/ 787951 h 1956638"/>
                <a:gd name="connsiteX219" fmla="*/ 419026 w 2701985"/>
                <a:gd name="connsiteY219" fmla="*/ 787621 h 1956638"/>
                <a:gd name="connsiteX220" fmla="*/ 308044 w 2701985"/>
                <a:gd name="connsiteY220" fmla="*/ 751045 h 1956638"/>
                <a:gd name="connsiteX221" fmla="*/ 224264 w 2701985"/>
                <a:gd name="connsiteY221" fmla="*/ 640790 h 1956638"/>
                <a:gd name="connsiteX222" fmla="*/ 224924 w 2701985"/>
                <a:gd name="connsiteY222" fmla="*/ 638216 h 1956638"/>
                <a:gd name="connsiteX223" fmla="*/ 388458 w 2701985"/>
                <a:gd name="connsiteY223" fmla="*/ 547437 h 1956638"/>
                <a:gd name="connsiteX224" fmla="*/ 1001595 w 2701985"/>
                <a:gd name="connsiteY224" fmla="*/ 549021 h 1956638"/>
                <a:gd name="connsiteX225" fmla="*/ 1633811 w 2701985"/>
                <a:gd name="connsiteY225" fmla="*/ 635113 h 1956638"/>
                <a:gd name="connsiteX226" fmla="*/ 2277779 w 2701985"/>
                <a:gd name="connsiteY226" fmla="*/ 673009 h 1956638"/>
                <a:gd name="connsiteX227" fmla="*/ 2253484 w 2701985"/>
                <a:gd name="connsiteY227" fmla="*/ 727806 h 1956638"/>
                <a:gd name="connsiteX228" fmla="*/ 2261406 w 2701985"/>
                <a:gd name="connsiteY228" fmla="*/ 738831 h 1956638"/>
                <a:gd name="connsiteX229" fmla="*/ 2377735 w 2701985"/>
                <a:gd name="connsiteY229" fmla="*/ 785574 h 1956638"/>
                <a:gd name="connsiteX230" fmla="*/ 2546749 w 2701985"/>
                <a:gd name="connsiteY230" fmla="*/ 786234 h 1956638"/>
                <a:gd name="connsiteX231" fmla="*/ 2524236 w 2701985"/>
                <a:gd name="connsiteY231" fmla="*/ 843211 h 1956638"/>
                <a:gd name="connsiteX232" fmla="*/ 2511032 w 2701985"/>
                <a:gd name="connsiteY232" fmla="*/ 830535 h 1956638"/>
                <a:gd name="connsiteX233" fmla="*/ 2506344 w 2701985"/>
                <a:gd name="connsiteY233" fmla="*/ 828092 h 1956638"/>
                <a:gd name="connsiteX234" fmla="*/ 2474390 w 2701985"/>
                <a:gd name="connsiteY234" fmla="*/ 821358 h 1956638"/>
                <a:gd name="connsiteX235" fmla="*/ 2325975 w 2701985"/>
                <a:gd name="connsiteY235" fmla="*/ 837269 h 1956638"/>
                <a:gd name="connsiteX236" fmla="*/ 2260944 w 2701985"/>
                <a:gd name="connsiteY236" fmla="*/ 895367 h 1956638"/>
                <a:gd name="connsiteX237" fmla="*/ 2256455 w 2701985"/>
                <a:gd name="connsiteY237" fmla="*/ 909760 h 1956638"/>
                <a:gd name="connsiteX238" fmla="*/ 2297124 w 2701985"/>
                <a:gd name="connsiteY238" fmla="*/ 963105 h 1956638"/>
                <a:gd name="connsiteX239" fmla="*/ 1312157 w 2701985"/>
                <a:gd name="connsiteY239" fmla="*/ 1116603 h 1956638"/>
                <a:gd name="connsiteX240" fmla="*/ 469070 w 2701985"/>
                <a:gd name="connsiteY240" fmla="*/ 824725 h 1956638"/>
                <a:gd name="connsiteX241" fmla="*/ 469994 w 2701985"/>
                <a:gd name="connsiteY241" fmla="*/ 852916 h 1956638"/>
                <a:gd name="connsiteX242" fmla="*/ 469070 w 2701985"/>
                <a:gd name="connsiteY242" fmla="*/ 824725 h 1956638"/>
                <a:gd name="connsiteX243" fmla="*/ 2437617 w 2701985"/>
                <a:gd name="connsiteY243" fmla="*/ 1087752 h 1956638"/>
                <a:gd name="connsiteX244" fmla="*/ 2399192 w 2701985"/>
                <a:gd name="connsiteY244" fmla="*/ 1050516 h 1956638"/>
                <a:gd name="connsiteX245" fmla="*/ 2351063 w 2701985"/>
                <a:gd name="connsiteY245" fmla="*/ 991296 h 1956638"/>
                <a:gd name="connsiteX246" fmla="*/ 2438738 w 2701985"/>
                <a:gd name="connsiteY246" fmla="*/ 1086432 h 1956638"/>
                <a:gd name="connsiteX247" fmla="*/ 2437617 w 2701985"/>
                <a:gd name="connsiteY247" fmla="*/ 1087752 h 1956638"/>
                <a:gd name="connsiteX248" fmla="*/ 2449962 w 2701985"/>
                <a:gd name="connsiteY248" fmla="*/ 1072963 h 1956638"/>
                <a:gd name="connsiteX249" fmla="*/ 2376349 w 2701985"/>
                <a:gd name="connsiteY249" fmla="*/ 993870 h 1956638"/>
                <a:gd name="connsiteX250" fmla="*/ 2298312 w 2701985"/>
                <a:gd name="connsiteY250" fmla="*/ 888567 h 1956638"/>
                <a:gd name="connsiteX251" fmla="*/ 2391138 w 2701985"/>
                <a:gd name="connsiteY251" fmla="*/ 847700 h 1956638"/>
                <a:gd name="connsiteX252" fmla="*/ 2475512 w 2701985"/>
                <a:gd name="connsiteY252" fmla="*/ 839645 h 1956638"/>
                <a:gd name="connsiteX253" fmla="*/ 2503637 w 2701985"/>
                <a:gd name="connsiteY253" fmla="*/ 849681 h 1956638"/>
                <a:gd name="connsiteX254" fmla="*/ 2612242 w 2701985"/>
                <a:gd name="connsiteY254" fmla="*/ 998690 h 1956638"/>
                <a:gd name="connsiteX255" fmla="*/ 2449962 w 2701985"/>
                <a:gd name="connsiteY255" fmla="*/ 1072963 h 1956638"/>
                <a:gd name="connsiteX256" fmla="*/ 2462044 w 2701985"/>
                <a:gd name="connsiteY256" fmla="*/ 1085507 h 1956638"/>
                <a:gd name="connsiteX257" fmla="*/ 2625116 w 2701985"/>
                <a:gd name="connsiteY257" fmla="*/ 1016251 h 1956638"/>
                <a:gd name="connsiteX258" fmla="*/ 2632378 w 2701985"/>
                <a:gd name="connsiteY258" fmla="*/ 1026221 h 1956638"/>
                <a:gd name="connsiteX259" fmla="*/ 2643734 w 2701985"/>
                <a:gd name="connsiteY259" fmla="*/ 1041207 h 1956638"/>
                <a:gd name="connsiteX260" fmla="*/ 2500864 w 2701985"/>
                <a:gd name="connsiteY260" fmla="*/ 1125780 h 1956638"/>
                <a:gd name="connsiteX261" fmla="*/ 2462044 w 2701985"/>
                <a:gd name="connsiteY261" fmla="*/ 1085507 h 1956638"/>
                <a:gd name="connsiteX262" fmla="*/ 2668953 w 2701985"/>
                <a:gd name="connsiteY262" fmla="*/ 1170410 h 1956638"/>
                <a:gd name="connsiteX263" fmla="*/ 2659381 w 2701985"/>
                <a:gd name="connsiteY263" fmla="*/ 1171599 h 1956638"/>
                <a:gd name="connsiteX264" fmla="*/ 2638386 w 2701985"/>
                <a:gd name="connsiteY264" fmla="*/ 1184209 h 1956638"/>
                <a:gd name="connsiteX265" fmla="*/ 2572695 w 2701985"/>
                <a:gd name="connsiteY265" fmla="*/ 1179455 h 1956638"/>
                <a:gd name="connsiteX266" fmla="*/ 2513804 w 2701985"/>
                <a:gd name="connsiteY266" fmla="*/ 1137862 h 1956638"/>
                <a:gd name="connsiteX267" fmla="*/ 2656344 w 2701985"/>
                <a:gd name="connsiteY267" fmla="*/ 1057713 h 1956638"/>
                <a:gd name="connsiteX268" fmla="*/ 2686119 w 2701985"/>
                <a:gd name="connsiteY268" fmla="*/ 1121489 h 1956638"/>
                <a:gd name="connsiteX269" fmla="*/ 2668953 w 2701985"/>
                <a:gd name="connsiteY269" fmla="*/ 1170410 h 195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</a:cxnLst>
              <a:rect l="l" t="t" r="r" b="b"/>
              <a:pathLst>
                <a:path w="2701985" h="1956638">
                  <a:moveTo>
                    <a:pt x="2685789" y="1072897"/>
                  </a:moveTo>
                  <a:cubicBezTo>
                    <a:pt x="2681036" y="1064513"/>
                    <a:pt x="2676084" y="1056260"/>
                    <a:pt x="2670934" y="1048074"/>
                  </a:cubicBezTo>
                  <a:cubicBezTo>
                    <a:pt x="2670934" y="1044971"/>
                    <a:pt x="2669416" y="1042000"/>
                    <a:pt x="2666379" y="1040811"/>
                  </a:cubicBezTo>
                  <a:cubicBezTo>
                    <a:pt x="2658324" y="1028135"/>
                    <a:pt x="2649939" y="1015591"/>
                    <a:pt x="2641225" y="1003179"/>
                  </a:cubicBezTo>
                  <a:cubicBezTo>
                    <a:pt x="2641027" y="1002783"/>
                    <a:pt x="2640763" y="1002387"/>
                    <a:pt x="2640433" y="1002057"/>
                  </a:cubicBezTo>
                  <a:cubicBezTo>
                    <a:pt x="2606696" y="953796"/>
                    <a:pt x="2569064" y="907251"/>
                    <a:pt x="2533677" y="860640"/>
                  </a:cubicBezTo>
                  <a:cubicBezTo>
                    <a:pt x="2535393" y="859782"/>
                    <a:pt x="2536846" y="858329"/>
                    <a:pt x="2537704" y="856085"/>
                  </a:cubicBezTo>
                  <a:cubicBezTo>
                    <a:pt x="2547673" y="830865"/>
                    <a:pt x="2557642" y="805711"/>
                    <a:pt x="2567545" y="780491"/>
                  </a:cubicBezTo>
                  <a:cubicBezTo>
                    <a:pt x="2570912" y="780359"/>
                    <a:pt x="2574346" y="778576"/>
                    <a:pt x="2575864" y="774681"/>
                  </a:cubicBezTo>
                  <a:cubicBezTo>
                    <a:pt x="2597057" y="721468"/>
                    <a:pt x="2618448" y="668387"/>
                    <a:pt x="2639442" y="615042"/>
                  </a:cubicBezTo>
                  <a:cubicBezTo>
                    <a:pt x="2657466" y="569224"/>
                    <a:pt x="2676348" y="521755"/>
                    <a:pt x="2676744" y="471777"/>
                  </a:cubicBezTo>
                  <a:cubicBezTo>
                    <a:pt x="2676810" y="462006"/>
                    <a:pt x="2675952" y="452235"/>
                    <a:pt x="2674301" y="442595"/>
                  </a:cubicBezTo>
                  <a:cubicBezTo>
                    <a:pt x="2671793" y="393542"/>
                    <a:pt x="2650468" y="346601"/>
                    <a:pt x="2602009" y="328643"/>
                  </a:cubicBezTo>
                  <a:cubicBezTo>
                    <a:pt x="2601151" y="327785"/>
                    <a:pt x="2600226" y="327191"/>
                    <a:pt x="2599037" y="326861"/>
                  </a:cubicBezTo>
                  <a:cubicBezTo>
                    <a:pt x="2597321" y="324418"/>
                    <a:pt x="2594482" y="322701"/>
                    <a:pt x="2590719" y="323296"/>
                  </a:cubicBezTo>
                  <a:cubicBezTo>
                    <a:pt x="2504693" y="336434"/>
                    <a:pt x="2438541" y="384893"/>
                    <a:pt x="2392260" y="457516"/>
                  </a:cubicBezTo>
                  <a:cubicBezTo>
                    <a:pt x="2373378" y="487160"/>
                    <a:pt x="2355750" y="517661"/>
                    <a:pt x="2338981" y="548757"/>
                  </a:cubicBezTo>
                  <a:cubicBezTo>
                    <a:pt x="2334954" y="543674"/>
                    <a:pt x="2330266" y="538722"/>
                    <a:pt x="2325050" y="534034"/>
                  </a:cubicBezTo>
                  <a:cubicBezTo>
                    <a:pt x="2324721" y="533704"/>
                    <a:pt x="2324390" y="533440"/>
                    <a:pt x="2323994" y="533110"/>
                  </a:cubicBezTo>
                  <a:cubicBezTo>
                    <a:pt x="2288739" y="502014"/>
                    <a:pt x="2230311" y="482142"/>
                    <a:pt x="2189972" y="499968"/>
                  </a:cubicBezTo>
                  <a:cubicBezTo>
                    <a:pt x="2133194" y="525056"/>
                    <a:pt x="2146596" y="602366"/>
                    <a:pt x="2166997" y="650429"/>
                  </a:cubicBezTo>
                  <a:cubicBezTo>
                    <a:pt x="1930575" y="639470"/>
                    <a:pt x="1694088" y="626662"/>
                    <a:pt x="1458790" y="600187"/>
                  </a:cubicBezTo>
                  <a:cubicBezTo>
                    <a:pt x="1447698" y="598933"/>
                    <a:pt x="1436607" y="597547"/>
                    <a:pt x="1425581" y="596160"/>
                  </a:cubicBezTo>
                  <a:cubicBezTo>
                    <a:pt x="1440172" y="466891"/>
                    <a:pt x="1508372" y="349506"/>
                    <a:pt x="1514247" y="218652"/>
                  </a:cubicBezTo>
                  <a:cubicBezTo>
                    <a:pt x="1517614" y="143521"/>
                    <a:pt x="1494507" y="23560"/>
                    <a:pt x="1409076" y="3160"/>
                  </a:cubicBezTo>
                  <a:cubicBezTo>
                    <a:pt x="1408944" y="3094"/>
                    <a:pt x="1408812" y="2962"/>
                    <a:pt x="1408680" y="2896"/>
                  </a:cubicBezTo>
                  <a:cubicBezTo>
                    <a:pt x="1406369" y="1311"/>
                    <a:pt x="1404058" y="1113"/>
                    <a:pt x="1402078" y="1708"/>
                  </a:cubicBezTo>
                  <a:cubicBezTo>
                    <a:pt x="1398909" y="1179"/>
                    <a:pt x="1395674" y="783"/>
                    <a:pt x="1392373" y="519"/>
                  </a:cubicBezTo>
                  <a:cubicBezTo>
                    <a:pt x="1347940" y="-3046"/>
                    <a:pt x="1292087" y="12007"/>
                    <a:pt x="1255842" y="37755"/>
                  </a:cubicBezTo>
                  <a:cubicBezTo>
                    <a:pt x="1211475" y="69247"/>
                    <a:pt x="1183680" y="120875"/>
                    <a:pt x="1153113" y="164515"/>
                  </a:cubicBezTo>
                  <a:cubicBezTo>
                    <a:pt x="1069398" y="284079"/>
                    <a:pt x="979214" y="399022"/>
                    <a:pt x="883483" y="509211"/>
                  </a:cubicBezTo>
                  <a:cubicBezTo>
                    <a:pt x="882559" y="510267"/>
                    <a:pt x="881965" y="511323"/>
                    <a:pt x="881634" y="512512"/>
                  </a:cubicBezTo>
                  <a:cubicBezTo>
                    <a:pt x="839975" y="507362"/>
                    <a:pt x="798250" y="503071"/>
                    <a:pt x="756393" y="500034"/>
                  </a:cubicBezTo>
                  <a:cubicBezTo>
                    <a:pt x="548427" y="484981"/>
                    <a:pt x="313920" y="503005"/>
                    <a:pt x="167024" y="668321"/>
                  </a:cubicBezTo>
                  <a:cubicBezTo>
                    <a:pt x="133683" y="705887"/>
                    <a:pt x="104436" y="746820"/>
                    <a:pt x="74924" y="787357"/>
                  </a:cubicBezTo>
                  <a:cubicBezTo>
                    <a:pt x="49110" y="822876"/>
                    <a:pt x="11941" y="861036"/>
                    <a:pt x="2632" y="905468"/>
                  </a:cubicBezTo>
                  <a:cubicBezTo>
                    <a:pt x="-3376" y="933989"/>
                    <a:pt x="1311" y="961982"/>
                    <a:pt x="12535" y="987928"/>
                  </a:cubicBezTo>
                  <a:cubicBezTo>
                    <a:pt x="14251" y="993474"/>
                    <a:pt x="16232" y="999086"/>
                    <a:pt x="18675" y="1004698"/>
                  </a:cubicBezTo>
                  <a:cubicBezTo>
                    <a:pt x="49837" y="1075208"/>
                    <a:pt x="119555" y="1126837"/>
                    <a:pt x="187292" y="1158923"/>
                  </a:cubicBezTo>
                  <a:cubicBezTo>
                    <a:pt x="343828" y="1233130"/>
                    <a:pt x="533572" y="1237422"/>
                    <a:pt x="702322" y="1212070"/>
                  </a:cubicBezTo>
                  <a:cubicBezTo>
                    <a:pt x="721930" y="1318231"/>
                    <a:pt x="739162" y="1422940"/>
                    <a:pt x="739492" y="1533063"/>
                  </a:cubicBezTo>
                  <a:cubicBezTo>
                    <a:pt x="739822" y="1639357"/>
                    <a:pt x="742925" y="1749876"/>
                    <a:pt x="788017" y="1848313"/>
                  </a:cubicBezTo>
                  <a:cubicBezTo>
                    <a:pt x="802278" y="1881324"/>
                    <a:pt x="821688" y="1911561"/>
                    <a:pt x="851925" y="1933018"/>
                  </a:cubicBezTo>
                  <a:cubicBezTo>
                    <a:pt x="882031" y="1954409"/>
                    <a:pt x="916758" y="1960945"/>
                    <a:pt x="950362" y="1953947"/>
                  </a:cubicBezTo>
                  <a:cubicBezTo>
                    <a:pt x="957162" y="1953353"/>
                    <a:pt x="963831" y="1952363"/>
                    <a:pt x="970499" y="1950778"/>
                  </a:cubicBezTo>
                  <a:cubicBezTo>
                    <a:pt x="972545" y="1954871"/>
                    <a:pt x="977365" y="1957710"/>
                    <a:pt x="982515" y="1954871"/>
                  </a:cubicBezTo>
                  <a:cubicBezTo>
                    <a:pt x="998294" y="1946288"/>
                    <a:pt x="1012356" y="1936451"/>
                    <a:pt x="1025032" y="1925558"/>
                  </a:cubicBezTo>
                  <a:cubicBezTo>
                    <a:pt x="1036784" y="1917305"/>
                    <a:pt x="1047876" y="1907468"/>
                    <a:pt x="1057977" y="1896179"/>
                  </a:cubicBezTo>
                  <a:cubicBezTo>
                    <a:pt x="1116141" y="1831610"/>
                    <a:pt x="1138258" y="1744462"/>
                    <a:pt x="1150868" y="1660682"/>
                  </a:cubicBezTo>
                  <a:cubicBezTo>
                    <a:pt x="1166647" y="1555709"/>
                    <a:pt x="1179323" y="1455621"/>
                    <a:pt x="1213852" y="1355797"/>
                  </a:cubicBezTo>
                  <a:cubicBezTo>
                    <a:pt x="1237488" y="1311365"/>
                    <a:pt x="1264226" y="1267791"/>
                    <a:pt x="1283702" y="1221775"/>
                  </a:cubicBezTo>
                  <a:cubicBezTo>
                    <a:pt x="1290436" y="1205930"/>
                    <a:pt x="1296576" y="1188830"/>
                    <a:pt x="1301528" y="1171137"/>
                  </a:cubicBezTo>
                  <a:cubicBezTo>
                    <a:pt x="1643780" y="1134165"/>
                    <a:pt x="2003529" y="1149218"/>
                    <a:pt x="2317524" y="987268"/>
                  </a:cubicBezTo>
                  <a:cubicBezTo>
                    <a:pt x="2356543" y="1033219"/>
                    <a:pt x="2398664" y="1076330"/>
                    <a:pt x="2444614" y="1115679"/>
                  </a:cubicBezTo>
                  <a:cubicBezTo>
                    <a:pt x="2484756" y="1150076"/>
                    <a:pt x="2534931" y="1192527"/>
                    <a:pt x="2589794" y="1202497"/>
                  </a:cubicBezTo>
                  <a:cubicBezTo>
                    <a:pt x="2605904" y="1206722"/>
                    <a:pt x="2622343" y="1207118"/>
                    <a:pt x="2638782" y="1202034"/>
                  </a:cubicBezTo>
                  <a:cubicBezTo>
                    <a:pt x="2639244" y="1201968"/>
                    <a:pt x="2639640" y="1201902"/>
                    <a:pt x="2640102" y="1201836"/>
                  </a:cubicBezTo>
                  <a:cubicBezTo>
                    <a:pt x="2706123" y="1186784"/>
                    <a:pt x="2715763" y="1125846"/>
                    <a:pt x="2685789" y="1072897"/>
                  </a:cubicBezTo>
                  <a:close/>
                  <a:moveTo>
                    <a:pt x="2656344" y="451376"/>
                  </a:moveTo>
                  <a:cubicBezTo>
                    <a:pt x="2655023" y="488150"/>
                    <a:pt x="2644262" y="527102"/>
                    <a:pt x="2634161" y="557010"/>
                  </a:cubicBezTo>
                  <a:cubicBezTo>
                    <a:pt x="2610129" y="628708"/>
                    <a:pt x="2582334" y="698955"/>
                    <a:pt x="2551766" y="768079"/>
                  </a:cubicBezTo>
                  <a:cubicBezTo>
                    <a:pt x="2551040" y="768013"/>
                    <a:pt x="2550314" y="767881"/>
                    <a:pt x="2549522" y="768079"/>
                  </a:cubicBezTo>
                  <a:cubicBezTo>
                    <a:pt x="2503373" y="776860"/>
                    <a:pt x="2456763" y="779500"/>
                    <a:pt x="2410086" y="773426"/>
                  </a:cubicBezTo>
                  <a:cubicBezTo>
                    <a:pt x="2388233" y="770587"/>
                    <a:pt x="2358655" y="766428"/>
                    <a:pt x="2331388" y="758110"/>
                  </a:cubicBezTo>
                  <a:cubicBezTo>
                    <a:pt x="2332511" y="757251"/>
                    <a:pt x="2333501" y="756129"/>
                    <a:pt x="2334161" y="754610"/>
                  </a:cubicBezTo>
                  <a:cubicBezTo>
                    <a:pt x="2368955" y="678620"/>
                    <a:pt x="2403682" y="602564"/>
                    <a:pt x="2438475" y="526574"/>
                  </a:cubicBezTo>
                  <a:cubicBezTo>
                    <a:pt x="2470759" y="456064"/>
                    <a:pt x="2506278" y="379281"/>
                    <a:pt x="2581806" y="349638"/>
                  </a:cubicBezTo>
                  <a:cubicBezTo>
                    <a:pt x="2630860" y="364229"/>
                    <a:pt x="2651788" y="405426"/>
                    <a:pt x="2656344" y="451376"/>
                  </a:cubicBezTo>
                  <a:close/>
                  <a:moveTo>
                    <a:pt x="2391336" y="492771"/>
                  </a:moveTo>
                  <a:cubicBezTo>
                    <a:pt x="2427317" y="432098"/>
                    <a:pt x="2470957" y="384365"/>
                    <a:pt x="2531300" y="358419"/>
                  </a:cubicBezTo>
                  <a:cubicBezTo>
                    <a:pt x="2493140" y="387270"/>
                    <a:pt x="2466005" y="429061"/>
                    <a:pt x="2443954" y="473889"/>
                  </a:cubicBezTo>
                  <a:cubicBezTo>
                    <a:pt x="2399390" y="564272"/>
                    <a:pt x="2359579" y="657296"/>
                    <a:pt x="2317656" y="748933"/>
                  </a:cubicBezTo>
                  <a:cubicBezTo>
                    <a:pt x="2316930" y="750451"/>
                    <a:pt x="2316798" y="751838"/>
                    <a:pt x="2316930" y="753158"/>
                  </a:cubicBezTo>
                  <a:cubicBezTo>
                    <a:pt x="2299500" y="746490"/>
                    <a:pt x="2283986" y="737709"/>
                    <a:pt x="2273290" y="725957"/>
                  </a:cubicBezTo>
                  <a:cubicBezTo>
                    <a:pt x="2308017" y="646006"/>
                    <a:pt x="2346904" y="567837"/>
                    <a:pt x="2391336" y="492771"/>
                  </a:cubicBezTo>
                  <a:close/>
                  <a:moveTo>
                    <a:pt x="2314818" y="547899"/>
                  </a:moveTo>
                  <a:cubicBezTo>
                    <a:pt x="2319967" y="552586"/>
                    <a:pt x="2324457" y="557472"/>
                    <a:pt x="2327758" y="562357"/>
                  </a:cubicBezTo>
                  <a:cubicBezTo>
                    <a:pt x="2328550" y="563480"/>
                    <a:pt x="2329408" y="564338"/>
                    <a:pt x="2330465" y="564998"/>
                  </a:cubicBezTo>
                  <a:cubicBezTo>
                    <a:pt x="2314686" y="595038"/>
                    <a:pt x="2299633" y="625540"/>
                    <a:pt x="2285306" y="656371"/>
                  </a:cubicBezTo>
                  <a:cubicBezTo>
                    <a:pt x="2284514" y="656107"/>
                    <a:pt x="2283853" y="655777"/>
                    <a:pt x="2282863" y="655777"/>
                  </a:cubicBezTo>
                  <a:cubicBezTo>
                    <a:pt x="2250777" y="654325"/>
                    <a:pt x="2218691" y="652872"/>
                    <a:pt x="2186605" y="651420"/>
                  </a:cubicBezTo>
                  <a:cubicBezTo>
                    <a:pt x="2178220" y="633990"/>
                    <a:pt x="2170100" y="610553"/>
                    <a:pt x="2167723" y="587643"/>
                  </a:cubicBezTo>
                  <a:cubicBezTo>
                    <a:pt x="2167986" y="587511"/>
                    <a:pt x="2168251" y="587445"/>
                    <a:pt x="2168515" y="587313"/>
                  </a:cubicBezTo>
                  <a:cubicBezTo>
                    <a:pt x="2190566" y="571534"/>
                    <a:pt x="2214796" y="562159"/>
                    <a:pt x="2241138" y="555953"/>
                  </a:cubicBezTo>
                  <a:cubicBezTo>
                    <a:pt x="2262132" y="550936"/>
                    <a:pt x="2293426" y="540967"/>
                    <a:pt x="2314818" y="547899"/>
                  </a:cubicBezTo>
                  <a:close/>
                  <a:moveTo>
                    <a:pt x="2201592" y="514690"/>
                  </a:moveTo>
                  <a:cubicBezTo>
                    <a:pt x="2224369" y="504853"/>
                    <a:pt x="2259030" y="513238"/>
                    <a:pt x="2287287" y="528621"/>
                  </a:cubicBezTo>
                  <a:cubicBezTo>
                    <a:pt x="2270188" y="530271"/>
                    <a:pt x="2252692" y="535223"/>
                    <a:pt x="2237573" y="538788"/>
                  </a:cubicBezTo>
                  <a:cubicBezTo>
                    <a:pt x="2212287" y="544796"/>
                    <a:pt x="2188915" y="553709"/>
                    <a:pt x="2167194" y="567309"/>
                  </a:cubicBezTo>
                  <a:cubicBezTo>
                    <a:pt x="2168845" y="544730"/>
                    <a:pt x="2178286" y="524792"/>
                    <a:pt x="2201592" y="514690"/>
                  </a:cubicBezTo>
                  <a:close/>
                  <a:moveTo>
                    <a:pt x="1203355" y="122592"/>
                  </a:moveTo>
                  <a:cubicBezTo>
                    <a:pt x="1240656" y="69181"/>
                    <a:pt x="1278883" y="36501"/>
                    <a:pt x="1343715" y="22636"/>
                  </a:cubicBezTo>
                  <a:cubicBezTo>
                    <a:pt x="1368473" y="17355"/>
                    <a:pt x="1389468" y="18015"/>
                    <a:pt x="1407293" y="23230"/>
                  </a:cubicBezTo>
                  <a:cubicBezTo>
                    <a:pt x="1483944" y="78820"/>
                    <a:pt x="1496950" y="157913"/>
                    <a:pt x="1484670" y="243476"/>
                  </a:cubicBezTo>
                  <a:cubicBezTo>
                    <a:pt x="1400427" y="178380"/>
                    <a:pt x="1299415" y="141804"/>
                    <a:pt x="1192659" y="137909"/>
                  </a:cubicBezTo>
                  <a:cubicBezTo>
                    <a:pt x="1196224" y="132825"/>
                    <a:pt x="1199789" y="127742"/>
                    <a:pt x="1203355" y="122592"/>
                  </a:cubicBezTo>
                  <a:close/>
                  <a:moveTo>
                    <a:pt x="1181106" y="154480"/>
                  </a:moveTo>
                  <a:cubicBezTo>
                    <a:pt x="1181898" y="154744"/>
                    <a:pt x="1182624" y="155008"/>
                    <a:pt x="1183615" y="155074"/>
                  </a:cubicBezTo>
                  <a:cubicBezTo>
                    <a:pt x="1293341" y="157451"/>
                    <a:pt x="1396070" y="195017"/>
                    <a:pt x="1481435" y="263085"/>
                  </a:cubicBezTo>
                  <a:cubicBezTo>
                    <a:pt x="1477672" y="283815"/>
                    <a:pt x="1472588" y="304876"/>
                    <a:pt x="1466712" y="325936"/>
                  </a:cubicBezTo>
                  <a:cubicBezTo>
                    <a:pt x="1438785" y="289295"/>
                    <a:pt x="1379366" y="266121"/>
                    <a:pt x="1342131" y="249484"/>
                  </a:cubicBezTo>
                  <a:cubicBezTo>
                    <a:pt x="1280996" y="222218"/>
                    <a:pt x="1216163" y="205976"/>
                    <a:pt x="1149746" y="199110"/>
                  </a:cubicBezTo>
                  <a:cubicBezTo>
                    <a:pt x="1160243" y="184255"/>
                    <a:pt x="1170740" y="169401"/>
                    <a:pt x="1181106" y="154480"/>
                  </a:cubicBezTo>
                  <a:close/>
                  <a:moveTo>
                    <a:pt x="1105842" y="260246"/>
                  </a:moveTo>
                  <a:cubicBezTo>
                    <a:pt x="1116801" y="245391"/>
                    <a:pt x="1127497" y="230404"/>
                    <a:pt x="1138192" y="215417"/>
                  </a:cubicBezTo>
                  <a:cubicBezTo>
                    <a:pt x="1195102" y="220501"/>
                    <a:pt x="1250758" y="232451"/>
                    <a:pt x="1304235" y="252719"/>
                  </a:cubicBezTo>
                  <a:cubicBezTo>
                    <a:pt x="1331897" y="263217"/>
                    <a:pt x="1358768" y="275628"/>
                    <a:pt x="1384516" y="290087"/>
                  </a:cubicBezTo>
                  <a:cubicBezTo>
                    <a:pt x="1407690" y="303093"/>
                    <a:pt x="1447566" y="321579"/>
                    <a:pt x="1460308" y="348252"/>
                  </a:cubicBezTo>
                  <a:cubicBezTo>
                    <a:pt x="1444331" y="401927"/>
                    <a:pt x="1424723" y="455470"/>
                    <a:pt x="1410198" y="505051"/>
                  </a:cubicBezTo>
                  <a:cubicBezTo>
                    <a:pt x="1288258" y="429919"/>
                    <a:pt x="1149151" y="390109"/>
                    <a:pt x="1005688" y="389911"/>
                  </a:cubicBezTo>
                  <a:cubicBezTo>
                    <a:pt x="1039887" y="347393"/>
                    <a:pt x="1073360" y="304216"/>
                    <a:pt x="1105842" y="260246"/>
                  </a:cubicBezTo>
                  <a:close/>
                  <a:moveTo>
                    <a:pt x="991890" y="406878"/>
                  </a:moveTo>
                  <a:cubicBezTo>
                    <a:pt x="992616" y="407076"/>
                    <a:pt x="993276" y="407340"/>
                    <a:pt x="994200" y="407340"/>
                  </a:cubicBezTo>
                  <a:cubicBezTo>
                    <a:pt x="1140371" y="405558"/>
                    <a:pt x="1281722" y="445170"/>
                    <a:pt x="1405379" y="522481"/>
                  </a:cubicBezTo>
                  <a:cubicBezTo>
                    <a:pt x="1401946" y="535091"/>
                    <a:pt x="1398909" y="547437"/>
                    <a:pt x="1396466" y="559387"/>
                  </a:cubicBezTo>
                  <a:cubicBezTo>
                    <a:pt x="1258944" y="498845"/>
                    <a:pt x="1113170" y="461676"/>
                    <a:pt x="963302" y="448933"/>
                  </a:cubicBezTo>
                  <a:cubicBezTo>
                    <a:pt x="962576" y="447547"/>
                    <a:pt x="961388" y="446425"/>
                    <a:pt x="960001" y="445632"/>
                  </a:cubicBezTo>
                  <a:cubicBezTo>
                    <a:pt x="970631" y="432758"/>
                    <a:pt x="981326" y="419884"/>
                    <a:pt x="991890" y="406878"/>
                  </a:cubicBezTo>
                  <a:close/>
                  <a:moveTo>
                    <a:pt x="930424" y="493564"/>
                  </a:moveTo>
                  <a:cubicBezTo>
                    <a:pt x="935508" y="482934"/>
                    <a:pt x="940525" y="469796"/>
                    <a:pt x="951221" y="464118"/>
                  </a:cubicBezTo>
                  <a:cubicBezTo>
                    <a:pt x="952409" y="464977"/>
                    <a:pt x="953796" y="465637"/>
                    <a:pt x="955644" y="465769"/>
                  </a:cubicBezTo>
                  <a:cubicBezTo>
                    <a:pt x="1107294" y="477917"/>
                    <a:pt x="1254323" y="515483"/>
                    <a:pt x="1393231" y="576948"/>
                  </a:cubicBezTo>
                  <a:cubicBezTo>
                    <a:pt x="1392439" y="581900"/>
                    <a:pt x="1391778" y="586851"/>
                    <a:pt x="1391250" y="591671"/>
                  </a:cubicBezTo>
                  <a:cubicBezTo>
                    <a:pt x="1232008" y="570214"/>
                    <a:pt x="1073887" y="538194"/>
                    <a:pt x="914645" y="516935"/>
                  </a:cubicBezTo>
                  <a:cubicBezTo>
                    <a:pt x="921511" y="510399"/>
                    <a:pt x="926265" y="502344"/>
                    <a:pt x="930424" y="493564"/>
                  </a:cubicBezTo>
                  <a:close/>
                  <a:moveTo>
                    <a:pt x="129854" y="742066"/>
                  </a:moveTo>
                  <a:cubicBezTo>
                    <a:pt x="148604" y="717111"/>
                    <a:pt x="168080" y="693871"/>
                    <a:pt x="188745" y="672414"/>
                  </a:cubicBezTo>
                  <a:cubicBezTo>
                    <a:pt x="190725" y="676442"/>
                    <a:pt x="192904" y="680271"/>
                    <a:pt x="195083" y="684100"/>
                  </a:cubicBezTo>
                  <a:cubicBezTo>
                    <a:pt x="194620" y="684496"/>
                    <a:pt x="194093" y="684760"/>
                    <a:pt x="193697" y="685288"/>
                  </a:cubicBezTo>
                  <a:cubicBezTo>
                    <a:pt x="163987" y="724901"/>
                    <a:pt x="137644" y="766692"/>
                    <a:pt x="114339" y="810398"/>
                  </a:cubicBezTo>
                  <a:cubicBezTo>
                    <a:pt x="106417" y="805182"/>
                    <a:pt x="98428" y="800033"/>
                    <a:pt x="90506" y="794949"/>
                  </a:cubicBezTo>
                  <a:cubicBezTo>
                    <a:pt x="103512" y="777256"/>
                    <a:pt x="116650" y="759562"/>
                    <a:pt x="129854" y="742066"/>
                  </a:cubicBezTo>
                  <a:close/>
                  <a:moveTo>
                    <a:pt x="204854" y="699747"/>
                  </a:moveTo>
                  <a:cubicBezTo>
                    <a:pt x="226707" y="731503"/>
                    <a:pt x="256548" y="756459"/>
                    <a:pt x="292266" y="773823"/>
                  </a:cubicBezTo>
                  <a:cubicBezTo>
                    <a:pt x="316099" y="785442"/>
                    <a:pt x="341451" y="793299"/>
                    <a:pt x="367398" y="798580"/>
                  </a:cubicBezTo>
                  <a:cubicBezTo>
                    <a:pt x="378489" y="800891"/>
                    <a:pt x="391957" y="801353"/>
                    <a:pt x="405425" y="802278"/>
                  </a:cubicBezTo>
                  <a:cubicBezTo>
                    <a:pt x="408462" y="802872"/>
                    <a:pt x="411433" y="803532"/>
                    <a:pt x="414404" y="804324"/>
                  </a:cubicBezTo>
                  <a:cubicBezTo>
                    <a:pt x="446755" y="808021"/>
                    <a:pt x="452300" y="829412"/>
                    <a:pt x="431041" y="868431"/>
                  </a:cubicBezTo>
                  <a:cubicBezTo>
                    <a:pt x="423515" y="871467"/>
                    <a:pt x="415989" y="874504"/>
                    <a:pt x="408462" y="877475"/>
                  </a:cubicBezTo>
                  <a:cubicBezTo>
                    <a:pt x="372019" y="889953"/>
                    <a:pt x="332076" y="893915"/>
                    <a:pt x="293784" y="889953"/>
                  </a:cubicBezTo>
                  <a:cubicBezTo>
                    <a:pt x="232120" y="883483"/>
                    <a:pt x="179832" y="852718"/>
                    <a:pt x="128996" y="819839"/>
                  </a:cubicBezTo>
                  <a:cubicBezTo>
                    <a:pt x="151311" y="777982"/>
                    <a:pt x="176597" y="737907"/>
                    <a:pt x="204854" y="699747"/>
                  </a:cubicBezTo>
                  <a:close/>
                  <a:moveTo>
                    <a:pt x="245061" y="1164006"/>
                  </a:moveTo>
                  <a:cubicBezTo>
                    <a:pt x="209871" y="1151594"/>
                    <a:pt x="175409" y="1135419"/>
                    <a:pt x="143983" y="1114953"/>
                  </a:cubicBezTo>
                  <a:cubicBezTo>
                    <a:pt x="213041" y="1149482"/>
                    <a:pt x="291870" y="1164403"/>
                    <a:pt x="367794" y="1172919"/>
                  </a:cubicBezTo>
                  <a:cubicBezTo>
                    <a:pt x="476662" y="1185067"/>
                    <a:pt x="586389" y="1184803"/>
                    <a:pt x="695390" y="1174966"/>
                  </a:cubicBezTo>
                  <a:cubicBezTo>
                    <a:pt x="696644" y="1181700"/>
                    <a:pt x="697898" y="1188434"/>
                    <a:pt x="699153" y="1195168"/>
                  </a:cubicBezTo>
                  <a:cubicBezTo>
                    <a:pt x="549814" y="1217747"/>
                    <a:pt x="388524" y="1214710"/>
                    <a:pt x="245061" y="1164006"/>
                  </a:cubicBezTo>
                  <a:close/>
                  <a:moveTo>
                    <a:pt x="1023646" y="1889180"/>
                  </a:moveTo>
                  <a:cubicBezTo>
                    <a:pt x="1002783" y="1912420"/>
                    <a:pt x="976771" y="1929057"/>
                    <a:pt x="949240" y="1935593"/>
                  </a:cubicBezTo>
                  <a:cubicBezTo>
                    <a:pt x="891868" y="1939290"/>
                    <a:pt x="835882" y="1901922"/>
                    <a:pt x="806767" y="1842239"/>
                  </a:cubicBezTo>
                  <a:cubicBezTo>
                    <a:pt x="771578" y="1770145"/>
                    <a:pt x="769795" y="1683195"/>
                    <a:pt x="768409" y="1602319"/>
                  </a:cubicBezTo>
                  <a:cubicBezTo>
                    <a:pt x="886124" y="1605951"/>
                    <a:pt x="1004500" y="1611166"/>
                    <a:pt x="1116273" y="1650185"/>
                  </a:cubicBezTo>
                  <a:cubicBezTo>
                    <a:pt x="1112642" y="1683789"/>
                    <a:pt x="1108285" y="1717196"/>
                    <a:pt x="1101286" y="1749942"/>
                  </a:cubicBezTo>
                  <a:cubicBezTo>
                    <a:pt x="1083461" y="1801769"/>
                    <a:pt x="1058373" y="1850558"/>
                    <a:pt x="1023646" y="1889180"/>
                  </a:cubicBezTo>
                  <a:close/>
                  <a:moveTo>
                    <a:pt x="1121026" y="1605290"/>
                  </a:moveTo>
                  <a:cubicBezTo>
                    <a:pt x="1120102" y="1614335"/>
                    <a:pt x="1119112" y="1623314"/>
                    <a:pt x="1118188" y="1632359"/>
                  </a:cubicBezTo>
                  <a:cubicBezTo>
                    <a:pt x="1005688" y="1593803"/>
                    <a:pt x="886520" y="1588455"/>
                    <a:pt x="768144" y="1584824"/>
                  </a:cubicBezTo>
                  <a:cubicBezTo>
                    <a:pt x="768013" y="1577099"/>
                    <a:pt x="767814" y="1569441"/>
                    <a:pt x="767617" y="1561915"/>
                  </a:cubicBezTo>
                  <a:cubicBezTo>
                    <a:pt x="767484" y="1556435"/>
                    <a:pt x="767352" y="1551021"/>
                    <a:pt x="767220" y="1545541"/>
                  </a:cubicBezTo>
                  <a:cubicBezTo>
                    <a:pt x="887643" y="1542570"/>
                    <a:pt x="1010837" y="1546070"/>
                    <a:pt x="1122215" y="1595255"/>
                  </a:cubicBezTo>
                  <a:cubicBezTo>
                    <a:pt x="1121819" y="1598622"/>
                    <a:pt x="1121357" y="1601989"/>
                    <a:pt x="1121026" y="1605290"/>
                  </a:cubicBezTo>
                  <a:close/>
                  <a:moveTo>
                    <a:pt x="1162422" y="1389996"/>
                  </a:moveTo>
                  <a:cubicBezTo>
                    <a:pt x="1144398" y="1451528"/>
                    <a:pt x="1132250" y="1514115"/>
                    <a:pt x="1124261" y="1577561"/>
                  </a:cubicBezTo>
                  <a:cubicBezTo>
                    <a:pt x="1011498" y="1529564"/>
                    <a:pt x="888567" y="1525141"/>
                    <a:pt x="766758" y="1528178"/>
                  </a:cubicBezTo>
                  <a:cubicBezTo>
                    <a:pt x="764909" y="1457337"/>
                    <a:pt x="762731" y="1386365"/>
                    <a:pt x="753092" y="1316119"/>
                  </a:cubicBezTo>
                  <a:cubicBezTo>
                    <a:pt x="753686" y="1316119"/>
                    <a:pt x="754280" y="1316251"/>
                    <a:pt x="754940" y="1316053"/>
                  </a:cubicBezTo>
                  <a:cubicBezTo>
                    <a:pt x="897216" y="1284164"/>
                    <a:pt x="1042924" y="1290370"/>
                    <a:pt x="1181436" y="1333680"/>
                  </a:cubicBezTo>
                  <a:cubicBezTo>
                    <a:pt x="1174438" y="1352166"/>
                    <a:pt x="1168033" y="1370850"/>
                    <a:pt x="1162422" y="1389996"/>
                  </a:cubicBezTo>
                  <a:close/>
                  <a:moveTo>
                    <a:pt x="1187774" y="1317373"/>
                  </a:moveTo>
                  <a:cubicBezTo>
                    <a:pt x="1046291" y="1272941"/>
                    <a:pt x="896687" y="1266405"/>
                    <a:pt x="751375" y="1298953"/>
                  </a:cubicBezTo>
                  <a:cubicBezTo>
                    <a:pt x="750979" y="1299019"/>
                    <a:pt x="750781" y="1299283"/>
                    <a:pt x="750451" y="1299349"/>
                  </a:cubicBezTo>
                  <a:cubicBezTo>
                    <a:pt x="746886" y="1278355"/>
                    <a:pt x="742264" y="1257426"/>
                    <a:pt x="737181" y="1236497"/>
                  </a:cubicBezTo>
                  <a:cubicBezTo>
                    <a:pt x="893519" y="1197677"/>
                    <a:pt x="1062466" y="1193452"/>
                    <a:pt x="1209099" y="1265547"/>
                  </a:cubicBezTo>
                  <a:cubicBezTo>
                    <a:pt x="1201770" y="1282778"/>
                    <a:pt x="1194640" y="1300009"/>
                    <a:pt x="1187774" y="1317373"/>
                  </a:cubicBezTo>
                  <a:close/>
                  <a:moveTo>
                    <a:pt x="1248975" y="1169156"/>
                  </a:moveTo>
                  <a:cubicBezTo>
                    <a:pt x="1238610" y="1196489"/>
                    <a:pt x="1227188" y="1223161"/>
                    <a:pt x="1215832" y="1249834"/>
                  </a:cubicBezTo>
                  <a:cubicBezTo>
                    <a:pt x="1065635" y="1176682"/>
                    <a:pt x="893320" y="1179719"/>
                    <a:pt x="733087" y="1219596"/>
                  </a:cubicBezTo>
                  <a:cubicBezTo>
                    <a:pt x="719817" y="1165921"/>
                    <a:pt x="706085" y="1112114"/>
                    <a:pt x="706547" y="1057383"/>
                  </a:cubicBezTo>
                  <a:cubicBezTo>
                    <a:pt x="707009" y="1005820"/>
                    <a:pt x="721270" y="958945"/>
                    <a:pt x="763985" y="935640"/>
                  </a:cubicBezTo>
                  <a:cubicBezTo>
                    <a:pt x="771776" y="932801"/>
                    <a:pt x="780359" y="930622"/>
                    <a:pt x="789932" y="929236"/>
                  </a:cubicBezTo>
                  <a:cubicBezTo>
                    <a:pt x="793563" y="928708"/>
                    <a:pt x="882361" y="919465"/>
                    <a:pt x="922370" y="920455"/>
                  </a:cubicBezTo>
                  <a:cubicBezTo>
                    <a:pt x="1012686" y="922766"/>
                    <a:pt x="1192197" y="953664"/>
                    <a:pt x="1193320" y="954060"/>
                  </a:cubicBezTo>
                  <a:cubicBezTo>
                    <a:pt x="1284561" y="985816"/>
                    <a:pt x="1276770" y="1095939"/>
                    <a:pt x="1248975" y="1169156"/>
                  </a:cubicBezTo>
                  <a:close/>
                  <a:moveTo>
                    <a:pt x="1292813" y="1091515"/>
                  </a:moveTo>
                  <a:cubicBezTo>
                    <a:pt x="1293804" y="1079830"/>
                    <a:pt x="1294068" y="1068144"/>
                    <a:pt x="1293539" y="1056458"/>
                  </a:cubicBezTo>
                  <a:cubicBezTo>
                    <a:pt x="1294860" y="1068144"/>
                    <a:pt x="1294530" y="1079896"/>
                    <a:pt x="1292813" y="1091515"/>
                  </a:cubicBezTo>
                  <a:close/>
                  <a:moveTo>
                    <a:pt x="1306083" y="1153377"/>
                  </a:moveTo>
                  <a:cubicBezTo>
                    <a:pt x="1307536" y="1146973"/>
                    <a:pt x="1308790" y="1140503"/>
                    <a:pt x="1309847" y="1134033"/>
                  </a:cubicBezTo>
                  <a:cubicBezTo>
                    <a:pt x="1640149" y="1137796"/>
                    <a:pt x="1965368" y="1086366"/>
                    <a:pt x="2279826" y="986740"/>
                  </a:cubicBezTo>
                  <a:cubicBezTo>
                    <a:pt x="1977120" y="1131194"/>
                    <a:pt x="1633283" y="1118518"/>
                    <a:pt x="1306083" y="1153377"/>
                  </a:cubicBezTo>
                  <a:close/>
                  <a:moveTo>
                    <a:pt x="1312157" y="1116603"/>
                  </a:moveTo>
                  <a:cubicBezTo>
                    <a:pt x="1313213" y="1106172"/>
                    <a:pt x="1313610" y="1095741"/>
                    <a:pt x="1313346" y="1085441"/>
                  </a:cubicBezTo>
                  <a:cubicBezTo>
                    <a:pt x="1314402" y="1075340"/>
                    <a:pt x="1314600" y="1065173"/>
                    <a:pt x="1313478" y="1055006"/>
                  </a:cubicBezTo>
                  <a:cubicBezTo>
                    <a:pt x="1306810" y="994002"/>
                    <a:pt x="1262642" y="960530"/>
                    <a:pt x="1211211" y="939931"/>
                  </a:cubicBezTo>
                  <a:cubicBezTo>
                    <a:pt x="1210287" y="939205"/>
                    <a:pt x="1209165" y="938611"/>
                    <a:pt x="1207778" y="938281"/>
                  </a:cubicBezTo>
                  <a:cubicBezTo>
                    <a:pt x="1207316" y="938215"/>
                    <a:pt x="1206920" y="938083"/>
                    <a:pt x="1206458" y="938017"/>
                  </a:cubicBezTo>
                  <a:cubicBezTo>
                    <a:pt x="1203421" y="936828"/>
                    <a:pt x="1200318" y="935838"/>
                    <a:pt x="1197215" y="934782"/>
                  </a:cubicBezTo>
                  <a:cubicBezTo>
                    <a:pt x="1196357" y="932933"/>
                    <a:pt x="1178399" y="927981"/>
                    <a:pt x="1171665" y="926661"/>
                  </a:cubicBezTo>
                  <a:cubicBezTo>
                    <a:pt x="1158395" y="922898"/>
                    <a:pt x="1127431" y="916890"/>
                    <a:pt x="1125582" y="918144"/>
                  </a:cubicBezTo>
                  <a:cubicBezTo>
                    <a:pt x="1060287" y="907449"/>
                    <a:pt x="994464" y="901969"/>
                    <a:pt x="927915" y="901903"/>
                  </a:cubicBezTo>
                  <a:cubicBezTo>
                    <a:pt x="926397" y="901903"/>
                    <a:pt x="925142" y="902233"/>
                    <a:pt x="924020" y="902761"/>
                  </a:cubicBezTo>
                  <a:cubicBezTo>
                    <a:pt x="894046" y="901969"/>
                    <a:pt x="864007" y="902101"/>
                    <a:pt x="834100" y="903488"/>
                  </a:cubicBezTo>
                  <a:cubicBezTo>
                    <a:pt x="795807" y="905270"/>
                    <a:pt x="755601" y="909430"/>
                    <a:pt x="727608" y="937488"/>
                  </a:cubicBezTo>
                  <a:cubicBezTo>
                    <a:pt x="679611" y="978620"/>
                    <a:pt x="674131" y="1059363"/>
                    <a:pt x="685553" y="1121555"/>
                  </a:cubicBezTo>
                  <a:cubicBezTo>
                    <a:pt x="687797" y="1133703"/>
                    <a:pt x="690042" y="1145719"/>
                    <a:pt x="692286" y="1157800"/>
                  </a:cubicBezTo>
                  <a:cubicBezTo>
                    <a:pt x="575561" y="1168364"/>
                    <a:pt x="457252" y="1167836"/>
                    <a:pt x="341055" y="1152057"/>
                  </a:cubicBezTo>
                  <a:cubicBezTo>
                    <a:pt x="236214" y="1137796"/>
                    <a:pt x="112359" y="1106304"/>
                    <a:pt x="48120" y="1014601"/>
                  </a:cubicBezTo>
                  <a:cubicBezTo>
                    <a:pt x="47922" y="1014337"/>
                    <a:pt x="47790" y="1014007"/>
                    <a:pt x="47592" y="1013743"/>
                  </a:cubicBezTo>
                  <a:cubicBezTo>
                    <a:pt x="49639" y="1011432"/>
                    <a:pt x="50497" y="1008197"/>
                    <a:pt x="48582" y="1004632"/>
                  </a:cubicBezTo>
                  <a:cubicBezTo>
                    <a:pt x="22372" y="955050"/>
                    <a:pt x="66012" y="894245"/>
                    <a:pt x="101861" y="861300"/>
                  </a:cubicBezTo>
                  <a:cubicBezTo>
                    <a:pt x="110114" y="853708"/>
                    <a:pt x="98494" y="840702"/>
                    <a:pt x="90241" y="848294"/>
                  </a:cubicBezTo>
                  <a:cubicBezTo>
                    <a:pt x="62975" y="873382"/>
                    <a:pt x="34454" y="910486"/>
                    <a:pt x="25871" y="949240"/>
                  </a:cubicBezTo>
                  <a:cubicBezTo>
                    <a:pt x="24749" y="902761"/>
                    <a:pt x="47592" y="857405"/>
                    <a:pt x="81527" y="812115"/>
                  </a:cubicBezTo>
                  <a:cubicBezTo>
                    <a:pt x="81791" y="811785"/>
                    <a:pt x="81923" y="811454"/>
                    <a:pt x="82121" y="811124"/>
                  </a:cubicBezTo>
                  <a:cubicBezTo>
                    <a:pt x="133221" y="858527"/>
                    <a:pt x="195215" y="890878"/>
                    <a:pt x="264075" y="903884"/>
                  </a:cubicBezTo>
                  <a:cubicBezTo>
                    <a:pt x="324352" y="915239"/>
                    <a:pt x="418432" y="918342"/>
                    <a:pt x="469796" y="877938"/>
                  </a:cubicBezTo>
                  <a:cubicBezTo>
                    <a:pt x="515549" y="841956"/>
                    <a:pt x="482472" y="798448"/>
                    <a:pt x="436125" y="790658"/>
                  </a:cubicBezTo>
                  <a:cubicBezTo>
                    <a:pt x="430778" y="789734"/>
                    <a:pt x="425430" y="788875"/>
                    <a:pt x="420082" y="787951"/>
                  </a:cubicBezTo>
                  <a:cubicBezTo>
                    <a:pt x="419752" y="787885"/>
                    <a:pt x="419356" y="787753"/>
                    <a:pt x="419026" y="787621"/>
                  </a:cubicBezTo>
                  <a:cubicBezTo>
                    <a:pt x="380007" y="777058"/>
                    <a:pt x="344224" y="771182"/>
                    <a:pt x="308044" y="751045"/>
                  </a:cubicBezTo>
                  <a:cubicBezTo>
                    <a:pt x="275496" y="732956"/>
                    <a:pt x="202279" y="687401"/>
                    <a:pt x="224264" y="640790"/>
                  </a:cubicBezTo>
                  <a:cubicBezTo>
                    <a:pt x="224660" y="639932"/>
                    <a:pt x="224792" y="639074"/>
                    <a:pt x="224924" y="638216"/>
                  </a:cubicBezTo>
                  <a:cubicBezTo>
                    <a:pt x="271403" y="597811"/>
                    <a:pt x="324352" y="566583"/>
                    <a:pt x="388458" y="547437"/>
                  </a:cubicBezTo>
                  <a:cubicBezTo>
                    <a:pt x="586983" y="488348"/>
                    <a:pt x="801089" y="516011"/>
                    <a:pt x="1001595" y="549021"/>
                  </a:cubicBezTo>
                  <a:cubicBezTo>
                    <a:pt x="1212004" y="583682"/>
                    <a:pt x="1421224" y="616693"/>
                    <a:pt x="1633811" y="635113"/>
                  </a:cubicBezTo>
                  <a:cubicBezTo>
                    <a:pt x="1848115" y="653664"/>
                    <a:pt x="2062948" y="663369"/>
                    <a:pt x="2277779" y="673009"/>
                  </a:cubicBezTo>
                  <a:cubicBezTo>
                    <a:pt x="2269461" y="691230"/>
                    <a:pt x="2261340" y="709518"/>
                    <a:pt x="2253484" y="727806"/>
                  </a:cubicBezTo>
                  <a:cubicBezTo>
                    <a:pt x="2250711" y="734144"/>
                    <a:pt x="2255927" y="738699"/>
                    <a:pt x="2261406" y="738831"/>
                  </a:cubicBezTo>
                  <a:cubicBezTo>
                    <a:pt x="2289531" y="769201"/>
                    <a:pt x="2339113" y="777784"/>
                    <a:pt x="2377735" y="785574"/>
                  </a:cubicBezTo>
                  <a:cubicBezTo>
                    <a:pt x="2433985" y="796864"/>
                    <a:pt x="2490499" y="796204"/>
                    <a:pt x="2546749" y="786234"/>
                  </a:cubicBezTo>
                  <a:cubicBezTo>
                    <a:pt x="2539223" y="805248"/>
                    <a:pt x="2531762" y="824197"/>
                    <a:pt x="2524236" y="843211"/>
                  </a:cubicBezTo>
                  <a:cubicBezTo>
                    <a:pt x="2521067" y="837863"/>
                    <a:pt x="2516511" y="833704"/>
                    <a:pt x="2511032" y="830535"/>
                  </a:cubicBezTo>
                  <a:cubicBezTo>
                    <a:pt x="2509580" y="829016"/>
                    <a:pt x="2507994" y="828158"/>
                    <a:pt x="2506344" y="828092"/>
                  </a:cubicBezTo>
                  <a:cubicBezTo>
                    <a:pt x="2497168" y="823998"/>
                    <a:pt x="2486076" y="821952"/>
                    <a:pt x="2474390" y="821358"/>
                  </a:cubicBezTo>
                  <a:cubicBezTo>
                    <a:pt x="2425006" y="809210"/>
                    <a:pt x="2372651" y="814227"/>
                    <a:pt x="2325975" y="837269"/>
                  </a:cubicBezTo>
                  <a:cubicBezTo>
                    <a:pt x="2319175" y="840636"/>
                    <a:pt x="2262463" y="876749"/>
                    <a:pt x="2260944" y="895367"/>
                  </a:cubicBezTo>
                  <a:cubicBezTo>
                    <a:pt x="2256059" y="897282"/>
                    <a:pt x="2252361" y="904016"/>
                    <a:pt x="2256455" y="909760"/>
                  </a:cubicBezTo>
                  <a:cubicBezTo>
                    <a:pt x="2269527" y="927915"/>
                    <a:pt x="2283061" y="945675"/>
                    <a:pt x="2297124" y="963105"/>
                  </a:cubicBezTo>
                  <a:cubicBezTo>
                    <a:pt x="1978044" y="1066427"/>
                    <a:pt x="1647742" y="1120300"/>
                    <a:pt x="1312157" y="1116603"/>
                  </a:cubicBezTo>
                  <a:close/>
                  <a:moveTo>
                    <a:pt x="469070" y="824725"/>
                  </a:moveTo>
                  <a:cubicBezTo>
                    <a:pt x="478643" y="834826"/>
                    <a:pt x="477058" y="844465"/>
                    <a:pt x="469994" y="852916"/>
                  </a:cubicBezTo>
                  <a:cubicBezTo>
                    <a:pt x="473823" y="842880"/>
                    <a:pt x="473031" y="833373"/>
                    <a:pt x="469070" y="824725"/>
                  </a:cubicBezTo>
                  <a:close/>
                  <a:moveTo>
                    <a:pt x="2437617" y="1087752"/>
                  </a:moveTo>
                  <a:cubicBezTo>
                    <a:pt x="2424346" y="1075274"/>
                    <a:pt x="2411538" y="1062664"/>
                    <a:pt x="2399192" y="1050516"/>
                  </a:cubicBezTo>
                  <a:cubicBezTo>
                    <a:pt x="2384469" y="1036058"/>
                    <a:pt x="2367568" y="1014205"/>
                    <a:pt x="2351063" y="991296"/>
                  </a:cubicBezTo>
                  <a:cubicBezTo>
                    <a:pt x="2379320" y="1023844"/>
                    <a:pt x="2408567" y="1055600"/>
                    <a:pt x="2438738" y="1086432"/>
                  </a:cubicBezTo>
                  <a:cubicBezTo>
                    <a:pt x="2438343" y="1086828"/>
                    <a:pt x="2438012" y="1087290"/>
                    <a:pt x="2437617" y="1087752"/>
                  </a:cubicBezTo>
                  <a:close/>
                  <a:moveTo>
                    <a:pt x="2449962" y="1072963"/>
                  </a:moveTo>
                  <a:cubicBezTo>
                    <a:pt x="2424808" y="1047215"/>
                    <a:pt x="2400182" y="1020873"/>
                    <a:pt x="2376349" y="993870"/>
                  </a:cubicBezTo>
                  <a:cubicBezTo>
                    <a:pt x="2358985" y="974262"/>
                    <a:pt x="2296926" y="918210"/>
                    <a:pt x="2298312" y="888567"/>
                  </a:cubicBezTo>
                  <a:cubicBezTo>
                    <a:pt x="2320957" y="865328"/>
                    <a:pt x="2365192" y="853774"/>
                    <a:pt x="2391138" y="847700"/>
                  </a:cubicBezTo>
                  <a:cubicBezTo>
                    <a:pt x="2401569" y="845257"/>
                    <a:pt x="2443888" y="837335"/>
                    <a:pt x="2475512" y="839645"/>
                  </a:cubicBezTo>
                  <a:cubicBezTo>
                    <a:pt x="2485019" y="842286"/>
                    <a:pt x="2494394" y="845653"/>
                    <a:pt x="2503637" y="849681"/>
                  </a:cubicBezTo>
                  <a:lnTo>
                    <a:pt x="2612242" y="998690"/>
                  </a:lnTo>
                  <a:cubicBezTo>
                    <a:pt x="2549588" y="999812"/>
                    <a:pt x="2492084" y="1026287"/>
                    <a:pt x="2449962" y="1072963"/>
                  </a:cubicBezTo>
                  <a:close/>
                  <a:moveTo>
                    <a:pt x="2462044" y="1085507"/>
                  </a:moveTo>
                  <a:cubicBezTo>
                    <a:pt x="2503637" y="1038500"/>
                    <a:pt x="2562066" y="1013809"/>
                    <a:pt x="2625116" y="1016251"/>
                  </a:cubicBezTo>
                  <a:cubicBezTo>
                    <a:pt x="2627559" y="1019553"/>
                    <a:pt x="2629936" y="1022920"/>
                    <a:pt x="2632378" y="1026221"/>
                  </a:cubicBezTo>
                  <a:cubicBezTo>
                    <a:pt x="2635878" y="1030974"/>
                    <a:pt x="2639707" y="1035992"/>
                    <a:pt x="2643734" y="1041207"/>
                  </a:cubicBezTo>
                  <a:cubicBezTo>
                    <a:pt x="2585504" y="1046819"/>
                    <a:pt x="2533809" y="1077057"/>
                    <a:pt x="2500864" y="1125780"/>
                  </a:cubicBezTo>
                  <a:cubicBezTo>
                    <a:pt x="2486537" y="1111718"/>
                    <a:pt x="2473333" y="1097457"/>
                    <a:pt x="2462044" y="1085507"/>
                  </a:cubicBezTo>
                  <a:close/>
                  <a:moveTo>
                    <a:pt x="2668953" y="1170410"/>
                  </a:moveTo>
                  <a:cubicBezTo>
                    <a:pt x="2666049" y="1169090"/>
                    <a:pt x="2662483" y="1169090"/>
                    <a:pt x="2659381" y="1171599"/>
                  </a:cubicBezTo>
                  <a:cubicBezTo>
                    <a:pt x="2652514" y="1177210"/>
                    <a:pt x="2645450" y="1181370"/>
                    <a:pt x="2638386" y="1184209"/>
                  </a:cubicBezTo>
                  <a:cubicBezTo>
                    <a:pt x="2616995" y="1188500"/>
                    <a:pt x="2592303" y="1185727"/>
                    <a:pt x="2572695" y="1179455"/>
                  </a:cubicBezTo>
                  <a:cubicBezTo>
                    <a:pt x="2552163" y="1170014"/>
                    <a:pt x="2532224" y="1154631"/>
                    <a:pt x="2513804" y="1137862"/>
                  </a:cubicBezTo>
                  <a:cubicBezTo>
                    <a:pt x="2545956" y="1089139"/>
                    <a:pt x="2597585" y="1059627"/>
                    <a:pt x="2656344" y="1057713"/>
                  </a:cubicBezTo>
                  <a:cubicBezTo>
                    <a:pt x="2670934" y="1077519"/>
                    <a:pt x="2684337" y="1099240"/>
                    <a:pt x="2686119" y="1121489"/>
                  </a:cubicBezTo>
                  <a:cubicBezTo>
                    <a:pt x="2687901" y="1144530"/>
                    <a:pt x="2680837" y="1160243"/>
                    <a:pt x="2668953" y="1170410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38">
              <a:extLst>
                <a:ext uri="{FF2B5EF4-FFF2-40B4-BE49-F238E27FC236}">
                  <a16:creationId xmlns:a16="http://schemas.microsoft.com/office/drawing/2014/main" id="{7294B0DF-398C-1E44-820A-0EA67315C066}"/>
                </a:ext>
              </a:extLst>
            </p:cNvPr>
            <p:cNvSpPr/>
            <p:nvPr/>
          </p:nvSpPr>
          <p:spPr>
            <a:xfrm>
              <a:off x="6382028" y="885895"/>
              <a:ext cx="119219" cy="123423"/>
            </a:xfrm>
            <a:custGeom>
              <a:avLst/>
              <a:gdLst>
                <a:gd name="connsiteX0" fmla="*/ 69362 w 119219"/>
                <a:gd name="connsiteY0" fmla="*/ 836 h 123423"/>
                <a:gd name="connsiteX1" fmla="*/ 68966 w 119219"/>
                <a:gd name="connsiteY1" fmla="*/ 968 h 123423"/>
                <a:gd name="connsiteX2" fmla="*/ 29551 w 119219"/>
                <a:gd name="connsiteY2" fmla="*/ 8098 h 123423"/>
                <a:gd name="connsiteX3" fmla="*/ 20705 w 119219"/>
                <a:gd name="connsiteY3" fmla="*/ 13116 h 123423"/>
                <a:gd name="connsiteX4" fmla="*/ 17404 w 119219"/>
                <a:gd name="connsiteY4" fmla="*/ 17671 h 123423"/>
                <a:gd name="connsiteX5" fmla="*/ 20374 w 119219"/>
                <a:gd name="connsiteY5" fmla="*/ 109572 h 123423"/>
                <a:gd name="connsiteX6" fmla="*/ 87518 w 119219"/>
                <a:gd name="connsiteY6" fmla="*/ 116438 h 123423"/>
                <a:gd name="connsiteX7" fmla="*/ 97157 w 119219"/>
                <a:gd name="connsiteY7" fmla="*/ 110826 h 123423"/>
                <a:gd name="connsiteX8" fmla="*/ 97355 w 119219"/>
                <a:gd name="connsiteY8" fmla="*/ 110364 h 123423"/>
                <a:gd name="connsiteX9" fmla="*/ 113530 w 119219"/>
                <a:gd name="connsiteY9" fmla="*/ 90822 h 123423"/>
                <a:gd name="connsiteX10" fmla="*/ 69362 w 119219"/>
                <a:gd name="connsiteY10" fmla="*/ 836 h 123423"/>
                <a:gd name="connsiteX11" fmla="*/ 30080 w 119219"/>
                <a:gd name="connsiteY11" fmla="*/ 94849 h 123423"/>
                <a:gd name="connsiteX12" fmla="*/ 29221 w 119219"/>
                <a:gd name="connsiteY12" fmla="*/ 30215 h 123423"/>
                <a:gd name="connsiteX13" fmla="*/ 36550 w 119219"/>
                <a:gd name="connsiteY13" fmla="*/ 24339 h 123423"/>
                <a:gd name="connsiteX14" fmla="*/ 48499 w 119219"/>
                <a:gd name="connsiteY14" fmla="*/ 22160 h 123423"/>
                <a:gd name="connsiteX15" fmla="*/ 52527 w 119219"/>
                <a:gd name="connsiteY15" fmla="*/ 22490 h 123423"/>
                <a:gd name="connsiteX16" fmla="*/ 74974 w 119219"/>
                <a:gd name="connsiteY16" fmla="*/ 35497 h 123423"/>
                <a:gd name="connsiteX17" fmla="*/ 82434 w 119219"/>
                <a:gd name="connsiteY17" fmla="*/ 52002 h 123423"/>
                <a:gd name="connsiteX18" fmla="*/ 64939 w 119219"/>
                <a:gd name="connsiteY18" fmla="*/ 102772 h 123423"/>
                <a:gd name="connsiteX19" fmla="*/ 60515 w 119219"/>
                <a:gd name="connsiteY19" fmla="*/ 105941 h 123423"/>
                <a:gd name="connsiteX20" fmla="*/ 30080 w 119219"/>
                <a:gd name="connsiteY20" fmla="*/ 94849 h 12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219" h="123423">
                  <a:moveTo>
                    <a:pt x="69362" y="836"/>
                  </a:moveTo>
                  <a:cubicBezTo>
                    <a:pt x="69230" y="836"/>
                    <a:pt x="69098" y="968"/>
                    <a:pt x="68966" y="968"/>
                  </a:cubicBezTo>
                  <a:cubicBezTo>
                    <a:pt x="56158" y="-1475"/>
                    <a:pt x="42162" y="638"/>
                    <a:pt x="29551" y="8098"/>
                  </a:cubicBezTo>
                  <a:cubicBezTo>
                    <a:pt x="26515" y="9418"/>
                    <a:pt x="23544" y="11069"/>
                    <a:pt x="20705" y="13116"/>
                  </a:cubicBezTo>
                  <a:cubicBezTo>
                    <a:pt x="18988" y="14370"/>
                    <a:pt x="17932" y="16020"/>
                    <a:pt x="17404" y="17671"/>
                  </a:cubicBezTo>
                  <a:cubicBezTo>
                    <a:pt x="-6562" y="42429"/>
                    <a:pt x="-5968" y="85805"/>
                    <a:pt x="20374" y="109572"/>
                  </a:cubicBezTo>
                  <a:cubicBezTo>
                    <a:pt x="38728" y="126077"/>
                    <a:pt x="66193" y="127134"/>
                    <a:pt x="87518" y="116438"/>
                  </a:cubicBezTo>
                  <a:cubicBezTo>
                    <a:pt x="91281" y="116768"/>
                    <a:pt x="95375" y="115184"/>
                    <a:pt x="97157" y="110826"/>
                  </a:cubicBezTo>
                  <a:cubicBezTo>
                    <a:pt x="97223" y="110695"/>
                    <a:pt x="97289" y="110496"/>
                    <a:pt x="97355" y="110364"/>
                  </a:cubicBezTo>
                  <a:cubicBezTo>
                    <a:pt x="104089" y="105215"/>
                    <a:pt x="109701" y="98679"/>
                    <a:pt x="113530" y="90822"/>
                  </a:cubicBezTo>
                  <a:cubicBezTo>
                    <a:pt x="128451" y="59924"/>
                    <a:pt x="114124" y="-8011"/>
                    <a:pt x="69362" y="836"/>
                  </a:cubicBezTo>
                  <a:close/>
                  <a:moveTo>
                    <a:pt x="30080" y="94849"/>
                  </a:moveTo>
                  <a:cubicBezTo>
                    <a:pt x="13508" y="77948"/>
                    <a:pt x="12650" y="47380"/>
                    <a:pt x="29221" y="30215"/>
                  </a:cubicBezTo>
                  <a:cubicBezTo>
                    <a:pt x="31400" y="27904"/>
                    <a:pt x="33909" y="25990"/>
                    <a:pt x="36550" y="24339"/>
                  </a:cubicBezTo>
                  <a:cubicBezTo>
                    <a:pt x="40445" y="22755"/>
                    <a:pt x="44472" y="22160"/>
                    <a:pt x="48499" y="22160"/>
                  </a:cubicBezTo>
                  <a:cubicBezTo>
                    <a:pt x="49754" y="22623"/>
                    <a:pt x="51074" y="22821"/>
                    <a:pt x="52527" y="22490"/>
                  </a:cubicBezTo>
                  <a:cubicBezTo>
                    <a:pt x="61110" y="23679"/>
                    <a:pt x="69296" y="28234"/>
                    <a:pt x="74974" y="35497"/>
                  </a:cubicBezTo>
                  <a:cubicBezTo>
                    <a:pt x="78011" y="41108"/>
                    <a:pt x="80586" y="47182"/>
                    <a:pt x="82434" y="52002"/>
                  </a:cubicBezTo>
                  <a:cubicBezTo>
                    <a:pt x="86330" y="70356"/>
                    <a:pt x="82830" y="97556"/>
                    <a:pt x="64939" y="102772"/>
                  </a:cubicBezTo>
                  <a:cubicBezTo>
                    <a:pt x="62892" y="103366"/>
                    <a:pt x="61506" y="104555"/>
                    <a:pt x="60515" y="105941"/>
                  </a:cubicBezTo>
                  <a:cubicBezTo>
                    <a:pt x="49358" y="106469"/>
                    <a:pt x="38200" y="103036"/>
                    <a:pt x="30080" y="94849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39">
              <a:extLst>
                <a:ext uri="{FF2B5EF4-FFF2-40B4-BE49-F238E27FC236}">
                  <a16:creationId xmlns:a16="http://schemas.microsoft.com/office/drawing/2014/main" id="{3C4A7BCA-021B-D34F-AD59-B9B09F819E18}"/>
                </a:ext>
              </a:extLst>
            </p:cNvPr>
            <p:cNvSpPr/>
            <p:nvPr/>
          </p:nvSpPr>
          <p:spPr>
            <a:xfrm>
              <a:off x="6603586" y="883543"/>
              <a:ext cx="101204" cy="114710"/>
            </a:xfrm>
            <a:custGeom>
              <a:avLst/>
              <a:gdLst>
                <a:gd name="connsiteX0" fmla="*/ 55572 w 101204"/>
                <a:gd name="connsiteY0" fmla="*/ 1538 h 114710"/>
                <a:gd name="connsiteX1" fmla="*/ 1104 w 101204"/>
                <a:gd name="connsiteY1" fmla="*/ 46300 h 114710"/>
                <a:gd name="connsiteX2" fmla="*/ 41839 w 101204"/>
                <a:gd name="connsiteY2" fmla="*/ 114235 h 114710"/>
                <a:gd name="connsiteX3" fmla="*/ 100532 w 101204"/>
                <a:gd name="connsiteY3" fmla="*/ 69803 h 114710"/>
                <a:gd name="connsiteX4" fmla="*/ 55572 w 101204"/>
                <a:gd name="connsiteY4" fmla="*/ 1538 h 114710"/>
                <a:gd name="connsiteX5" fmla="*/ 49960 w 101204"/>
                <a:gd name="connsiteY5" fmla="*/ 97730 h 114710"/>
                <a:gd name="connsiteX6" fmla="*/ 17346 w 101204"/>
                <a:gd name="connsiteY6" fmla="*/ 57919 h 114710"/>
                <a:gd name="connsiteX7" fmla="*/ 66267 w 101204"/>
                <a:gd name="connsiteY7" fmla="*/ 31247 h 114710"/>
                <a:gd name="connsiteX8" fmla="*/ 79670 w 101204"/>
                <a:gd name="connsiteY8" fmla="*/ 71454 h 114710"/>
                <a:gd name="connsiteX9" fmla="*/ 49960 w 101204"/>
                <a:gd name="connsiteY9" fmla="*/ 97730 h 11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204" h="114710">
                  <a:moveTo>
                    <a:pt x="55572" y="1538"/>
                  </a:moveTo>
                  <a:cubicBezTo>
                    <a:pt x="29428" y="-6979"/>
                    <a:pt x="5660" y="21542"/>
                    <a:pt x="1104" y="46300"/>
                  </a:cubicBezTo>
                  <a:cubicBezTo>
                    <a:pt x="-4375" y="75877"/>
                    <a:pt x="10744" y="107963"/>
                    <a:pt x="41839" y="114235"/>
                  </a:cubicBezTo>
                  <a:cubicBezTo>
                    <a:pt x="57024" y="117272"/>
                    <a:pt x="94788" y="106115"/>
                    <a:pt x="100532" y="69803"/>
                  </a:cubicBezTo>
                  <a:cubicBezTo>
                    <a:pt x="104890" y="42074"/>
                    <a:pt x="87856" y="2594"/>
                    <a:pt x="55572" y="1538"/>
                  </a:cubicBezTo>
                  <a:close/>
                  <a:moveTo>
                    <a:pt x="49960" y="97730"/>
                  </a:moveTo>
                  <a:cubicBezTo>
                    <a:pt x="29163" y="96278"/>
                    <a:pt x="16487" y="77792"/>
                    <a:pt x="17346" y="57919"/>
                  </a:cubicBezTo>
                  <a:cubicBezTo>
                    <a:pt x="18468" y="30455"/>
                    <a:pt x="56760" y="25701"/>
                    <a:pt x="66267" y="31247"/>
                  </a:cubicBezTo>
                  <a:cubicBezTo>
                    <a:pt x="75642" y="41150"/>
                    <a:pt x="79340" y="56335"/>
                    <a:pt x="79670" y="71454"/>
                  </a:cubicBezTo>
                  <a:cubicBezTo>
                    <a:pt x="76765" y="90402"/>
                    <a:pt x="53525" y="97994"/>
                    <a:pt x="49960" y="97730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40">
              <a:extLst>
                <a:ext uri="{FF2B5EF4-FFF2-40B4-BE49-F238E27FC236}">
                  <a16:creationId xmlns:a16="http://schemas.microsoft.com/office/drawing/2014/main" id="{07DE9CB8-A753-924E-B3EC-B329F3756446}"/>
                </a:ext>
              </a:extLst>
            </p:cNvPr>
            <p:cNvSpPr/>
            <p:nvPr/>
          </p:nvSpPr>
          <p:spPr>
            <a:xfrm>
              <a:off x="6802424" y="886640"/>
              <a:ext cx="97901" cy="102996"/>
            </a:xfrm>
            <a:custGeom>
              <a:avLst/>
              <a:gdLst>
                <a:gd name="connsiteX0" fmla="*/ 0 w 97901"/>
                <a:gd name="connsiteY0" fmla="*/ 55350 h 102996"/>
                <a:gd name="connsiteX1" fmla="*/ 264 w 97901"/>
                <a:gd name="connsiteY1" fmla="*/ 56275 h 102996"/>
                <a:gd name="connsiteX2" fmla="*/ 45686 w 97901"/>
                <a:gd name="connsiteY2" fmla="*/ 102952 h 102996"/>
                <a:gd name="connsiteX3" fmla="*/ 97645 w 97901"/>
                <a:gd name="connsiteY3" fmla="*/ 53370 h 102996"/>
                <a:gd name="connsiteX4" fmla="*/ 0 w 97901"/>
                <a:gd name="connsiteY4" fmla="*/ 55350 h 102996"/>
                <a:gd name="connsiteX5" fmla="*/ 46809 w 97901"/>
                <a:gd name="connsiteY5" fmla="*/ 85522 h 102996"/>
                <a:gd name="connsiteX6" fmla="*/ 17826 w 97901"/>
                <a:gd name="connsiteY6" fmla="*/ 48748 h 102996"/>
                <a:gd name="connsiteX7" fmla="*/ 58032 w 97901"/>
                <a:gd name="connsiteY7" fmla="*/ 24255 h 102996"/>
                <a:gd name="connsiteX8" fmla="*/ 46809 w 97901"/>
                <a:gd name="connsiteY8" fmla="*/ 85522 h 10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01" h="102996">
                  <a:moveTo>
                    <a:pt x="0" y="55350"/>
                  </a:moveTo>
                  <a:cubicBezTo>
                    <a:pt x="0" y="55681"/>
                    <a:pt x="198" y="55945"/>
                    <a:pt x="264" y="56275"/>
                  </a:cubicBezTo>
                  <a:cubicBezTo>
                    <a:pt x="1651" y="80372"/>
                    <a:pt x="20665" y="101895"/>
                    <a:pt x="45686" y="102952"/>
                  </a:cubicBezTo>
                  <a:cubicBezTo>
                    <a:pt x="73679" y="104140"/>
                    <a:pt x="94608" y="81561"/>
                    <a:pt x="97645" y="53370"/>
                  </a:cubicBezTo>
                  <a:cubicBezTo>
                    <a:pt x="103719" y="-3078"/>
                    <a:pt x="-66" y="-31929"/>
                    <a:pt x="0" y="55350"/>
                  </a:cubicBezTo>
                  <a:close/>
                  <a:moveTo>
                    <a:pt x="46809" y="85522"/>
                  </a:moveTo>
                  <a:cubicBezTo>
                    <a:pt x="28521" y="86710"/>
                    <a:pt x="14987" y="66706"/>
                    <a:pt x="17826" y="48748"/>
                  </a:cubicBezTo>
                  <a:cubicBezTo>
                    <a:pt x="20862" y="29734"/>
                    <a:pt x="41131" y="19501"/>
                    <a:pt x="58032" y="24255"/>
                  </a:cubicBezTo>
                  <a:cubicBezTo>
                    <a:pt x="73745" y="28612"/>
                    <a:pt x="107548" y="81561"/>
                    <a:pt x="46809" y="85522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41">
              <a:extLst>
                <a:ext uri="{FF2B5EF4-FFF2-40B4-BE49-F238E27FC236}">
                  <a16:creationId xmlns:a16="http://schemas.microsoft.com/office/drawing/2014/main" id="{8113CB03-5415-1940-BA7E-0E3175E01E8A}"/>
                </a:ext>
              </a:extLst>
            </p:cNvPr>
            <p:cNvSpPr/>
            <p:nvPr/>
          </p:nvSpPr>
          <p:spPr>
            <a:xfrm>
              <a:off x="7025665" y="908841"/>
              <a:ext cx="88545" cy="102410"/>
            </a:xfrm>
            <a:custGeom>
              <a:avLst/>
              <a:gdLst>
                <a:gd name="connsiteX0" fmla="*/ 42559 w 88545"/>
                <a:gd name="connsiteY0" fmla="*/ 271 h 102410"/>
                <a:gd name="connsiteX1" fmla="*/ 31666 w 88545"/>
                <a:gd name="connsiteY1" fmla="*/ 1789 h 102410"/>
                <a:gd name="connsiteX2" fmla="*/ 42 w 88545"/>
                <a:gd name="connsiteY2" fmla="*/ 46354 h 102410"/>
                <a:gd name="connsiteX3" fmla="*/ 43682 w 88545"/>
                <a:gd name="connsiteY3" fmla="*/ 102207 h 102410"/>
                <a:gd name="connsiteX4" fmla="*/ 42559 w 88545"/>
                <a:gd name="connsiteY4" fmla="*/ 271 h 102410"/>
                <a:gd name="connsiteX5" fmla="*/ 36882 w 88545"/>
                <a:gd name="connsiteY5" fmla="*/ 18955 h 102410"/>
                <a:gd name="connsiteX6" fmla="*/ 62101 w 88545"/>
                <a:gd name="connsiteY6" fmla="*/ 21662 h 102410"/>
                <a:gd name="connsiteX7" fmla="*/ 48237 w 88545"/>
                <a:gd name="connsiteY7" fmla="*/ 84778 h 102410"/>
                <a:gd name="connsiteX8" fmla="*/ 44870 w 88545"/>
                <a:gd name="connsiteY8" fmla="*/ 84778 h 102410"/>
                <a:gd name="connsiteX9" fmla="*/ 36882 w 88545"/>
                <a:gd name="connsiteY9" fmla="*/ 18955 h 10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545" h="102410">
                  <a:moveTo>
                    <a:pt x="42559" y="271"/>
                  </a:moveTo>
                  <a:cubicBezTo>
                    <a:pt x="39060" y="-323"/>
                    <a:pt x="35429" y="7"/>
                    <a:pt x="31666" y="1789"/>
                  </a:cubicBezTo>
                  <a:cubicBezTo>
                    <a:pt x="13444" y="5685"/>
                    <a:pt x="768" y="27009"/>
                    <a:pt x="42" y="46354"/>
                  </a:cubicBezTo>
                  <a:cubicBezTo>
                    <a:pt x="-949" y="72696"/>
                    <a:pt x="15689" y="99897"/>
                    <a:pt x="43682" y="102207"/>
                  </a:cubicBezTo>
                  <a:cubicBezTo>
                    <a:pt x="111221" y="107819"/>
                    <a:pt x="95574" y="-4615"/>
                    <a:pt x="42559" y="271"/>
                  </a:cubicBezTo>
                  <a:close/>
                  <a:moveTo>
                    <a:pt x="36882" y="18955"/>
                  </a:moveTo>
                  <a:cubicBezTo>
                    <a:pt x="48501" y="15720"/>
                    <a:pt x="61970" y="21662"/>
                    <a:pt x="62101" y="21662"/>
                  </a:cubicBezTo>
                  <a:cubicBezTo>
                    <a:pt x="68506" y="28990"/>
                    <a:pt x="88576" y="76195"/>
                    <a:pt x="48237" y="84778"/>
                  </a:cubicBezTo>
                  <a:cubicBezTo>
                    <a:pt x="47115" y="84778"/>
                    <a:pt x="45993" y="85174"/>
                    <a:pt x="44870" y="84778"/>
                  </a:cubicBezTo>
                  <a:cubicBezTo>
                    <a:pt x="-16992" y="65104"/>
                    <a:pt x="23941" y="25491"/>
                    <a:pt x="36882" y="18955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42">
              <a:extLst>
                <a:ext uri="{FF2B5EF4-FFF2-40B4-BE49-F238E27FC236}">
                  <a16:creationId xmlns:a16="http://schemas.microsoft.com/office/drawing/2014/main" id="{693508B5-CE47-FB4D-9787-E316E67EB555}"/>
                </a:ext>
              </a:extLst>
            </p:cNvPr>
            <p:cNvSpPr/>
            <p:nvPr/>
          </p:nvSpPr>
          <p:spPr>
            <a:xfrm>
              <a:off x="7218108" y="923584"/>
              <a:ext cx="100986" cy="97808"/>
            </a:xfrm>
            <a:custGeom>
              <a:avLst/>
              <a:gdLst>
                <a:gd name="connsiteX0" fmla="*/ 43095 w 100986"/>
                <a:gd name="connsiteY0" fmla="*/ 96839 h 97808"/>
                <a:gd name="connsiteX1" fmla="*/ 100071 w 100986"/>
                <a:gd name="connsiteY1" fmla="*/ 58481 h 97808"/>
                <a:gd name="connsiteX2" fmla="*/ 70098 w 100986"/>
                <a:gd name="connsiteY2" fmla="*/ 3090 h 97808"/>
                <a:gd name="connsiteX3" fmla="*/ 181 w 100986"/>
                <a:gd name="connsiteY3" fmla="*/ 35638 h 97808"/>
                <a:gd name="connsiteX4" fmla="*/ 43095 w 100986"/>
                <a:gd name="connsiteY4" fmla="*/ 96839 h 97808"/>
                <a:gd name="connsiteX5" fmla="*/ 20054 w 100986"/>
                <a:gd name="connsiteY5" fmla="*/ 36034 h 97808"/>
                <a:gd name="connsiteX6" fmla="*/ 63430 w 100986"/>
                <a:gd name="connsiteY6" fmla="*/ 20387 h 97808"/>
                <a:gd name="connsiteX7" fmla="*/ 82510 w 100986"/>
                <a:gd name="connsiteY7" fmla="*/ 57227 h 97808"/>
                <a:gd name="connsiteX8" fmla="*/ 44349 w 100986"/>
                <a:gd name="connsiteY8" fmla="*/ 79344 h 97808"/>
                <a:gd name="connsiteX9" fmla="*/ 20054 w 100986"/>
                <a:gd name="connsiteY9" fmla="*/ 36034 h 97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986" h="97808">
                  <a:moveTo>
                    <a:pt x="43095" y="96839"/>
                  </a:moveTo>
                  <a:cubicBezTo>
                    <a:pt x="69240" y="102253"/>
                    <a:pt x="95054" y="84361"/>
                    <a:pt x="100071" y="58481"/>
                  </a:cubicBezTo>
                  <a:cubicBezTo>
                    <a:pt x="106872" y="23490"/>
                    <a:pt x="73663" y="3288"/>
                    <a:pt x="70098" y="3090"/>
                  </a:cubicBezTo>
                  <a:cubicBezTo>
                    <a:pt x="69306" y="3024"/>
                    <a:pt x="4341" y="-14736"/>
                    <a:pt x="181" y="35638"/>
                  </a:cubicBezTo>
                  <a:cubicBezTo>
                    <a:pt x="-1997" y="62971"/>
                    <a:pt x="15631" y="91096"/>
                    <a:pt x="43095" y="96839"/>
                  </a:cubicBezTo>
                  <a:close/>
                  <a:moveTo>
                    <a:pt x="20054" y="36034"/>
                  </a:moveTo>
                  <a:cubicBezTo>
                    <a:pt x="25402" y="22632"/>
                    <a:pt x="43623" y="17350"/>
                    <a:pt x="63430" y="20387"/>
                  </a:cubicBezTo>
                  <a:cubicBezTo>
                    <a:pt x="77360" y="26725"/>
                    <a:pt x="87329" y="40986"/>
                    <a:pt x="82510" y="57227"/>
                  </a:cubicBezTo>
                  <a:cubicBezTo>
                    <a:pt x="77690" y="73402"/>
                    <a:pt x="60987" y="84031"/>
                    <a:pt x="44349" y="79344"/>
                  </a:cubicBezTo>
                  <a:cubicBezTo>
                    <a:pt x="28043" y="74656"/>
                    <a:pt x="13386" y="52737"/>
                    <a:pt x="20054" y="36034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437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128 0.25301 L 0.09557 -0.0270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36" y="-1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1">
            <a:extLst>
              <a:ext uri="{FF2B5EF4-FFF2-40B4-BE49-F238E27FC236}">
                <a16:creationId xmlns:a16="http://schemas.microsoft.com/office/drawing/2014/main" id="{4BA29640-FBF7-48D7-8548-17D2340CB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67"/>
            <a:ext cx="12192000" cy="6872464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826A3D74-0958-41E8-A1C0-ACBD66E1E8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4260373"/>
            <a:ext cx="12192000" cy="2610378"/>
          </a:xfrm>
          <a:prstGeom prst="rect">
            <a:avLst/>
          </a:prstGeom>
        </p:spPr>
      </p:pic>
      <p:sp>
        <p:nvSpPr>
          <p:cNvPr id="16" name="TextBox 10">
            <a:extLst>
              <a:ext uri="{FF2B5EF4-FFF2-40B4-BE49-F238E27FC236}">
                <a16:creationId xmlns:a16="http://schemas.microsoft.com/office/drawing/2014/main" id="{D3D06B16-B590-4C01-9B5D-893E6BD3BDB5}"/>
              </a:ext>
            </a:extLst>
          </p:cNvPr>
          <p:cNvSpPr txBox="1"/>
          <p:nvPr/>
        </p:nvSpPr>
        <p:spPr>
          <a:xfrm>
            <a:off x="-585313" y="212541"/>
            <a:ext cx="13292125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800" b="1" dirty="0" err="1">
                <a:solidFill>
                  <a:schemeClr val="accent1"/>
                </a:solidFill>
                <a:latin typeface="Fira Sans" panose="020B0803050000020004" pitchFamily="34" charset="0"/>
              </a:rPr>
              <a:t>Em</a:t>
            </a:r>
            <a:r>
              <a:rPr lang="en-US" sz="4800" b="1" dirty="0">
                <a:solidFill>
                  <a:schemeClr val="accent1"/>
                </a:solidFill>
                <a:latin typeface="Fira Sans" panose="020B0803050000020004" pitchFamily="34" charset="0"/>
              </a:rPr>
              <a:t> </a:t>
            </a:r>
            <a:r>
              <a:rPr lang="en-US" sz="4800" b="1" dirty="0" err="1">
                <a:solidFill>
                  <a:schemeClr val="accent1"/>
                </a:solidFill>
                <a:latin typeface="Fira Sans" panose="020B0803050000020004" pitchFamily="34" charset="0"/>
              </a:rPr>
              <a:t>chọn</a:t>
            </a:r>
            <a:r>
              <a:rPr lang="en-US" sz="4800" b="1" dirty="0">
                <a:solidFill>
                  <a:schemeClr val="accent1"/>
                </a:solidFill>
                <a:latin typeface="Fira Sans" panose="020B0803050000020004" pitchFamily="34" charset="0"/>
              </a:rPr>
              <a:t> </a:t>
            </a:r>
            <a:r>
              <a:rPr lang="en-US" sz="4800" b="1" dirty="0" err="1">
                <a:solidFill>
                  <a:schemeClr val="accent1"/>
                </a:solidFill>
                <a:latin typeface="Fira Sans" panose="020B0803050000020004" pitchFamily="34" charset="0"/>
              </a:rPr>
              <a:t>một</a:t>
            </a:r>
            <a:r>
              <a:rPr lang="en-US" sz="4800" b="1" dirty="0">
                <a:solidFill>
                  <a:schemeClr val="accent1"/>
                </a:solidFill>
                <a:latin typeface="Fira Sans" panose="020B0803050000020004" pitchFamily="34" charset="0"/>
              </a:rPr>
              <a:t> </a:t>
            </a:r>
            <a:r>
              <a:rPr lang="en-US" sz="4800" b="1" dirty="0" err="1">
                <a:solidFill>
                  <a:schemeClr val="accent1"/>
                </a:solidFill>
                <a:latin typeface="Fira Sans" panose="020B0803050000020004" pitchFamily="34" charset="0"/>
              </a:rPr>
              <a:t>trong</a:t>
            </a:r>
            <a:r>
              <a:rPr lang="en-US" sz="4800" b="1" dirty="0">
                <a:solidFill>
                  <a:schemeClr val="accent1"/>
                </a:solidFill>
                <a:latin typeface="Fira Sans" panose="020B0803050000020004" pitchFamily="34" charset="0"/>
              </a:rPr>
              <a:t> </a:t>
            </a:r>
            <a:r>
              <a:rPr lang="en-US" sz="4800" b="1" dirty="0" err="1">
                <a:solidFill>
                  <a:schemeClr val="accent1"/>
                </a:solidFill>
                <a:latin typeface="Fira Sans" panose="020B0803050000020004" pitchFamily="34" charset="0"/>
              </a:rPr>
              <a:t>các</a:t>
            </a:r>
            <a:r>
              <a:rPr lang="en-US" sz="4800" b="1" dirty="0">
                <a:solidFill>
                  <a:schemeClr val="accent1"/>
                </a:solidFill>
                <a:latin typeface="Fira Sans" panose="020B0803050000020004" pitchFamily="34" charset="0"/>
              </a:rPr>
              <a:t> </a:t>
            </a:r>
            <a:r>
              <a:rPr lang="en-US" sz="4800" b="1" dirty="0" err="1">
                <a:solidFill>
                  <a:schemeClr val="accent1"/>
                </a:solidFill>
                <a:latin typeface="Fira Sans" panose="020B0803050000020004" pitchFamily="34" charset="0"/>
              </a:rPr>
              <a:t>đề</a:t>
            </a:r>
            <a:r>
              <a:rPr lang="en-US" sz="4800" b="1" dirty="0">
                <a:solidFill>
                  <a:schemeClr val="accent1"/>
                </a:solidFill>
                <a:latin typeface="Fira Sans" panose="020B0803050000020004" pitchFamily="34" charset="0"/>
              </a:rPr>
              <a:t> </a:t>
            </a:r>
            <a:r>
              <a:rPr lang="en-US" sz="4800" b="1" dirty="0" err="1">
                <a:solidFill>
                  <a:schemeClr val="accent1"/>
                </a:solidFill>
                <a:latin typeface="Fira Sans" panose="020B0803050000020004" pitchFamily="34" charset="0"/>
              </a:rPr>
              <a:t>bài</a:t>
            </a:r>
            <a:r>
              <a:rPr lang="en-US" sz="4800" b="1" dirty="0">
                <a:solidFill>
                  <a:schemeClr val="accent1"/>
                </a:solidFill>
                <a:latin typeface="Fira Sans" panose="020B0803050000020004" pitchFamily="34" charset="0"/>
              </a:rPr>
              <a:t> </a:t>
            </a:r>
            <a:r>
              <a:rPr lang="en-US" sz="4800" b="1" dirty="0" err="1">
                <a:solidFill>
                  <a:schemeClr val="accent1"/>
                </a:solidFill>
                <a:latin typeface="Fira Sans" panose="020B0803050000020004" pitchFamily="34" charset="0"/>
              </a:rPr>
              <a:t>sau</a:t>
            </a:r>
            <a:r>
              <a:rPr lang="en-US" sz="4800" b="1" dirty="0">
                <a:solidFill>
                  <a:schemeClr val="accent1"/>
                </a:solidFill>
                <a:latin typeface="Fira Sans" panose="020B0803050000020004" pitchFamily="34" charset="0"/>
              </a:rPr>
              <a:t>:</a:t>
            </a: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194EEA8D-6CF3-4FEC-832B-305F9786A016}"/>
              </a:ext>
            </a:extLst>
          </p:cNvPr>
          <p:cNvSpPr txBox="1"/>
          <p:nvPr/>
        </p:nvSpPr>
        <p:spPr>
          <a:xfrm>
            <a:off x="203419" y="1105971"/>
            <a:ext cx="9929346" cy="643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254C722-497C-40D6-93CC-176712398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 r="8797"/>
          <a:stretch/>
        </p:blipFill>
        <p:spPr>
          <a:xfrm>
            <a:off x="7485812" y="1829383"/>
            <a:ext cx="4251350" cy="3150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TextBox 10">
            <a:extLst>
              <a:ext uri="{FF2B5EF4-FFF2-40B4-BE49-F238E27FC236}">
                <a16:creationId xmlns:a16="http://schemas.microsoft.com/office/drawing/2014/main" id="{2685258C-C2C6-4093-A382-EF3B21F8D768}"/>
              </a:ext>
            </a:extLst>
          </p:cNvPr>
          <p:cNvSpPr txBox="1"/>
          <p:nvPr/>
        </p:nvSpPr>
        <p:spPr>
          <a:xfrm>
            <a:off x="249145" y="1981724"/>
            <a:ext cx="8029710" cy="643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trăng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" name="Picture 15">
            <a:extLst>
              <a:ext uri="{FF2B5EF4-FFF2-40B4-BE49-F238E27FC236}">
                <a16:creationId xmlns:a16="http://schemas.microsoft.com/office/drawing/2014/main" id="{94DE31A1-2B45-41D2-B349-DC52683B4D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4741" y="1829383"/>
            <a:ext cx="5179012" cy="36401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TextBox 10">
            <a:extLst>
              <a:ext uri="{FF2B5EF4-FFF2-40B4-BE49-F238E27FC236}">
                <a16:creationId xmlns:a16="http://schemas.microsoft.com/office/drawing/2014/main" id="{268C2AC0-0CAF-4EBA-8F86-8EDD38678448}"/>
              </a:ext>
            </a:extLst>
          </p:cNvPr>
          <p:cNvSpPr txBox="1"/>
          <p:nvPr/>
        </p:nvSpPr>
        <p:spPr>
          <a:xfrm>
            <a:off x="228247" y="2877249"/>
            <a:ext cx="9616233" cy="643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E7DDBB43-312D-4D3B-921E-88A86E9A8530}"/>
              </a:ext>
            </a:extLst>
          </p:cNvPr>
          <p:cNvSpPr txBox="1"/>
          <p:nvPr/>
        </p:nvSpPr>
        <p:spPr>
          <a:xfrm>
            <a:off x="249146" y="3695073"/>
            <a:ext cx="6886972" cy="13618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6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D978B71-F8A0-4E9F-A467-6577A33C79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3" r="8393"/>
          <a:stretch/>
        </p:blipFill>
        <p:spPr>
          <a:xfrm>
            <a:off x="7267836" y="3132522"/>
            <a:ext cx="4802709" cy="3501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9A4AF84-83E2-42B0-B52D-86C57B9020E9}"/>
              </a:ext>
            </a:extLst>
          </p:cNvPr>
          <p:cNvGrpSpPr/>
          <p:nvPr/>
        </p:nvGrpSpPr>
        <p:grpSpPr>
          <a:xfrm>
            <a:off x="273213" y="3705224"/>
            <a:ext cx="11797332" cy="2702626"/>
            <a:chOff x="-6189589" y="6025276"/>
            <a:chExt cx="11797332" cy="2702626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7DAAFDF-60CB-4464-BC0A-46B15AE51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6189589" y="6029152"/>
              <a:ext cx="3733100" cy="261037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2DE531B-3B2B-4B40-895C-92A3C4B6D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83" b="3383"/>
            <a:stretch/>
          </p:blipFill>
          <p:spPr>
            <a:xfrm>
              <a:off x="-2223435" y="6045733"/>
              <a:ext cx="3733100" cy="261037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FF70709-5D47-40B1-A6BE-162E43E86B9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83" b="3383"/>
            <a:stretch/>
          </p:blipFill>
          <p:spPr>
            <a:xfrm>
              <a:off x="1742719" y="6025276"/>
              <a:ext cx="3865024" cy="270262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8239389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792F7D9-C8D0-4D18-B222-4494A945ECF7}"/>
              </a:ext>
            </a:extLst>
          </p:cNvPr>
          <p:cNvGrpSpPr/>
          <p:nvPr/>
        </p:nvGrpSpPr>
        <p:grpSpPr>
          <a:xfrm>
            <a:off x="179445" y="-1106057"/>
            <a:ext cx="11735194" cy="8699417"/>
            <a:chOff x="177282" y="-1106313"/>
            <a:chExt cx="11737910" cy="8701431"/>
          </a:xfrm>
        </p:grpSpPr>
        <p:pic>
          <p:nvPicPr>
            <p:cNvPr id="3" name="PA_图片 2" descr="图片包含 文字, 地图&#10;&#10;已生成极高可信度的说明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704"/>
            <a:stretch>
              <a:fillRect/>
            </a:stretch>
          </p:blipFill>
          <p:spPr>
            <a:xfrm>
              <a:off x="177282" y="1045029"/>
              <a:ext cx="11737910" cy="6550089"/>
            </a:xfrm>
            <a:prstGeom prst="rect">
              <a:avLst/>
            </a:prstGeom>
          </p:spPr>
        </p:pic>
        <p:pic>
          <p:nvPicPr>
            <p:cNvPr id="2" name="PA_图片 1" descr="图片包含 玩偶, 玩具, 室内, 天空&#10;&#10;已生成极高可信度的说明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3012" y="-1106313"/>
              <a:ext cx="4175942" cy="4175942"/>
            </a:xfrm>
            <a:prstGeom prst="rect">
              <a:avLst/>
            </a:prstGeom>
          </p:spPr>
        </p:pic>
      </p:grpSp>
      <p:sp>
        <p:nvSpPr>
          <p:cNvPr id="7" name="文本框 39">
            <a:extLst>
              <a:ext uri="{FF2B5EF4-FFF2-40B4-BE49-F238E27FC236}">
                <a16:creationId xmlns:a16="http://schemas.microsoft.com/office/drawing/2014/main" id="{70A9D088-DA2E-4992-BE71-444D675781C2}"/>
              </a:ext>
            </a:extLst>
          </p:cNvPr>
          <p:cNvSpPr txBox="1"/>
          <p:nvPr/>
        </p:nvSpPr>
        <p:spPr>
          <a:xfrm>
            <a:off x="1135599" y="2174897"/>
            <a:ext cx="8997733" cy="769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17">
              <a:defRPr/>
            </a:pPr>
            <a:r>
              <a:rPr lang="en-US" altLang="zh-CN" sz="4399" b="1" dirty="0" err="1">
                <a:solidFill>
                  <a:srgbClr val="FF3399"/>
                </a:solidFill>
                <a:latin typeface="Fira Sans" panose="020B0803050000020004" pitchFamily="34" charset="0"/>
                <a:cs typeface="Arial" panose="020B0604020202020204" pitchFamily="34" charset="0"/>
                <a:sym typeface="+mn-lt"/>
              </a:rPr>
              <a:t>Luyện</a:t>
            </a:r>
            <a:r>
              <a:rPr lang="en-US" altLang="zh-CN" sz="4399" b="1" dirty="0">
                <a:solidFill>
                  <a:srgbClr val="FF3399"/>
                </a:solidFill>
                <a:latin typeface="Fira Sans" panose="020B08030500000200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399" b="1" dirty="0" err="1">
                <a:solidFill>
                  <a:srgbClr val="FF3399"/>
                </a:solidFill>
                <a:latin typeface="Fira Sans" panose="020B0803050000020004" pitchFamily="34" charset="0"/>
                <a:cs typeface="Arial" panose="020B0604020202020204" pitchFamily="34" charset="0"/>
                <a:sym typeface="+mn-lt"/>
              </a:rPr>
              <a:t>tập</a:t>
            </a:r>
            <a:endParaRPr lang="zh-CN" altLang="en-US" sz="4399" b="1" dirty="0">
              <a:solidFill>
                <a:srgbClr val="FF3399"/>
              </a:solidFill>
              <a:latin typeface="Fira Sans" panose="020B08030500000200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6C6C02-629F-44A4-9DC4-C653FCD7124E}"/>
              </a:ext>
            </a:extLst>
          </p:cNvPr>
          <p:cNvSpPr txBox="1"/>
          <p:nvPr/>
        </p:nvSpPr>
        <p:spPr>
          <a:xfrm>
            <a:off x="865087" y="2944160"/>
            <a:ext cx="6091480" cy="58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1/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Xác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định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yêu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cầu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đề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2958C1-3046-48AF-9514-AD412E81B4CB}"/>
              </a:ext>
            </a:extLst>
          </p:cNvPr>
          <p:cNvSpPr txBox="1"/>
          <p:nvPr/>
        </p:nvSpPr>
        <p:spPr>
          <a:xfrm>
            <a:off x="1289532" y="3755147"/>
            <a:ext cx="6962369" cy="584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ID" sz="3199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D28E87-57D0-4847-A867-D670EB728E9A}"/>
              </a:ext>
            </a:extLst>
          </p:cNvPr>
          <p:cNvSpPr txBox="1"/>
          <p:nvPr/>
        </p:nvSpPr>
        <p:spPr>
          <a:xfrm>
            <a:off x="1289533" y="4466983"/>
            <a:ext cx="9944130" cy="58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en-ID" sz="3199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D5875B-283A-4CAF-9E31-53F6F6C2F8CD}"/>
              </a:ext>
            </a:extLst>
          </p:cNvPr>
          <p:cNvSpPr txBox="1"/>
          <p:nvPr/>
        </p:nvSpPr>
        <p:spPr>
          <a:xfrm>
            <a:off x="793568" y="5228574"/>
            <a:ext cx="6091480" cy="58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2/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Tìm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ý,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lập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dàn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ý.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8BEEFC5-5DF7-CF4D-BF00-565FD42C4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1" y="0"/>
            <a:ext cx="1215209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5769E3-CBAA-4942-9735-56DF2991E579}"/>
              </a:ext>
            </a:extLst>
          </p:cNvPr>
          <p:cNvSpPr/>
          <p:nvPr/>
        </p:nvSpPr>
        <p:spPr>
          <a:xfrm>
            <a:off x="3193603" y="2571896"/>
            <a:ext cx="599260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义启粗楷体" panose="02000500000000000000" pitchFamily="2" charset="-122"/>
                <a:cs typeface="Calibri" panose="020F0502020204030204" pitchFamily="34" charset="0"/>
              </a:rPr>
              <a:t>THỰC HÀNH</a:t>
            </a:r>
            <a:endParaRPr lang="zh-CN" altLang="en-US" sz="8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义启粗楷体" panose="02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34" name="图片 1081">
            <a:extLst>
              <a:ext uri="{FF2B5EF4-FFF2-40B4-BE49-F238E27FC236}">
                <a16:creationId xmlns:a16="http://schemas.microsoft.com/office/drawing/2014/main" id="{2020871A-60D1-AC4E-926E-D76B10AF6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5" y="4018446"/>
            <a:ext cx="3542675" cy="2657006"/>
          </a:xfrm>
          <a:prstGeom prst="rect">
            <a:avLst/>
          </a:prstGeom>
        </p:spPr>
      </p:pic>
      <p:pic>
        <p:nvPicPr>
          <p:cNvPr id="18" name="图片 20">
            <a:extLst>
              <a:ext uri="{FF2B5EF4-FFF2-40B4-BE49-F238E27FC236}">
                <a16:creationId xmlns:a16="http://schemas.microsoft.com/office/drawing/2014/main" id="{55CFDE40-570E-F44F-9EBC-1DFCFAFEFE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87" b="8376"/>
          <a:stretch/>
        </p:blipFill>
        <p:spPr>
          <a:xfrm rot="10800000">
            <a:off x="35914" y="13188"/>
            <a:ext cx="12192000" cy="4105352"/>
          </a:xfrm>
          <a:prstGeom prst="rect">
            <a:avLst/>
          </a:prstGeom>
        </p:spPr>
      </p:pic>
      <p:pic>
        <p:nvPicPr>
          <p:cNvPr id="67" name="图片 27" descr="001.">
            <a:extLst>
              <a:ext uri="{FF2B5EF4-FFF2-40B4-BE49-F238E27FC236}">
                <a16:creationId xmlns:a16="http://schemas.microsoft.com/office/drawing/2014/main" id="{D1135DB2-135E-9B4F-B0A0-9E174CCA2CA2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6311153" y="2976282"/>
            <a:ext cx="5844933" cy="529006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2994F8E-54C5-4049-AE9C-70C892EB96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76778" y="-15320"/>
            <a:ext cx="1532523" cy="1313591"/>
          </a:xfrm>
          <a:prstGeom prst="rect">
            <a:avLst/>
          </a:prstGeom>
        </p:spPr>
      </p:pic>
      <p:grpSp>
        <p:nvGrpSpPr>
          <p:cNvPr id="10" name="Graphic 2">
            <a:extLst>
              <a:ext uri="{FF2B5EF4-FFF2-40B4-BE49-F238E27FC236}">
                <a16:creationId xmlns:a16="http://schemas.microsoft.com/office/drawing/2014/main" id="{6EC38442-95C2-4A4F-A785-9BCBC8DC95F6}"/>
              </a:ext>
            </a:extLst>
          </p:cNvPr>
          <p:cNvGrpSpPr/>
          <p:nvPr/>
        </p:nvGrpSpPr>
        <p:grpSpPr>
          <a:xfrm flipH="1">
            <a:off x="2767717" y="741796"/>
            <a:ext cx="1641236" cy="1216538"/>
            <a:chOff x="5759698" y="141033"/>
            <a:chExt cx="2701985" cy="1956638"/>
          </a:xfrm>
          <a:solidFill>
            <a:schemeClr val="accent1">
              <a:lumMod val="50000"/>
            </a:schemeClr>
          </a:solidFill>
        </p:grpSpPr>
        <p:sp>
          <p:nvSpPr>
            <p:cNvPr id="11" name="Freeform: Shape 37">
              <a:extLst>
                <a:ext uri="{FF2B5EF4-FFF2-40B4-BE49-F238E27FC236}">
                  <a16:creationId xmlns:a16="http://schemas.microsoft.com/office/drawing/2014/main" id="{15F22654-11F7-F940-B892-B82750E2F6B2}"/>
                </a:ext>
              </a:extLst>
            </p:cNvPr>
            <p:cNvSpPr/>
            <p:nvPr/>
          </p:nvSpPr>
          <p:spPr>
            <a:xfrm>
              <a:off x="5759698" y="141033"/>
              <a:ext cx="2701985" cy="1956638"/>
            </a:xfrm>
            <a:custGeom>
              <a:avLst/>
              <a:gdLst>
                <a:gd name="connsiteX0" fmla="*/ 2685789 w 2701985"/>
                <a:gd name="connsiteY0" fmla="*/ 1072897 h 1956638"/>
                <a:gd name="connsiteX1" fmla="*/ 2670934 w 2701985"/>
                <a:gd name="connsiteY1" fmla="*/ 1048074 h 1956638"/>
                <a:gd name="connsiteX2" fmla="*/ 2666379 w 2701985"/>
                <a:gd name="connsiteY2" fmla="*/ 1040811 h 1956638"/>
                <a:gd name="connsiteX3" fmla="*/ 2641225 w 2701985"/>
                <a:gd name="connsiteY3" fmla="*/ 1003179 h 1956638"/>
                <a:gd name="connsiteX4" fmla="*/ 2640433 w 2701985"/>
                <a:gd name="connsiteY4" fmla="*/ 1002057 h 1956638"/>
                <a:gd name="connsiteX5" fmla="*/ 2533677 w 2701985"/>
                <a:gd name="connsiteY5" fmla="*/ 860640 h 1956638"/>
                <a:gd name="connsiteX6" fmla="*/ 2537704 w 2701985"/>
                <a:gd name="connsiteY6" fmla="*/ 856085 h 1956638"/>
                <a:gd name="connsiteX7" fmla="*/ 2567545 w 2701985"/>
                <a:gd name="connsiteY7" fmla="*/ 780491 h 1956638"/>
                <a:gd name="connsiteX8" fmla="*/ 2575864 w 2701985"/>
                <a:gd name="connsiteY8" fmla="*/ 774681 h 1956638"/>
                <a:gd name="connsiteX9" fmla="*/ 2639442 w 2701985"/>
                <a:gd name="connsiteY9" fmla="*/ 615042 h 1956638"/>
                <a:gd name="connsiteX10" fmla="*/ 2676744 w 2701985"/>
                <a:gd name="connsiteY10" fmla="*/ 471777 h 1956638"/>
                <a:gd name="connsiteX11" fmla="*/ 2674301 w 2701985"/>
                <a:gd name="connsiteY11" fmla="*/ 442595 h 1956638"/>
                <a:gd name="connsiteX12" fmla="*/ 2602009 w 2701985"/>
                <a:gd name="connsiteY12" fmla="*/ 328643 h 1956638"/>
                <a:gd name="connsiteX13" fmla="*/ 2599037 w 2701985"/>
                <a:gd name="connsiteY13" fmla="*/ 326861 h 1956638"/>
                <a:gd name="connsiteX14" fmla="*/ 2590719 w 2701985"/>
                <a:gd name="connsiteY14" fmla="*/ 323296 h 1956638"/>
                <a:gd name="connsiteX15" fmla="*/ 2392260 w 2701985"/>
                <a:gd name="connsiteY15" fmla="*/ 457516 h 1956638"/>
                <a:gd name="connsiteX16" fmla="*/ 2338981 w 2701985"/>
                <a:gd name="connsiteY16" fmla="*/ 548757 h 1956638"/>
                <a:gd name="connsiteX17" fmla="*/ 2325050 w 2701985"/>
                <a:gd name="connsiteY17" fmla="*/ 534034 h 1956638"/>
                <a:gd name="connsiteX18" fmla="*/ 2323994 w 2701985"/>
                <a:gd name="connsiteY18" fmla="*/ 533110 h 1956638"/>
                <a:gd name="connsiteX19" fmla="*/ 2189972 w 2701985"/>
                <a:gd name="connsiteY19" fmla="*/ 499968 h 1956638"/>
                <a:gd name="connsiteX20" fmla="*/ 2166997 w 2701985"/>
                <a:gd name="connsiteY20" fmla="*/ 650429 h 1956638"/>
                <a:gd name="connsiteX21" fmla="*/ 1458790 w 2701985"/>
                <a:gd name="connsiteY21" fmla="*/ 600187 h 1956638"/>
                <a:gd name="connsiteX22" fmla="*/ 1425581 w 2701985"/>
                <a:gd name="connsiteY22" fmla="*/ 596160 h 1956638"/>
                <a:gd name="connsiteX23" fmla="*/ 1514247 w 2701985"/>
                <a:gd name="connsiteY23" fmla="*/ 218652 h 1956638"/>
                <a:gd name="connsiteX24" fmla="*/ 1409076 w 2701985"/>
                <a:gd name="connsiteY24" fmla="*/ 3160 h 1956638"/>
                <a:gd name="connsiteX25" fmla="*/ 1408680 w 2701985"/>
                <a:gd name="connsiteY25" fmla="*/ 2896 h 1956638"/>
                <a:gd name="connsiteX26" fmla="*/ 1402078 w 2701985"/>
                <a:gd name="connsiteY26" fmla="*/ 1708 h 1956638"/>
                <a:gd name="connsiteX27" fmla="*/ 1392373 w 2701985"/>
                <a:gd name="connsiteY27" fmla="*/ 519 h 1956638"/>
                <a:gd name="connsiteX28" fmla="*/ 1255842 w 2701985"/>
                <a:gd name="connsiteY28" fmla="*/ 37755 h 1956638"/>
                <a:gd name="connsiteX29" fmla="*/ 1153113 w 2701985"/>
                <a:gd name="connsiteY29" fmla="*/ 164515 h 1956638"/>
                <a:gd name="connsiteX30" fmla="*/ 883483 w 2701985"/>
                <a:gd name="connsiteY30" fmla="*/ 509211 h 1956638"/>
                <a:gd name="connsiteX31" fmla="*/ 881634 w 2701985"/>
                <a:gd name="connsiteY31" fmla="*/ 512512 h 1956638"/>
                <a:gd name="connsiteX32" fmla="*/ 756393 w 2701985"/>
                <a:gd name="connsiteY32" fmla="*/ 500034 h 1956638"/>
                <a:gd name="connsiteX33" fmla="*/ 167024 w 2701985"/>
                <a:gd name="connsiteY33" fmla="*/ 668321 h 1956638"/>
                <a:gd name="connsiteX34" fmla="*/ 74924 w 2701985"/>
                <a:gd name="connsiteY34" fmla="*/ 787357 h 1956638"/>
                <a:gd name="connsiteX35" fmla="*/ 2632 w 2701985"/>
                <a:gd name="connsiteY35" fmla="*/ 905468 h 1956638"/>
                <a:gd name="connsiteX36" fmla="*/ 12535 w 2701985"/>
                <a:gd name="connsiteY36" fmla="*/ 987928 h 1956638"/>
                <a:gd name="connsiteX37" fmla="*/ 18675 w 2701985"/>
                <a:gd name="connsiteY37" fmla="*/ 1004698 h 1956638"/>
                <a:gd name="connsiteX38" fmla="*/ 187292 w 2701985"/>
                <a:gd name="connsiteY38" fmla="*/ 1158923 h 1956638"/>
                <a:gd name="connsiteX39" fmla="*/ 702322 w 2701985"/>
                <a:gd name="connsiteY39" fmla="*/ 1212070 h 1956638"/>
                <a:gd name="connsiteX40" fmla="*/ 739492 w 2701985"/>
                <a:gd name="connsiteY40" fmla="*/ 1533063 h 1956638"/>
                <a:gd name="connsiteX41" fmla="*/ 788017 w 2701985"/>
                <a:gd name="connsiteY41" fmla="*/ 1848313 h 1956638"/>
                <a:gd name="connsiteX42" fmla="*/ 851925 w 2701985"/>
                <a:gd name="connsiteY42" fmla="*/ 1933018 h 1956638"/>
                <a:gd name="connsiteX43" fmla="*/ 950362 w 2701985"/>
                <a:gd name="connsiteY43" fmla="*/ 1953947 h 1956638"/>
                <a:gd name="connsiteX44" fmla="*/ 970499 w 2701985"/>
                <a:gd name="connsiteY44" fmla="*/ 1950778 h 1956638"/>
                <a:gd name="connsiteX45" fmla="*/ 982515 w 2701985"/>
                <a:gd name="connsiteY45" fmla="*/ 1954871 h 1956638"/>
                <a:gd name="connsiteX46" fmla="*/ 1025032 w 2701985"/>
                <a:gd name="connsiteY46" fmla="*/ 1925558 h 1956638"/>
                <a:gd name="connsiteX47" fmla="*/ 1057977 w 2701985"/>
                <a:gd name="connsiteY47" fmla="*/ 1896179 h 1956638"/>
                <a:gd name="connsiteX48" fmla="*/ 1150868 w 2701985"/>
                <a:gd name="connsiteY48" fmla="*/ 1660682 h 1956638"/>
                <a:gd name="connsiteX49" fmla="*/ 1213852 w 2701985"/>
                <a:gd name="connsiteY49" fmla="*/ 1355797 h 1956638"/>
                <a:gd name="connsiteX50" fmla="*/ 1283702 w 2701985"/>
                <a:gd name="connsiteY50" fmla="*/ 1221775 h 1956638"/>
                <a:gd name="connsiteX51" fmla="*/ 1301528 w 2701985"/>
                <a:gd name="connsiteY51" fmla="*/ 1171137 h 1956638"/>
                <a:gd name="connsiteX52" fmla="*/ 2317524 w 2701985"/>
                <a:gd name="connsiteY52" fmla="*/ 987268 h 1956638"/>
                <a:gd name="connsiteX53" fmla="*/ 2444614 w 2701985"/>
                <a:gd name="connsiteY53" fmla="*/ 1115679 h 1956638"/>
                <a:gd name="connsiteX54" fmla="*/ 2589794 w 2701985"/>
                <a:gd name="connsiteY54" fmla="*/ 1202497 h 1956638"/>
                <a:gd name="connsiteX55" fmla="*/ 2638782 w 2701985"/>
                <a:gd name="connsiteY55" fmla="*/ 1202034 h 1956638"/>
                <a:gd name="connsiteX56" fmla="*/ 2640102 w 2701985"/>
                <a:gd name="connsiteY56" fmla="*/ 1201836 h 1956638"/>
                <a:gd name="connsiteX57" fmla="*/ 2685789 w 2701985"/>
                <a:gd name="connsiteY57" fmla="*/ 1072897 h 1956638"/>
                <a:gd name="connsiteX58" fmla="*/ 2656344 w 2701985"/>
                <a:gd name="connsiteY58" fmla="*/ 451376 h 1956638"/>
                <a:gd name="connsiteX59" fmla="*/ 2634161 w 2701985"/>
                <a:gd name="connsiteY59" fmla="*/ 557010 h 1956638"/>
                <a:gd name="connsiteX60" fmla="*/ 2551766 w 2701985"/>
                <a:gd name="connsiteY60" fmla="*/ 768079 h 1956638"/>
                <a:gd name="connsiteX61" fmla="*/ 2549522 w 2701985"/>
                <a:gd name="connsiteY61" fmla="*/ 768079 h 1956638"/>
                <a:gd name="connsiteX62" fmla="*/ 2410086 w 2701985"/>
                <a:gd name="connsiteY62" fmla="*/ 773426 h 1956638"/>
                <a:gd name="connsiteX63" fmla="*/ 2331388 w 2701985"/>
                <a:gd name="connsiteY63" fmla="*/ 758110 h 1956638"/>
                <a:gd name="connsiteX64" fmla="*/ 2334161 w 2701985"/>
                <a:gd name="connsiteY64" fmla="*/ 754610 h 1956638"/>
                <a:gd name="connsiteX65" fmla="*/ 2438475 w 2701985"/>
                <a:gd name="connsiteY65" fmla="*/ 526574 h 1956638"/>
                <a:gd name="connsiteX66" fmla="*/ 2581806 w 2701985"/>
                <a:gd name="connsiteY66" fmla="*/ 349638 h 1956638"/>
                <a:gd name="connsiteX67" fmla="*/ 2656344 w 2701985"/>
                <a:gd name="connsiteY67" fmla="*/ 451376 h 1956638"/>
                <a:gd name="connsiteX68" fmla="*/ 2391336 w 2701985"/>
                <a:gd name="connsiteY68" fmla="*/ 492771 h 1956638"/>
                <a:gd name="connsiteX69" fmla="*/ 2531300 w 2701985"/>
                <a:gd name="connsiteY69" fmla="*/ 358419 h 1956638"/>
                <a:gd name="connsiteX70" fmla="*/ 2443954 w 2701985"/>
                <a:gd name="connsiteY70" fmla="*/ 473889 h 1956638"/>
                <a:gd name="connsiteX71" fmla="*/ 2317656 w 2701985"/>
                <a:gd name="connsiteY71" fmla="*/ 748933 h 1956638"/>
                <a:gd name="connsiteX72" fmla="*/ 2316930 w 2701985"/>
                <a:gd name="connsiteY72" fmla="*/ 753158 h 1956638"/>
                <a:gd name="connsiteX73" fmla="*/ 2273290 w 2701985"/>
                <a:gd name="connsiteY73" fmla="*/ 725957 h 1956638"/>
                <a:gd name="connsiteX74" fmla="*/ 2391336 w 2701985"/>
                <a:gd name="connsiteY74" fmla="*/ 492771 h 1956638"/>
                <a:gd name="connsiteX75" fmla="*/ 2314818 w 2701985"/>
                <a:gd name="connsiteY75" fmla="*/ 547899 h 1956638"/>
                <a:gd name="connsiteX76" fmla="*/ 2327758 w 2701985"/>
                <a:gd name="connsiteY76" fmla="*/ 562357 h 1956638"/>
                <a:gd name="connsiteX77" fmla="*/ 2330465 w 2701985"/>
                <a:gd name="connsiteY77" fmla="*/ 564998 h 1956638"/>
                <a:gd name="connsiteX78" fmla="*/ 2285306 w 2701985"/>
                <a:gd name="connsiteY78" fmla="*/ 656371 h 1956638"/>
                <a:gd name="connsiteX79" fmla="*/ 2282863 w 2701985"/>
                <a:gd name="connsiteY79" fmla="*/ 655777 h 1956638"/>
                <a:gd name="connsiteX80" fmla="*/ 2186605 w 2701985"/>
                <a:gd name="connsiteY80" fmla="*/ 651420 h 1956638"/>
                <a:gd name="connsiteX81" fmla="*/ 2167723 w 2701985"/>
                <a:gd name="connsiteY81" fmla="*/ 587643 h 1956638"/>
                <a:gd name="connsiteX82" fmla="*/ 2168515 w 2701985"/>
                <a:gd name="connsiteY82" fmla="*/ 587313 h 1956638"/>
                <a:gd name="connsiteX83" fmla="*/ 2241138 w 2701985"/>
                <a:gd name="connsiteY83" fmla="*/ 555953 h 1956638"/>
                <a:gd name="connsiteX84" fmla="*/ 2314818 w 2701985"/>
                <a:gd name="connsiteY84" fmla="*/ 547899 h 1956638"/>
                <a:gd name="connsiteX85" fmla="*/ 2201592 w 2701985"/>
                <a:gd name="connsiteY85" fmla="*/ 514690 h 1956638"/>
                <a:gd name="connsiteX86" fmla="*/ 2287287 w 2701985"/>
                <a:gd name="connsiteY86" fmla="*/ 528621 h 1956638"/>
                <a:gd name="connsiteX87" fmla="*/ 2237573 w 2701985"/>
                <a:gd name="connsiteY87" fmla="*/ 538788 h 1956638"/>
                <a:gd name="connsiteX88" fmla="*/ 2167194 w 2701985"/>
                <a:gd name="connsiteY88" fmla="*/ 567309 h 1956638"/>
                <a:gd name="connsiteX89" fmla="*/ 2201592 w 2701985"/>
                <a:gd name="connsiteY89" fmla="*/ 514690 h 1956638"/>
                <a:gd name="connsiteX90" fmla="*/ 1203355 w 2701985"/>
                <a:gd name="connsiteY90" fmla="*/ 122592 h 1956638"/>
                <a:gd name="connsiteX91" fmla="*/ 1343715 w 2701985"/>
                <a:gd name="connsiteY91" fmla="*/ 22636 h 1956638"/>
                <a:gd name="connsiteX92" fmla="*/ 1407293 w 2701985"/>
                <a:gd name="connsiteY92" fmla="*/ 23230 h 1956638"/>
                <a:gd name="connsiteX93" fmla="*/ 1484670 w 2701985"/>
                <a:gd name="connsiteY93" fmla="*/ 243476 h 1956638"/>
                <a:gd name="connsiteX94" fmla="*/ 1192659 w 2701985"/>
                <a:gd name="connsiteY94" fmla="*/ 137909 h 1956638"/>
                <a:gd name="connsiteX95" fmla="*/ 1203355 w 2701985"/>
                <a:gd name="connsiteY95" fmla="*/ 122592 h 1956638"/>
                <a:gd name="connsiteX96" fmla="*/ 1181106 w 2701985"/>
                <a:gd name="connsiteY96" fmla="*/ 154480 h 1956638"/>
                <a:gd name="connsiteX97" fmla="*/ 1183615 w 2701985"/>
                <a:gd name="connsiteY97" fmla="*/ 155074 h 1956638"/>
                <a:gd name="connsiteX98" fmla="*/ 1481435 w 2701985"/>
                <a:gd name="connsiteY98" fmla="*/ 263085 h 1956638"/>
                <a:gd name="connsiteX99" fmla="*/ 1466712 w 2701985"/>
                <a:gd name="connsiteY99" fmla="*/ 325936 h 1956638"/>
                <a:gd name="connsiteX100" fmla="*/ 1342131 w 2701985"/>
                <a:gd name="connsiteY100" fmla="*/ 249484 h 1956638"/>
                <a:gd name="connsiteX101" fmla="*/ 1149746 w 2701985"/>
                <a:gd name="connsiteY101" fmla="*/ 199110 h 1956638"/>
                <a:gd name="connsiteX102" fmla="*/ 1181106 w 2701985"/>
                <a:gd name="connsiteY102" fmla="*/ 154480 h 1956638"/>
                <a:gd name="connsiteX103" fmla="*/ 1105842 w 2701985"/>
                <a:gd name="connsiteY103" fmla="*/ 260246 h 1956638"/>
                <a:gd name="connsiteX104" fmla="*/ 1138192 w 2701985"/>
                <a:gd name="connsiteY104" fmla="*/ 215417 h 1956638"/>
                <a:gd name="connsiteX105" fmla="*/ 1304235 w 2701985"/>
                <a:gd name="connsiteY105" fmla="*/ 252719 h 1956638"/>
                <a:gd name="connsiteX106" fmla="*/ 1384516 w 2701985"/>
                <a:gd name="connsiteY106" fmla="*/ 290087 h 1956638"/>
                <a:gd name="connsiteX107" fmla="*/ 1460308 w 2701985"/>
                <a:gd name="connsiteY107" fmla="*/ 348252 h 1956638"/>
                <a:gd name="connsiteX108" fmla="*/ 1410198 w 2701985"/>
                <a:gd name="connsiteY108" fmla="*/ 505051 h 1956638"/>
                <a:gd name="connsiteX109" fmla="*/ 1005688 w 2701985"/>
                <a:gd name="connsiteY109" fmla="*/ 389911 h 1956638"/>
                <a:gd name="connsiteX110" fmla="*/ 1105842 w 2701985"/>
                <a:gd name="connsiteY110" fmla="*/ 260246 h 1956638"/>
                <a:gd name="connsiteX111" fmla="*/ 991890 w 2701985"/>
                <a:gd name="connsiteY111" fmla="*/ 406878 h 1956638"/>
                <a:gd name="connsiteX112" fmla="*/ 994200 w 2701985"/>
                <a:gd name="connsiteY112" fmla="*/ 407340 h 1956638"/>
                <a:gd name="connsiteX113" fmla="*/ 1405379 w 2701985"/>
                <a:gd name="connsiteY113" fmla="*/ 522481 h 1956638"/>
                <a:gd name="connsiteX114" fmla="*/ 1396466 w 2701985"/>
                <a:gd name="connsiteY114" fmla="*/ 559387 h 1956638"/>
                <a:gd name="connsiteX115" fmla="*/ 963302 w 2701985"/>
                <a:gd name="connsiteY115" fmla="*/ 448933 h 1956638"/>
                <a:gd name="connsiteX116" fmla="*/ 960001 w 2701985"/>
                <a:gd name="connsiteY116" fmla="*/ 445632 h 1956638"/>
                <a:gd name="connsiteX117" fmla="*/ 991890 w 2701985"/>
                <a:gd name="connsiteY117" fmla="*/ 406878 h 1956638"/>
                <a:gd name="connsiteX118" fmla="*/ 930424 w 2701985"/>
                <a:gd name="connsiteY118" fmla="*/ 493564 h 1956638"/>
                <a:gd name="connsiteX119" fmla="*/ 951221 w 2701985"/>
                <a:gd name="connsiteY119" fmla="*/ 464118 h 1956638"/>
                <a:gd name="connsiteX120" fmla="*/ 955644 w 2701985"/>
                <a:gd name="connsiteY120" fmla="*/ 465769 h 1956638"/>
                <a:gd name="connsiteX121" fmla="*/ 1393231 w 2701985"/>
                <a:gd name="connsiteY121" fmla="*/ 576948 h 1956638"/>
                <a:gd name="connsiteX122" fmla="*/ 1391250 w 2701985"/>
                <a:gd name="connsiteY122" fmla="*/ 591671 h 1956638"/>
                <a:gd name="connsiteX123" fmla="*/ 914645 w 2701985"/>
                <a:gd name="connsiteY123" fmla="*/ 516935 h 1956638"/>
                <a:gd name="connsiteX124" fmla="*/ 930424 w 2701985"/>
                <a:gd name="connsiteY124" fmla="*/ 493564 h 1956638"/>
                <a:gd name="connsiteX125" fmla="*/ 129854 w 2701985"/>
                <a:gd name="connsiteY125" fmla="*/ 742066 h 1956638"/>
                <a:gd name="connsiteX126" fmla="*/ 188745 w 2701985"/>
                <a:gd name="connsiteY126" fmla="*/ 672414 h 1956638"/>
                <a:gd name="connsiteX127" fmla="*/ 195083 w 2701985"/>
                <a:gd name="connsiteY127" fmla="*/ 684100 h 1956638"/>
                <a:gd name="connsiteX128" fmla="*/ 193697 w 2701985"/>
                <a:gd name="connsiteY128" fmla="*/ 685288 h 1956638"/>
                <a:gd name="connsiteX129" fmla="*/ 114339 w 2701985"/>
                <a:gd name="connsiteY129" fmla="*/ 810398 h 1956638"/>
                <a:gd name="connsiteX130" fmla="*/ 90506 w 2701985"/>
                <a:gd name="connsiteY130" fmla="*/ 794949 h 1956638"/>
                <a:gd name="connsiteX131" fmla="*/ 129854 w 2701985"/>
                <a:gd name="connsiteY131" fmla="*/ 742066 h 1956638"/>
                <a:gd name="connsiteX132" fmla="*/ 204854 w 2701985"/>
                <a:gd name="connsiteY132" fmla="*/ 699747 h 1956638"/>
                <a:gd name="connsiteX133" fmla="*/ 292266 w 2701985"/>
                <a:gd name="connsiteY133" fmla="*/ 773823 h 1956638"/>
                <a:gd name="connsiteX134" fmla="*/ 367398 w 2701985"/>
                <a:gd name="connsiteY134" fmla="*/ 798580 h 1956638"/>
                <a:gd name="connsiteX135" fmla="*/ 405425 w 2701985"/>
                <a:gd name="connsiteY135" fmla="*/ 802278 h 1956638"/>
                <a:gd name="connsiteX136" fmla="*/ 414404 w 2701985"/>
                <a:gd name="connsiteY136" fmla="*/ 804324 h 1956638"/>
                <a:gd name="connsiteX137" fmla="*/ 431041 w 2701985"/>
                <a:gd name="connsiteY137" fmla="*/ 868431 h 1956638"/>
                <a:gd name="connsiteX138" fmla="*/ 408462 w 2701985"/>
                <a:gd name="connsiteY138" fmla="*/ 877475 h 1956638"/>
                <a:gd name="connsiteX139" fmla="*/ 293784 w 2701985"/>
                <a:gd name="connsiteY139" fmla="*/ 889953 h 1956638"/>
                <a:gd name="connsiteX140" fmla="*/ 128996 w 2701985"/>
                <a:gd name="connsiteY140" fmla="*/ 819839 h 1956638"/>
                <a:gd name="connsiteX141" fmla="*/ 204854 w 2701985"/>
                <a:gd name="connsiteY141" fmla="*/ 699747 h 1956638"/>
                <a:gd name="connsiteX142" fmla="*/ 245061 w 2701985"/>
                <a:gd name="connsiteY142" fmla="*/ 1164006 h 1956638"/>
                <a:gd name="connsiteX143" fmla="*/ 143983 w 2701985"/>
                <a:gd name="connsiteY143" fmla="*/ 1114953 h 1956638"/>
                <a:gd name="connsiteX144" fmla="*/ 367794 w 2701985"/>
                <a:gd name="connsiteY144" fmla="*/ 1172919 h 1956638"/>
                <a:gd name="connsiteX145" fmla="*/ 695390 w 2701985"/>
                <a:gd name="connsiteY145" fmla="*/ 1174966 h 1956638"/>
                <a:gd name="connsiteX146" fmla="*/ 699153 w 2701985"/>
                <a:gd name="connsiteY146" fmla="*/ 1195168 h 1956638"/>
                <a:gd name="connsiteX147" fmla="*/ 245061 w 2701985"/>
                <a:gd name="connsiteY147" fmla="*/ 1164006 h 1956638"/>
                <a:gd name="connsiteX148" fmla="*/ 1023646 w 2701985"/>
                <a:gd name="connsiteY148" fmla="*/ 1889180 h 1956638"/>
                <a:gd name="connsiteX149" fmla="*/ 949240 w 2701985"/>
                <a:gd name="connsiteY149" fmla="*/ 1935593 h 1956638"/>
                <a:gd name="connsiteX150" fmla="*/ 806767 w 2701985"/>
                <a:gd name="connsiteY150" fmla="*/ 1842239 h 1956638"/>
                <a:gd name="connsiteX151" fmla="*/ 768409 w 2701985"/>
                <a:gd name="connsiteY151" fmla="*/ 1602319 h 1956638"/>
                <a:gd name="connsiteX152" fmla="*/ 1116273 w 2701985"/>
                <a:gd name="connsiteY152" fmla="*/ 1650185 h 1956638"/>
                <a:gd name="connsiteX153" fmla="*/ 1101286 w 2701985"/>
                <a:gd name="connsiteY153" fmla="*/ 1749942 h 1956638"/>
                <a:gd name="connsiteX154" fmla="*/ 1023646 w 2701985"/>
                <a:gd name="connsiteY154" fmla="*/ 1889180 h 1956638"/>
                <a:gd name="connsiteX155" fmla="*/ 1121026 w 2701985"/>
                <a:gd name="connsiteY155" fmla="*/ 1605290 h 1956638"/>
                <a:gd name="connsiteX156" fmla="*/ 1118188 w 2701985"/>
                <a:gd name="connsiteY156" fmla="*/ 1632359 h 1956638"/>
                <a:gd name="connsiteX157" fmla="*/ 768144 w 2701985"/>
                <a:gd name="connsiteY157" fmla="*/ 1584824 h 1956638"/>
                <a:gd name="connsiteX158" fmla="*/ 767617 w 2701985"/>
                <a:gd name="connsiteY158" fmla="*/ 1561915 h 1956638"/>
                <a:gd name="connsiteX159" fmla="*/ 767220 w 2701985"/>
                <a:gd name="connsiteY159" fmla="*/ 1545541 h 1956638"/>
                <a:gd name="connsiteX160" fmla="*/ 1122215 w 2701985"/>
                <a:gd name="connsiteY160" fmla="*/ 1595255 h 1956638"/>
                <a:gd name="connsiteX161" fmla="*/ 1121026 w 2701985"/>
                <a:gd name="connsiteY161" fmla="*/ 1605290 h 1956638"/>
                <a:gd name="connsiteX162" fmla="*/ 1162422 w 2701985"/>
                <a:gd name="connsiteY162" fmla="*/ 1389996 h 1956638"/>
                <a:gd name="connsiteX163" fmla="*/ 1124261 w 2701985"/>
                <a:gd name="connsiteY163" fmla="*/ 1577561 h 1956638"/>
                <a:gd name="connsiteX164" fmla="*/ 766758 w 2701985"/>
                <a:gd name="connsiteY164" fmla="*/ 1528178 h 1956638"/>
                <a:gd name="connsiteX165" fmla="*/ 753092 w 2701985"/>
                <a:gd name="connsiteY165" fmla="*/ 1316119 h 1956638"/>
                <a:gd name="connsiteX166" fmla="*/ 754940 w 2701985"/>
                <a:gd name="connsiteY166" fmla="*/ 1316053 h 1956638"/>
                <a:gd name="connsiteX167" fmla="*/ 1181436 w 2701985"/>
                <a:gd name="connsiteY167" fmla="*/ 1333680 h 1956638"/>
                <a:gd name="connsiteX168" fmla="*/ 1162422 w 2701985"/>
                <a:gd name="connsiteY168" fmla="*/ 1389996 h 1956638"/>
                <a:gd name="connsiteX169" fmla="*/ 1187774 w 2701985"/>
                <a:gd name="connsiteY169" fmla="*/ 1317373 h 1956638"/>
                <a:gd name="connsiteX170" fmla="*/ 751375 w 2701985"/>
                <a:gd name="connsiteY170" fmla="*/ 1298953 h 1956638"/>
                <a:gd name="connsiteX171" fmla="*/ 750451 w 2701985"/>
                <a:gd name="connsiteY171" fmla="*/ 1299349 h 1956638"/>
                <a:gd name="connsiteX172" fmla="*/ 737181 w 2701985"/>
                <a:gd name="connsiteY172" fmla="*/ 1236497 h 1956638"/>
                <a:gd name="connsiteX173" fmla="*/ 1209099 w 2701985"/>
                <a:gd name="connsiteY173" fmla="*/ 1265547 h 1956638"/>
                <a:gd name="connsiteX174" fmla="*/ 1187774 w 2701985"/>
                <a:gd name="connsiteY174" fmla="*/ 1317373 h 1956638"/>
                <a:gd name="connsiteX175" fmla="*/ 1248975 w 2701985"/>
                <a:gd name="connsiteY175" fmla="*/ 1169156 h 1956638"/>
                <a:gd name="connsiteX176" fmla="*/ 1215832 w 2701985"/>
                <a:gd name="connsiteY176" fmla="*/ 1249834 h 1956638"/>
                <a:gd name="connsiteX177" fmla="*/ 733087 w 2701985"/>
                <a:gd name="connsiteY177" fmla="*/ 1219596 h 1956638"/>
                <a:gd name="connsiteX178" fmla="*/ 706547 w 2701985"/>
                <a:gd name="connsiteY178" fmla="*/ 1057383 h 1956638"/>
                <a:gd name="connsiteX179" fmla="*/ 763985 w 2701985"/>
                <a:gd name="connsiteY179" fmla="*/ 935640 h 1956638"/>
                <a:gd name="connsiteX180" fmla="*/ 789932 w 2701985"/>
                <a:gd name="connsiteY180" fmla="*/ 929236 h 1956638"/>
                <a:gd name="connsiteX181" fmla="*/ 922370 w 2701985"/>
                <a:gd name="connsiteY181" fmla="*/ 920455 h 1956638"/>
                <a:gd name="connsiteX182" fmla="*/ 1193320 w 2701985"/>
                <a:gd name="connsiteY182" fmla="*/ 954060 h 1956638"/>
                <a:gd name="connsiteX183" fmla="*/ 1248975 w 2701985"/>
                <a:gd name="connsiteY183" fmla="*/ 1169156 h 1956638"/>
                <a:gd name="connsiteX184" fmla="*/ 1292813 w 2701985"/>
                <a:gd name="connsiteY184" fmla="*/ 1091515 h 1956638"/>
                <a:gd name="connsiteX185" fmla="*/ 1293539 w 2701985"/>
                <a:gd name="connsiteY185" fmla="*/ 1056458 h 1956638"/>
                <a:gd name="connsiteX186" fmla="*/ 1292813 w 2701985"/>
                <a:gd name="connsiteY186" fmla="*/ 1091515 h 1956638"/>
                <a:gd name="connsiteX187" fmla="*/ 1306083 w 2701985"/>
                <a:gd name="connsiteY187" fmla="*/ 1153377 h 1956638"/>
                <a:gd name="connsiteX188" fmla="*/ 1309847 w 2701985"/>
                <a:gd name="connsiteY188" fmla="*/ 1134033 h 1956638"/>
                <a:gd name="connsiteX189" fmla="*/ 2279826 w 2701985"/>
                <a:gd name="connsiteY189" fmla="*/ 986740 h 1956638"/>
                <a:gd name="connsiteX190" fmla="*/ 1306083 w 2701985"/>
                <a:gd name="connsiteY190" fmla="*/ 1153377 h 1956638"/>
                <a:gd name="connsiteX191" fmla="*/ 1312157 w 2701985"/>
                <a:gd name="connsiteY191" fmla="*/ 1116603 h 1956638"/>
                <a:gd name="connsiteX192" fmla="*/ 1313346 w 2701985"/>
                <a:gd name="connsiteY192" fmla="*/ 1085441 h 1956638"/>
                <a:gd name="connsiteX193" fmla="*/ 1313478 w 2701985"/>
                <a:gd name="connsiteY193" fmla="*/ 1055006 h 1956638"/>
                <a:gd name="connsiteX194" fmla="*/ 1211211 w 2701985"/>
                <a:gd name="connsiteY194" fmla="*/ 939931 h 1956638"/>
                <a:gd name="connsiteX195" fmla="*/ 1207778 w 2701985"/>
                <a:gd name="connsiteY195" fmla="*/ 938281 h 1956638"/>
                <a:gd name="connsiteX196" fmla="*/ 1206458 w 2701985"/>
                <a:gd name="connsiteY196" fmla="*/ 938017 h 1956638"/>
                <a:gd name="connsiteX197" fmla="*/ 1197215 w 2701985"/>
                <a:gd name="connsiteY197" fmla="*/ 934782 h 1956638"/>
                <a:gd name="connsiteX198" fmla="*/ 1171665 w 2701985"/>
                <a:gd name="connsiteY198" fmla="*/ 926661 h 1956638"/>
                <a:gd name="connsiteX199" fmla="*/ 1125582 w 2701985"/>
                <a:gd name="connsiteY199" fmla="*/ 918144 h 1956638"/>
                <a:gd name="connsiteX200" fmla="*/ 927915 w 2701985"/>
                <a:gd name="connsiteY200" fmla="*/ 901903 h 1956638"/>
                <a:gd name="connsiteX201" fmla="*/ 924020 w 2701985"/>
                <a:gd name="connsiteY201" fmla="*/ 902761 h 1956638"/>
                <a:gd name="connsiteX202" fmla="*/ 834100 w 2701985"/>
                <a:gd name="connsiteY202" fmla="*/ 903488 h 1956638"/>
                <a:gd name="connsiteX203" fmla="*/ 727608 w 2701985"/>
                <a:gd name="connsiteY203" fmla="*/ 937488 h 1956638"/>
                <a:gd name="connsiteX204" fmla="*/ 685553 w 2701985"/>
                <a:gd name="connsiteY204" fmla="*/ 1121555 h 1956638"/>
                <a:gd name="connsiteX205" fmla="*/ 692286 w 2701985"/>
                <a:gd name="connsiteY205" fmla="*/ 1157800 h 1956638"/>
                <a:gd name="connsiteX206" fmla="*/ 341055 w 2701985"/>
                <a:gd name="connsiteY206" fmla="*/ 1152057 h 1956638"/>
                <a:gd name="connsiteX207" fmla="*/ 48120 w 2701985"/>
                <a:gd name="connsiteY207" fmla="*/ 1014601 h 1956638"/>
                <a:gd name="connsiteX208" fmla="*/ 47592 w 2701985"/>
                <a:gd name="connsiteY208" fmla="*/ 1013743 h 1956638"/>
                <a:gd name="connsiteX209" fmla="*/ 48582 w 2701985"/>
                <a:gd name="connsiteY209" fmla="*/ 1004632 h 1956638"/>
                <a:gd name="connsiteX210" fmla="*/ 101861 w 2701985"/>
                <a:gd name="connsiteY210" fmla="*/ 861300 h 1956638"/>
                <a:gd name="connsiteX211" fmla="*/ 90241 w 2701985"/>
                <a:gd name="connsiteY211" fmla="*/ 848294 h 1956638"/>
                <a:gd name="connsiteX212" fmla="*/ 25871 w 2701985"/>
                <a:gd name="connsiteY212" fmla="*/ 949240 h 1956638"/>
                <a:gd name="connsiteX213" fmla="*/ 81527 w 2701985"/>
                <a:gd name="connsiteY213" fmla="*/ 812115 h 1956638"/>
                <a:gd name="connsiteX214" fmla="*/ 82121 w 2701985"/>
                <a:gd name="connsiteY214" fmla="*/ 811124 h 1956638"/>
                <a:gd name="connsiteX215" fmla="*/ 264075 w 2701985"/>
                <a:gd name="connsiteY215" fmla="*/ 903884 h 1956638"/>
                <a:gd name="connsiteX216" fmla="*/ 469796 w 2701985"/>
                <a:gd name="connsiteY216" fmla="*/ 877938 h 1956638"/>
                <a:gd name="connsiteX217" fmla="*/ 436125 w 2701985"/>
                <a:gd name="connsiteY217" fmla="*/ 790658 h 1956638"/>
                <a:gd name="connsiteX218" fmla="*/ 420082 w 2701985"/>
                <a:gd name="connsiteY218" fmla="*/ 787951 h 1956638"/>
                <a:gd name="connsiteX219" fmla="*/ 419026 w 2701985"/>
                <a:gd name="connsiteY219" fmla="*/ 787621 h 1956638"/>
                <a:gd name="connsiteX220" fmla="*/ 308044 w 2701985"/>
                <a:gd name="connsiteY220" fmla="*/ 751045 h 1956638"/>
                <a:gd name="connsiteX221" fmla="*/ 224264 w 2701985"/>
                <a:gd name="connsiteY221" fmla="*/ 640790 h 1956638"/>
                <a:gd name="connsiteX222" fmla="*/ 224924 w 2701985"/>
                <a:gd name="connsiteY222" fmla="*/ 638216 h 1956638"/>
                <a:gd name="connsiteX223" fmla="*/ 388458 w 2701985"/>
                <a:gd name="connsiteY223" fmla="*/ 547437 h 1956638"/>
                <a:gd name="connsiteX224" fmla="*/ 1001595 w 2701985"/>
                <a:gd name="connsiteY224" fmla="*/ 549021 h 1956638"/>
                <a:gd name="connsiteX225" fmla="*/ 1633811 w 2701985"/>
                <a:gd name="connsiteY225" fmla="*/ 635113 h 1956638"/>
                <a:gd name="connsiteX226" fmla="*/ 2277779 w 2701985"/>
                <a:gd name="connsiteY226" fmla="*/ 673009 h 1956638"/>
                <a:gd name="connsiteX227" fmla="*/ 2253484 w 2701985"/>
                <a:gd name="connsiteY227" fmla="*/ 727806 h 1956638"/>
                <a:gd name="connsiteX228" fmla="*/ 2261406 w 2701985"/>
                <a:gd name="connsiteY228" fmla="*/ 738831 h 1956638"/>
                <a:gd name="connsiteX229" fmla="*/ 2377735 w 2701985"/>
                <a:gd name="connsiteY229" fmla="*/ 785574 h 1956638"/>
                <a:gd name="connsiteX230" fmla="*/ 2546749 w 2701985"/>
                <a:gd name="connsiteY230" fmla="*/ 786234 h 1956638"/>
                <a:gd name="connsiteX231" fmla="*/ 2524236 w 2701985"/>
                <a:gd name="connsiteY231" fmla="*/ 843211 h 1956638"/>
                <a:gd name="connsiteX232" fmla="*/ 2511032 w 2701985"/>
                <a:gd name="connsiteY232" fmla="*/ 830535 h 1956638"/>
                <a:gd name="connsiteX233" fmla="*/ 2506344 w 2701985"/>
                <a:gd name="connsiteY233" fmla="*/ 828092 h 1956638"/>
                <a:gd name="connsiteX234" fmla="*/ 2474390 w 2701985"/>
                <a:gd name="connsiteY234" fmla="*/ 821358 h 1956638"/>
                <a:gd name="connsiteX235" fmla="*/ 2325975 w 2701985"/>
                <a:gd name="connsiteY235" fmla="*/ 837269 h 1956638"/>
                <a:gd name="connsiteX236" fmla="*/ 2260944 w 2701985"/>
                <a:gd name="connsiteY236" fmla="*/ 895367 h 1956638"/>
                <a:gd name="connsiteX237" fmla="*/ 2256455 w 2701985"/>
                <a:gd name="connsiteY237" fmla="*/ 909760 h 1956638"/>
                <a:gd name="connsiteX238" fmla="*/ 2297124 w 2701985"/>
                <a:gd name="connsiteY238" fmla="*/ 963105 h 1956638"/>
                <a:gd name="connsiteX239" fmla="*/ 1312157 w 2701985"/>
                <a:gd name="connsiteY239" fmla="*/ 1116603 h 1956638"/>
                <a:gd name="connsiteX240" fmla="*/ 469070 w 2701985"/>
                <a:gd name="connsiteY240" fmla="*/ 824725 h 1956638"/>
                <a:gd name="connsiteX241" fmla="*/ 469994 w 2701985"/>
                <a:gd name="connsiteY241" fmla="*/ 852916 h 1956638"/>
                <a:gd name="connsiteX242" fmla="*/ 469070 w 2701985"/>
                <a:gd name="connsiteY242" fmla="*/ 824725 h 1956638"/>
                <a:gd name="connsiteX243" fmla="*/ 2437617 w 2701985"/>
                <a:gd name="connsiteY243" fmla="*/ 1087752 h 1956638"/>
                <a:gd name="connsiteX244" fmla="*/ 2399192 w 2701985"/>
                <a:gd name="connsiteY244" fmla="*/ 1050516 h 1956638"/>
                <a:gd name="connsiteX245" fmla="*/ 2351063 w 2701985"/>
                <a:gd name="connsiteY245" fmla="*/ 991296 h 1956638"/>
                <a:gd name="connsiteX246" fmla="*/ 2438738 w 2701985"/>
                <a:gd name="connsiteY246" fmla="*/ 1086432 h 1956638"/>
                <a:gd name="connsiteX247" fmla="*/ 2437617 w 2701985"/>
                <a:gd name="connsiteY247" fmla="*/ 1087752 h 1956638"/>
                <a:gd name="connsiteX248" fmla="*/ 2449962 w 2701985"/>
                <a:gd name="connsiteY248" fmla="*/ 1072963 h 1956638"/>
                <a:gd name="connsiteX249" fmla="*/ 2376349 w 2701985"/>
                <a:gd name="connsiteY249" fmla="*/ 993870 h 1956638"/>
                <a:gd name="connsiteX250" fmla="*/ 2298312 w 2701985"/>
                <a:gd name="connsiteY250" fmla="*/ 888567 h 1956638"/>
                <a:gd name="connsiteX251" fmla="*/ 2391138 w 2701985"/>
                <a:gd name="connsiteY251" fmla="*/ 847700 h 1956638"/>
                <a:gd name="connsiteX252" fmla="*/ 2475512 w 2701985"/>
                <a:gd name="connsiteY252" fmla="*/ 839645 h 1956638"/>
                <a:gd name="connsiteX253" fmla="*/ 2503637 w 2701985"/>
                <a:gd name="connsiteY253" fmla="*/ 849681 h 1956638"/>
                <a:gd name="connsiteX254" fmla="*/ 2612242 w 2701985"/>
                <a:gd name="connsiteY254" fmla="*/ 998690 h 1956638"/>
                <a:gd name="connsiteX255" fmla="*/ 2449962 w 2701985"/>
                <a:gd name="connsiteY255" fmla="*/ 1072963 h 1956638"/>
                <a:gd name="connsiteX256" fmla="*/ 2462044 w 2701985"/>
                <a:gd name="connsiteY256" fmla="*/ 1085507 h 1956638"/>
                <a:gd name="connsiteX257" fmla="*/ 2625116 w 2701985"/>
                <a:gd name="connsiteY257" fmla="*/ 1016251 h 1956638"/>
                <a:gd name="connsiteX258" fmla="*/ 2632378 w 2701985"/>
                <a:gd name="connsiteY258" fmla="*/ 1026221 h 1956638"/>
                <a:gd name="connsiteX259" fmla="*/ 2643734 w 2701985"/>
                <a:gd name="connsiteY259" fmla="*/ 1041207 h 1956638"/>
                <a:gd name="connsiteX260" fmla="*/ 2500864 w 2701985"/>
                <a:gd name="connsiteY260" fmla="*/ 1125780 h 1956638"/>
                <a:gd name="connsiteX261" fmla="*/ 2462044 w 2701985"/>
                <a:gd name="connsiteY261" fmla="*/ 1085507 h 1956638"/>
                <a:gd name="connsiteX262" fmla="*/ 2668953 w 2701985"/>
                <a:gd name="connsiteY262" fmla="*/ 1170410 h 1956638"/>
                <a:gd name="connsiteX263" fmla="*/ 2659381 w 2701985"/>
                <a:gd name="connsiteY263" fmla="*/ 1171599 h 1956638"/>
                <a:gd name="connsiteX264" fmla="*/ 2638386 w 2701985"/>
                <a:gd name="connsiteY264" fmla="*/ 1184209 h 1956638"/>
                <a:gd name="connsiteX265" fmla="*/ 2572695 w 2701985"/>
                <a:gd name="connsiteY265" fmla="*/ 1179455 h 1956638"/>
                <a:gd name="connsiteX266" fmla="*/ 2513804 w 2701985"/>
                <a:gd name="connsiteY266" fmla="*/ 1137862 h 1956638"/>
                <a:gd name="connsiteX267" fmla="*/ 2656344 w 2701985"/>
                <a:gd name="connsiteY267" fmla="*/ 1057713 h 1956638"/>
                <a:gd name="connsiteX268" fmla="*/ 2686119 w 2701985"/>
                <a:gd name="connsiteY268" fmla="*/ 1121489 h 1956638"/>
                <a:gd name="connsiteX269" fmla="*/ 2668953 w 2701985"/>
                <a:gd name="connsiteY269" fmla="*/ 1170410 h 195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</a:cxnLst>
              <a:rect l="l" t="t" r="r" b="b"/>
              <a:pathLst>
                <a:path w="2701985" h="1956638">
                  <a:moveTo>
                    <a:pt x="2685789" y="1072897"/>
                  </a:moveTo>
                  <a:cubicBezTo>
                    <a:pt x="2681036" y="1064513"/>
                    <a:pt x="2676084" y="1056260"/>
                    <a:pt x="2670934" y="1048074"/>
                  </a:cubicBezTo>
                  <a:cubicBezTo>
                    <a:pt x="2670934" y="1044971"/>
                    <a:pt x="2669416" y="1042000"/>
                    <a:pt x="2666379" y="1040811"/>
                  </a:cubicBezTo>
                  <a:cubicBezTo>
                    <a:pt x="2658324" y="1028135"/>
                    <a:pt x="2649939" y="1015591"/>
                    <a:pt x="2641225" y="1003179"/>
                  </a:cubicBezTo>
                  <a:cubicBezTo>
                    <a:pt x="2641027" y="1002783"/>
                    <a:pt x="2640763" y="1002387"/>
                    <a:pt x="2640433" y="1002057"/>
                  </a:cubicBezTo>
                  <a:cubicBezTo>
                    <a:pt x="2606696" y="953796"/>
                    <a:pt x="2569064" y="907251"/>
                    <a:pt x="2533677" y="860640"/>
                  </a:cubicBezTo>
                  <a:cubicBezTo>
                    <a:pt x="2535393" y="859782"/>
                    <a:pt x="2536846" y="858329"/>
                    <a:pt x="2537704" y="856085"/>
                  </a:cubicBezTo>
                  <a:cubicBezTo>
                    <a:pt x="2547673" y="830865"/>
                    <a:pt x="2557642" y="805711"/>
                    <a:pt x="2567545" y="780491"/>
                  </a:cubicBezTo>
                  <a:cubicBezTo>
                    <a:pt x="2570912" y="780359"/>
                    <a:pt x="2574346" y="778576"/>
                    <a:pt x="2575864" y="774681"/>
                  </a:cubicBezTo>
                  <a:cubicBezTo>
                    <a:pt x="2597057" y="721468"/>
                    <a:pt x="2618448" y="668387"/>
                    <a:pt x="2639442" y="615042"/>
                  </a:cubicBezTo>
                  <a:cubicBezTo>
                    <a:pt x="2657466" y="569224"/>
                    <a:pt x="2676348" y="521755"/>
                    <a:pt x="2676744" y="471777"/>
                  </a:cubicBezTo>
                  <a:cubicBezTo>
                    <a:pt x="2676810" y="462006"/>
                    <a:pt x="2675952" y="452235"/>
                    <a:pt x="2674301" y="442595"/>
                  </a:cubicBezTo>
                  <a:cubicBezTo>
                    <a:pt x="2671793" y="393542"/>
                    <a:pt x="2650468" y="346601"/>
                    <a:pt x="2602009" y="328643"/>
                  </a:cubicBezTo>
                  <a:cubicBezTo>
                    <a:pt x="2601151" y="327785"/>
                    <a:pt x="2600226" y="327191"/>
                    <a:pt x="2599037" y="326861"/>
                  </a:cubicBezTo>
                  <a:cubicBezTo>
                    <a:pt x="2597321" y="324418"/>
                    <a:pt x="2594482" y="322701"/>
                    <a:pt x="2590719" y="323296"/>
                  </a:cubicBezTo>
                  <a:cubicBezTo>
                    <a:pt x="2504693" y="336434"/>
                    <a:pt x="2438541" y="384893"/>
                    <a:pt x="2392260" y="457516"/>
                  </a:cubicBezTo>
                  <a:cubicBezTo>
                    <a:pt x="2373378" y="487160"/>
                    <a:pt x="2355750" y="517661"/>
                    <a:pt x="2338981" y="548757"/>
                  </a:cubicBezTo>
                  <a:cubicBezTo>
                    <a:pt x="2334954" y="543674"/>
                    <a:pt x="2330266" y="538722"/>
                    <a:pt x="2325050" y="534034"/>
                  </a:cubicBezTo>
                  <a:cubicBezTo>
                    <a:pt x="2324721" y="533704"/>
                    <a:pt x="2324390" y="533440"/>
                    <a:pt x="2323994" y="533110"/>
                  </a:cubicBezTo>
                  <a:cubicBezTo>
                    <a:pt x="2288739" y="502014"/>
                    <a:pt x="2230311" y="482142"/>
                    <a:pt x="2189972" y="499968"/>
                  </a:cubicBezTo>
                  <a:cubicBezTo>
                    <a:pt x="2133194" y="525056"/>
                    <a:pt x="2146596" y="602366"/>
                    <a:pt x="2166997" y="650429"/>
                  </a:cubicBezTo>
                  <a:cubicBezTo>
                    <a:pt x="1930575" y="639470"/>
                    <a:pt x="1694088" y="626662"/>
                    <a:pt x="1458790" y="600187"/>
                  </a:cubicBezTo>
                  <a:cubicBezTo>
                    <a:pt x="1447698" y="598933"/>
                    <a:pt x="1436607" y="597547"/>
                    <a:pt x="1425581" y="596160"/>
                  </a:cubicBezTo>
                  <a:cubicBezTo>
                    <a:pt x="1440172" y="466891"/>
                    <a:pt x="1508372" y="349506"/>
                    <a:pt x="1514247" y="218652"/>
                  </a:cubicBezTo>
                  <a:cubicBezTo>
                    <a:pt x="1517614" y="143521"/>
                    <a:pt x="1494507" y="23560"/>
                    <a:pt x="1409076" y="3160"/>
                  </a:cubicBezTo>
                  <a:cubicBezTo>
                    <a:pt x="1408944" y="3094"/>
                    <a:pt x="1408812" y="2962"/>
                    <a:pt x="1408680" y="2896"/>
                  </a:cubicBezTo>
                  <a:cubicBezTo>
                    <a:pt x="1406369" y="1311"/>
                    <a:pt x="1404058" y="1113"/>
                    <a:pt x="1402078" y="1708"/>
                  </a:cubicBezTo>
                  <a:cubicBezTo>
                    <a:pt x="1398909" y="1179"/>
                    <a:pt x="1395674" y="783"/>
                    <a:pt x="1392373" y="519"/>
                  </a:cubicBezTo>
                  <a:cubicBezTo>
                    <a:pt x="1347940" y="-3046"/>
                    <a:pt x="1292087" y="12007"/>
                    <a:pt x="1255842" y="37755"/>
                  </a:cubicBezTo>
                  <a:cubicBezTo>
                    <a:pt x="1211475" y="69247"/>
                    <a:pt x="1183680" y="120875"/>
                    <a:pt x="1153113" y="164515"/>
                  </a:cubicBezTo>
                  <a:cubicBezTo>
                    <a:pt x="1069398" y="284079"/>
                    <a:pt x="979214" y="399022"/>
                    <a:pt x="883483" y="509211"/>
                  </a:cubicBezTo>
                  <a:cubicBezTo>
                    <a:pt x="882559" y="510267"/>
                    <a:pt x="881965" y="511323"/>
                    <a:pt x="881634" y="512512"/>
                  </a:cubicBezTo>
                  <a:cubicBezTo>
                    <a:pt x="839975" y="507362"/>
                    <a:pt x="798250" y="503071"/>
                    <a:pt x="756393" y="500034"/>
                  </a:cubicBezTo>
                  <a:cubicBezTo>
                    <a:pt x="548427" y="484981"/>
                    <a:pt x="313920" y="503005"/>
                    <a:pt x="167024" y="668321"/>
                  </a:cubicBezTo>
                  <a:cubicBezTo>
                    <a:pt x="133683" y="705887"/>
                    <a:pt x="104436" y="746820"/>
                    <a:pt x="74924" y="787357"/>
                  </a:cubicBezTo>
                  <a:cubicBezTo>
                    <a:pt x="49110" y="822876"/>
                    <a:pt x="11941" y="861036"/>
                    <a:pt x="2632" y="905468"/>
                  </a:cubicBezTo>
                  <a:cubicBezTo>
                    <a:pt x="-3376" y="933989"/>
                    <a:pt x="1311" y="961982"/>
                    <a:pt x="12535" y="987928"/>
                  </a:cubicBezTo>
                  <a:cubicBezTo>
                    <a:pt x="14251" y="993474"/>
                    <a:pt x="16232" y="999086"/>
                    <a:pt x="18675" y="1004698"/>
                  </a:cubicBezTo>
                  <a:cubicBezTo>
                    <a:pt x="49837" y="1075208"/>
                    <a:pt x="119555" y="1126837"/>
                    <a:pt x="187292" y="1158923"/>
                  </a:cubicBezTo>
                  <a:cubicBezTo>
                    <a:pt x="343828" y="1233130"/>
                    <a:pt x="533572" y="1237422"/>
                    <a:pt x="702322" y="1212070"/>
                  </a:cubicBezTo>
                  <a:cubicBezTo>
                    <a:pt x="721930" y="1318231"/>
                    <a:pt x="739162" y="1422940"/>
                    <a:pt x="739492" y="1533063"/>
                  </a:cubicBezTo>
                  <a:cubicBezTo>
                    <a:pt x="739822" y="1639357"/>
                    <a:pt x="742925" y="1749876"/>
                    <a:pt x="788017" y="1848313"/>
                  </a:cubicBezTo>
                  <a:cubicBezTo>
                    <a:pt x="802278" y="1881324"/>
                    <a:pt x="821688" y="1911561"/>
                    <a:pt x="851925" y="1933018"/>
                  </a:cubicBezTo>
                  <a:cubicBezTo>
                    <a:pt x="882031" y="1954409"/>
                    <a:pt x="916758" y="1960945"/>
                    <a:pt x="950362" y="1953947"/>
                  </a:cubicBezTo>
                  <a:cubicBezTo>
                    <a:pt x="957162" y="1953353"/>
                    <a:pt x="963831" y="1952363"/>
                    <a:pt x="970499" y="1950778"/>
                  </a:cubicBezTo>
                  <a:cubicBezTo>
                    <a:pt x="972545" y="1954871"/>
                    <a:pt x="977365" y="1957710"/>
                    <a:pt x="982515" y="1954871"/>
                  </a:cubicBezTo>
                  <a:cubicBezTo>
                    <a:pt x="998294" y="1946288"/>
                    <a:pt x="1012356" y="1936451"/>
                    <a:pt x="1025032" y="1925558"/>
                  </a:cubicBezTo>
                  <a:cubicBezTo>
                    <a:pt x="1036784" y="1917305"/>
                    <a:pt x="1047876" y="1907468"/>
                    <a:pt x="1057977" y="1896179"/>
                  </a:cubicBezTo>
                  <a:cubicBezTo>
                    <a:pt x="1116141" y="1831610"/>
                    <a:pt x="1138258" y="1744462"/>
                    <a:pt x="1150868" y="1660682"/>
                  </a:cubicBezTo>
                  <a:cubicBezTo>
                    <a:pt x="1166647" y="1555709"/>
                    <a:pt x="1179323" y="1455621"/>
                    <a:pt x="1213852" y="1355797"/>
                  </a:cubicBezTo>
                  <a:cubicBezTo>
                    <a:pt x="1237488" y="1311365"/>
                    <a:pt x="1264226" y="1267791"/>
                    <a:pt x="1283702" y="1221775"/>
                  </a:cubicBezTo>
                  <a:cubicBezTo>
                    <a:pt x="1290436" y="1205930"/>
                    <a:pt x="1296576" y="1188830"/>
                    <a:pt x="1301528" y="1171137"/>
                  </a:cubicBezTo>
                  <a:cubicBezTo>
                    <a:pt x="1643780" y="1134165"/>
                    <a:pt x="2003529" y="1149218"/>
                    <a:pt x="2317524" y="987268"/>
                  </a:cubicBezTo>
                  <a:cubicBezTo>
                    <a:pt x="2356543" y="1033219"/>
                    <a:pt x="2398664" y="1076330"/>
                    <a:pt x="2444614" y="1115679"/>
                  </a:cubicBezTo>
                  <a:cubicBezTo>
                    <a:pt x="2484756" y="1150076"/>
                    <a:pt x="2534931" y="1192527"/>
                    <a:pt x="2589794" y="1202497"/>
                  </a:cubicBezTo>
                  <a:cubicBezTo>
                    <a:pt x="2605904" y="1206722"/>
                    <a:pt x="2622343" y="1207118"/>
                    <a:pt x="2638782" y="1202034"/>
                  </a:cubicBezTo>
                  <a:cubicBezTo>
                    <a:pt x="2639244" y="1201968"/>
                    <a:pt x="2639640" y="1201902"/>
                    <a:pt x="2640102" y="1201836"/>
                  </a:cubicBezTo>
                  <a:cubicBezTo>
                    <a:pt x="2706123" y="1186784"/>
                    <a:pt x="2715763" y="1125846"/>
                    <a:pt x="2685789" y="1072897"/>
                  </a:cubicBezTo>
                  <a:close/>
                  <a:moveTo>
                    <a:pt x="2656344" y="451376"/>
                  </a:moveTo>
                  <a:cubicBezTo>
                    <a:pt x="2655023" y="488150"/>
                    <a:pt x="2644262" y="527102"/>
                    <a:pt x="2634161" y="557010"/>
                  </a:cubicBezTo>
                  <a:cubicBezTo>
                    <a:pt x="2610129" y="628708"/>
                    <a:pt x="2582334" y="698955"/>
                    <a:pt x="2551766" y="768079"/>
                  </a:cubicBezTo>
                  <a:cubicBezTo>
                    <a:pt x="2551040" y="768013"/>
                    <a:pt x="2550314" y="767881"/>
                    <a:pt x="2549522" y="768079"/>
                  </a:cubicBezTo>
                  <a:cubicBezTo>
                    <a:pt x="2503373" y="776860"/>
                    <a:pt x="2456763" y="779500"/>
                    <a:pt x="2410086" y="773426"/>
                  </a:cubicBezTo>
                  <a:cubicBezTo>
                    <a:pt x="2388233" y="770587"/>
                    <a:pt x="2358655" y="766428"/>
                    <a:pt x="2331388" y="758110"/>
                  </a:cubicBezTo>
                  <a:cubicBezTo>
                    <a:pt x="2332511" y="757251"/>
                    <a:pt x="2333501" y="756129"/>
                    <a:pt x="2334161" y="754610"/>
                  </a:cubicBezTo>
                  <a:cubicBezTo>
                    <a:pt x="2368955" y="678620"/>
                    <a:pt x="2403682" y="602564"/>
                    <a:pt x="2438475" y="526574"/>
                  </a:cubicBezTo>
                  <a:cubicBezTo>
                    <a:pt x="2470759" y="456064"/>
                    <a:pt x="2506278" y="379281"/>
                    <a:pt x="2581806" y="349638"/>
                  </a:cubicBezTo>
                  <a:cubicBezTo>
                    <a:pt x="2630860" y="364229"/>
                    <a:pt x="2651788" y="405426"/>
                    <a:pt x="2656344" y="451376"/>
                  </a:cubicBezTo>
                  <a:close/>
                  <a:moveTo>
                    <a:pt x="2391336" y="492771"/>
                  </a:moveTo>
                  <a:cubicBezTo>
                    <a:pt x="2427317" y="432098"/>
                    <a:pt x="2470957" y="384365"/>
                    <a:pt x="2531300" y="358419"/>
                  </a:cubicBezTo>
                  <a:cubicBezTo>
                    <a:pt x="2493140" y="387270"/>
                    <a:pt x="2466005" y="429061"/>
                    <a:pt x="2443954" y="473889"/>
                  </a:cubicBezTo>
                  <a:cubicBezTo>
                    <a:pt x="2399390" y="564272"/>
                    <a:pt x="2359579" y="657296"/>
                    <a:pt x="2317656" y="748933"/>
                  </a:cubicBezTo>
                  <a:cubicBezTo>
                    <a:pt x="2316930" y="750451"/>
                    <a:pt x="2316798" y="751838"/>
                    <a:pt x="2316930" y="753158"/>
                  </a:cubicBezTo>
                  <a:cubicBezTo>
                    <a:pt x="2299500" y="746490"/>
                    <a:pt x="2283986" y="737709"/>
                    <a:pt x="2273290" y="725957"/>
                  </a:cubicBezTo>
                  <a:cubicBezTo>
                    <a:pt x="2308017" y="646006"/>
                    <a:pt x="2346904" y="567837"/>
                    <a:pt x="2391336" y="492771"/>
                  </a:cubicBezTo>
                  <a:close/>
                  <a:moveTo>
                    <a:pt x="2314818" y="547899"/>
                  </a:moveTo>
                  <a:cubicBezTo>
                    <a:pt x="2319967" y="552586"/>
                    <a:pt x="2324457" y="557472"/>
                    <a:pt x="2327758" y="562357"/>
                  </a:cubicBezTo>
                  <a:cubicBezTo>
                    <a:pt x="2328550" y="563480"/>
                    <a:pt x="2329408" y="564338"/>
                    <a:pt x="2330465" y="564998"/>
                  </a:cubicBezTo>
                  <a:cubicBezTo>
                    <a:pt x="2314686" y="595038"/>
                    <a:pt x="2299633" y="625540"/>
                    <a:pt x="2285306" y="656371"/>
                  </a:cubicBezTo>
                  <a:cubicBezTo>
                    <a:pt x="2284514" y="656107"/>
                    <a:pt x="2283853" y="655777"/>
                    <a:pt x="2282863" y="655777"/>
                  </a:cubicBezTo>
                  <a:cubicBezTo>
                    <a:pt x="2250777" y="654325"/>
                    <a:pt x="2218691" y="652872"/>
                    <a:pt x="2186605" y="651420"/>
                  </a:cubicBezTo>
                  <a:cubicBezTo>
                    <a:pt x="2178220" y="633990"/>
                    <a:pt x="2170100" y="610553"/>
                    <a:pt x="2167723" y="587643"/>
                  </a:cubicBezTo>
                  <a:cubicBezTo>
                    <a:pt x="2167986" y="587511"/>
                    <a:pt x="2168251" y="587445"/>
                    <a:pt x="2168515" y="587313"/>
                  </a:cubicBezTo>
                  <a:cubicBezTo>
                    <a:pt x="2190566" y="571534"/>
                    <a:pt x="2214796" y="562159"/>
                    <a:pt x="2241138" y="555953"/>
                  </a:cubicBezTo>
                  <a:cubicBezTo>
                    <a:pt x="2262132" y="550936"/>
                    <a:pt x="2293426" y="540967"/>
                    <a:pt x="2314818" y="547899"/>
                  </a:cubicBezTo>
                  <a:close/>
                  <a:moveTo>
                    <a:pt x="2201592" y="514690"/>
                  </a:moveTo>
                  <a:cubicBezTo>
                    <a:pt x="2224369" y="504853"/>
                    <a:pt x="2259030" y="513238"/>
                    <a:pt x="2287287" y="528621"/>
                  </a:cubicBezTo>
                  <a:cubicBezTo>
                    <a:pt x="2270188" y="530271"/>
                    <a:pt x="2252692" y="535223"/>
                    <a:pt x="2237573" y="538788"/>
                  </a:cubicBezTo>
                  <a:cubicBezTo>
                    <a:pt x="2212287" y="544796"/>
                    <a:pt x="2188915" y="553709"/>
                    <a:pt x="2167194" y="567309"/>
                  </a:cubicBezTo>
                  <a:cubicBezTo>
                    <a:pt x="2168845" y="544730"/>
                    <a:pt x="2178286" y="524792"/>
                    <a:pt x="2201592" y="514690"/>
                  </a:cubicBezTo>
                  <a:close/>
                  <a:moveTo>
                    <a:pt x="1203355" y="122592"/>
                  </a:moveTo>
                  <a:cubicBezTo>
                    <a:pt x="1240656" y="69181"/>
                    <a:pt x="1278883" y="36501"/>
                    <a:pt x="1343715" y="22636"/>
                  </a:cubicBezTo>
                  <a:cubicBezTo>
                    <a:pt x="1368473" y="17355"/>
                    <a:pt x="1389468" y="18015"/>
                    <a:pt x="1407293" y="23230"/>
                  </a:cubicBezTo>
                  <a:cubicBezTo>
                    <a:pt x="1483944" y="78820"/>
                    <a:pt x="1496950" y="157913"/>
                    <a:pt x="1484670" y="243476"/>
                  </a:cubicBezTo>
                  <a:cubicBezTo>
                    <a:pt x="1400427" y="178380"/>
                    <a:pt x="1299415" y="141804"/>
                    <a:pt x="1192659" y="137909"/>
                  </a:cubicBezTo>
                  <a:cubicBezTo>
                    <a:pt x="1196224" y="132825"/>
                    <a:pt x="1199789" y="127742"/>
                    <a:pt x="1203355" y="122592"/>
                  </a:cubicBezTo>
                  <a:close/>
                  <a:moveTo>
                    <a:pt x="1181106" y="154480"/>
                  </a:moveTo>
                  <a:cubicBezTo>
                    <a:pt x="1181898" y="154744"/>
                    <a:pt x="1182624" y="155008"/>
                    <a:pt x="1183615" y="155074"/>
                  </a:cubicBezTo>
                  <a:cubicBezTo>
                    <a:pt x="1293341" y="157451"/>
                    <a:pt x="1396070" y="195017"/>
                    <a:pt x="1481435" y="263085"/>
                  </a:cubicBezTo>
                  <a:cubicBezTo>
                    <a:pt x="1477672" y="283815"/>
                    <a:pt x="1472588" y="304876"/>
                    <a:pt x="1466712" y="325936"/>
                  </a:cubicBezTo>
                  <a:cubicBezTo>
                    <a:pt x="1438785" y="289295"/>
                    <a:pt x="1379366" y="266121"/>
                    <a:pt x="1342131" y="249484"/>
                  </a:cubicBezTo>
                  <a:cubicBezTo>
                    <a:pt x="1280996" y="222218"/>
                    <a:pt x="1216163" y="205976"/>
                    <a:pt x="1149746" y="199110"/>
                  </a:cubicBezTo>
                  <a:cubicBezTo>
                    <a:pt x="1160243" y="184255"/>
                    <a:pt x="1170740" y="169401"/>
                    <a:pt x="1181106" y="154480"/>
                  </a:cubicBezTo>
                  <a:close/>
                  <a:moveTo>
                    <a:pt x="1105842" y="260246"/>
                  </a:moveTo>
                  <a:cubicBezTo>
                    <a:pt x="1116801" y="245391"/>
                    <a:pt x="1127497" y="230404"/>
                    <a:pt x="1138192" y="215417"/>
                  </a:cubicBezTo>
                  <a:cubicBezTo>
                    <a:pt x="1195102" y="220501"/>
                    <a:pt x="1250758" y="232451"/>
                    <a:pt x="1304235" y="252719"/>
                  </a:cubicBezTo>
                  <a:cubicBezTo>
                    <a:pt x="1331897" y="263217"/>
                    <a:pt x="1358768" y="275628"/>
                    <a:pt x="1384516" y="290087"/>
                  </a:cubicBezTo>
                  <a:cubicBezTo>
                    <a:pt x="1407690" y="303093"/>
                    <a:pt x="1447566" y="321579"/>
                    <a:pt x="1460308" y="348252"/>
                  </a:cubicBezTo>
                  <a:cubicBezTo>
                    <a:pt x="1444331" y="401927"/>
                    <a:pt x="1424723" y="455470"/>
                    <a:pt x="1410198" y="505051"/>
                  </a:cubicBezTo>
                  <a:cubicBezTo>
                    <a:pt x="1288258" y="429919"/>
                    <a:pt x="1149151" y="390109"/>
                    <a:pt x="1005688" y="389911"/>
                  </a:cubicBezTo>
                  <a:cubicBezTo>
                    <a:pt x="1039887" y="347393"/>
                    <a:pt x="1073360" y="304216"/>
                    <a:pt x="1105842" y="260246"/>
                  </a:cubicBezTo>
                  <a:close/>
                  <a:moveTo>
                    <a:pt x="991890" y="406878"/>
                  </a:moveTo>
                  <a:cubicBezTo>
                    <a:pt x="992616" y="407076"/>
                    <a:pt x="993276" y="407340"/>
                    <a:pt x="994200" y="407340"/>
                  </a:cubicBezTo>
                  <a:cubicBezTo>
                    <a:pt x="1140371" y="405558"/>
                    <a:pt x="1281722" y="445170"/>
                    <a:pt x="1405379" y="522481"/>
                  </a:cubicBezTo>
                  <a:cubicBezTo>
                    <a:pt x="1401946" y="535091"/>
                    <a:pt x="1398909" y="547437"/>
                    <a:pt x="1396466" y="559387"/>
                  </a:cubicBezTo>
                  <a:cubicBezTo>
                    <a:pt x="1258944" y="498845"/>
                    <a:pt x="1113170" y="461676"/>
                    <a:pt x="963302" y="448933"/>
                  </a:cubicBezTo>
                  <a:cubicBezTo>
                    <a:pt x="962576" y="447547"/>
                    <a:pt x="961388" y="446425"/>
                    <a:pt x="960001" y="445632"/>
                  </a:cubicBezTo>
                  <a:cubicBezTo>
                    <a:pt x="970631" y="432758"/>
                    <a:pt x="981326" y="419884"/>
                    <a:pt x="991890" y="406878"/>
                  </a:cubicBezTo>
                  <a:close/>
                  <a:moveTo>
                    <a:pt x="930424" y="493564"/>
                  </a:moveTo>
                  <a:cubicBezTo>
                    <a:pt x="935508" y="482934"/>
                    <a:pt x="940525" y="469796"/>
                    <a:pt x="951221" y="464118"/>
                  </a:cubicBezTo>
                  <a:cubicBezTo>
                    <a:pt x="952409" y="464977"/>
                    <a:pt x="953796" y="465637"/>
                    <a:pt x="955644" y="465769"/>
                  </a:cubicBezTo>
                  <a:cubicBezTo>
                    <a:pt x="1107294" y="477917"/>
                    <a:pt x="1254323" y="515483"/>
                    <a:pt x="1393231" y="576948"/>
                  </a:cubicBezTo>
                  <a:cubicBezTo>
                    <a:pt x="1392439" y="581900"/>
                    <a:pt x="1391778" y="586851"/>
                    <a:pt x="1391250" y="591671"/>
                  </a:cubicBezTo>
                  <a:cubicBezTo>
                    <a:pt x="1232008" y="570214"/>
                    <a:pt x="1073887" y="538194"/>
                    <a:pt x="914645" y="516935"/>
                  </a:cubicBezTo>
                  <a:cubicBezTo>
                    <a:pt x="921511" y="510399"/>
                    <a:pt x="926265" y="502344"/>
                    <a:pt x="930424" y="493564"/>
                  </a:cubicBezTo>
                  <a:close/>
                  <a:moveTo>
                    <a:pt x="129854" y="742066"/>
                  </a:moveTo>
                  <a:cubicBezTo>
                    <a:pt x="148604" y="717111"/>
                    <a:pt x="168080" y="693871"/>
                    <a:pt x="188745" y="672414"/>
                  </a:cubicBezTo>
                  <a:cubicBezTo>
                    <a:pt x="190725" y="676442"/>
                    <a:pt x="192904" y="680271"/>
                    <a:pt x="195083" y="684100"/>
                  </a:cubicBezTo>
                  <a:cubicBezTo>
                    <a:pt x="194620" y="684496"/>
                    <a:pt x="194093" y="684760"/>
                    <a:pt x="193697" y="685288"/>
                  </a:cubicBezTo>
                  <a:cubicBezTo>
                    <a:pt x="163987" y="724901"/>
                    <a:pt x="137644" y="766692"/>
                    <a:pt x="114339" y="810398"/>
                  </a:cubicBezTo>
                  <a:cubicBezTo>
                    <a:pt x="106417" y="805182"/>
                    <a:pt x="98428" y="800033"/>
                    <a:pt x="90506" y="794949"/>
                  </a:cubicBezTo>
                  <a:cubicBezTo>
                    <a:pt x="103512" y="777256"/>
                    <a:pt x="116650" y="759562"/>
                    <a:pt x="129854" y="742066"/>
                  </a:cubicBezTo>
                  <a:close/>
                  <a:moveTo>
                    <a:pt x="204854" y="699747"/>
                  </a:moveTo>
                  <a:cubicBezTo>
                    <a:pt x="226707" y="731503"/>
                    <a:pt x="256548" y="756459"/>
                    <a:pt x="292266" y="773823"/>
                  </a:cubicBezTo>
                  <a:cubicBezTo>
                    <a:pt x="316099" y="785442"/>
                    <a:pt x="341451" y="793299"/>
                    <a:pt x="367398" y="798580"/>
                  </a:cubicBezTo>
                  <a:cubicBezTo>
                    <a:pt x="378489" y="800891"/>
                    <a:pt x="391957" y="801353"/>
                    <a:pt x="405425" y="802278"/>
                  </a:cubicBezTo>
                  <a:cubicBezTo>
                    <a:pt x="408462" y="802872"/>
                    <a:pt x="411433" y="803532"/>
                    <a:pt x="414404" y="804324"/>
                  </a:cubicBezTo>
                  <a:cubicBezTo>
                    <a:pt x="446755" y="808021"/>
                    <a:pt x="452300" y="829412"/>
                    <a:pt x="431041" y="868431"/>
                  </a:cubicBezTo>
                  <a:cubicBezTo>
                    <a:pt x="423515" y="871467"/>
                    <a:pt x="415989" y="874504"/>
                    <a:pt x="408462" y="877475"/>
                  </a:cubicBezTo>
                  <a:cubicBezTo>
                    <a:pt x="372019" y="889953"/>
                    <a:pt x="332076" y="893915"/>
                    <a:pt x="293784" y="889953"/>
                  </a:cubicBezTo>
                  <a:cubicBezTo>
                    <a:pt x="232120" y="883483"/>
                    <a:pt x="179832" y="852718"/>
                    <a:pt x="128996" y="819839"/>
                  </a:cubicBezTo>
                  <a:cubicBezTo>
                    <a:pt x="151311" y="777982"/>
                    <a:pt x="176597" y="737907"/>
                    <a:pt x="204854" y="699747"/>
                  </a:cubicBezTo>
                  <a:close/>
                  <a:moveTo>
                    <a:pt x="245061" y="1164006"/>
                  </a:moveTo>
                  <a:cubicBezTo>
                    <a:pt x="209871" y="1151594"/>
                    <a:pt x="175409" y="1135419"/>
                    <a:pt x="143983" y="1114953"/>
                  </a:cubicBezTo>
                  <a:cubicBezTo>
                    <a:pt x="213041" y="1149482"/>
                    <a:pt x="291870" y="1164403"/>
                    <a:pt x="367794" y="1172919"/>
                  </a:cubicBezTo>
                  <a:cubicBezTo>
                    <a:pt x="476662" y="1185067"/>
                    <a:pt x="586389" y="1184803"/>
                    <a:pt x="695390" y="1174966"/>
                  </a:cubicBezTo>
                  <a:cubicBezTo>
                    <a:pt x="696644" y="1181700"/>
                    <a:pt x="697898" y="1188434"/>
                    <a:pt x="699153" y="1195168"/>
                  </a:cubicBezTo>
                  <a:cubicBezTo>
                    <a:pt x="549814" y="1217747"/>
                    <a:pt x="388524" y="1214710"/>
                    <a:pt x="245061" y="1164006"/>
                  </a:cubicBezTo>
                  <a:close/>
                  <a:moveTo>
                    <a:pt x="1023646" y="1889180"/>
                  </a:moveTo>
                  <a:cubicBezTo>
                    <a:pt x="1002783" y="1912420"/>
                    <a:pt x="976771" y="1929057"/>
                    <a:pt x="949240" y="1935593"/>
                  </a:cubicBezTo>
                  <a:cubicBezTo>
                    <a:pt x="891868" y="1939290"/>
                    <a:pt x="835882" y="1901922"/>
                    <a:pt x="806767" y="1842239"/>
                  </a:cubicBezTo>
                  <a:cubicBezTo>
                    <a:pt x="771578" y="1770145"/>
                    <a:pt x="769795" y="1683195"/>
                    <a:pt x="768409" y="1602319"/>
                  </a:cubicBezTo>
                  <a:cubicBezTo>
                    <a:pt x="886124" y="1605951"/>
                    <a:pt x="1004500" y="1611166"/>
                    <a:pt x="1116273" y="1650185"/>
                  </a:cubicBezTo>
                  <a:cubicBezTo>
                    <a:pt x="1112642" y="1683789"/>
                    <a:pt x="1108285" y="1717196"/>
                    <a:pt x="1101286" y="1749942"/>
                  </a:cubicBezTo>
                  <a:cubicBezTo>
                    <a:pt x="1083461" y="1801769"/>
                    <a:pt x="1058373" y="1850558"/>
                    <a:pt x="1023646" y="1889180"/>
                  </a:cubicBezTo>
                  <a:close/>
                  <a:moveTo>
                    <a:pt x="1121026" y="1605290"/>
                  </a:moveTo>
                  <a:cubicBezTo>
                    <a:pt x="1120102" y="1614335"/>
                    <a:pt x="1119112" y="1623314"/>
                    <a:pt x="1118188" y="1632359"/>
                  </a:cubicBezTo>
                  <a:cubicBezTo>
                    <a:pt x="1005688" y="1593803"/>
                    <a:pt x="886520" y="1588455"/>
                    <a:pt x="768144" y="1584824"/>
                  </a:cubicBezTo>
                  <a:cubicBezTo>
                    <a:pt x="768013" y="1577099"/>
                    <a:pt x="767814" y="1569441"/>
                    <a:pt x="767617" y="1561915"/>
                  </a:cubicBezTo>
                  <a:cubicBezTo>
                    <a:pt x="767484" y="1556435"/>
                    <a:pt x="767352" y="1551021"/>
                    <a:pt x="767220" y="1545541"/>
                  </a:cubicBezTo>
                  <a:cubicBezTo>
                    <a:pt x="887643" y="1542570"/>
                    <a:pt x="1010837" y="1546070"/>
                    <a:pt x="1122215" y="1595255"/>
                  </a:cubicBezTo>
                  <a:cubicBezTo>
                    <a:pt x="1121819" y="1598622"/>
                    <a:pt x="1121357" y="1601989"/>
                    <a:pt x="1121026" y="1605290"/>
                  </a:cubicBezTo>
                  <a:close/>
                  <a:moveTo>
                    <a:pt x="1162422" y="1389996"/>
                  </a:moveTo>
                  <a:cubicBezTo>
                    <a:pt x="1144398" y="1451528"/>
                    <a:pt x="1132250" y="1514115"/>
                    <a:pt x="1124261" y="1577561"/>
                  </a:cubicBezTo>
                  <a:cubicBezTo>
                    <a:pt x="1011498" y="1529564"/>
                    <a:pt x="888567" y="1525141"/>
                    <a:pt x="766758" y="1528178"/>
                  </a:cubicBezTo>
                  <a:cubicBezTo>
                    <a:pt x="764909" y="1457337"/>
                    <a:pt x="762731" y="1386365"/>
                    <a:pt x="753092" y="1316119"/>
                  </a:cubicBezTo>
                  <a:cubicBezTo>
                    <a:pt x="753686" y="1316119"/>
                    <a:pt x="754280" y="1316251"/>
                    <a:pt x="754940" y="1316053"/>
                  </a:cubicBezTo>
                  <a:cubicBezTo>
                    <a:pt x="897216" y="1284164"/>
                    <a:pt x="1042924" y="1290370"/>
                    <a:pt x="1181436" y="1333680"/>
                  </a:cubicBezTo>
                  <a:cubicBezTo>
                    <a:pt x="1174438" y="1352166"/>
                    <a:pt x="1168033" y="1370850"/>
                    <a:pt x="1162422" y="1389996"/>
                  </a:cubicBezTo>
                  <a:close/>
                  <a:moveTo>
                    <a:pt x="1187774" y="1317373"/>
                  </a:moveTo>
                  <a:cubicBezTo>
                    <a:pt x="1046291" y="1272941"/>
                    <a:pt x="896687" y="1266405"/>
                    <a:pt x="751375" y="1298953"/>
                  </a:cubicBezTo>
                  <a:cubicBezTo>
                    <a:pt x="750979" y="1299019"/>
                    <a:pt x="750781" y="1299283"/>
                    <a:pt x="750451" y="1299349"/>
                  </a:cubicBezTo>
                  <a:cubicBezTo>
                    <a:pt x="746886" y="1278355"/>
                    <a:pt x="742264" y="1257426"/>
                    <a:pt x="737181" y="1236497"/>
                  </a:cubicBezTo>
                  <a:cubicBezTo>
                    <a:pt x="893519" y="1197677"/>
                    <a:pt x="1062466" y="1193452"/>
                    <a:pt x="1209099" y="1265547"/>
                  </a:cubicBezTo>
                  <a:cubicBezTo>
                    <a:pt x="1201770" y="1282778"/>
                    <a:pt x="1194640" y="1300009"/>
                    <a:pt x="1187774" y="1317373"/>
                  </a:cubicBezTo>
                  <a:close/>
                  <a:moveTo>
                    <a:pt x="1248975" y="1169156"/>
                  </a:moveTo>
                  <a:cubicBezTo>
                    <a:pt x="1238610" y="1196489"/>
                    <a:pt x="1227188" y="1223161"/>
                    <a:pt x="1215832" y="1249834"/>
                  </a:cubicBezTo>
                  <a:cubicBezTo>
                    <a:pt x="1065635" y="1176682"/>
                    <a:pt x="893320" y="1179719"/>
                    <a:pt x="733087" y="1219596"/>
                  </a:cubicBezTo>
                  <a:cubicBezTo>
                    <a:pt x="719817" y="1165921"/>
                    <a:pt x="706085" y="1112114"/>
                    <a:pt x="706547" y="1057383"/>
                  </a:cubicBezTo>
                  <a:cubicBezTo>
                    <a:pt x="707009" y="1005820"/>
                    <a:pt x="721270" y="958945"/>
                    <a:pt x="763985" y="935640"/>
                  </a:cubicBezTo>
                  <a:cubicBezTo>
                    <a:pt x="771776" y="932801"/>
                    <a:pt x="780359" y="930622"/>
                    <a:pt x="789932" y="929236"/>
                  </a:cubicBezTo>
                  <a:cubicBezTo>
                    <a:pt x="793563" y="928708"/>
                    <a:pt x="882361" y="919465"/>
                    <a:pt x="922370" y="920455"/>
                  </a:cubicBezTo>
                  <a:cubicBezTo>
                    <a:pt x="1012686" y="922766"/>
                    <a:pt x="1192197" y="953664"/>
                    <a:pt x="1193320" y="954060"/>
                  </a:cubicBezTo>
                  <a:cubicBezTo>
                    <a:pt x="1284561" y="985816"/>
                    <a:pt x="1276770" y="1095939"/>
                    <a:pt x="1248975" y="1169156"/>
                  </a:cubicBezTo>
                  <a:close/>
                  <a:moveTo>
                    <a:pt x="1292813" y="1091515"/>
                  </a:moveTo>
                  <a:cubicBezTo>
                    <a:pt x="1293804" y="1079830"/>
                    <a:pt x="1294068" y="1068144"/>
                    <a:pt x="1293539" y="1056458"/>
                  </a:cubicBezTo>
                  <a:cubicBezTo>
                    <a:pt x="1294860" y="1068144"/>
                    <a:pt x="1294530" y="1079896"/>
                    <a:pt x="1292813" y="1091515"/>
                  </a:cubicBezTo>
                  <a:close/>
                  <a:moveTo>
                    <a:pt x="1306083" y="1153377"/>
                  </a:moveTo>
                  <a:cubicBezTo>
                    <a:pt x="1307536" y="1146973"/>
                    <a:pt x="1308790" y="1140503"/>
                    <a:pt x="1309847" y="1134033"/>
                  </a:cubicBezTo>
                  <a:cubicBezTo>
                    <a:pt x="1640149" y="1137796"/>
                    <a:pt x="1965368" y="1086366"/>
                    <a:pt x="2279826" y="986740"/>
                  </a:cubicBezTo>
                  <a:cubicBezTo>
                    <a:pt x="1977120" y="1131194"/>
                    <a:pt x="1633283" y="1118518"/>
                    <a:pt x="1306083" y="1153377"/>
                  </a:cubicBezTo>
                  <a:close/>
                  <a:moveTo>
                    <a:pt x="1312157" y="1116603"/>
                  </a:moveTo>
                  <a:cubicBezTo>
                    <a:pt x="1313213" y="1106172"/>
                    <a:pt x="1313610" y="1095741"/>
                    <a:pt x="1313346" y="1085441"/>
                  </a:cubicBezTo>
                  <a:cubicBezTo>
                    <a:pt x="1314402" y="1075340"/>
                    <a:pt x="1314600" y="1065173"/>
                    <a:pt x="1313478" y="1055006"/>
                  </a:cubicBezTo>
                  <a:cubicBezTo>
                    <a:pt x="1306810" y="994002"/>
                    <a:pt x="1262642" y="960530"/>
                    <a:pt x="1211211" y="939931"/>
                  </a:cubicBezTo>
                  <a:cubicBezTo>
                    <a:pt x="1210287" y="939205"/>
                    <a:pt x="1209165" y="938611"/>
                    <a:pt x="1207778" y="938281"/>
                  </a:cubicBezTo>
                  <a:cubicBezTo>
                    <a:pt x="1207316" y="938215"/>
                    <a:pt x="1206920" y="938083"/>
                    <a:pt x="1206458" y="938017"/>
                  </a:cubicBezTo>
                  <a:cubicBezTo>
                    <a:pt x="1203421" y="936828"/>
                    <a:pt x="1200318" y="935838"/>
                    <a:pt x="1197215" y="934782"/>
                  </a:cubicBezTo>
                  <a:cubicBezTo>
                    <a:pt x="1196357" y="932933"/>
                    <a:pt x="1178399" y="927981"/>
                    <a:pt x="1171665" y="926661"/>
                  </a:cubicBezTo>
                  <a:cubicBezTo>
                    <a:pt x="1158395" y="922898"/>
                    <a:pt x="1127431" y="916890"/>
                    <a:pt x="1125582" y="918144"/>
                  </a:cubicBezTo>
                  <a:cubicBezTo>
                    <a:pt x="1060287" y="907449"/>
                    <a:pt x="994464" y="901969"/>
                    <a:pt x="927915" y="901903"/>
                  </a:cubicBezTo>
                  <a:cubicBezTo>
                    <a:pt x="926397" y="901903"/>
                    <a:pt x="925142" y="902233"/>
                    <a:pt x="924020" y="902761"/>
                  </a:cubicBezTo>
                  <a:cubicBezTo>
                    <a:pt x="894046" y="901969"/>
                    <a:pt x="864007" y="902101"/>
                    <a:pt x="834100" y="903488"/>
                  </a:cubicBezTo>
                  <a:cubicBezTo>
                    <a:pt x="795807" y="905270"/>
                    <a:pt x="755601" y="909430"/>
                    <a:pt x="727608" y="937488"/>
                  </a:cubicBezTo>
                  <a:cubicBezTo>
                    <a:pt x="679611" y="978620"/>
                    <a:pt x="674131" y="1059363"/>
                    <a:pt x="685553" y="1121555"/>
                  </a:cubicBezTo>
                  <a:cubicBezTo>
                    <a:pt x="687797" y="1133703"/>
                    <a:pt x="690042" y="1145719"/>
                    <a:pt x="692286" y="1157800"/>
                  </a:cubicBezTo>
                  <a:cubicBezTo>
                    <a:pt x="575561" y="1168364"/>
                    <a:pt x="457252" y="1167836"/>
                    <a:pt x="341055" y="1152057"/>
                  </a:cubicBezTo>
                  <a:cubicBezTo>
                    <a:pt x="236214" y="1137796"/>
                    <a:pt x="112359" y="1106304"/>
                    <a:pt x="48120" y="1014601"/>
                  </a:cubicBezTo>
                  <a:cubicBezTo>
                    <a:pt x="47922" y="1014337"/>
                    <a:pt x="47790" y="1014007"/>
                    <a:pt x="47592" y="1013743"/>
                  </a:cubicBezTo>
                  <a:cubicBezTo>
                    <a:pt x="49639" y="1011432"/>
                    <a:pt x="50497" y="1008197"/>
                    <a:pt x="48582" y="1004632"/>
                  </a:cubicBezTo>
                  <a:cubicBezTo>
                    <a:pt x="22372" y="955050"/>
                    <a:pt x="66012" y="894245"/>
                    <a:pt x="101861" y="861300"/>
                  </a:cubicBezTo>
                  <a:cubicBezTo>
                    <a:pt x="110114" y="853708"/>
                    <a:pt x="98494" y="840702"/>
                    <a:pt x="90241" y="848294"/>
                  </a:cubicBezTo>
                  <a:cubicBezTo>
                    <a:pt x="62975" y="873382"/>
                    <a:pt x="34454" y="910486"/>
                    <a:pt x="25871" y="949240"/>
                  </a:cubicBezTo>
                  <a:cubicBezTo>
                    <a:pt x="24749" y="902761"/>
                    <a:pt x="47592" y="857405"/>
                    <a:pt x="81527" y="812115"/>
                  </a:cubicBezTo>
                  <a:cubicBezTo>
                    <a:pt x="81791" y="811785"/>
                    <a:pt x="81923" y="811454"/>
                    <a:pt x="82121" y="811124"/>
                  </a:cubicBezTo>
                  <a:cubicBezTo>
                    <a:pt x="133221" y="858527"/>
                    <a:pt x="195215" y="890878"/>
                    <a:pt x="264075" y="903884"/>
                  </a:cubicBezTo>
                  <a:cubicBezTo>
                    <a:pt x="324352" y="915239"/>
                    <a:pt x="418432" y="918342"/>
                    <a:pt x="469796" y="877938"/>
                  </a:cubicBezTo>
                  <a:cubicBezTo>
                    <a:pt x="515549" y="841956"/>
                    <a:pt x="482472" y="798448"/>
                    <a:pt x="436125" y="790658"/>
                  </a:cubicBezTo>
                  <a:cubicBezTo>
                    <a:pt x="430778" y="789734"/>
                    <a:pt x="425430" y="788875"/>
                    <a:pt x="420082" y="787951"/>
                  </a:cubicBezTo>
                  <a:cubicBezTo>
                    <a:pt x="419752" y="787885"/>
                    <a:pt x="419356" y="787753"/>
                    <a:pt x="419026" y="787621"/>
                  </a:cubicBezTo>
                  <a:cubicBezTo>
                    <a:pt x="380007" y="777058"/>
                    <a:pt x="344224" y="771182"/>
                    <a:pt x="308044" y="751045"/>
                  </a:cubicBezTo>
                  <a:cubicBezTo>
                    <a:pt x="275496" y="732956"/>
                    <a:pt x="202279" y="687401"/>
                    <a:pt x="224264" y="640790"/>
                  </a:cubicBezTo>
                  <a:cubicBezTo>
                    <a:pt x="224660" y="639932"/>
                    <a:pt x="224792" y="639074"/>
                    <a:pt x="224924" y="638216"/>
                  </a:cubicBezTo>
                  <a:cubicBezTo>
                    <a:pt x="271403" y="597811"/>
                    <a:pt x="324352" y="566583"/>
                    <a:pt x="388458" y="547437"/>
                  </a:cubicBezTo>
                  <a:cubicBezTo>
                    <a:pt x="586983" y="488348"/>
                    <a:pt x="801089" y="516011"/>
                    <a:pt x="1001595" y="549021"/>
                  </a:cubicBezTo>
                  <a:cubicBezTo>
                    <a:pt x="1212004" y="583682"/>
                    <a:pt x="1421224" y="616693"/>
                    <a:pt x="1633811" y="635113"/>
                  </a:cubicBezTo>
                  <a:cubicBezTo>
                    <a:pt x="1848115" y="653664"/>
                    <a:pt x="2062948" y="663369"/>
                    <a:pt x="2277779" y="673009"/>
                  </a:cubicBezTo>
                  <a:cubicBezTo>
                    <a:pt x="2269461" y="691230"/>
                    <a:pt x="2261340" y="709518"/>
                    <a:pt x="2253484" y="727806"/>
                  </a:cubicBezTo>
                  <a:cubicBezTo>
                    <a:pt x="2250711" y="734144"/>
                    <a:pt x="2255927" y="738699"/>
                    <a:pt x="2261406" y="738831"/>
                  </a:cubicBezTo>
                  <a:cubicBezTo>
                    <a:pt x="2289531" y="769201"/>
                    <a:pt x="2339113" y="777784"/>
                    <a:pt x="2377735" y="785574"/>
                  </a:cubicBezTo>
                  <a:cubicBezTo>
                    <a:pt x="2433985" y="796864"/>
                    <a:pt x="2490499" y="796204"/>
                    <a:pt x="2546749" y="786234"/>
                  </a:cubicBezTo>
                  <a:cubicBezTo>
                    <a:pt x="2539223" y="805248"/>
                    <a:pt x="2531762" y="824197"/>
                    <a:pt x="2524236" y="843211"/>
                  </a:cubicBezTo>
                  <a:cubicBezTo>
                    <a:pt x="2521067" y="837863"/>
                    <a:pt x="2516511" y="833704"/>
                    <a:pt x="2511032" y="830535"/>
                  </a:cubicBezTo>
                  <a:cubicBezTo>
                    <a:pt x="2509580" y="829016"/>
                    <a:pt x="2507994" y="828158"/>
                    <a:pt x="2506344" y="828092"/>
                  </a:cubicBezTo>
                  <a:cubicBezTo>
                    <a:pt x="2497168" y="823998"/>
                    <a:pt x="2486076" y="821952"/>
                    <a:pt x="2474390" y="821358"/>
                  </a:cubicBezTo>
                  <a:cubicBezTo>
                    <a:pt x="2425006" y="809210"/>
                    <a:pt x="2372651" y="814227"/>
                    <a:pt x="2325975" y="837269"/>
                  </a:cubicBezTo>
                  <a:cubicBezTo>
                    <a:pt x="2319175" y="840636"/>
                    <a:pt x="2262463" y="876749"/>
                    <a:pt x="2260944" y="895367"/>
                  </a:cubicBezTo>
                  <a:cubicBezTo>
                    <a:pt x="2256059" y="897282"/>
                    <a:pt x="2252361" y="904016"/>
                    <a:pt x="2256455" y="909760"/>
                  </a:cubicBezTo>
                  <a:cubicBezTo>
                    <a:pt x="2269527" y="927915"/>
                    <a:pt x="2283061" y="945675"/>
                    <a:pt x="2297124" y="963105"/>
                  </a:cubicBezTo>
                  <a:cubicBezTo>
                    <a:pt x="1978044" y="1066427"/>
                    <a:pt x="1647742" y="1120300"/>
                    <a:pt x="1312157" y="1116603"/>
                  </a:cubicBezTo>
                  <a:close/>
                  <a:moveTo>
                    <a:pt x="469070" y="824725"/>
                  </a:moveTo>
                  <a:cubicBezTo>
                    <a:pt x="478643" y="834826"/>
                    <a:pt x="477058" y="844465"/>
                    <a:pt x="469994" y="852916"/>
                  </a:cubicBezTo>
                  <a:cubicBezTo>
                    <a:pt x="473823" y="842880"/>
                    <a:pt x="473031" y="833373"/>
                    <a:pt x="469070" y="824725"/>
                  </a:cubicBezTo>
                  <a:close/>
                  <a:moveTo>
                    <a:pt x="2437617" y="1087752"/>
                  </a:moveTo>
                  <a:cubicBezTo>
                    <a:pt x="2424346" y="1075274"/>
                    <a:pt x="2411538" y="1062664"/>
                    <a:pt x="2399192" y="1050516"/>
                  </a:cubicBezTo>
                  <a:cubicBezTo>
                    <a:pt x="2384469" y="1036058"/>
                    <a:pt x="2367568" y="1014205"/>
                    <a:pt x="2351063" y="991296"/>
                  </a:cubicBezTo>
                  <a:cubicBezTo>
                    <a:pt x="2379320" y="1023844"/>
                    <a:pt x="2408567" y="1055600"/>
                    <a:pt x="2438738" y="1086432"/>
                  </a:cubicBezTo>
                  <a:cubicBezTo>
                    <a:pt x="2438343" y="1086828"/>
                    <a:pt x="2438012" y="1087290"/>
                    <a:pt x="2437617" y="1087752"/>
                  </a:cubicBezTo>
                  <a:close/>
                  <a:moveTo>
                    <a:pt x="2449962" y="1072963"/>
                  </a:moveTo>
                  <a:cubicBezTo>
                    <a:pt x="2424808" y="1047215"/>
                    <a:pt x="2400182" y="1020873"/>
                    <a:pt x="2376349" y="993870"/>
                  </a:cubicBezTo>
                  <a:cubicBezTo>
                    <a:pt x="2358985" y="974262"/>
                    <a:pt x="2296926" y="918210"/>
                    <a:pt x="2298312" y="888567"/>
                  </a:cubicBezTo>
                  <a:cubicBezTo>
                    <a:pt x="2320957" y="865328"/>
                    <a:pt x="2365192" y="853774"/>
                    <a:pt x="2391138" y="847700"/>
                  </a:cubicBezTo>
                  <a:cubicBezTo>
                    <a:pt x="2401569" y="845257"/>
                    <a:pt x="2443888" y="837335"/>
                    <a:pt x="2475512" y="839645"/>
                  </a:cubicBezTo>
                  <a:cubicBezTo>
                    <a:pt x="2485019" y="842286"/>
                    <a:pt x="2494394" y="845653"/>
                    <a:pt x="2503637" y="849681"/>
                  </a:cubicBezTo>
                  <a:lnTo>
                    <a:pt x="2612242" y="998690"/>
                  </a:lnTo>
                  <a:cubicBezTo>
                    <a:pt x="2549588" y="999812"/>
                    <a:pt x="2492084" y="1026287"/>
                    <a:pt x="2449962" y="1072963"/>
                  </a:cubicBezTo>
                  <a:close/>
                  <a:moveTo>
                    <a:pt x="2462044" y="1085507"/>
                  </a:moveTo>
                  <a:cubicBezTo>
                    <a:pt x="2503637" y="1038500"/>
                    <a:pt x="2562066" y="1013809"/>
                    <a:pt x="2625116" y="1016251"/>
                  </a:cubicBezTo>
                  <a:cubicBezTo>
                    <a:pt x="2627559" y="1019553"/>
                    <a:pt x="2629936" y="1022920"/>
                    <a:pt x="2632378" y="1026221"/>
                  </a:cubicBezTo>
                  <a:cubicBezTo>
                    <a:pt x="2635878" y="1030974"/>
                    <a:pt x="2639707" y="1035992"/>
                    <a:pt x="2643734" y="1041207"/>
                  </a:cubicBezTo>
                  <a:cubicBezTo>
                    <a:pt x="2585504" y="1046819"/>
                    <a:pt x="2533809" y="1077057"/>
                    <a:pt x="2500864" y="1125780"/>
                  </a:cubicBezTo>
                  <a:cubicBezTo>
                    <a:pt x="2486537" y="1111718"/>
                    <a:pt x="2473333" y="1097457"/>
                    <a:pt x="2462044" y="1085507"/>
                  </a:cubicBezTo>
                  <a:close/>
                  <a:moveTo>
                    <a:pt x="2668953" y="1170410"/>
                  </a:moveTo>
                  <a:cubicBezTo>
                    <a:pt x="2666049" y="1169090"/>
                    <a:pt x="2662483" y="1169090"/>
                    <a:pt x="2659381" y="1171599"/>
                  </a:cubicBezTo>
                  <a:cubicBezTo>
                    <a:pt x="2652514" y="1177210"/>
                    <a:pt x="2645450" y="1181370"/>
                    <a:pt x="2638386" y="1184209"/>
                  </a:cubicBezTo>
                  <a:cubicBezTo>
                    <a:pt x="2616995" y="1188500"/>
                    <a:pt x="2592303" y="1185727"/>
                    <a:pt x="2572695" y="1179455"/>
                  </a:cubicBezTo>
                  <a:cubicBezTo>
                    <a:pt x="2552163" y="1170014"/>
                    <a:pt x="2532224" y="1154631"/>
                    <a:pt x="2513804" y="1137862"/>
                  </a:cubicBezTo>
                  <a:cubicBezTo>
                    <a:pt x="2545956" y="1089139"/>
                    <a:pt x="2597585" y="1059627"/>
                    <a:pt x="2656344" y="1057713"/>
                  </a:cubicBezTo>
                  <a:cubicBezTo>
                    <a:pt x="2670934" y="1077519"/>
                    <a:pt x="2684337" y="1099240"/>
                    <a:pt x="2686119" y="1121489"/>
                  </a:cubicBezTo>
                  <a:cubicBezTo>
                    <a:pt x="2687901" y="1144530"/>
                    <a:pt x="2680837" y="1160243"/>
                    <a:pt x="2668953" y="1170410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38">
              <a:extLst>
                <a:ext uri="{FF2B5EF4-FFF2-40B4-BE49-F238E27FC236}">
                  <a16:creationId xmlns:a16="http://schemas.microsoft.com/office/drawing/2014/main" id="{7294B0DF-398C-1E44-820A-0EA67315C066}"/>
                </a:ext>
              </a:extLst>
            </p:cNvPr>
            <p:cNvSpPr/>
            <p:nvPr/>
          </p:nvSpPr>
          <p:spPr>
            <a:xfrm>
              <a:off x="6382028" y="885895"/>
              <a:ext cx="119219" cy="123423"/>
            </a:xfrm>
            <a:custGeom>
              <a:avLst/>
              <a:gdLst>
                <a:gd name="connsiteX0" fmla="*/ 69362 w 119219"/>
                <a:gd name="connsiteY0" fmla="*/ 836 h 123423"/>
                <a:gd name="connsiteX1" fmla="*/ 68966 w 119219"/>
                <a:gd name="connsiteY1" fmla="*/ 968 h 123423"/>
                <a:gd name="connsiteX2" fmla="*/ 29551 w 119219"/>
                <a:gd name="connsiteY2" fmla="*/ 8098 h 123423"/>
                <a:gd name="connsiteX3" fmla="*/ 20705 w 119219"/>
                <a:gd name="connsiteY3" fmla="*/ 13116 h 123423"/>
                <a:gd name="connsiteX4" fmla="*/ 17404 w 119219"/>
                <a:gd name="connsiteY4" fmla="*/ 17671 h 123423"/>
                <a:gd name="connsiteX5" fmla="*/ 20374 w 119219"/>
                <a:gd name="connsiteY5" fmla="*/ 109572 h 123423"/>
                <a:gd name="connsiteX6" fmla="*/ 87518 w 119219"/>
                <a:gd name="connsiteY6" fmla="*/ 116438 h 123423"/>
                <a:gd name="connsiteX7" fmla="*/ 97157 w 119219"/>
                <a:gd name="connsiteY7" fmla="*/ 110826 h 123423"/>
                <a:gd name="connsiteX8" fmla="*/ 97355 w 119219"/>
                <a:gd name="connsiteY8" fmla="*/ 110364 h 123423"/>
                <a:gd name="connsiteX9" fmla="*/ 113530 w 119219"/>
                <a:gd name="connsiteY9" fmla="*/ 90822 h 123423"/>
                <a:gd name="connsiteX10" fmla="*/ 69362 w 119219"/>
                <a:gd name="connsiteY10" fmla="*/ 836 h 123423"/>
                <a:gd name="connsiteX11" fmla="*/ 30080 w 119219"/>
                <a:gd name="connsiteY11" fmla="*/ 94849 h 123423"/>
                <a:gd name="connsiteX12" fmla="*/ 29221 w 119219"/>
                <a:gd name="connsiteY12" fmla="*/ 30215 h 123423"/>
                <a:gd name="connsiteX13" fmla="*/ 36550 w 119219"/>
                <a:gd name="connsiteY13" fmla="*/ 24339 h 123423"/>
                <a:gd name="connsiteX14" fmla="*/ 48499 w 119219"/>
                <a:gd name="connsiteY14" fmla="*/ 22160 h 123423"/>
                <a:gd name="connsiteX15" fmla="*/ 52527 w 119219"/>
                <a:gd name="connsiteY15" fmla="*/ 22490 h 123423"/>
                <a:gd name="connsiteX16" fmla="*/ 74974 w 119219"/>
                <a:gd name="connsiteY16" fmla="*/ 35497 h 123423"/>
                <a:gd name="connsiteX17" fmla="*/ 82434 w 119219"/>
                <a:gd name="connsiteY17" fmla="*/ 52002 h 123423"/>
                <a:gd name="connsiteX18" fmla="*/ 64939 w 119219"/>
                <a:gd name="connsiteY18" fmla="*/ 102772 h 123423"/>
                <a:gd name="connsiteX19" fmla="*/ 60515 w 119219"/>
                <a:gd name="connsiteY19" fmla="*/ 105941 h 123423"/>
                <a:gd name="connsiteX20" fmla="*/ 30080 w 119219"/>
                <a:gd name="connsiteY20" fmla="*/ 94849 h 12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219" h="123423">
                  <a:moveTo>
                    <a:pt x="69362" y="836"/>
                  </a:moveTo>
                  <a:cubicBezTo>
                    <a:pt x="69230" y="836"/>
                    <a:pt x="69098" y="968"/>
                    <a:pt x="68966" y="968"/>
                  </a:cubicBezTo>
                  <a:cubicBezTo>
                    <a:pt x="56158" y="-1475"/>
                    <a:pt x="42162" y="638"/>
                    <a:pt x="29551" y="8098"/>
                  </a:cubicBezTo>
                  <a:cubicBezTo>
                    <a:pt x="26515" y="9418"/>
                    <a:pt x="23544" y="11069"/>
                    <a:pt x="20705" y="13116"/>
                  </a:cubicBezTo>
                  <a:cubicBezTo>
                    <a:pt x="18988" y="14370"/>
                    <a:pt x="17932" y="16020"/>
                    <a:pt x="17404" y="17671"/>
                  </a:cubicBezTo>
                  <a:cubicBezTo>
                    <a:pt x="-6562" y="42429"/>
                    <a:pt x="-5968" y="85805"/>
                    <a:pt x="20374" y="109572"/>
                  </a:cubicBezTo>
                  <a:cubicBezTo>
                    <a:pt x="38728" y="126077"/>
                    <a:pt x="66193" y="127134"/>
                    <a:pt x="87518" y="116438"/>
                  </a:cubicBezTo>
                  <a:cubicBezTo>
                    <a:pt x="91281" y="116768"/>
                    <a:pt x="95375" y="115184"/>
                    <a:pt x="97157" y="110826"/>
                  </a:cubicBezTo>
                  <a:cubicBezTo>
                    <a:pt x="97223" y="110695"/>
                    <a:pt x="97289" y="110496"/>
                    <a:pt x="97355" y="110364"/>
                  </a:cubicBezTo>
                  <a:cubicBezTo>
                    <a:pt x="104089" y="105215"/>
                    <a:pt x="109701" y="98679"/>
                    <a:pt x="113530" y="90822"/>
                  </a:cubicBezTo>
                  <a:cubicBezTo>
                    <a:pt x="128451" y="59924"/>
                    <a:pt x="114124" y="-8011"/>
                    <a:pt x="69362" y="836"/>
                  </a:cubicBezTo>
                  <a:close/>
                  <a:moveTo>
                    <a:pt x="30080" y="94849"/>
                  </a:moveTo>
                  <a:cubicBezTo>
                    <a:pt x="13508" y="77948"/>
                    <a:pt x="12650" y="47380"/>
                    <a:pt x="29221" y="30215"/>
                  </a:cubicBezTo>
                  <a:cubicBezTo>
                    <a:pt x="31400" y="27904"/>
                    <a:pt x="33909" y="25990"/>
                    <a:pt x="36550" y="24339"/>
                  </a:cubicBezTo>
                  <a:cubicBezTo>
                    <a:pt x="40445" y="22755"/>
                    <a:pt x="44472" y="22160"/>
                    <a:pt x="48499" y="22160"/>
                  </a:cubicBezTo>
                  <a:cubicBezTo>
                    <a:pt x="49754" y="22623"/>
                    <a:pt x="51074" y="22821"/>
                    <a:pt x="52527" y="22490"/>
                  </a:cubicBezTo>
                  <a:cubicBezTo>
                    <a:pt x="61110" y="23679"/>
                    <a:pt x="69296" y="28234"/>
                    <a:pt x="74974" y="35497"/>
                  </a:cubicBezTo>
                  <a:cubicBezTo>
                    <a:pt x="78011" y="41108"/>
                    <a:pt x="80586" y="47182"/>
                    <a:pt x="82434" y="52002"/>
                  </a:cubicBezTo>
                  <a:cubicBezTo>
                    <a:pt x="86330" y="70356"/>
                    <a:pt x="82830" y="97556"/>
                    <a:pt x="64939" y="102772"/>
                  </a:cubicBezTo>
                  <a:cubicBezTo>
                    <a:pt x="62892" y="103366"/>
                    <a:pt x="61506" y="104555"/>
                    <a:pt x="60515" y="105941"/>
                  </a:cubicBezTo>
                  <a:cubicBezTo>
                    <a:pt x="49358" y="106469"/>
                    <a:pt x="38200" y="103036"/>
                    <a:pt x="30080" y="94849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39">
              <a:extLst>
                <a:ext uri="{FF2B5EF4-FFF2-40B4-BE49-F238E27FC236}">
                  <a16:creationId xmlns:a16="http://schemas.microsoft.com/office/drawing/2014/main" id="{3C4A7BCA-021B-D34F-AD59-B9B09F819E18}"/>
                </a:ext>
              </a:extLst>
            </p:cNvPr>
            <p:cNvSpPr/>
            <p:nvPr/>
          </p:nvSpPr>
          <p:spPr>
            <a:xfrm>
              <a:off x="6603586" y="883543"/>
              <a:ext cx="101204" cy="114710"/>
            </a:xfrm>
            <a:custGeom>
              <a:avLst/>
              <a:gdLst>
                <a:gd name="connsiteX0" fmla="*/ 55572 w 101204"/>
                <a:gd name="connsiteY0" fmla="*/ 1538 h 114710"/>
                <a:gd name="connsiteX1" fmla="*/ 1104 w 101204"/>
                <a:gd name="connsiteY1" fmla="*/ 46300 h 114710"/>
                <a:gd name="connsiteX2" fmla="*/ 41839 w 101204"/>
                <a:gd name="connsiteY2" fmla="*/ 114235 h 114710"/>
                <a:gd name="connsiteX3" fmla="*/ 100532 w 101204"/>
                <a:gd name="connsiteY3" fmla="*/ 69803 h 114710"/>
                <a:gd name="connsiteX4" fmla="*/ 55572 w 101204"/>
                <a:gd name="connsiteY4" fmla="*/ 1538 h 114710"/>
                <a:gd name="connsiteX5" fmla="*/ 49960 w 101204"/>
                <a:gd name="connsiteY5" fmla="*/ 97730 h 114710"/>
                <a:gd name="connsiteX6" fmla="*/ 17346 w 101204"/>
                <a:gd name="connsiteY6" fmla="*/ 57919 h 114710"/>
                <a:gd name="connsiteX7" fmla="*/ 66267 w 101204"/>
                <a:gd name="connsiteY7" fmla="*/ 31247 h 114710"/>
                <a:gd name="connsiteX8" fmla="*/ 79670 w 101204"/>
                <a:gd name="connsiteY8" fmla="*/ 71454 h 114710"/>
                <a:gd name="connsiteX9" fmla="*/ 49960 w 101204"/>
                <a:gd name="connsiteY9" fmla="*/ 97730 h 11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204" h="114710">
                  <a:moveTo>
                    <a:pt x="55572" y="1538"/>
                  </a:moveTo>
                  <a:cubicBezTo>
                    <a:pt x="29428" y="-6979"/>
                    <a:pt x="5660" y="21542"/>
                    <a:pt x="1104" y="46300"/>
                  </a:cubicBezTo>
                  <a:cubicBezTo>
                    <a:pt x="-4375" y="75877"/>
                    <a:pt x="10744" y="107963"/>
                    <a:pt x="41839" y="114235"/>
                  </a:cubicBezTo>
                  <a:cubicBezTo>
                    <a:pt x="57024" y="117272"/>
                    <a:pt x="94788" y="106115"/>
                    <a:pt x="100532" y="69803"/>
                  </a:cubicBezTo>
                  <a:cubicBezTo>
                    <a:pt x="104890" y="42074"/>
                    <a:pt x="87856" y="2594"/>
                    <a:pt x="55572" y="1538"/>
                  </a:cubicBezTo>
                  <a:close/>
                  <a:moveTo>
                    <a:pt x="49960" y="97730"/>
                  </a:moveTo>
                  <a:cubicBezTo>
                    <a:pt x="29163" y="96278"/>
                    <a:pt x="16487" y="77792"/>
                    <a:pt x="17346" y="57919"/>
                  </a:cubicBezTo>
                  <a:cubicBezTo>
                    <a:pt x="18468" y="30455"/>
                    <a:pt x="56760" y="25701"/>
                    <a:pt x="66267" y="31247"/>
                  </a:cubicBezTo>
                  <a:cubicBezTo>
                    <a:pt x="75642" y="41150"/>
                    <a:pt x="79340" y="56335"/>
                    <a:pt x="79670" y="71454"/>
                  </a:cubicBezTo>
                  <a:cubicBezTo>
                    <a:pt x="76765" y="90402"/>
                    <a:pt x="53525" y="97994"/>
                    <a:pt x="49960" y="97730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40">
              <a:extLst>
                <a:ext uri="{FF2B5EF4-FFF2-40B4-BE49-F238E27FC236}">
                  <a16:creationId xmlns:a16="http://schemas.microsoft.com/office/drawing/2014/main" id="{07DE9CB8-A753-924E-B3EC-B329F3756446}"/>
                </a:ext>
              </a:extLst>
            </p:cNvPr>
            <p:cNvSpPr/>
            <p:nvPr/>
          </p:nvSpPr>
          <p:spPr>
            <a:xfrm>
              <a:off x="6802424" y="886640"/>
              <a:ext cx="97901" cy="102996"/>
            </a:xfrm>
            <a:custGeom>
              <a:avLst/>
              <a:gdLst>
                <a:gd name="connsiteX0" fmla="*/ 0 w 97901"/>
                <a:gd name="connsiteY0" fmla="*/ 55350 h 102996"/>
                <a:gd name="connsiteX1" fmla="*/ 264 w 97901"/>
                <a:gd name="connsiteY1" fmla="*/ 56275 h 102996"/>
                <a:gd name="connsiteX2" fmla="*/ 45686 w 97901"/>
                <a:gd name="connsiteY2" fmla="*/ 102952 h 102996"/>
                <a:gd name="connsiteX3" fmla="*/ 97645 w 97901"/>
                <a:gd name="connsiteY3" fmla="*/ 53370 h 102996"/>
                <a:gd name="connsiteX4" fmla="*/ 0 w 97901"/>
                <a:gd name="connsiteY4" fmla="*/ 55350 h 102996"/>
                <a:gd name="connsiteX5" fmla="*/ 46809 w 97901"/>
                <a:gd name="connsiteY5" fmla="*/ 85522 h 102996"/>
                <a:gd name="connsiteX6" fmla="*/ 17826 w 97901"/>
                <a:gd name="connsiteY6" fmla="*/ 48748 h 102996"/>
                <a:gd name="connsiteX7" fmla="*/ 58032 w 97901"/>
                <a:gd name="connsiteY7" fmla="*/ 24255 h 102996"/>
                <a:gd name="connsiteX8" fmla="*/ 46809 w 97901"/>
                <a:gd name="connsiteY8" fmla="*/ 85522 h 10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01" h="102996">
                  <a:moveTo>
                    <a:pt x="0" y="55350"/>
                  </a:moveTo>
                  <a:cubicBezTo>
                    <a:pt x="0" y="55681"/>
                    <a:pt x="198" y="55945"/>
                    <a:pt x="264" y="56275"/>
                  </a:cubicBezTo>
                  <a:cubicBezTo>
                    <a:pt x="1651" y="80372"/>
                    <a:pt x="20665" y="101895"/>
                    <a:pt x="45686" y="102952"/>
                  </a:cubicBezTo>
                  <a:cubicBezTo>
                    <a:pt x="73679" y="104140"/>
                    <a:pt x="94608" y="81561"/>
                    <a:pt x="97645" y="53370"/>
                  </a:cubicBezTo>
                  <a:cubicBezTo>
                    <a:pt x="103719" y="-3078"/>
                    <a:pt x="-66" y="-31929"/>
                    <a:pt x="0" y="55350"/>
                  </a:cubicBezTo>
                  <a:close/>
                  <a:moveTo>
                    <a:pt x="46809" y="85522"/>
                  </a:moveTo>
                  <a:cubicBezTo>
                    <a:pt x="28521" y="86710"/>
                    <a:pt x="14987" y="66706"/>
                    <a:pt x="17826" y="48748"/>
                  </a:cubicBezTo>
                  <a:cubicBezTo>
                    <a:pt x="20862" y="29734"/>
                    <a:pt x="41131" y="19501"/>
                    <a:pt x="58032" y="24255"/>
                  </a:cubicBezTo>
                  <a:cubicBezTo>
                    <a:pt x="73745" y="28612"/>
                    <a:pt x="107548" y="81561"/>
                    <a:pt x="46809" y="85522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41">
              <a:extLst>
                <a:ext uri="{FF2B5EF4-FFF2-40B4-BE49-F238E27FC236}">
                  <a16:creationId xmlns:a16="http://schemas.microsoft.com/office/drawing/2014/main" id="{8113CB03-5415-1940-BA7E-0E3175E01E8A}"/>
                </a:ext>
              </a:extLst>
            </p:cNvPr>
            <p:cNvSpPr/>
            <p:nvPr/>
          </p:nvSpPr>
          <p:spPr>
            <a:xfrm>
              <a:off x="7025665" y="908841"/>
              <a:ext cx="88545" cy="102410"/>
            </a:xfrm>
            <a:custGeom>
              <a:avLst/>
              <a:gdLst>
                <a:gd name="connsiteX0" fmla="*/ 42559 w 88545"/>
                <a:gd name="connsiteY0" fmla="*/ 271 h 102410"/>
                <a:gd name="connsiteX1" fmla="*/ 31666 w 88545"/>
                <a:gd name="connsiteY1" fmla="*/ 1789 h 102410"/>
                <a:gd name="connsiteX2" fmla="*/ 42 w 88545"/>
                <a:gd name="connsiteY2" fmla="*/ 46354 h 102410"/>
                <a:gd name="connsiteX3" fmla="*/ 43682 w 88545"/>
                <a:gd name="connsiteY3" fmla="*/ 102207 h 102410"/>
                <a:gd name="connsiteX4" fmla="*/ 42559 w 88545"/>
                <a:gd name="connsiteY4" fmla="*/ 271 h 102410"/>
                <a:gd name="connsiteX5" fmla="*/ 36882 w 88545"/>
                <a:gd name="connsiteY5" fmla="*/ 18955 h 102410"/>
                <a:gd name="connsiteX6" fmla="*/ 62101 w 88545"/>
                <a:gd name="connsiteY6" fmla="*/ 21662 h 102410"/>
                <a:gd name="connsiteX7" fmla="*/ 48237 w 88545"/>
                <a:gd name="connsiteY7" fmla="*/ 84778 h 102410"/>
                <a:gd name="connsiteX8" fmla="*/ 44870 w 88545"/>
                <a:gd name="connsiteY8" fmla="*/ 84778 h 102410"/>
                <a:gd name="connsiteX9" fmla="*/ 36882 w 88545"/>
                <a:gd name="connsiteY9" fmla="*/ 18955 h 10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545" h="102410">
                  <a:moveTo>
                    <a:pt x="42559" y="271"/>
                  </a:moveTo>
                  <a:cubicBezTo>
                    <a:pt x="39060" y="-323"/>
                    <a:pt x="35429" y="7"/>
                    <a:pt x="31666" y="1789"/>
                  </a:cubicBezTo>
                  <a:cubicBezTo>
                    <a:pt x="13444" y="5685"/>
                    <a:pt x="768" y="27009"/>
                    <a:pt x="42" y="46354"/>
                  </a:cubicBezTo>
                  <a:cubicBezTo>
                    <a:pt x="-949" y="72696"/>
                    <a:pt x="15689" y="99897"/>
                    <a:pt x="43682" y="102207"/>
                  </a:cubicBezTo>
                  <a:cubicBezTo>
                    <a:pt x="111221" y="107819"/>
                    <a:pt x="95574" y="-4615"/>
                    <a:pt x="42559" y="271"/>
                  </a:cubicBezTo>
                  <a:close/>
                  <a:moveTo>
                    <a:pt x="36882" y="18955"/>
                  </a:moveTo>
                  <a:cubicBezTo>
                    <a:pt x="48501" y="15720"/>
                    <a:pt x="61970" y="21662"/>
                    <a:pt x="62101" y="21662"/>
                  </a:cubicBezTo>
                  <a:cubicBezTo>
                    <a:pt x="68506" y="28990"/>
                    <a:pt x="88576" y="76195"/>
                    <a:pt x="48237" y="84778"/>
                  </a:cubicBezTo>
                  <a:cubicBezTo>
                    <a:pt x="47115" y="84778"/>
                    <a:pt x="45993" y="85174"/>
                    <a:pt x="44870" y="84778"/>
                  </a:cubicBezTo>
                  <a:cubicBezTo>
                    <a:pt x="-16992" y="65104"/>
                    <a:pt x="23941" y="25491"/>
                    <a:pt x="36882" y="18955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42">
              <a:extLst>
                <a:ext uri="{FF2B5EF4-FFF2-40B4-BE49-F238E27FC236}">
                  <a16:creationId xmlns:a16="http://schemas.microsoft.com/office/drawing/2014/main" id="{693508B5-CE47-FB4D-9787-E316E67EB555}"/>
                </a:ext>
              </a:extLst>
            </p:cNvPr>
            <p:cNvSpPr/>
            <p:nvPr/>
          </p:nvSpPr>
          <p:spPr>
            <a:xfrm>
              <a:off x="7218108" y="923584"/>
              <a:ext cx="100986" cy="97808"/>
            </a:xfrm>
            <a:custGeom>
              <a:avLst/>
              <a:gdLst>
                <a:gd name="connsiteX0" fmla="*/ 43095 w 100986"/>
                <a:gd name="connsiteY0" fmla="*/ 96839 h 97808"/>
                <a:gd name="connsiteX1" fmla="*/ 100071 w 100986"/>
                <a:gd name="connsiteY1" fmla="*/ 58481 h 97808"/>
                <a:gd name="connsiteX2" fmla="*/ 70098 w 100986"/>
                <a:gd name="connsiteY2" fmla="*/ 3090 h 97808"/>
                <a:gd name="connsiteX3" fmla="*/ 181 w 100986"/>
                <a:gd name="connsiteY3" fmla="*/ 35638 h 97808"/>
                <a:gd name="connsiteX4" fmla="*/ 43095 w 100986"/>
                <a:gd name="connsiteY4" fmla="*/ 96839 h 97808"/>
                <a:gd name="connsiteX5" fmla="*/ 20054 w 100986"/>
                <a:gd name="connsiteY5" fmla="*/ 36034 h 97808"/>
                <a:gd name="connsiteX6" fmla="*/ 63430 w 100986"/>
                <a:gd name="connsiteY6" fmla="*/ 20387 h 97808"/>
                <a:gd name="connsiteX7" fmla="*/ 82510 w 100986"/>
                <a:gd name="connsiteY7" fmla="*/ 57227 h 97808"/>
                <a:gd name="connsiteX8" fmla="*/ 44349 w 100986"/>
                <a:gd name="connsiteY8" fmla="*/ 79344 h 97808"/>
                <a:gd name="connsiteX9" fmla="*/ 20054 w 100986"/>
                <a:gd name="connsiteY9" fmla="*/ 36034 h 97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986" h="97808">
                  <a:moveTo>
                    <a:pt x="43095" y="96839"/>
                  </a:moveTo>
                  <a:cubicBezTo>
                    <a:pt x="69240" y="102253"/>
                    <a:pt x="95054" y="84361"/>
                    <a:pt x="100071" y="58481"/>
                  </a:cubicBezTo>
                  <a:cubicBezTo>
                    <a:pt x="106872" y="23490"/>
                    <a:pt x="73663" y="3288"/>
                    <a:pt x="70098" y="3090"/>
                  </a:cubicBezTo>
                  <a:cubicBezTo>
                    <a:pt x="69306" y="3024"/>
                    <a:pt x="4341" y="-14736"/>
                    <a:pt x="181" y="35638"/>
                  </a:cubicBezTo>
                  <a:cubicBezTo>
                    <a:pt x="-1997" y="62971"/>
                    <a:pt x="15631" y="91096"/>
                    <a:pt x="43095" y="96839"/>
                  </a:cubicBezTo>
                  <a:close/>
                  <a:moveTo>
                    <a:pt x="20054" y="36034"/>
                  </a:moveTo>
                  <a:cubicBezTo>
                    <a:pt x="25402" y="22632"/>
                    <a:pt x="43623" y="17350"/>
                    <a:pt x="63430" y="20387"/>
                  </a:cubicBezTo>
                  <a:cubicBezTo>
                    <a:pt x="77360" y="26725"/>
                    <a:pt x="87329" y="40986"/>
                    <a:pt x="82510" y="57227"/>
                  </a:cubicBezTo>
                  <a:cubicBezTo>
                    <a:pt x="77690" y="73402"/>
                    <a:pt x="60987" y="84031"/>
                    <a:pt x="44349" y="79344"/>
                  </a:cubicBezTo>
                  <a:cubicBezTo>
                    <a:pt x="28043" y="74656"/>
                    <a:pt x="13386" y="52737"/>
                    <a:pt x="20054" y="36034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147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5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128 0.25301 L 0.09557 -0.0270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36" y="-1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3"/>
          <p:cNvGrpSpPr/>
          <p:nvPr/>
        </p:nvGrpSpPr>
        <p:grpSpPr>
          <a:xfrm>
            <a:off x="3377502" y="866521"/>
            <a:ext cx="8144751" cy="4744154"/>
            <a:chOff x="2054721" y="1419434"/>
            <a:chExt cx="7804875" cy="4745870"/>
          </a:xfrm>
        </p:grpSpPr>
        <p:sp>
          <p:nvSpPr>
            <p:cNvPr id="39" name="Oval 18"/>
            <p:cNvSpPr/>
            <p:nvPr/>
          </p:nvSpPr>
          <p:spPr>
            <a:xfrm>
              <a:off x="2054721" y="1891972"/>
              <a:ext cx="3350987" cy="3350987"/>
            </a:xfrm>
            <a:prstGeom prst="ellipse">
              <a:avLst/>
            </a:prstGeom>
            <a:solidFill>
              <a:srgbClr val="92D050"/>
            </a:solidFill>
            <a:ln w="76200" cmpd="sng">
              <a:solidFill>
                <a:schemeClr val="bg1"/>
              </a:solidFill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55" tIns="60927" rIns="121855" bIns="60927" rtlCol="0" anchor="ctr"/>
            <a:lstStyle/>
            <a:p>
              <a:pPr algn="ctr" defTabSz="914126">
                <a:defRPr/>
              </a:pPr>
              <a:endParaRPr 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44" name="Oval 16"/>
            <p:cNvSpPr/>
            <p:nvPr/>
          </p:nvSpPr>
          <p:spPr>
            <a:xfrm>
              <a:off x="6696077" y="3001785"/>
              <a:ext cx="3163519" cy="3163519"/>
            </a:xfrm>
            <a:prstGeom prst="ellipse">
              <a:avLst/>
            </a:prstGeom>
            <a:solidFill>
              <a:schemeClr val="accent1"/>
            </a:solidFill>
            <a:ln w="76200" cmpd="sng">
              <a:solidFill>
                <a:schemeClr val="bg1"/>
              </a:solidFill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55" tIns="60927" rIns="121855" bIns="60927" rtlCol="0" anchor="ctr"/>
            <a:lstStyle/>
            <a:p>
              <a:pPr algn="ctr" defTabSz="914126">
                <a:defRPr/>
              </a:pPr>
              <a:endParaRPr 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49" name="Oval 14"/>
            <p:cNvSpPr/>
            <p:nvPr/>
          </p:nvSpPr>
          <p:spPr>
            <a:xfrm>
              <a:off x="4824490" y="1419434"/>
              <a:ext cx="2712720" cy="2712720"/>
            </a:xfrm>
            <a:prstGeom prst="ellipse">
              <a:avLst/>
            </a:prstGeom>
            <a:solidFill>
              <a:srgbClr val="FFC000"/>
            </a:solidFill>
            <a:ln w="76200" cmpd="sng">
              <a:solidFill>
                <a:schemeClr val="bg1"/>
              </a:solidFill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55" tIns="60927" rIns="121855" bIns="60927" rtlCol="0" anchor="ctr"/>
            <a:lstStyle/>
            <a:p>
              <a:pPr algn="ctr" defTabSz="914126">
                <a:defRPr/>
              </a:pPr>
              <a:endParaRPr 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4" name="Oval 17"/>
            <p:cNvSpPr/>
            <p:nvPr/>
          </p:nvSpPr>
          <p:spPr>
            <a:xfrm>
              <a:off x="4870455" y="3691333"/>
              <a:ext cx="2218109" cy="2218109"/>
            </a:xfrm>
            <a:prstGeom prst="ellipse">
              <a:avLst/>
            </a:prstGeom>
            <a:solidFill>
              <a:srgbClr val="FF3399"/>
            </a:solidFill>
            <a:ln w="76200" cmpd="sng">
              <a:solidFill>
                <a:schemeClr val="bg1"/>
              </a:solidFill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55" tIns="60927" rIns="121855" bIns="60927" rtlCol="0" anchor="ctr"/>
            <a:lstStyle/>
            <a:p>
              <a:pPr algn="ctr" defTabSz="914126">
                <a:defRPr/>
              </a:pPr>
              <a:endParaRPr 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6" name="Text Box 5"/>
          <p:cNvSpPr txBox="1"/>
          <p:nvPr/>
        </p:nvSpPr>
        <p:spPr>
          <a:xfrm>
            <a:off x="6479795" y="3725624"/>
            <a:ext cx="2053767" cy="9230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1661932">
              <a:spcBef>
                <a:spcPct val="0"/>
              </a:spcBef>
            </a:pPr>
            <a:r>
              <a:rPr lang="en-US" sz="5398" b="1" dirty="0" err="1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Bố</a:t>
            </a:r>
            <a:r>
              <a:rPr lang="en-US" sz="5398" b="1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 </a:t>
            </a:r>
            <a:r>
              <a:rPr lang="en-US" sz="5398" b="1" dirty="0" err="1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cục</a:t>
            </a:r>
            <a:endParaRPr lang="en-US" altLang="en-US" sz="5398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6307263" y="1556766"/>
            <a:ext cx="2633444" cy="92298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1661932">
              <a:spcBef>
                <a:spcPct val="0"/>
              </a:spcBef>
            </a:pPr>
            <a:r>
              <a:rPr lang="en-GB" altLang="en-US" sz="5399" b="1" dirty="0" err="1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Chính</a:t>
            </a:r>
            <a:r>
              <a:rPr lang="en-GB" altLang="en-US" sz="5399" b="1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 </a:t>
            </a:r>
            <a:r>
              <a:rPr lang="en-GB" altLang="en-US" sz="5399" b="1" dirty="0" err="1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tả</a:t>
            </a:r>
            <a:endParaRPr lang="en-GB" altLang="en-US" sz="5399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8593011" y="3026360"/>
            <a:ext cx="2835155" cy="17536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1661932">
              <a:spcBef>
                <a:spcPct val="0"/>
              </a:spcBef>
            </a:pPr>
            <a:r>
              <a:rPr lang="en-GB" altLang="en-US" sz="5398" b="1" dirty="0" err="1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Cách</a:t>
            </a:r>
            <a:r>
              <a:rPr lang="en-GB" altLang="en-US" sz="5398" b="1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 </a:t>
            </a:r>
            <a:r>
              <a:rPr lang="en-GB" altLang="en-US" sz="5398" b="1" dirty="0" err="1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diễn</a:t>
            </a:r>
            <a:r>
              <a:rPr lang="en-GB" altLang="en-US" sz="5398" b="1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 </a:t>
            </a:r>
            <a:r>
              <a:rPr lang="en-GB" altLang="en-US" sz="5398" b="1" dirty="0" err="1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đạt</a:t>
            </a:r>
            <a:endParaRPr lang="en-GB" altLang="en-US" sz="5398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  <a:sym typeface="+mn-ea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3363868" y="2384267"/>
            <a:ext cx="3233578" cy="17540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1661932">
              <a:spcBef>
                <a:spcPct val="0"/>
              </a:spcBef>
            </a:pPr>
            <a:r>
              <a:rPr lang="en-GB" altLang="en-US" sz="5399" b="1" dirty="0" err="1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Biện</a:t>
            </a:r>
            <a:r>
              <a:rPr lang="en-GB" altLang="en-US" sz="5399" b="1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 </a:t>
            </a:r>
            <a:r>
              <a:rPr lang="en-GB" altLang="en-US" sz="5399" b="1" dirty="0" err="1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pháp</a:t>
            </a:r>
            <a:r>
              <a:rPr lang="en-GB" altLang="en-US" sz="5399" b="1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 </a:t>
            </a:r>
            <a:br>
              <a:rPr lang="en-GB" altLang="en-US" sz="5399" b="1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</a:br>
            <a:r>
              <a:rPr lang="en-GB" altLang="en-US" sz="5399" b="1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NT</a:t>
            </a:r>
          </a:p>
        </p:txBody>
      </p:sp>
      <p:sp>
        <p:nvSpPr>
          <p:cNvPr id="15" name="文本框 39">
            <a:extLst>
              <a:ext uri="{FF2B5EF4-FFF2-40B4-BE49-F238E27FC236}">
                <a16:creationId xmlns:a16="http://schemas.microsoft.com/office/drawing/2014/main" id="{24B4988A-1A51-4B8E-9632-4C9BA1D7FF6B}"/>
              </a:ext>
            </a:extLst>
          </p:cNvPr>
          <p:cNvSpPr txBox="1"/>
          <p:nvPr/>
        </p:nvSpPr>
        <p:spPr>
          <a:xfrm>
            <a:off x="665719" y="220340"/>
            <a:ext cx="11330720" cy="6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17">
              <a:defRPr/>
            </a:pPr>
            <a:r>
              <a:rPr lang="en-US" altLang="zh-CN" sz="3599" b="1" dirty="0" err="1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Để</a:t>
            </a:r>
            <a:r>
              <a:rPr lang="en-US" altLang="zh-CN" sz="3599" b="1" dirty="0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 </a:t>
            </a:r>
            <a:r>
              <a:rPr lang="en-US" altLang="zh-CN" sz="3599" b="1" dirty="0" err="1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viết</a:t>
            </a:r>
            <a:r>
              <a:rPr lang="en-US" altLang="zh-CN" sz="3599" b="1" dirty="0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 </a:t>
            </a:r>
            <a:r>
              <a:rPr lang="en-US" altLang="zh-CN" sz="3599" b="1" dirty="0" err="1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được</a:t>
            </a:r>
            <a:r>
              <a:rPr lang="en-US" altLang="zh-CN" sz="3599" b="1" dirty="0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 </a:t>
            </a:r>
            <a:r>
              <a:rPr lang="en-US" altLang="zh-CN" sz="3599" b="1" dirty="0" err="1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một</a:t>
            </a:r>
            <a:r>
              <a:rPr lang="en-US" altLang="zh-CN" sz="3599" b="1" dirty="0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 </a:t>
            </a:r>
            <a:r>
              <a:rPr lang="en-US" altLang="zh-CN" sz="3599" b="1" dirty="0" err="1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bài</a:t>
            </a:r>
            <a:r>
              <a:rPr lang="en-US" altLang="zh-CN" sz="3599" b="1" dirty="0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 </a:t>
            </a:r>
            <a:r>
              <a:rPr lang="en-US" altLang="zh-CN" sz="3599" b="1" dirty="0" err="1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văn</a:t>
            </a:r>
            <a:r>
              <a:rPr lang="en-US" altLang="zh-CN" sz="3599" b="1" dirty="0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 hay, </a:t>
            </a:r>
            <a:r>
              <a:rPr lang="en-US" altLang="zh-CN" sz="3599" b="1" dirty="0" err="1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em</a:t>
            </a:r>
            <a:r>
              <a:rPr lang="en-US" altLang="zh-CN" sz="3599" b="1" dirty="0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 </a:t>
            </a:r>
            <a:r>
              <a:rPr lang="en-US" altLang="zh-CN" sz="3599" b="1" dirty="0" err="1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cần</a:t>
            </a:r>
            <a:r>
              <a:rPr lang="en-US" altLang="zh-CN" sz="3599" b="1" dirty="0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 </a:t>
            </a:r>
            <a:r>
              <a:rPr lang="en-US" altLang="zh-CN" sz="3599" b="1" dirty="0" err="1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lưu</a:t>
            </a:r>
            <a:r>
              <a:rPr lang="en-US" altLang="zh-CN" sz="3599" b="1" dirty="0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 ý </a:t>
            </a:r>
            <a:r>
              <a:rPr lang="en-US" altLang="zh-CN" sz="3599" b="1" dirty="0" err="1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điều</a:t>
            </a:r>
            <a:r>
              <a:rPr lang="en-US" altLang="zh-CN" sz="3599" b="1" dirty="0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 </a:t>
            </a:r>
            <a:r>
              <a:rPr lang="en-US" altLang="zh-CN" sz="3599" b="1" dirty="0" err="1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gì</a:t>
            </a:r>
            <a:r>
              <a:rPr lang="en-US" altLang="zh-CN" sz="3599" b="1" dirty="0">
                <a:solidFill>
                  <a:srgbClr val="FF0000"/>
                </a:solidFill>
                <a:latin typeface="#9Slide03 BoosterNextFYBlack" panose="02000A03000000020004" pitchFamily="2" charset="0"/>
                <a:cs typeface="+mn-ea"/>
                <a:sym typeface="+mn-lt"/>
              </a:rPr>
              <a:t> ?</a:t>
            </a:r>
            <a:endParaRPr lang="zh-CN" altLang="en-US" sz="3599" b="1" dirty="0">
              <a:solidFill>
                <a:srgbClr val="FF0000"/>
              </a:solidFill>
              <a:latin typeface="#9Slide03 BoosterNextFYBlack" panose="02000A03000000020004" pitchFamily="2" charset="0"/>
              <a:cs typeface="+mn-ea"/>
              <a:sym typeface="+mn-lt"/>
            </a:endParaRPr>
          </a:p>
        </p:txBody>
      </p:sp>
      <p:pic>
        <p:nvPicPr>
          <p:cNvPr id="12" name="图片 3">
            <a:extLst>
              <a:ext uri="{FF2B5EF4-FFF2-40B4-BE49-F238E27FC236}">
                <a16:creationId xmlns:a16="http://schemas.microsoft.com/office/drawing/2014/main" id="{7DA8936D-B19F-4701-87FC-22B02A607A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8" y="5106121"/>
            <a:ext cx="12192000" cy="1876288"/>
          </a:xfrm>
          <a:prstGeom prst="rect">
            <a:avLst/>
          </a:prstGeom>
        </p:spPr>
      </p:pic>
      <p:pic>
        <p:nvPicPr>
          <p:cNvPr id="13" name="图片 27" descr="001.">
            <a:extLst>
              <a:ext uri="{FF2B5EF4-FFF2-40B4-BE49-F238E27FC236}">
                <a16:creationId xmlns:a16="http://schemas.microsoft.com/office/drawing/2014/main" id="{85F528F4-AB0A-4C6D-9724-97036BEB548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-300993" y="3161039"/>
            <a:ext cx="5844933" cy="5290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5D6147C-BCED-40F6-931A-85CB15BE8E26}"/>
              </a:ext>
            </a:extLst>
          </p:cNvPr>
          <p:cNvGrpSpPr/>
          <p:nvPr/>
        </p:nvGrpSpPr>
        <p:grpSpPr>
          <a:xfrm>
            <a:off x="631301" y="1912921"/>
            <a:ext cx="2579968" cy="2190098"/>
            <a:chOff x="189302" y="1792528"/>
            <a:chExt cx="2580565" cy="2190605"/>
          </a:xfrm>
        </p:grpSpPr>
        <p:pic>
          <p:nvPicPr>
            <p:cNvPr id="5" name="Picture 9">
              <a:extLst>
                <a:ext uri="{FF2B5EF4-FFF2-40B4-BE49-F238E27FC236}">
                  <a16:creationId xmlns:a16="http://schemas.microsoft.com/office/drawing/2014/main" id="{B9436B59-8603-48B2-9161-58DA2ED28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89302" y="1792528"/>
              <a:ext cx="2580565" cy="2190605"/>
            </a:xfrm>
            <a:prstGeom prst="rect">
              <a:avLst/>
            </a:prstGeom>
          </p:spPr>
        </p:pic>
        <p:sp>
          <p:nvSpPr>
            <p:cNvPr id="6" name="Rectangles 3">
              <a:extLst>
                <a:ext uri="{FF2B5EF4-FFF2-40B4-BE49-F238E27FC236}">
                  <a16:creationId xmlns:a16="http://schemas.microsoft.com/office/drawing/2014/main" id="{EA6F4154-FC69-49FB-8395-D3AAA3239FEC}"/>
                </a:ext>
              </a:extLst>
            </p:cNvPr>
            <p:cNvSpPr/>
            <p:nvPr/>
          </p:nvSpPr>
          <p:spPr>
            <a:xfrm>
              <a:off x="359727" y="2343843"/>
              <a:ext cx="2239716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 defTabSz="1661932">
                <a:spcBef>
                  <a:spcPct val="0"/>
                </a:spcBef>
              </a:pPr>
              <a:r>
                <a:rPr lang="en-GB" altLang="en-US" sz="4799" b="1" dirty="0" err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Bố</a:t>
              </a:r>
              <a:r>
                <a:rPr lang="en-GB" altLang="en-US" sz="4799" b="1" dirty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 </a:t>
              </a:r>
              <a:r>
                <a:rPr lang="en-GB" altLang="en-US" sz="4799" b="1" dirty="0" err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cục</a:t>
              </a:r>
              <a:endParaRPr lang="en-GB" altLang="en-US" sz="4799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s 1">
            <a:extLst>
              <a:ext uri="{FF2B5EF4-FFF2-40B4-BE49-F238E27FC236}">
                <a16:creationId xmlns:a16="http://schemas.microsoft.com/office/drawing/2014/main" id="{FABE48EA-BCFB-4749-B6E4-E7C9612CF8AB}"/>
              </a:ext>
            </a:extLst>
          </p:cNvPr>
          <p:cNvSpPr/>
          <p:nvPr/>
        </p:nvSpPr>
        <p:spPr>
          <a:xfrm>
            <a:off x="2957469" y="1832084"/>
            <a:ext cx="8603231" cy="630796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s 2">
            <a:extLst>
              <a:ext uri="{FF2B5EF4-FFF2-40B4-BE49-F238E27FC236}">
                <a16:creationId xmlns:a16="http://schemas.microsoft.com/office/drawing/2014/main" id="{156308FD-13F7-42B7-A9F6-289310BC9F3F}"/>
              </a:ext>
            </a:extLst>
          </p:cNvPr>
          <p:cNvSpPr/>
          <p:nvPr/>
        </p:nvSpPr>
        <p:spPr>
          <a:xfrm>
            <a:off x="3577937" y="2707399"/>
            <a:ext cx="8244398" cy="1169294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Ba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hài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ctangles 4">
            <a:extLst>
              <a:ext uri="{FF2B5EF4-FFF2-40B4-BE49-F238E27FC236}">
                <a16:creationId xmlns:a16="http://schemas.microsoft.com/office/drawing/2014/main" id="{D72465E1-DFAC-4FDF-910A-3002DD6BA7B9}"/>
              </a:ext>
            </a:extLst>
          </p:cNvPr>
          <p:cNvSpPr/>
          <p:nvPr/>
        </p:nvSpPr>
        <p:spPr>
          <a:xfrm>
            <a:off x="2802265" y="3968267"/>
            <a:ext cx="9080467" cy="116912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just"/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trọn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vẹn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8E743F-A0EA-491B-AAC7-97F79A118EF5}"/>
              </a:ext>
            </a:extLst>
          </p:cNvPr>
          <p:cNvGrpSpPr/>
          <p:nvPr/>
        </p:nvGrpSpPr>
        <p:grpSpPr>
          <a:xfrm>
            <a:off x="2802265" y="204278"/>
            <a:ext cx="7956522" cy="1078571"/>
            <a:chOff x="459589" y="49116"/>
            <a:chExt cx="9740867" cy="1297661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0C9BD27-52DE-4C20-9A02-489F217B3A2C}"/>
                </a:ext>
              </a:extLst>
            </p:cNvPr>
            <p:cNvSpPr/>
            <p:nvPr/>
          </p:nvSpPr>
          <p:spPr>
            <a:xfrm>
              <a:off x="1079293" y="413300"/>
              <a:ext cx="8008724" cy="745988"/>
            </a:xfrm>
            <a:prstGeom prst="roundRect">
              <a:avLst/>
            </a:prstGeom>
            <a:solidFill>
              <a:srgbClr val="DDF3FF"/>
            </a:solidFill>
            <a:ln w="28575">
              <a:solidFill>
                <a:srgbClr val="7ACEF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 Box 14">
              <a:extLst>
                <a:ext uri="{FF2B5EF4-FFF2-40B4-BE49-F238E27FC236}">
                  <a16:creationId xmlns:a16="http://schemas.microsoft.com/office/drawing/2014/main" id="{389A371E-E978-482E-98E0-5C475AF1B5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589" y="398038"/>
              <a:ext cx="9740867" cy="851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lưu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ý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viết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bài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: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B9E4376-4969-4B65-B55B-0F4EB7EC9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9981" y="49116"/>
              <a:ext cx="1297661" cy="1297661"/>
            </a:xfrm>
            <a:prstGeom prst="rect">
              <a:avLst/>
            </a:prstGeom>
          </p:spPr>
        </p:pic>
      </p:grpSp>
      <p:pic>
        <p:nvPicPr>
          <p:cNvPr id="16" name="图片 3">
            <a:extLst>
              <a:ext uri="{FF2B5EF4-FFF2-40B4-BE49-F238E27FC236}">
                <a16:creationId xmlns:a16="http://schemas.microsoft.com/office/drawing/2014/main" id="{463E6085-5D50-4CE7-A687-47B99445A71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66851"/>
            <a:ext cx="12192000" cy="187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5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5D6147C-BCED-40F6-931A-85CB15BE8E26}"/>
              </a:ext>
            </a:extLst>
          </p:cNvPr>
          <p:cNvGrpSpPr/>
          <p:nvPr/>
        </p:nvGrpSpPr>
        <p:grpSpPr>
          <a:xfrm>
            <a:off x="0" y="1890901"/>
            <a:ext cx="2995242" cy="2542617"/>
            <a:chOff x="189302" y="1792527"/>
            <a:chExt cx="2995934" cy="2543206"/>
          </a:xfrm>
        </p:grpSpPr>
        <p:pic>
          <p:nvPicPr>
            <p:cNvPr id="5" name="Picture 9">
              <a:extLst>
                <a:ext uri="{FF2B5EF4-FFF2-40B4-BE49-F238E27FC236}">
                  <a16:creationId xmlns:a16="http://schemas.microsoft.com/office/drawing/2014/main" id="{B9436B59-8603-48B2-9161-58DA2ED28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89302" y="1792527"/>
              <a:ext cx="2995934" cy="2543206"/>
            </a:xfrm>
            <a:prstGeom prst="rect">
              <a:avLst/>
            </a:prstGeom>
          </p:spPr>
        </p:pic>
        <p:sp>
          <p:nvSpPr>
            <p:cNvPr id="6" name="Rectangles 3">
              <a:extLst>
                <a:ext uri="{FF2B5EF4-FFF2-40B4-BE49-F238E27FC236}">
                  <a16:creationId xmlns:a16="http://schemas.microsoft.com/office/drawing/2014/main" id="{EA6F4154-FC69-49FB-8395-D3AAA3239FEC}"/>
                </a:ext>
              </a:extLst>
            </p:cNvPr>
            <p:cNvSpPr/>
            <p:nvPr/>
          </p:nvSpPr>
          <p:spPr>
            <a:xfrm>
              <a:off x="412428" y="2184642"/>
              <a:ext cx="2549685" cy="156976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 defTabSz="1661932">
                <a:spcBef>
                  <a:spcPct val="0"/>
                </a:spcBef>
              </a:pPr>
              <a:r>
                <a:rPr lang="en-GB" altLang="en-US" sz="4799" b="1" dirty="0" err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Cách</a:t>
              </a:r>
              <a:r>
                <a:rPr lang="en-GB" altLang="en-US" sz="4799" b="1" dirty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 </a:t>
              </a:r>
              <a:br>
                <a:rPr lang="en-GB" altLang="en-US" sz="4799" b="1" dirty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</a:br>
              <a:r>
                <a:rPr lang="en-GB" altLang="en-US" sz="4799" b="1" dirty="0" err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diễn</a:t>
              </a:r>
              <a:r>
                <a:rPr lang="en-GB" altLang="en-US" sz="4799" b="1" dirty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 </a:t>
              </a:r>
              <a:r>
                <a:rPr lang="en-GB" altLang="en-US" sz="4799" b="1" dirty="0" err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đạt</a:t>
              </a:r>
              <a:endParaRPr lang="en-GB" altLang="en-US" sz="4799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s 1">
            <a:extLst>
              <a:ext uri="{FF2B5EF4-FFF2-40B4-BE49-F238E27FC236}">
                <a16:creationId xmlns:a16="http://schemas.microsoft.com/office/drawing/2014/main" id="{FABE48EA-BCFB-4749-B6E4-E7C9612CF8AB}"/>
              </a:ext>
            </a:extLst>
          </p:cNvPr>
          <p:cNvSpPr/>
          <p:nvPr/>
        </p:nvSpPr>
        <p:spPr>
          <a:xfrm>
            <a:off x="3192861" y="1927815"/>
            <a:ext cx="8636194" cy="138461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just"/>
            <a:r>
              <a:rPr lang="en-GB" altLang="en-US" sz="27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vi-VN" sz="2799" b="1" dirty="0">
                <a:latin typeface="Arial" panose="020B0604020202020204" pitchFamily="34" charset="0"/>
                <a:cs typeface="Arial" panose="020B0604020202020204" pitchFamily="34" charset="0"/>
              </a:rPr>
              <a:t>Khi tả </a:t>
            </a:r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vi-VN" sz="2799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799" b="1" dirty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vi-VN" sz="2799" b="1" dirty="0">
                <a:latin typeface="Arial" panose="020B0604020202020204" pitchFamily="34" charset="0"/>
                <a:cs typeface="Arial" panose="020B0604020202020204" pitchFamily="34" charset="0"/>
              </a:rPr>
              <a:t> lựa chọ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giàu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altLang="en-US" sz="2799" b="1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s 4">
            <a:extLst>
              <a:ext uri="{FF2B5EF4-FFF2-40B4-BE49-F238E27FC236}">
                <a16:creationId xmlns:a16="http://schemas.microsoft.com/office/drawing/2014/main" id="{D72465E1-DFAC-4FDF-910A-3002DD6BA7B9}"/>
              </a:ext>
            </a:extLst>
          </p:cNvPr>
          <p:cNvSpPr/>
          <p:nvPr/>
        </p:nvSpPr>
        <p:spPr>
          <a:xfrm>
            <a:off x="3192861" y="3545576"/>
            <a:ext cx="8758433" cy="630814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just"/>
            <a:r>
              <a:rPr lang="en-GB" altLang="en-US" sz="3499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altLang="en-US" sz="3499" b="1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8E743F-A0EA-491B-AAC7-97F79A118EF5}"/>
              </a:ext>
            </a:extLst>
          </p:cNvPr>
          <p:cNvGrpSpPr/>
          <p:nvPr/>
        </p:nvGrpSpPr>
        <p:grpSpPr>
          <a:xfrm>
            <a:off x="2802265" y="204278"/>
            <a:ext cx="7956522" cy="1078571"/>
            <a:chOff x="459589" y="49116"/>
            <a:chExt cx="9740867" cy="1297661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0C9BD27-52DE-4C20-9A02-489F217B3A2C}"/>
                </a:ext>
              </a:extLst>
            </p:cNvPr>
            <p:cNvSpPr/>
            <p:nvPr/>
          </p:nvSpPr>
          <p:spPr>
            <a:xfrm>
              <a:off x="1079293" y="413300"/>
              <a:ext cx="8008724" cy="745988"/>
            </a:xfrm>
            <a:prstGeom prst="roundRect">
              <a:avLst/>
            </a:prstGeom>
            <a:solidFill>
              <a:srgbClr val="DDF3FF"/>
            </a:solidFill>
            <a:ln w="28575">
              <a:solidFill>
                <a:srgbClr val="7ACEF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 Box 14">
              <a:extLst>
                <a:ext uri="{FF2B5EF4-FFF2-40B4-BE49-F238E27FC236}">
                  <a16:creationId xmlns:a16="http://schemas.microsoft.com/office/drawing/2014/main" id="{389A371E-E978-482E-98E0-5C475AF1B5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589" y="398038"/>
              <a:ext cx="9740867" cy="851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lưu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ý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viết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bài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: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B9E4376-4969-4B65-B55B-0F4EB7EC9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9981" y="49116"/>
              <a:ext cx="1297661" cy="1297661"/>
            </a:xfrm>
            <a:prstGeom prst="rect">
              <a:avLst/>
            </a:prstGeom>
          </p:spPr>
        </p:pic>
      </p:grpSp>
      <p:pic>
        <p:nvPicPr>
          <p:cNvPr id="16" name="图片 3">
            <a:extLst>
              <a:ext uri="{FF2B5EF4-FFF2-40B4-BE49-F238E27FC236}">
                <a16:creationId xmlns:a16="http://schemas.microsoft.com/office/drawing/2014/main" id="{9C99B588-B7C3-4354-A17F-578102A07F0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81712"/>
            <a:ext cx="12192000" cy="1876288"/>
          </a:xfrm>
          <a:prstGeom prst="rect">
            <a:avLst/>
          </a:prstGeom>
        </p:spPr>
      </p:pic>
      <p:sp>
        <p:nvSpPr>
          <p:cNvPr id="17" name="Rectangles 4">
            <a:extLst>
              <a:ext uri="{FF2B5EF4-FFF2-40B4-BE49-F238E27FC236}">
                <a16:creationId xmlns:a16="http://schemas.microsoft.com/office/drawing/2014/main" id="{29DC8E95-683A-406B-AEFE-8757BE359D34}"/>
              </a:ext>
            </a:extLst>
          </p:cNvPr>
          <p:cNvSpPr/>
          <p:nvPr/>
        </p:nvSpPr>
        <p:spPr>
          <a:xfrm>
            <a:off x="3192861" y="4350898"/>
            <a:ext cx="8758433" cy="1061573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just"/>
            <a:r>
              <a:rPr lang="en-GB" altLang="en-US" sz="3499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kiểu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ID" sz="2799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altLang="en-US" sz="3499" b="1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67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7" grpId="0"/>
      <p:bldP spid="1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5D6147C-BCED-40F6-931A-85CB15BE8E26}"/>
              </a:ext>
            </a:extLst>
          </p:cNvPr>
          <p:cNvGrpSpPr/>
          <p:nvPr/>
        </p:nvGrpSpPr>
        <p:grpSpPr>
          <a:xfrm>
            <a:off x="659292" y="1910831"/>
            <a:ext cx="2579968" cy="2190098"/>
            <a:chOff x="189307" y="1770550"/>
            <a:chExt cx="2580565" cy="2190605"/>
          </a:xfrm>
        </p:grpSpPr>
        <p:pic>
          <p:nvPicPr>
            <p:cNvPr id="5" name="Picture 9">
              <a:extLst>
                <a:ext uri="{FF2B5EF4-FFF2-40B4-BE49-F238E27FC236}">
                  <a16:creationId xmlns:a16="http://schemas.microsoft.com/office/drawing/2014/main" id="{B9436B59-8603-48B2-9161-58DA2ED28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89307" y="1770550"/>
              <a:ext cx="2580565" cy="2190605"/>
            </a:xfrm>
            <a:prstGeom prst="rect">
              <a:avLst/>
            </a:prstGeom>
          </p:spPr>
        </p:pic>
        <p:sp>
          <p:nvSpPr>
            <p:cNvPr id="6" name="Rectangles 3">
              <a:extLst>
                <a:ext uri="{FF2B5EF4-FFF2-40B4-BE49-F238E27FC236}">
                  <a16:creationId xmlns:a16="http://schemas.microsoft.com/office/drawing/2014/main" id="{EA6F4154-FC69-49FB-8395-D3AAA3239FEC}"/>
                </a:ext>
              </a:extLst>
            </p:cNvPr>
            <p:cNvSpPr/>
            <p:nvPr/>
          </p:nvSpPr>
          <p:spPr>
            <a:xfrm>
              <a:off x="258743" y="2343843"/>
              <a:ext cx="2441694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 defTabSz="1661932">
                <a:spcBef>
                  <a:spcPct val="0"/>
                </a:spcBef>
              </a:pPr>
              <a:r>
                <a:rPr lang="en-GB" altLang="en-US" sz="4399" b="1" dirty="0" err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Chính</a:t>
              </a:r>
              <a:r>
                <a:rPr lang="en-GB" altLang="en-US" sz="4399" b="1" dirty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 </a:t>
              </a:r>
              <a:r>
                <a:rPr lang="en-GB" altLang="en-US" sz="4399" b="1" dirty="0" err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tả</a:t>
              </a:r>
              <a:endParaRPr lang="en-GB" altLang="en-US" sz="4399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s 1">
            <a:extLst>
              <a:ext uri="{FF2B5EF4-FFF2-40B4-BE49-F238E27FC236}">
                <a16:creationId xmlns:a16="http://schemas.microsoft.com/office/drawing/2014/main" id="{FABE48EA-BCFB-4749-B6E4-E7C9612CF8AB}"/>
              </a:ext>
            </a:extLst>
          </p:cNvPr>
          <p:cNvSpPr/>
          <p:nvPr/>
        </p:nvSpPr>
        <p:spPr>
          <a:xfrm>
            <a:off x="3461207" y="1832591"/>
            <a:ext cx="8603231" cy="630796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s 2">
            <a:extLst>
              <a:ext uri="{FF2B5EF4-FFF2-40B4-BE49-F238E27FC236}">
                <a16:creationId xmlns:a16="http://schemas.microsoft.com/office/drawing/2014/main" id="{156308FD-13F7-42B7-A9F6-289310BC9F3F}"/>
              </a:ext>
            </a:extLst>
          </p:cNvPr>
          <p:cNvSpPr/>
          <p:nvPr/>
        </p:nvSpPr>
        <p:spPr>
          <a:xfrm>
            <a:off x="3461207" y="2796478"/>
            <a:ext cx="8511907" cy="1169294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8E743F-A0EA-491B-AAC7-97F79A118EF5}"/>
              </a:ext>
            </a:extLst>
          </p:cNvPr>
          <p:cNvGrpSpPr/>
          <p:nvPr/>
        </p:nvGrpSpPr>
        <p:grpSpPr>
          <a:xfrm>
            <a:off x="2802265" y="204278"/>
            <a:ext cx="7956522" cy="1078571"/>
            <a:chOff x="459589" y="49116"/>
            <a:chExt cx="9740867" cy="1297661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0C9BD27-52DE-4C20-9A02-489F217B3A2C}"/>
                </a:ext>
              </a:extLst>
            </p:cNvPr>
            <p:cNvSpPr/>
            <p:nvPr/>
          </p:nvSpPr>
          <p:spPr>
            <a:xfrm>
              <a:off x="1079293" y="413300"/>
              <a:ext cx="8008724" cy="745988"/>
            </a:xfrm>
            <a:prstGeom prst="roundRect">
              <a:avLst/>
            </a:prstGeom>
            <a:solidFill>
              <a:srgbClr val="DDF3FF"/>
            </a:solidFill>
            <a:ln w="28575">
              <a:solidFill>
                <a:srgbClr val="7ACEF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 Box 14">
              <a:extLst>
                <a:ext uri="{FF2B5EF4-FFF2-40B4-BE49-F238E27FC236}">
                  <a16:creationId xmlns:a16="http://schemas.microsoft.com/office/drawing/2014/main" id="{389A371E-E978-482E-98E0-5C475AF1B5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589" y="398038"/>
              <a:ext cx="9740867" cy="851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lưu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ý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viết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bài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: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B9E4376-4969-4B65-B55B-0F4EB7EC9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9981" y="49116"/>
              <a:ext cx="1297661" cy="1297661"/>
            </a:xfrm>
            <a:prstGeom prst="rect">
              <a:avLst/>
            </a:prstGeom>
          </p:spPr>
        </p:pic>
      </p:grpSp>
      <p:pic>
        <p:nvPicPr>
          <p:cNvPr id="16" name="图片 3">
            <a:extLst>
              <a:ext uri="{FF2B5EF4-FFF2-40B4-BE49-F238E27FC236}">
                <a16:creationId xmlns:a16="http://schemas.microsoft.com/office/drawing/2014/main" id="{6EB9E4C4-E247-4CD4-B246-9D4AE58D14A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9" y="4903499"/>
            <a:ext cx="12192000" cy="1876288"/>
          </a:xfrm>
          <a:prstGeom prst="rect">
            <a:avLst/>
          </a:prstGeom>
        </p:spPr>
      </p:pic>
      <p:sp>
        <p:nvSpPr>
          <p:cNvPr id="17" name="Rectangles 2">
            <a:extLst>
              <a:ext uri="{FF2B5EF4-FFF2-40B4-BE49-F238E27FC236}">
                <a16:creationId xmlns:a16="http://schemas.microsoft.com/office/drawing/2014/main" id="{B42403DD-C6C2-4E5E-A91A-17044E831B09}"/>
              </a:ext>
            </a:extLst>
          </p:cNvPr>
          <p:cNvSpPr/>
          <p:nvPr/>
        </p:nvSpPr>
        <p:spPr>
          <a:xfrm>
            <a:off x="3461206" y="4238015"/>
            <a:ext cx="8511907" cy="630814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cẩn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thận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4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ràng</a:t>
            </a:r>
            <a:r>
              <a:rPr lang="en-GB" altLang="en-US" sz="34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488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17" grpId="0"/>
      <p:bldP spid="1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5D6147C-BCED-40F6-931A-85CB15BE8E26}"/>
              </a:ext>
            </a:extLst>
          </p:cNvPr>
          <p:cNvGrpSpPr/>
          <p:nvPr/>
        </p:nvGrpSpPr>
        <p:grpSpPr>
          <a:xfrm>
            <a:off x="60906" y="1679589"/>
            <a:ext cx="2909109" cy="2469501"/>
            <a:chOff x="-139916" y="1544312"/>
            <a:chExt cx="2909782" cy="2470072"/>
          </a:xfrm>
        </p:grpSpPr>
        <p:pic>
          <p:nvPicPr>
            <p:cNvPr id="5" name="Picture 9">
              <a:extLst>
                <a:ext uri="{FF2B5EF4-FFF2-40B4-BE49-F238E27FC236}">
                  <a16:creationId xmlns:a16="http://schemas.microsoft.com/office/drawing/2014/main" id="{B9436B59-8603-48B2-9161-58DA2ED28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139916" y="1544312"/>
              <a:ext cx="2909782" cy="2470072"/>
            </a:xfrm>
            <a:prstGeom prst="rect">
              <a:avLst/>
            </a:prstGeom>
          </p:spPr>
        </p:pic>
        <p:sp>
          <p:nvSpPr>
            <p:cNvPr id="6" name="Rectangles 3">
              <a:extLst>
                <a:ext uri="{FF2B5EF4-FFF2-40B4-BE49-F238E27FC236}">
                  <a16:creationId xmlns:a16="http://schemas.microsoft.com/office/drawing/2014/main" id="{EA6F4154-FC69-49FB-8395-D3AAA3239FEC}"/>
                </a:ext>
              </a:extLst>
            </p:cNvPr>
            <p:cNvSpPr/>
            <p:nvPr/>
          </p:nvSpPr>
          <p:spPr>
            <a:xfrm>
              <a:off x="-17298" y="2186644"/>
              <a:ext cx="2661921" cy="13237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 defTabSz="1661932">
                <a:spcBef>
                  <a:spcPct val="0"/>
                </a:spcBef>
              </a:pPr>
              <a:r>
                <a:rPr lang="en-GB" altLang="en-US" sz="4000" b="1" dirty="0" err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Biện</a:t>
              </a:r>
              <a:r>
                <a:rPr lang="en-GB" altLang="en-US" sz="4000" b="1" dirty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 </a:t>
              </a:r>
              <a:r>
                <a:rPr lang="en-GB" altLang="en-US" sz="4000" b="1" dirty="0" err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pháp</a:t>
              </a:r>
              <a:endParaRPr lang="en-GB" alt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  <a:p>
              <a:pPr algn="ctr" defTabSz="1661932">
                <a:spcBef>
                  <a:spcPct val="0"/>
                </a:spcBef>
              </a:pPr>
              <a:r>
                <a:rPr lang="en-GB" altLang="en-US" sz="4000" b="1" dirty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NT</a:t>
              </a:r>
            </a:p>
          </p:txBody>
        </p:sp>
      </p:grpSp>
      <p:sp>
        <p:nvSpPr>
          <p:cNvPr id="7" name="Rectangles 1">
            <a:extLst>
              <a:ext uri="{FF2B5EF4-FFF2-40B4-BE49-F238E27FC236}">
                <a16:creationId xmlns:a16="http://schemas.microsoft.com/office/drawing/2014/main" id="{FABE48EA-BCFB-4749-B6E4-E7C9612CF8AB}"/>
              </a:ext>
            </a:extLst>
          </p:cNvPr>
          <p:cNvSpPr/>
          <p:nvPr/>
        </p:nvSpPr>
        <p:spPr>
          <a:xfrm>
            <a:off x="3566159" y="3219357"/>
            <a:ext cx="7875271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just"/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Linh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giàu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s 2">
            <a:extLst>
              <a:ext uri="{FF2B5EF4-FFF2-40B4-BE49-F238E27FC236}">
                <a16:creationId xmlns:a16="http://schemas.microsoft.com/office/drawing/2014/main" id="{156308FD-13F7-42B7-A9F6-289310BC9F3F}"/>
              </a:ext>
            </a:extLst>
          </p:cNvPr>
          <p:cNvSpPr/>
          <p:nvPr/>
        </p:nvSpPr>
        <p:spPr>
          <a:xfrm>
            <a:off x="3566159" y="2047222"/>
            <a:ext cx="8244398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GB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8E743F-A0EA-491B-AAC7-97F79A118EF5}"/>
              </a:ext>
            </a:extLst>
          </p:cNvPr>
          <p:cNvGrpSpPr/>
          <p:nvPr/>
        </p:nvGrpSpPr>
        <p:grpSpPr>
          <a:xfrm>
            <a:off x="2802265" y="204278"/>
            <a:ext cx="7956522" cy="1078571"/>
            <a:chOff x="459589" y="49116"/>
            <a:chExt cx="9740867" cy="1297661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0C9BD27-52DE-4C20-9A02-489F217B3A2C}"/>
                </a:ext>
              </a:extLst>
            </p:cNvPr>
            <p:cNvSpPr/>
            <p:nvPr/>
          </p:nvSpPr>
          <p:spPr>
            <a:xfrm>
              <a:off x="1079293" y="413300"/>
              <a:ext cx="8008724" cy="745988"/>
            </a:xfrm>
            <a:prstGeom prst="roundRect">
              <a:avLst/>
            </a:prstGeom>
            <a:solidFill>
              <a:srgbClr val="DDF3FF"/>
            </a:solidFill>
            <a:ln w="28575">
              <a:solidFill>
                <a:srgbClr val="7ACEF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 Box 14">
              <a:extLst>
                <a:ext uri="{FF2B5EF4-FFF2-40B4-BE49-F238E27FC236}">
                  <a16:creationId xmlns:a16="http://schemas.microsoft.com/office/drawing/2014/main" id="{389A371E-E978-482E-98E0-5C475AF1B5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589" y="398038"/>
              <a:ext cx="9740867" cy="851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lưu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ý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viết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999" b="1" dirty="0" err="1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bài</a:t>
              </a:r>
              <a:r>
                <a:rPr lang="en-US" altLang="vi-VN" sz="3999" b="1" dirty="0">
                  <a:solidFill>
                    <a:srgbClr val="FF0000"/>
                  </a:solidFill>
                  <a:latin typeface="Fira Sans" panose="020B0803050000020004" pitchFamily="34" charset="0"/>
                  <a:cs typeface="Times New Roman" panose="02020603050405020304" pitchFamily="18" charset="0"/>
                </a:rPr>
                <a:t> :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B9E4376-4969-4B65-B55B-0F4EB7EC9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9981" y="49116"/>
              <a:ext cx="1297661" cy="1297661"/>
            </a:xfrm>
            <a:prstGeom prst="rect">
              <a:avLst/>
            </a:prstGeom>
          </p:spPr>
        </p:pic>
      </p:grpSp>
      <p:pic>
        <p:nvPicPr>
          <p:cNvPr id="16" name="图片 3">
            <a:extLst>
              <a:ext uri="{FF2B5EF4-FFF2-40B4-BE49-F238E27FC236}">
                <a16:creationId xmlns:a16="http://schemas.microsoft.com/office/drawing/2014/main" id="{ABEFFE91-9EC6-422E-B708-981BA45A78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59616"/>
            <a:ext cx="12192000" cy="187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4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F6C6C02-629F-44A4-9DC4-C653FCD7124E}"/>
              </a:ext>
            </a:extLst>
          </p:cNvPr>
          <p:cNvSpPr txBox="1"/>
          <p:nvPr/>
        </p:nvSpPr>
        <p:spPr>
          <a:xfrm>
            <a:off x="865087" y="2944160"/>
            <a:ext cx="6091480" cy="58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1/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Xác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định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yêu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cầu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đề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: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2958C1-3046-48AF-9514-AD412E81B4CB}"/>
              </a:ext>
            </a:extLst>
          </p:cNvPr>
          <p:cNvSpPr txBox="1"/>
          <p:nvPr/>
        </p:nvSpPr>
        <p:spPr>
          <a:xfrm>
            <a:off x="1289533" y="3755147"/>
            <a:ext cx="6091480" cy="58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ai? </a:t>
            </a:r>
            <a:endParaRPr lang="en-ID" sz="3199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D28E87-57D0-4847-A867-D670EB728E9A}"/>
              </a:ext>
            </a:extLst>
          </p:cNvPr>
          <p:cNvSpPr txBox="1"/>
          <p:nvPr/>
        </p:nvSpPr>
        <p:spPr>
          <a:xfrm>
            <a:off x="1289533" y="4466983"/>
            <a:ext cx="9944130" cy="58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199" b="1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GB" altLang="en-US" sz="3199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en-ID" sz="3199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D5875B-283A-4CAF-9E31-53F6F6C2F8CD}"/>
              </a:ext>
            </a:extLst>
          </p:cNvPr>
          <p:cNvSpPr txBox="1"/>
          <p:nvPr/>
        </p:nvSpPr>
        <p:spPr>
          <a:xfrm>
            <a:off x="793568" y="5228574"/>
            <a:ext cx="6091480" cy="58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2/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Tìm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ý,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lập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199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dàn</a:t>
            </a:r>
            <a:r>
              <a:rPr lang="en-US" sz="3199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ý.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5CB9D7-B998-4E56-A29D-14FA7518C011}"/>
              </a:ext>
            </a:extLst>
          </p:cNvPr>
          <p:cNvGrpSpPr/>
          <p:nvPr/>
        </p:nvGrpSpPr>
        <p:grpSpPr>
          <a:xfrm>
            <a:off x="179445" y="-1106057"/>
            <a:ext cx="11735194" cy="8699417"/>
            <a:chOff x="177282" y="-1106313"/>
            <a:chExt cx="11737910" cy="870143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792F7D9-C8D0-4D18-B222-4494A945ECF7}"/>
                </a:ext>
              </a:extLst>
            </p:cNvPr>
            <p:cNvGrpSpPr/>
            <p:nvPr/>
          </p:nvGrpSpPr>
          <p:grpSpPr>
            <a:xfrm>
              <a:off x="177282" y="-1106313"/>
              <a:ext cx="11737910" cy="8701431"/>
              <a:chOff x="177282" y="-1106313"/>
              <a:chExt cx="11737910" cy="8701431"/>
            </a:xfrm>
          </p:grpSpPr>
          <p:pic>
            <p:nvPicPr>
              <p:cNvPr id="3" name="PA_图片 2" descr="图片包含 文字, 地图&#10;&#10;已生成极高可信度的说明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8704"/>
              <a:stretch>
                <a:fillRect/>
              </a:stretch>
            </p:blipFill>
            <p:spPr>
              <a:xfrm>
                <a:off x="177282" y="1045029"/>
                <a:ext cx="11737910" cy="6550089"/>
              </a:xfrm>
              <a:prstGeom prst="rect">
                <a:avLst/>
              </a:prstGeom>
            </p:spPr>
          </p:pic>
          <p:pic>
            <p:nvPicPr>
              <p:cNvPr id="2" name="PA_图片 1" descr="图片包含 玩偶, 玩具, 室内, 天空&#10;&#10;已生成极高可信度的说明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13012" y="-1106313"/>
                <a:ext cx="4175942" cy="4175942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1082EF0-58C0-4B3A-83CE-30954973C292}"/>
                </a:ext>
              </a:extLst>
            </p:cNvPr>
            <p:cNvGrpSpPr/>
            <p:nvPr/>
          </p:nvGrpSpPr>
          <p:grpSpPr>
            <a:xfrm>
              <a:off x="1266138" y="1504842"/>
              <a:ext cx="9248221" cy="1078821"/>
              <a:chOff x="-783388" y="48792"/>
              <a:chExt cx="11319624" cy="1297661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E95716D8-F145-4C7E-BBC9-70AF03A3DF64}"/>
                  </a:ext>
                </a:extLst>
              </p:cNvPr>
              <p:cNvSpPr/>
              <p:nvPr/>
            </p:nvSpPr>
            <p:spPr>
              <a:xfrm>
                <a:off x="-201718" y="435396"/>
                <a:ext cx="10658011" cy="745988"/>
              </a:xfrm>
              <a:prstGeom prst="roundRect">
                <a:avLst/>
              </a:prstGeom>
              <a:solidFill>
                <a:srgbClr val="DDF3FF"/>
              </a:solidFill>
              <a:ln w="28575">
                <a:solidFill>
                  <a:srgbClr val="7ACEFA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 Box 14">
                <a:extLst>
                  <a:ext uri="{FF2B5EF4-FFF2-40B4-BE49-F238E27FC236}">
                    <a16:creationId xmlns:a16="http://schemas.microsoft.com/office/drawing/2014/main" id="{297A4C9D-45A5-4C6F-B6CD-75DC6D6CBA8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1137" y="341996"/>
                <a:ext cx="10245099" cy="8514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vi-VN" sz="3999" b="1" dirty="0" err="1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Em</a:t>
                </a:r>
                <a:r>
                  <a:rPr lang="en-US" altLang="vi-VN" sz="3999" b="1" dirty="0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999" b="1" dirty="0" err="1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hãy</a:t>
                </a:r>
                <a:r>
                  <a:rPr lang="en-US" altLang="vi-VN" sz="3999" b="1" dirty="0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999" b="1" dirty="0" err="1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chọn</a:t>
                </a:r>
                <a:r>
                  <a:rPr lang="en-US" altLang="vi-VN" sz="3999" b="1" dirty="0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999" b="1" dirty="0" err="1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một</a:t>
                </a:r>
                <a:r>
                  <a:rPr lang="en-US" altLang="vi-VN" sz="3999" b="1" dirty="0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999" b="1" dirty="0" err="1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altLang="vi-VN" sz="3999" b="1" dirty="0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999" b="1" dirty="0" err="1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altLang="vi-VN" sz="3999" b="1" dirty="0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999" b="1" dirty="0" err="1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đề</a:t>
                </a:r>
                <a:r>
                  <a:rPr lang="en-US" altLang="vi-VN" sz="3999" b="1" dirty="0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999" b="1" dirty="0" err="1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sau</a:t>
                </a:r>
                <a:r>
                  <a:rPr lang="en-US" altLang="vi-VN" sz="3999" b="1" dirty="0">
                    <a:solidFill>
                      <a:srgbClr val="FF0000"/>
                    </a:solidFill>
                    <a:latin typeface="Fira Sans" panose="020B0803050000020004" pitchFamily="34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B8A5668D-9976-4FF6-8300-A7FBA44100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-783388" y="48792"/>
                <a:ext cx="1297661" cy="1297661"/>
              </a:xfrm>
              <a:prstGeom prst="rect">
                <a:avLst/>
              </a:prstGeom>
            </p:spPr>
          </p:pic>
        </p:grpSp>
      </p:grpSp>
      <p:sp>
        <p:nvSpPr>
          <p:cNvPr id="18" name="PA_文本框 6">
            <a:extLst>
              <a:ext uri="{FF2B5EF4-FFF2-40B4-BE49-F238E27FC236}">
                <a16:creationId xmlns:a16="http://schemas.microsoft.com/office/drawing/2014/main" id="{B4B08932-C5D2-45AD-9A0D-C6DA42D12D5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93568" y="2851839"/>
            <a:ext cx="6791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1.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Tả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ngày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mới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bắt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đầu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ở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quê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em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. </a:t>
            </a:r>
          </a:p>
        </p:txBody>
      </p:sp>
      <p:sp>
        <p:nvSpPr>
          <p:cNvPr id="19" name="PA_文本框 6">
            <a:extLst>
              <a:ext uri="{FF2B5EF4-FFF2-40B4-BE49-F238E27FC236}">
                <a16:creationId xmlns:a16="http://schemas.microsoft.com/office/drawing/2014/main" id="{4DE90ACE-DDB8-4FD7-81D0-FAFFE6D61B2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65087" y="3607231"/>
            <a:ext cx="8495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2.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Tả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đêm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trăng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đẹp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. </a:t>
            </a:r>
          </a:p>
        </p:txBody>
      </p:sp>
      <p:sp>
        <p:nvSpPr>
          <p:cNvPr id="20" name="PA_文本框 6">
            <a:extLst>
              <a:ext uri="{FF2B5EF4-FFF2-40B4-BE49-F238E27FC236}">
                <a16:creationId xmlns:a16="http://schemas.microsoft.com/office/drawing/2014/main" id="{DAC2F202-829D-4DBE-9AE0-46108288EC1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65087" y="4335916"/>
            <a:ext cx="6791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3.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Tả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trường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em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trước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buổi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học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. </a:t>
            </a:r>
          </a:p>
        </p:txBody>
      </p:sp>
      <p:sp>
        <p:nvSpPr>
          <p:cNvPr id="21" name="PA_文本框 6">
            <a:extLst>
              <a:ext uri="{FF2B5EF4-FFF2-40B4-BE49-F238E27FC236}">
                <a16:creationId xmlns:a16="http://schemas.microsoft.com/office/drawing/2014/main" id="{56F05204-BC59-4A8F-B622-0F65019C380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26994" y="5126932"/>
            <a:ext cx="10440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4.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Tả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khu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vui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chơi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giải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trí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mà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em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thích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0227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:a16="http://schemas.microsoft.com/office/drawing/2014/main" id="{9BD29C4D-6855-48C0-9657-25D02B3FFA91}"/>
              </a:ext>
            </a:extLst>
          </p:cNvPr>
          <p:cNvGrpSpPr>
            <a:grpSpLocks/>
          </p:cNvGrpSpPr>
          <p:nvPr/>
        </p:nvGrpSpPr>
        <p:grpSpPr bwMode="auto">
          <a:xfrm>
            <a:off x="2756483" y="1913869"/>
            <a:ext cx="9265921" cy="2737617"/>
            <a:chOff x="1388759" y="2337915"/>
            <a:chExt cx="10321715" cy="2737617"/>
          </a:xfrm>
        </p:grpSpPr>
        <p:sp>
          <p:nvSpPr>
            <p:cNvPr id="32" name="矩形: 圆角 14">
              <a:extLst>
                <a:ext uri="{FF2B5EF4-FFF2-40B4-BE49-F238E27FC236}">
                  <a16:creationId xmlns:a16="http://schemas.microsoft.com/office/drawing/2014/main" id="{FDD9E6F9-0282-4091-A037-E2500A1CED33}"/>
                </a:ext>
              </a:extLst>
            </p:cNvPr>
            <p:cNvSpPr/>
            <p:nvPr/>
          </p:nvSpPr>
          <p:spPr>
            <a:xfrm>
              <a:off x="1388759" y="2337915"/>
              <a:ext cx="10321715" cy="2737617"/>
            </a:xfrm>
            <a:prstGeom prst="roundRect">
              <a:avLst/>
            </a:prstGeom>
            <a:solidFill>
              <a:srgbClr val="FCFC8E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5" name="文本框 15">
              <a:extLst>
                <a:ext uri="{FF2B5EF4-FFF2-40B4-BE49-F238E27FC236}">
                  <a16:creationId xmlns:a16="http://schemas.microsoft.com/office/drawing/2014/main" id="{19A4001C-D31A-41E1-85C7-184DBA298F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0849" y="2644894"/>
              <a:ext cx="8769070" cy="2123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Viết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được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một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bài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văn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tả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cảnh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có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bố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cục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rõ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ràng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,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đủ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ý,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dùng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từ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,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đặt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câu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đúng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.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号-温暖童稚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49" name="图片 20">
            <a:extLst>
              <a:ext uri="{FF2B5EF4-FFF2-40B4-BE49-F238E27FC236}">
                <a16:creationId xmlns:a16="http://schemas.microsoft.com/office/drawing/2014/main" id="{84328EC5-3009-4668-B511-A2C1B9549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876643" y="-41100"/>
            <a:ext cx="2740879" cy="192722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5098B711-F2A3-41A0-AC29-C35E37E087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44131"/>
            <a:ext cx="12192000" cy="1876288"/>
          </a:xfrm>
          <a:prstGeom prst="rect">
            <a:avLst/>
          </a:prstGeom>
        </p:spPr>
      </p:pic>
      <p:pic>
        <p:nvPicPr>
          <p:cNvPr id="15" name="图片 2">
            <a:extLst>
              <a:ext uri="{FF2B5EF4-FFF2-40B4-BE49-F238E27FC236}">
                <a16:creationId xmlns:a16="http://schemas.microsoft.com/office/drawing/2014/main" id="{7870BC9F-A436-448A-9BCE-A4EA053EB7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489" y="2856131"/>
            <a:ext cx="4176000" cy="4176000"/>
          </a:xfrm>
          <a:prstGeom prst="rect">
            <a:avLst/>
          </a:prstGeo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81EDC267-49D0-43D2-B609-47D3391A60B1}"/>
              </a:ext>
            </a:extLst>
          </p:cNvPr>
          <p:cNvSpPr/>
          <p:nvPr/>
        </p:nvSpPr>
        <p:spPr>
          <a:xfrm>
            <a:off x="445629" y="262239"/>
            <a:ext cx="3767512" cy="1434817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>
            <a:prstDash val="sysDot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0000"/>
                </a:solidFill>
                <a:latin typeface="#9Slide07 SVNUT Triumph Press" panose="00000500000000000000" pitchFamily="2" charset="0"/>
              </a:rPr>
              <a:t>Mục</a:t>
            </a:r>
            <a:r>
              <a:rPr lang="en-US" sz="4400" dirty="0">
                <a:solidFill>
                  <a:srgbClr val="FF0000"/>
                </a:solidFill>
                <a:latin typeface="#9Slide07 SVNUT Triumph Press" panose="000005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#9Slide07 SVNUT Triumph Press" panose="00000500000000000000" pitchFamily="2" charset="0"/>
              </a:rPr>
              <a:t>tiêu</a:t>
            </a:r>
            <a:endParaRPr lang="en-US" sz="4400" dirty="0">
              <a:solidFill>
                <a:srgbClr val="FF0000"/>
              </a:solidFill>
              <a:latin typeface="#9Slide07 SVNUT Triumph Press" panose="00000500000000000000" pitchFamily="2" charset="0"/>
            </a:endParaRPr>
          </a:p>
          <a:p>
            <a:pPr algn="ctr"/>
            <a:endParaRPr lang="en-US" sz="18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52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A278167-85F3-4980-8F4A-55763C8D7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852" y="-1756432"/>
            <a:ext cx="13679703" cy="9928872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CCE72E86-8D9F-4610-A1EC-305A12FBB2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1459" y="1721783"/>
            <a:ext cx="484830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4465F5-6C90-4B9A-80CF-657D91ABE319}"/>
              </a:ext>
            </a:extLst>
          </p:cNvPr>
          <p:cNvSpPr txBox="1"/>
          <p:nvPr/>
        </p:nvSpPr>
        <p:spPr>
          <a:xfrm>
            <a:off x="2370349" y="2650512"/>
            <a:ext cx="8780870" cy="195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dirty="0" err="1">
                <a:solidFill>
                  <a:srgbClr val="0070C0"/>
                </a:solidFill>
                <a:latin typeface="Coiny" panose="02000903060500060000" pitchFamily="2" charset="0"/>
              </a:rPr>
              <a:t>Dàn</a:t>
            </a:r>
            <a:r>
              <a:rPr lang="en-US" sz="4800" dirty="0">
                <a:solidFill>
                  <a:srgbClr val="0070C0"/>
                </a:solidFill>
                <a:latin typeface="Coiny" panose="02000903060500060000" pitchFamily="2" charset="0"/>
              </a:rPr>
              <a:t> ý </a:t>
            </a:r>
            <a:r>
              <a:rPr lang="en-US" sz="4800" dirty="0" err="1">
                <a:solidFill>
                  <a:srgbClr val="0070C0"/>
                </a:solidFill>
                <a:latin typeface="Coiny" panose="02000903060500060000" pitchFamily="2" charset="0"/>
              </a:rPr>
              <a:t>tham</a:t>
            </a:r>
            <a:r>
              <a:rPr lang="en-US" sz="48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oiny" panose="02000903060500060000" pitchFamily="2" charset="0"/>
              </a:rPr>
              <a:t>khảo</a:t>
            </a:r>
            <a:r>
              <a:rPr lang="en-US" sz="48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oiny" panose="02000903060500060000" pitchFamily="2" charset="0"/>
              </a:rPr>
              <a:t>bài</a:t>
            </a:r>
            <a:r>
              <a:rPr lang="en-US" sz="48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oiny" panose="02000903060500060000" pitchFamily="2" charset="0"/>
              </a:rPr>
              <a:t>văn</a:t>
            </a:r>
            <a:r>
              <a:rPr lang="en-US" sz="48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oiny" panose="02000903060500060000" pitchFamily="2" charset="0"/>
              </a:rPr>
              <a:t>tả</a:t>
            </a:r>
            <a:r>
              <a:rPr lang="en-US" sz="48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oiny" panose="02000903060500060000" pitchFamily="2" charset="0"/>
              </a:rPr>
              <a:t>trường</a:t>
            </a:r>
            <a:r>
              <a:rPr lang="en-US" sz="48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oiny" panose="02000903060500060000" pitchFamily="2" charset="0"/>
              </a:rPr>
              <a:t>em</a:t>
            </a:r>
            <a:r>
              <a:rPr lang="en-US" sz="48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oiny" panose="02000903060500060000" pitchFamily="2" charset="0"/>
              </a:rPr>
              <a:t>trước</a:t>
            </a:r>
            <a:r>
              <a:rPr lang="en-US" sz="48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oiny" panose="02000903060500060000" pitchFamily="2" charset="0"/>
              </a:rPr>
              <a:t>buổi</a:t>
            </a:r>
            <a:r>
              <a:rPr lang="en-US" sz="48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oiny" panose="02000903060500060000" pitchFamily="2" charset="0"/>
              </a:rPr>
              <a:t>học</a:t>
            </a:r>
            <a:r>
              <a:rPr lang="en-US" sz="4800" dirty="0">
                <a:solidFill>
                  <a:srgbClr val="0070C0"/>
                </a:solidFill>
                <a:latin typeface="Coiny" panose="02000903060500060000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6594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079" y="601128"/>
            <a:ext cx="4112755" cy="281805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2734" y="601127"/>
            <a:ext cx="4102715" cy="27376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5001" y="3554769"/>
            <a:ext cx="4195857" cy="2799831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3607" y="3338806"/>
            <a:ext cx="4134805" cy="2799831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0498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133" y="300001"/>
            <a:ext cx="5237322" cy="39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ounded Rectangle 11"/>
          <p:cNvSpPr/>
          <p:nvPr/>
        </p:nvSpPr>
        <p:spPr>
          <a:xfrm>
            <a:off x="241610" y="4802791"/>
            <a:ext cx="11708780" cy="183506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Ngôi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gắn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thầy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lướt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biến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427" y="1270373"/>
            <a:ext cx="4706887" cy="324302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图片 20">
            <a:extLst>
              <a:ext uri="{FF2B5EF4-FFF2-40B4-BE49-F238E27FC236}">
                <a16:creationId xmlns:a16="http://schemas.microsoft.com/office/drawing/2014/main" id="{FD61D907-3AB9-4FCC-80B4-8015F540B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920087" y="-126706"/>
            <a:ext cx="2740879" cy="192722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928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677212" y="2793989"/>
            <a:ext cx="8072233" cy="1803411"/>
          </a:xfrm>
          <a:prstGeom prst="roundRect">
            <a:avLst/>
          </a:prstGeom>
          <a:solidFill>
            <a:srgbClr val="FFE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TextBox 2"/>
          <p:cNvSpPr txBox="1"/>
          <p:nvPr/>
        </p:nvSpPr>
        <p:spPr>
          <a:xfrm>
            <a:off x="3251200" y="2602356"/>
            <a:ext cx="8940800" cy="274678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lọc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34277" y="1267894"/>
            <a:ext cx="2590800" cy="997508"/>
          </a:xfrm>
          <a:prstGeom prst="roundRect">
            <a:avLst/>
          </a:prstGeom>
          <a:solidFill>
            <a:srgbClr val="F0A3B7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007229" y="4139968"/>
            <a:ext cx="1233845" cy="1209169"/>
          </a:xfrm>
          <a:prstGeom prst="rect">
            <a:avLst/>
          </a:prstGeom>
        </p:spPr>
      </p:pic>
      <p:pic>
        <p:nvPicPr>
          <p:cNvPr id="8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11134" y="366986"/>
            <a:ext cx="2037087" cy="1166695"/>
          </a:xfrm>
          <a:prstGeom prst="rect">
            <a:avLst/>
          </a:prstGeom>
        </p:spPr>
      </p:pic>
      <p:pic>
        <p:nvPicPr>
          <p:cNvPr id="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677213" y="1783336"/>
            <a:ext cx="1102895" cy="1010653"/>
          </a:xfrm>
          <a:prstGeom prst="rect">
            <a:avLst/>
          </a:prstGeom>
        </p:spPr>
      </p:pic>
      <p:pic>
        <p:nvPicPr>
          <p:cNvPr id="10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1725" y="366986"/>
            <a:ext cx="4374040" cy="674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2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" y="0"/>
            <a:ext cx="12191067" cy="6858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96CFBA6-562B-42E0-94A1-6BF2120EE94A}"/>
              </a:ext>
            </a:extLst>
          </p:cNvPr>
          <p:cNvSpPr txBox="1"/>
          <p:nvPr/>
        </p:nvSpPr>
        <p:spPr>
          <a:xfrm>
            <a:off x="1380349" y="85635"/>
            <a:ext cx="10425221" cy="6462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Dàn</a:t>
            </a:r>
            <a:r>
              <a:rPr lang="en-US" sz="3600" b="1" dirty="0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 ý </a:t>
            </a:r>
            <a:r>
              <a:rPr lang="en-US" sz="3600" b="1" dirty="0" err="1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tham</a:t>
            </a:r>
            <a:r>
              <a:rPr lang="en-US" sz="3600" b="1" dirty="0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khảo</a:t>
            </a:r>
            <a:r>
              <a:rPr lang="en-US" sz="3600" b="1" dirty="0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tả</a:t>
            </a:r>
            <a:r>
              <a:rPr lang="en-US" sz="3600" b="1" dirty="0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trường</a:t>
            </a:r>
            <a:r>
              <a:rPr lang="en-US" sz="3600" b="1" dirty="0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trước</a:t>
            </a:r>
            <a:r>
              <a:rPr lang="en-US" sz="3600" b="1" dirty="0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buổi</a:t>
            </a:r>
            <a:r>
              <a:rPr lang="en-US" sz="3600" b="1" dirty="0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rgbClr val="7030A0"/>
                </a:solidFill>
                <a:latin typeface="Fira Sans" panose="020B08030500000200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9" name="Subtitle 4">
            <a:extLst>
              <a:ext uri="{FF2B5EF4-FFF2-40B4-BE49-F238E27FC236}">
                <a16:creationId xmlns:a16="http://schemas.microsoft.com/office/drawing/2014/main" id="{5D88FD3C-00AF-40B0-9936-7EFD159CEFEC}"/>
              </a:ext>
            </a:extLst>
          </p:cNvPr>
          <p:cNvSpPr txBox="1">
            <a:spLocks/>
          </p:cNvSpPr>
          <p:nvPr/>
        </p:nvSpPr>
        <p:spPr>
          <a:xfrm>
            <a:off x="37081" y="861955"/>
            <a:ext cx="6889499" cy="3511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buFont typeface="Arial" panose="020B0604020202020204" pitchFamily="34" charset="0"/>
              <a:buAutoNum type="romanUcPeriod"/>
            </a:pPr>
            <a:r>
              <a:rPr lang="vi-VN" b="1" dirty="0" err="1"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vi-VN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trí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cổng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bước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).</a:t>
            </a:r>
          </a:p>
          <a:p>
            <a:pPr marL="0" indent="0" algn="just">
              <a:buNone/>
            </a:pPr>
            <a:r>
              <a:rPr lang="vi-VN" b="1" dirty="0">
                <a:latin typeface="Calibri" panose="020F0502020204030204" pitchFamily="34" charset="0"/>
                <a:cs typeface="Calibri" panose="020F0502020204030204" pitchFamily="34" charset="0"/>
              </a:rPr>
              <a:t>II. Thân bài</a:t>
            </a:r>
            <a:endParaRPr lang="vi-V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vi-VN" b="1" dirty="0">
                <a:latin typeface="Calibri" panose="020F0502020204030204" pitchFamily="34" charset="0"/>
                <a:cs typeface="Calibri" panose="020F0502020204030204" pitchFamily="34" charset="0"/>
              </a:rPr>
              <a:t>1. Tả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bao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quát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vi-VN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AF8909E-5FA1-466A-AC81-105237F1C1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6590" y="1290976"/>
            <a:ext cx="4643850" cy="2863616"/>
          </a:xfrm>
          <a:prstGeom prst="rect">
            <a:avLst/>
          </a:prstGeom>
        </p:spPr>
      </p:pic>
      <p:pic>
        <p:nvPicPr>
          <p:cNvPr id="31" name="图片 20">
            <a:extLst>
              <a:ext uri="{FF2B5EF4-FFF2-40B4-BE49-F238E27FC236}">
                <a16:creationId xmlns:a16="http://schemas.microsoft.com/office/drawing/2014/main" id="{84E93000-E9F1-4164-A522-FE622F115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0026767" y="559094"/>
            <a:ext cx="2740879" cy="192722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ubtitle 4">
            <a:extLst>
              <a:ext uri="{FF2B5EF4-FFF2-40B4-BE49-F238E27FC236}">
                <a16:creationId xmlns:a16="http://schemas.microsoft.com/office/drawing/2014/main" id="{BA64B7FD-C0C3-4512-A4A5-33DE9E6B5C93}"/>
              </a:ext>
            </a:extLst>
          </p:cNvPr>
          <p:cNvSpPr txBox="1">
            <a:spLocks/>
          </p:cNvSpPr>
          <p:nvPr/>
        </p:nvSpPr>
        <p:spPr>
          <a:xfrm>
            <a:off x="82403" y="4417935"/>
            <a:ext cx="12027194" cy="3511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Nhìn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xa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ngôi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cánh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cổng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thần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đưa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lạ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Mọi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dường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bởi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ánh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ban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mát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dịu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846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  <p:bldP spid="3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sp>
        <p:nvSpPr>
          <p:cNvPr id="32" name="Subtitle 4">
            <a:extLst>
              <a:ext uri="{FF2B5EF4-FFF2-40B4-BE49-F238E27FC236}">
                <a16:creationId xmlns:a16="http://schemas.microsoft.com/office/drawing/2014/main" id="{BA64B7FD-C0C3-4512-A4A5-33DE9E6B5C93}"/>
              </a:ext>
            </a:extLst>
          </p:cNvPr>
          <p:cNvSpPr txBox="1">
            <a:spLocks/>
          </p:cNvSpPr>
          <p:nvPr/>
        </p:nvSpPr>
        <p:spPr>
          <a:xfrm>
            <a:off x="82403" y="698956"/>
            <a:ext cx="12027194" cy="3511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sân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ngủ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dậy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vẫn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chưa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thật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tỉnh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giấc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Sân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thênh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thang,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lác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đác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đôi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phòng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bảo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vệ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Sân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sạch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chiếu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vệt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ngọn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ghế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đá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dọc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sân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vài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ngồi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Khung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dần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trở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nhộn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nhịp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bởi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khí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sân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tấp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nập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ồn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ào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hẳn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chuông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quen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thuộc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vang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hiệu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vội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vẻ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tĩnh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lặng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sân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buFontTx/>
              <a:buChar char="-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5CCCA1-AA0A-4ED0-9639-80810F7DFB88}"/>
              </a:ext>
            </a:extLst>
          </p:cNvPr>
          <p:cNvSpPr txBox="1"/>
          <p:nvPr/>
        </p:nvSpPr>
        <p:spPr>
          <a:xfrm>
            <a:off x="243840" y="156924"/>
            <a:ext cx="6156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. Tả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chi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endParaRPr lang="vi-V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8187A857-50A3-45FB-872D-6885CC0C9BD4}"/>
              </a:ext>
            </a:extLst>
          </p:cNvPr>
          <p:cNvSpPr txBox="1">
            <a:spLocks/>
          </p:cNvSpPr>
          <p:nvPr/>
        </p:nvSpPr>
        <p:spPr>
          <a:xfrm>
            <a:off x="243840" y="5777657"/>
            <a:ext cx="13895580" cy="10803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III.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vi-VN" b="1" dirty="0">
                <a:latin typeface="Calibri" panose="020F0502020204030204" pitchFamily="34" charset="0"/>
                <a:cs typeface="Calibri" panose="020F0502020204030204" pitchFamily="34" charset="0"/>
              </a:rPr>
              <a:t> bài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nghĩ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ngôi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5061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/>
      <p:bldP spid="10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3">
            <a:extLst>
              <a:ext uri="{FF2B5EF4-FFF2-40B4-BE49-F238E27FC236}">
                <a16:creationId xmlns:a16="http://schemas.microsoft.com/office/drawing/2014/main" id="{6EB9E4C4-E247-4CD4-B246-9D4AE58D14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9" y="4903499"/>
            <a:ext cx="12192000" cy="1876288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95CC6F25-A55D-41F6-96BD-3D9EBFFF6022}"/>
              </a:ext>
            </a:extLst>
          </p:cNvPr>
          <p:cNvSpPr txBox="1"/>
          <p:nvPr/>
        </p:nvSpPr>
        <p:spPr>
          <a:xfrm>
            <a:off x="2500393" y="78213"/>
            <a:ext cx="7347331" cy="756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67"/>
              </a:lnSpc>
            </a:pPr>
            <a:r>
              <a:rPr lang="en-US" sz="5334" b="1" spc="106" dirty="0" err="1">
                <a:solidFill>
                  <a:srgbClr val="FE7D6C"/>
                </a:solidFill>
                <a:latin typeface="#9Slide03 BoosterNextFYBlack" panose="02000A03000000020004" pitchFamily="2" charset="0"/>
              </a:rPr>
              <a:t>TIÊU</a:t>
            </a:r>
            <a:r>
              <a:rPr lang="en-US" sz="5334" b="1" spc="106" dirty="0">
                <a:solidFill>
                  <a:srgbClr val="FE7D6C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5334" b="1" spc="106" dirty="0" err="1">
                <a:solidFill>
                  <a:srgbClr val="FE7D6C"/>
                </a:solidFill>
                <a:latin typeface="#9Slide03 BoosterNextFYBlack" panose="02000A03000000020004" pitchFamily="2" charset="0"/>
              </a:rPr>
              <a:t>CHÍ</a:t>
            </a:r>
            <a:r>
              <a:rPr lang="en-US" sz="5334" b="1" spc="106" dirty="0">
                <a:solidFill>
                  <a:srgbClr val="FE7D6C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5334" b="1" spc="106" dirty="0" err="1">
                <a:solidFill>
                  <a:srgbClr val="FE7D6C"/>
                </a:solidFill>
                <a:latin typeface="#9Slide03 BoosterNextFYBlack" panose="02000A03000000020004" pitchFamily="2" charset="0"/>
              </a:rPr>
              <a:t>ĐÁNH</a:t>
            </a:r>
            <a:r>
              <a:rPr lang="en-US" sz="5334" b="1" spc="106" dirty="0">
                <a:solidFill>
                  <a:srgbClr val="FE7D6C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5334" b="1" spc="106" dirty="0" err="1">
                <a:solidFill>
                  <a:srgbClr val="FE7D6C"/>
                </a:solidFill>
                <a:latin typeface="#9Slide03 BoosterNextFYBlack" panose="02000A03000000020004" pitchFamily="2" charset="0"/>
              </a:rPr>
              <a:t>GIÁ</a:t>
            </a:r>
            <a:r>
              <a:rPr lang="en-US" sz="5334" b="1" spc="106" dirty="0">
                <a:solidFill>
                  <a:srgbClr val="FE7D6C"/>
                </a:solidFill>
                <a:latin typeface="#9Slide03 BoosterNextFYBlack" panose="02000A03000000020004" pitchFamily="2" charset="0"/>
              </a:rPr>
              <a:t>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872489C-0522-448B-B197-91863909B992}"/>
              </a:ext>
            </a:extLst>
          </p:cNvPr>
          <p:cNvGrpSpPr/>
          <p:nvPr/>
        </p:nvGrpSpPr>
        <p:grpSpPr>
          <a:xfrm>
            <a:off x="2044047" y="1208861"/>
            <a:ext cx="8871603" cy="1491279"/>
            <a:chOff x="194458" y="2205254"/>
            <a:chExt cx="12155857" cy="223691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6FAE811-0566-47C0-8141-E0723282B010}"/>
                </a:ext>
              </a:extLst>
            </p:cNvPr>
            <p:cNvSpPr/>
            <p:nvPr/>
          </p:nvSpPr>
          <p:spPr>
            <a:xfrm>
              <a:off x="194458" y="2205254"/>
              <a:ext cx="5892936" cy="2236918"/>
            </a:xfrm>
            <a:custGeom>
              <a:avLst/>
              <a:gdLst>
                <a:gd name="connsiteX0" fmla="*/ 0 w 5665927"/>
                <a:gd name="connsiteY0" fmla="*/ 361511 h 3615109"/>
                <a:gd name="connsiteX1" fmla="*/ 361511 w 5665927"/>
                <a:gd name="connsiteY1" fmla="*/ 0 h 3615109"/>
                <a:gd name="connsiteX2" fmla="*/ 5304416 w 5665927"/>
                <a:gd name="connsiteY2" fmla="*/ 0 h 3615109"/>
                <a:gd name="connsiteX3" fmla="*/ 5665927 w 5665927"/>
                <a:gd name="connsiteY3" fmla="*/ 361511 h 3615109"/>
                <a:gd name="connsiteX4" fmla="*/ 5665927 w 5665927"/>
                <a:gd name="connsiteY4" fmla="*/ 3253598 h 3615109"/>
                <a:gd name="connsiteX5" fmla="*/ 5304416 w 5665927"/>
                <a:gd name="connsiteY5" fmla="*/ 3615109 h 3615109"/>
                <a:gd name="connsiteX6" fmla="*/ 361511 w 5665927"/>
                <a:gd name="connsiteY6" fmla="*/ 3615109 h 3615109"/>
                <a:gd name="connsiteX7" fmla="*/ 0 w 5665927"/>
                <a:gd name="connsiteY7" fmla="*/ 3253598 h 3615109"/>
                <a:gd name="connsiteX8" fmla="*/ 0 w 5665927"/>
                <a:gd name="connsiteY8" fmla="*/ 361511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5927" h="3615109">
                  <a:moveTo>
                    <a:pt x="0" y="361511"/>
                  </a:moveTo>
                  <a:cubicBezTo>
                    <a:pt x="0" y="161854"/>
                    <a:pt x="161854" y="0"/>
                    <a:pt x="361511" y="0"/>
                  </a:cubicBezTo>
                  <a:lnTo>
                    <a:pt x="5304416" y="0"/>
                  </a:lnTo>
                  <a:cubicBezTo>
                    <a:pt x="5504073" y="0"/>
                    <a:pt x="5665927" y="161854"/>
                    <a:pt x="5665927" y="361511"/>
                  </a:cubicBezTo>
                  <a:lnTo>
                    <a:pt x="5665927" y="3253598"/>
                  </a:lnTo>
                  <a:cubicBezTo>
                    <a:pt x="5665927" y="3453255"/>
                    <a:pt x="5504073" y="3615109"/>
                    <a:pt x="5304416" y="3615109"/>
                  </a:cubicBezTo>
                  <a:lnTo>
                    <a:pt x="361511" y="3615109"/>
                  </a:lnTo>
                  <a:cubicBezTo>
                    <a:pt x="161854" y="3615109"/>
                    <a:pt x="0" y="3453255"/>
                    <a:pt x="0" y="3253598"/>
                  </a:cubicBezTo>
                  <a:lnTo>
                    <a:pt x="0" y="361511"/>
                  </a:lnTo>
                  <a:close/>
                </a:path>
              </a:pathLst>
            </a:custGeom>
            <a:solidFill>
              <a:srgbClr val="CAEAEA"/>
            </a:solidFill>
            <a:ln>
              <a:solidFill>
                <a:srgbClr val="00B0F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5689" tIns="235689" rIns="235689" bIns="235689" numCol="1" spcCol="1270" anchor="ctr" anchorCtr="0">
              <a:noAutofit/>
            </a:bodyPr>
            <a:lstStyle/>
            <a:p>
              <a:pPr algn="ctr" defTabSz="19262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334" b="1" dirty="0" err="1">
                  <a:solidFill>
                    <a:srgbClr val="002060"/>
                  </a:solidFill>
                </a:rPr>
                <a:t>Hình</a:t>
              </a:r>
              <a:r>
                <a:rPr lang="en-US" sz="4334" b="1" dirty="0">
                  <a:solidFill>
                    <a:srgbClr val="002060"/>
                  </a:solidFill>
                </a:rPr>
                <a:t> </a:t>
              </a:r>
              <a:r>
                <a:rPr lang="en-US" sz="4334" b="1" dirty="0" err="1">
                  <a:solidFill>
                    <a:srgbClr val="002060"/>
                  </a:solidFill>
                </a:rPr>
                <a:t>thức</a:t>
              </a:r>
              <a:endParaRPr lang="en-US" sz="4334" b="1" dirty="0">
                <a:solidFill>
                  <a:srgbClr val="002060"/>
                </a:solidFill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33F4FCB-0964-4AA3-859E-713827DAB2D3}"/>
                </a:ext>
              </a:extLst>
            </p:cNvPr>
            <p:cNvSpPr/>
            <p:nvPr/>
          </p:nvSpPr>
          <p:spPr>
            <a:xfrm>
              <a:off x="6683635" y="2205254"/>
              <a:ext cx="5666680" cy="2236918"/>
            </a:xfrm>
            <a:custGeom>
              <a:avLst/>
              <a:gdLst>
                <a:gd name="connsiteX0" fmla="*/ 0 w 2718775"/>
                <a:gd name="connsiteY0" fmla="*/ 271878 h 3615109"/>
                <a:gd name="connsiteX1" fmla="*/ 271878 w 2718775"/>
                <a:gd name="connsiteY1" fmla="*/ 0 h 3615109"/>
                <a:gd name="connsiteX2" fmla="*/ 2446898 w 2718775"/>
                <a:gd name="connsiteY2" fmla="*/ 0 h 3615109"/>
                <a:gd name="connsiteX3" fmla="*/ 2718776 w 2718775"/>
                <a:gd name="connsiteY3" fmla="*/ 271878 h 3615109"/>
                <a:gd name="connsiteX4" fmla="*/ 2718775 w 2718775"/>
                <a:gd name="connsiteY4" fmla="*/ 3343232 h 3615109"/>
                <a:gd name="connsiteX5" fmla="*/ 2446897 w 2718775"/>
                <a:gd name="connsiteY5" fmla="*/ 3615110 h 3615109"/>
                <a:gd name="connsiteX6" fmla="*/ 271878 w 2718775"/>
                <a:gd name="connsiteY6" fmla="*/ 3615109 h 3615109"/>
                <a:gd name="connsiteX7" fmla="*/ 0 w 2718775"/>
                <a:gd name="connsiteY7" fmla="*/ 3343231 h 3615109"/>
                <a:gd name="connsiteX8" fmla="*/ 0 w 2718775"/>
                <a:gd name="connsiteY8" fmla="*/ 271878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8775" h="3615109">
                  <a:moveTo>
                    <a:pt x="0" y="271878"/>
                  </a:moveTo>
                  <a:cubicBezTo>
                    <a:pt x="0" y="121724"/>
                    <a:pt x="121724" y="0"/>
                    <a:pt x="271878" y="0"/>
                  </a:cubicBezTo>
                  <a:lnTo>
                    <a:pt x="2446898" y="0"/>
                  </a:lnTo>
                  <a:cubicBezTo>
                    <a:pt x="2597052" y="0"/>
                    <a:pt x="2718776" y="121724"/>
                    <a:pt x="2718776" y="271878"/>
                  </a:cubicBezTo>
                  <a:cubicBezTo>
                    <a:pt x="2718776" y="1295663"/>
                    <a:pt x="2718775" y="2319447"/>
                    <a:pt x="2718775" y="3343232"/>
                  </a:cubicBezTo>
                  <a:cubicBezTo>
                    <a:pt x="2718775" y="3493386"/>
                    <a:pt x="2597051" y="3615110"/>
                    <a:pt x="2446897" y="3615110"/>
                  </a:cubicBezTo>
                  <a:lnTo>
                    <a:pt x="271878" y="3615109"/>
                  </a:lnTo>
                  <a:cubicBezTo>
                    <a:pt x="121724" y="3615109"/>
                    <a:pt x="0" y="3493385"/>
                    <a:pt x="0" y="3343231"/>
                  </a:cubicBezTo>
                  <a:lnTo>
                    <a:pt x="0" y="271878"/>
                  </a:lnTo>
                  <a:close/>
                </a:path>
              </a:pathLst>
            </a:custGeom>
            <a:solidFill>
              <a:srgbClr val="CAEAEA"/>
            </a:solidFill>
            <a:ln>
              <a:solidFill>
                <a:srgbClr val="00B0F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7387" tIns="167387" rIns="167387" bIns="167387" numCol="1" spcCol="1270" anchor="ctr" anchorCtr="0">
              <a:noAutofit/>
            </a:bodyPr>
            <a:lstStyle/>
            <a:p>
              <a:pPr algn="ctr" defTabSz="1333567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Bố</a:t>
              </a:r>
              <a:r>
                <a:rPr lang="en-US" sz="36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cục</a:t>
              </a:r>
              <a:r>
                <a:rPr lang="en-US" sz="36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đủ</a:t>
              </a:r>
              <a:r>
                <a:rPr lang="en-US" sz="36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3 </a:t>
              </a:r>
              <a:r>
                <a:rPr lang="en-US" sz="36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phần</a:t>
              </a:r>
              <a:r>
                <a:rPr lang="en-US" sz="36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US" sz="3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DA6416E-409D-41A4-9D29-77A46553481A}"/>
              </a:ext>
            </a:extLst>
          </p:cNvPr>
          <p:cNvGrpSpPr/>
          <p:nvPr/>
        </p:nvGrpSpPr>
        <p:grpSpPr>
          <a:xfrm>
            <a:off x="1769727" y="3188471"/>
            <a:ext cx="9420243" cy="3183059"/>
            <a:chOff x="2490855" y="5141329"/>
            <a:chExt cx="12212573" cy="4774588"/>
          </a:xfrm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20A3F0B-C996-4AF5-AED5-0294A1486C78}"/>
                </a:ext>
              </a:extLst>
            </p:cNvPr>
            <p:cNvSpPr/>
            <p:nvPr/>
          </p:nvSpPr>
          <p:spPr>
            <a:xfrm>
              <a:off x="2490855" y="5933611"/>
              <a:ext cx="5892936" cy="2237053"/>
            </a:xfrm>
            <a:custGeom>
              <a:avLst/>
              <a:gdLst>
                <a:gd name="connsiteX0" fmla="*/ 0 w 11560231"/>
                <a:gd name="connsiteY0" fmla="*/ 361511 h 3615109"/>
                <a:gd name="connsiteX1" fmla="*/ 361511 w 11560231"/>
                <a:gd name="connsiteY1" fmla="*/ 0 h 3615109"/>
                <a:gd name="connsiteX2" fmla="*/ 11198720 w 11560231"/>
                <a:gd name="connsiteY2" fmla="*/ 0 h 3615109"/>
                <a:gd name="connsiteX3" fmla="*/ 11560231 w 11560231"/>
                <a:gd name="connsiteY3" fmla="*/ 361511 h 3615109"/>
                <a:gd name="connsiteX4" fmla="*/ 11560231 w 11560231"/>
                <a:gd name="connsiteY4" fmla="*/ 3253598 h 3615109"/>
                <a:gd name="connsiteX5" fmla="*/ 11198720 w 11560231"/>
                <a:gd name="connsiteY5" fmla="*/ 3615109 h 3615109"/>
                <a:gd name="connsiteX6" fmla="*/ 361511 w 11560231"/>
                <a:gd name="connsiteY6" fmla="*/ 3615109 h 3615109"/>
                <a:gd name="connsiteX7" fmla="*/ 0 w 11560231"/>
                <a:gd name="connsiteY7" fmla="*/ 3253598 h 3615109"/>
                <a:gd name="connsiteX8" fmla="*/ 0 w 11560231"/>
                <a:gd name="connsiteY8" fmla="*/ 361511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60231" h="3615109">
                  <a:moveTo>
                    <a:pt x="0" y="361511"/>
                  </a:moveTo>
                  <a:cubicBezTo>
                    <a:pt x="0" y="161854"/>
                    <a:pt x="161854" y="0"/>
                    <a:pt x="361511" y="0"/>
                  </a:cubicBezTo>
                  <a:lnTo>
                    <a:pt x="11198720" y="0"/>
                  </a:lnTo>
                  <a:cubicBezTo>
                    <a:pt x="11398377" y="0"/>
                    <a:pt x="11560231" y="161854"/>
                    <a:pt x="11560231" y="361511"/>
                  </a:cubicBezTo>
                  <a:lnTo>
                    <a:pt x="11560231" y="3253598"/>
                  </a:lnTo>
                  <a:cubicBezTo>
                    <a:pt x="11560231" y="3453255"/>
                    <a:pt x="11398377" y="3615109"/>
                    <a:pt x="11198720" y="3615109"/>
                  </a:cubicBezTo>
                  <a:lnTo>
                    <a:pt x="361511" y="3615109"/>
                  </a:lnTo>
                  <a:cubicBezTo>
                    <a:pt x="161854" y="3615109"/>
                    <a:pt x="0" y="3453255"/>
                    <a:pt x="0" y="3253598"/>
                  </a:cubicBezTo>
                  <a:lnTo>
                    <a:pt x="0" y="361511"/>
                  </a:lnTo>
                  <a:close/>
                </a:path>
              </a:pathLst>
            </a:custGeom>
            <a:solidFill>
              <a:srgbClr val="FBA89B"/>
            </a:solidFill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5689" tIns="235689" rIns="235689" bIns="235689" numCol="1" spcCol="1270" anchor="ctr" anchorCtr="0">
              <a:noAutofit/>
            </a:bodyPr>
            <a:lstStyle/>
            <a:p>
              <a:pPr algn="ctr" defTabSz="19262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b="1" dirty="0" err="1">
                  <a:solidFill>
                    <a:srgbClr val="002060"/>
                  </a:solidFill>
                </a:rPr>
                <a:t>Nội</a:t>
              </a:r>
              <a:r>
                <a:rPr lang="en-US" sz="4400" b="1" dirty="0">
                  <a:solidFill>
                    <a:srgbClr val="002060"/>
                  </a:solidFill>
                </a:rPr>
                <a:t> dung</a:t>
              </a:r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3189D184-FD9C-458D-B178-72AFB7D5DBEB}"/>
                </a:ext>
              </a:extLst>
            </p:cNvPr>
            <p:cNvSpPr/>
            <p:nvPr/>
          </p:nvSpPr>
          <p:spPr>
            <a:xfrm>
              <a:off x="8980032" y="5141329"/>
              <a:ext cx="5666679" cy="2123351"/>
            </a:xfrm>
            <a:custGeom>
              <a:avLst/>
              <a:gdLst>
                <a:gd name="connsiteX0" fmla="*/ 0 w 2718775"/>
                <a:gd name="connsiteY0" fmla="*/ 271878 h 3615109"/>
                <a:gd name="connsiteX1" fmla="*/ 271878 w 2718775"/>
                <a:gd name="connsiteY1" fmla="*/ 0 h 3615109"/>
                <a:gd name="connsiteX2" fmla="*/ 2446898 w 2718775"/>
                <a:gd name="connsiteY2" fmla="*/ 0 h 3615109"/>
                <a:gd name="connsiteX3" fmla="*/ 2718776 w 2718775"/>
                <a:gd name="connsiteY3" fmla="*/ 271878 h 3615109"/>
                <a:gd name="connsiteX4" fmla="*/ 2718775 w 2718775"/>
                <a:gd name="connsiteY4" fmla="*/ 3343232 h 3615109"/>
                <a:gd name="connsiteX5" fmla="*/ 2446897 w 2718775"/>
                <a:gd name="connsiteY5" fmla="*/ 3615110 h 3615109"/>
                <a:gd name="connsiteX6" fmla="*/ 271878 w 2718775"/>
                <a:gd name="connsiteY6" fmla="*/ 3615109 h 3615109"/>
                <a:gd name="connsiteX7" fmla="*/ 0 w 2718775"/>
                <a:gd name="connsiteY7" fmla="*/ 3343231 h 3615109"/>
                <a:gd name="connsiteX8" fmla="*/ 0 w 2718775"/>
                <a:gd name="connsiteY8" fmla="*/ 271878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8775" h="3615109">
                  <a:moveTo>
                    <a:pt x="0" y="271878"/>
                  </a:moveTo>
                  <a:cubicBezTo>
                    <a:pt x="0" y="121724"/>
                    <a:pt x="121724" y="0"/>
                    <a:pt x="271878" y="0"/>
                  </a:cubicBezTo>
                  <a:lnTo>
                    <a:pt x="2446898" y="0"/>
                  </a:lnTo>
                  <a:cubicBezTo>
                    <a:pt x="2597052" y="0"/>
                    <a:pt x="2718776" y="121724"/>
                    <a:pt x="2718776" y="271878"/>
                  </a:cubicBezTo>
                  <a:cubicBezTo>
                    <a:pt x="2718776" y="1295663"/>
                    <a:pt x="2718775" y="2319447"/>
                    <a:pt x="2718775" y="3343232"/>
                  </a:cubicBezTo>
                  <a:cubicBezTo>
                    <a:pt x="2718775" y="3493386"/>
                    <a:pt x="2597051" y="3615110"/>
                    <a:pt x="2446897" y="3615110"/>
                  </a:cubicBezTo>
                  <a:lnTo>
                    <a:pt x="271878" y="3615109"/>
                  </a:lnTo>
                  <a:cubicBezTo>
                    <a:pt x="121724" y="3615109"/>
                    <a:pt x="0" y="3493385"/>
                    <a:pt x="0" y="3343231"/>
                  </a:cubicBezTo>
                  <a:lnTo>
                    <a:pt x="0" y="271878"/>
                  </a:lnTo>
                  <a:close/>
                </a:path>
              </a:pathLst>
            </a:custGeom>
            <a:solidFill>
              <a:srgbClr val="FBA89B"/>
            </a:solidFill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207" tIns="124207" rIns="124207" bIns="124207" numCol="1" spcCol="1270" anchor="ctr" anchorCtr="0">
              <a:noAutofit/>
            </a:bodyPr>
            <a:lstStyle/>
            <a:p>
              <a:pPr algn="ctr" defTabSz="829775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Sử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dụng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ngữ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hình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ảnh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miêu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tả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phù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hợp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endParaRPr lang="en-US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1BDA1DF5-88EA-4866-AAA7-C78E2A77C452}"/>
                </a:ext>
              </a:extLst>
            </p:cNvPr>
            <p:cNvSpPr/>
            <p:nvPr/>
          </p:nvSpPr>
          <p:spPr>
            <a:xfrm>
              <a:off x="9036748" y="7792566"/>
              <a:ext cx="5666680" cy="2123351"/>
            </a:xfrm>
            <a:custGeom>
              <a:avLst/>
              <a:gdLst>
                <a:gd name="connsiteX0" fmla="*/ 0 w 2718775"/>
                <a:gd name="connsiteY0" fmla="*/ 271878 h 3615109"/>
                <a:gd name="connsiteX1" fmla="*/ 271878 w 2718775"/>
                <a:gd name="connsiteY1" fmla="*/ 0 h 3615109"/>
                <a:gd name="connsiteX2" fmla="*/ 2446898 w 2718775"/>
                <a:gd name="connsiteY2" fmla="*/ 0 h 3615109"/>
                <a:gd name="connsiteX3" fmla="*/ 2718776 w 2718775"/>
                <a:gd name="connsiteY3" fmla="*/ 271878 h 3615109"/>
                <a:gd name="connsiteX4" fmla="*/ 2718775 w 2718775"/>
                <a:gd name="connsiteY4" fmla="*/ 3343232 h 3615109"/>
                <a:gd name="connsiteX5" fmla="*/ 2446897 w 2718775"/>
                <a:gd name="connsiteY5" fmla="*/ 3615110 h 3615109"/>
                <a:gd name="connsiteX6" fmla="*/ 271878 w 2718775"/>
                <a:gd name="connsiteY6" fmla="*/ 3615109 h 3615109"/>
                <a:gd name="connsiteX7" fmla="*/ 0 w 2718775"/>
                <a:gd name="connsiteY7" fmla="*/ 3343231 h 3615109"/>
                <a:gd name="connsiteX8" fmla="*/ 0 w 2718775"/>
                <a:gd name="connsiteY8" fmla="*/ 271878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8775" h="3615109">
                  <a:moveTo>
                    <a:pt x="0" y="271878"/>
                  </a:moveTo>
                  <a:cubicBezTo>
                    <a:pt x="0" y="121724"/>
                    <a:pt x="121724" y="0"/>
                    <a:pt x="271878" y="0"/>
                  </a:cubicBezTo>
                  <a:lnTo>
                    <a:pt x="2446898" y="0"/>
                  </a:lnTo>
                  <a:cubicBezTo>
                    <a:pt x="2597052" y="0"/>
                    <a:pt x="2718776" y="121724"/>
                    <a:pt x="2718776" y="271878"/>
                  </a:cubicBezTo>
                  <a:cubicBezTo>
                    <a:pt x="2718776" y="1295663"/>
                    <a:pt x="2718775" y="2319447"/>
                    <a:pt x="2718775" y="3343232"/>
                  </a:cubicBezTo>
                  <a:cubicBezTo>
                    <a:pt x="2718775" y="3493386"/>
                    <a:pt x="2597051" y="3615110"/>
                    <a:pt x="2446897" y="3615110"/>
                  </a:cubicBezTo>
                  <a:lnTo>
                    <a:pt x="271878" y="3615109"/>
                  </a:lnTo>
                  <a:cubicBezTo>
                    <a:pt x="121724" y="3615109"/>
                    <a:pt x="0" y="3493385"/>
                    <a:pt x="0" y="3343231"/>
                  </a:cubicBezTo>
                  <a:lnTo>
                    <a:pt x="0" y="271878"/>
                  </a:lnTo>
                  <a:close/>
                </a:path>
              </a:pathLst>
            </a:custGeom>
            <a:solidFill>
              <a:srgbClr val="FBA89B"/>
            </a:solidFill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207" tIns="124207" rIns="124207" bIns="124207" numCol="1" spcCol="1270" anchor="ctr" anchorCtr="0">
              <a:noAutofit/>
            </a:bodyPr>
            <a:lstStyle/>
            <a:p>
              <a:pPr algn="ctr" defTabSz="829775"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Diễn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đạt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trôi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chảy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</a:p>
            <a:p>
              <a:pPr algn="ctr" defTabSz="829775"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Không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sai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lỗi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chính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tả</a:t>
              </a:r>
              <a:r>
                <a:rPr lang="en-US" sz="3200" dirty="0">
                  <a:solidFill>
                    <a:srgbClr val="19171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US" sz="2667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167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72953" y="71208"/>
            <a:ext cx="12192000" cy="68580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-142036">
            <a:off x="1164222" y="1045172"/>
            <a:ext cx="4895287" cy="5109284"/>
          </a:xfrm>
          <a:prstGeom prst="rect">
            <a:avLst/>
          </a:prstGeom>
          <a:solidFill>
            <a:srgbClr val="FAF2E3"/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1067" dirty="0" err="1">
                <a:solidFill>
                  <a:srgbClr val="002060"/>
                </a:solidFill>
                <a:latin typeface="Fira Sans" panose="020B0803050000020004" pitchFamily="34" charset="0"/>
              </a:rPr>
              <a:t>Viết</a:t>
            </a:r>
            <a:endParaRPr lang="en-US" sz="11067" dirty="0">
              <a:solidFill>
                <a:srgbClr val="002060"/>
              </a:solidFill>
              <a:latin typeface="Fira Sans" panose="020B0803050000020004" pitchFamily="34" charset="0"/>
            </a:endParaRPr>
          </a:p>
          <a:p>
            <a:pPr algn="ctr"/>
            <a:r>
              <a:rPr lang="en-US" sz="11067" dirty="0">
                <a:solidFill>
                  <a:srgbClr val="002060"/>
                </a:solidFill>
                <a:latin typeface="Fira Sans" panose="020B0803050000020004" pitchFamily="34" charset="0"/>
              </a:rPr>
              <a:t> </a:t>
            </a:r>
            <a:r>
              <a:rPr lang="en-US" sz="11067" dirty="0" err="1">
                <a:solidFill>
                  <a:srgbClr val="002060"/>
                </a:solidFill>
                <a:latin typeface="Fira Sans" panose="020B0803050000020004" pitchFamily="34" charset="0"/>
              </a:rPr>
              <a:t>bài</a:t>
            </a:r>
            <a:r>
              <a:rPr lang="en-US" sz="11067" dirty="0">
                <a:solidFill>
                  <a:srgbClr val="002060"/>
                </a:solidFill>
                <a:latin typeface="Fira Sans" panose="020B0803050000020004" pitchFamily="34" charset="0"/>
              </a:rPr>
              <a:t> </a:t>
            </a:r>
            <a:r>
              <a:rPr lang="en-US" sz="11067" dirty="0" err="1">
                <a:solidFill>
                  <a:srgbClr val="002060"/>
                </a:solidFill>
                <a:latin typeface="Fira Sans" panose="020B0803050000020004" pitchFamily="34" charset="0"/>
              </a:rPr>
              <a:t>văn</a:t>
            </a:r>
            <a:endParaRPr lang="en-US" sz="11067" dirty="0">
              <a:solidFill>
                <a:srgbClr val="002060"/>
              </a:solidFill>
              <a:latin typeface="Fira Sans" panose="020B0803050000020004" pitchFamily="34" charset="0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849036" y="901380"/>
            <a:ext cx="606841" cy="60684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660495" y="724411"/>
            <a:ext cx="937371" cy="6987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78797">
            <a:off x="-85825" y="114833"/>
            <a:ext cx="1707600" cy="76376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641094">
            <a:off x="5240788" y="4045738"/>
            <a:ext cx="1828621" cy="169230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915387">
            <a:off x="11113757" y="6280890"/>
            <a:ext cx="1274925" cy="59110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87979">
            <a:off x="96052" y="5406496"/>
            <a:ext cx="1846726" cy="1094605"/>
          </a:xfrm>
          <a:prstGeom prst="rect">
            <a:avLst/>
          </a:prstGeom>
        </p:spPr>
      </p:pic>
      <p:pic>
        <p:nvPicPr>
          <p:cNvPr id="16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6726288" y="1769126"/>
            <a:ext cx="4621571" cy="481413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260657" y="496947"/>
            <a:ext cx="1566324" cy="432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2" descr="图片包含 室内, 墙壁&#10;&#10;已生成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512" y="-320548"/>
            <a:ext cx="7609004" cy="7499095"/>
          </a:xfrm>
          <a:prstGeom prst="rect">
            <a:avLst/>
          </a:prstGeom>
        </p:spPr>
      </p:pic>
      <p:sp>
        <p:nvSpPr>
          <p:cNvPr id="4" name="PA_文本框 3"/>
          <p:cNvSpPr txBox="1"/>
          <p:nvPr>
            <p:custDataLst>
              <p:tags r:id="rId2"/>
            </p:custDataLst>
          </p:nvPr>
        </p:nvSpPr>
        <p:spPr>
          <a:xfrm>
            <a:off x="4721988" y="2520825"/>
            <a:ext cx="65244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CÁC EM </a:t>
            </a:r>
          </a:p>
          <a:p>
            <a:pPr algn="ctr"/>
            <a:r>
              <a:rPr lang="en-US" altLang="zh-CN" sz="4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HOÀN THÀNH BÀI </a:t>
            </a:r>
          </a:p>
          <a:p>
            <a:pPr algn="ctr"/>
            <a:r>
              <a:rPr lang="en-US" altLang="zh-CN" sz="4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TRONG THỜI GIAN 30 PHÚT NHÉ !</a:t>
            </a:r>
          </a:p>
        </p:txBody>
      </p:sp>
      <p:pic>
        <p:nvPicPr>
          <p:cNvPr id="9" name="PA_图片 8" descr="图片包含 矢量图形, 事情&#10;&#10;已生成高可信度的说明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4695" y="1823515"/>
            <a:ext cx="5336683" cy="5738368"/>
          </a:xfrm>
          <a:prstGeom prst="rect">
            <a:avLst/>
          </a:prstGeom>
        </p:spPr>
      </p:pic>
      <p:pic>
        <p:nvPicPr>
          <p:cNvPr id="11" name="PA_图片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035" y="868273"/>
            <a:ext cx="2734954" cy="27349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:a16="http://schemas.microsoft.com/office/drawing/2014/main" id="{9BD29C4D-6855-48C0-9657-25D02B3FFA91}"/>
              </a:ext>
            </a:extLst>
          </p:cNvPr>
          <p:cNvGrpSpPr>
            <a:grpSpLocks/>
          </p:cNvGrpSpPr>
          <p:nvPr/>
        </p:nvGrpSpPr>
        <p:grpSpPr bwMode="auto">
          <a:xfrm>
            <a:off x="2756483" y="1913869"/>
            <a:ext cx="9265921" cy="2737617"/>
            <a:chOff x="1388759" y="2337915"/>
            <a:chExt cx="10321715" cy="2737617"/>
          </a:xfrm>
        </p:grpSpPr>
        <p:sp>
          <p:nvSpPr>
            <p:cNvPr id="32" name="矩形: 圆角 14">
              <a:extLst>
                <a:ext uri="{FF2B5EF4-FFF2-40B4-BE49-F238E27FC236}">
                  <a16:creationId xmlns:a16="http://schemas.microsoft.com/office/drawing/2014/main" id="{FDD9E6F9-0282-4091-A037-E2500A1CED33}"/>
                </a:ext>
              </a:extLst>
            </p:cNvPr>
            <p:cNvSpPr/>
            <p:nvPr/>
          </p:nvSpPr>
          <p:spPr>
            <a:xfrm>
              <a:off x="1388759" y="2337915"/>
              <a:ext cx="10321715" cy="2737617"/>
            </a:xfrm>
            <a:prstGeom prst="roundRect">
              <a:avLst/>
            </a:prstGeom>
            <a:solidFill>
              <a:srgbClr val="FCFC8E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5" name="文本框 15">
              <a:extLst>
                <a:ext uri="{FF2B5EF4-FFF2-40B4-BE49-F238E27FC236}">
                  <a16:creationId xmlns:a16="http://schemas.microsoft.com/office/drawing/2014/main" id="{19A4001C-D31A-41E1-85C7-184DBA298F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0849" y="2644894"/>
              <a:ext cx="8769070" cy="2123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Viết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được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một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bài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văn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tả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cảnh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có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bố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cục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rõ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ràng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,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đủ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ý,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dùng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từ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,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đặt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câu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191919"/>
                  </a:solidFill>
                  <a:cs typeface="Calibri" panose="020F0502020204030204" pitchFamily="34" charset="0"/>
                </a:rPr>
                <a:t>đúng</a:t>
              </a:r>
              <a:r>
                <a:rPr lang="en-US" sz="4400" b="1" dirty="0">
                  <a:solidFill>
                    <a:srgbClr val="191919"/>
                  </a:solidFill>
                  <a:cs typeface="Calibri" panose="020F0502020204030204" pitchFamily="34" charset="0"/>
                </a:rPr>
                <a:t>.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号-温暖童稚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49" name="图片 20">
            <a:extLst>
              <a:ext uri="{FF2B5EF4-FFF2-40B4-BE49-F238E27FC236}">
                <a16:creationId xmlns:a16="http://schemas.microsoft.com/office/drawing/2014/main" id="{84328EC5-3009-4668-B511-A2C1B9549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876643" y="-41100"/>
            <a:ext cx="2740879" cy="192722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5098B711-F2A3-41A0-AC29-C35E37E087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44131"/>
            <a:ext cx="12192000" cy="1876288"/>
          </a:xfrm>
          <a:prstGeom prst="rect">
            <a:avLst/>
          </a:prstGeom>
        </p:spPr>
      </p:pic>
      <p:pic>
        <p:nvPicPr>
          <p:cNvPr id="15" name="图片 2">
            <a:extLst>
              <a:ext uri="{FF2B5EF4-FFF2-40B4-BE49-F238E27FC236}">
                <a16:creationId xmlns:a16="http://schemas.microsoft.com/office/drawing/2014/main" id="{7870BC9F-A436-448A-9BCE-A4EA053EB7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489" y="2856131"/>
            <a:ext cx="4176000" cy="4176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DBEE51-00E9-4A4C-ABE8-1E5F01C64579}"/>
              </a:ext>
            </a:extLst>
          </p:cNvPr>
          <p:cNvSpPr txBox="1"/>
          <p:nvPr/>
        </p:nvSpPr>
        <p:spPr>
          <a:xfrm>
            <a:off x="3259779" y="485149"/>
            <a:ext cx="6830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 GIÁ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VN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 TIÊU</a:t>
            </a:r>
          </a:p>
        </p:txBody>
      </p:sp>
    </p:spTree>
    <p:extLst>
      <p:ext uri="{BB962C8B-B14F-4D97-AF65-F5344CB8AC3E}">
        <p14:creationId xmlns:p14="http://schemas.microsoft.com/office/powerpoint/2010/main" val="393288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4A5471-90F6-F847-A701-BD536747DE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1" y="0"/>
            <a:ext cx="12152098" cy="6858000"/>
          </a:xfrm>
          <a:prstGeom prst="rect">
            <a:avLst/>
          </a:prstGeom>
        </p:spPr>
      </p:pic>
      <p:pic>
        <p:nvPicPr>
          <p:cNvPr id="18" name="图片 20">
            <a:extLst>
              <a:ext uri="{FF2B5EF4-FFF2-40B4-BE49-F238E27FC236}">
                <a16:creationId xmlns:a16="http://schemas.microsoft.com/office/drawing/2014/main" id="{B3AF2D83-AB14-8E45-80CD-C5727A32ED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87" b="8376"/>
          <a:stretch/>
        </p:blipFill>
        <p:spPr>
          <a:xfrm rot="10800000">
            <a:off x="-6" y="-1"/>
            <a:ext cx="12192000" cy="4105352"/>
          </a:xfrm>
          <a:prstGeom prst="rect">
            <a:avLst/>
          </a:prstGeom>
        </p:spPr>
      </p:pic>
      <p:pic>
        <p:nvPicPr>
          <p:cNvPr id="19" name="图片 9">
            <a:extLst>
              <a:ext uri="{FF2B5EF4-FFF2-40B4-BE49-F238E27FC236}">
                <a16:creationId xmlns:a16="http://schemas.microsoft.com/office/drawing/2014/main" id="{0E31D5B2-DEDE-2A49-A7C0-0450334E87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0A933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8" y="-2667002"/>
            <a:ext cx="6858000" cy="121920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5769E3-CBAA-4942-9735-56DF2991E579}"/>
              </a:ext>
            </a:extLst>
          </p:cNvPr>
          <p:cNvSpPr/>
          <p:nvPr/>
        </p:nvSpPr>
        <p:spPr>
          <a:xfrm>
            <a:off x="3193597" y="2251200"/>
            <a:ext cx="580479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800" b="1" dirty="0">
                <a:solidFill>
                  <a:srgbClr val="FF0000"/>
                </a:solidFill>
                <a:latin typeface="Calibri" panose="020F0502020204030204" pitchFamily="34" charset="0"/>
                <a:ea typeface="义启粗楷体" panose="02000500000000000000" pitchFamily="2" charset="-122"/>
                <a:cs typeface="Calibri" panose="020F0502020204030204" pitchFamily="34" charset="0"/>
              </a:rPr>
              <a:t>KHỞI ĐỘNG</a:t>
            </a:r>
            <a:endParaRPr lang="zh-CN" altLang="en-US" sz="8800" b="1" dirty="0">
              <a:solidFill>
                <a:srgbClr val="FF0000"/>
              </a:solidFill>
              <a:latin typeface="Calibri" panose="020F0502020204030204" pitchFamily="34" charset="0"/>
              <a:ea typeface="义启粗楷体" panose="02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20" name="图片 27" descr="001.">
            <a:extLst>
              <a:ext uri="{FF2B5EF4-FFF2-40B4-BE49-F238E27FC236}">
                <a16:creationId xmlns:a16="http://schemas.microsoft.com/office/drawing/2014/main" id="{915D9447-9771-2A42-8193-7817BDF7D2FE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411575" y="2251201"/>
            <a:ext cx="6742260" cy="5821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3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560B9-A34D-499A-A7C9-F3E8951FE7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C55C31-5921-406E-BE64-447D3F0D9F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1C57BF-435E-4A54-90BE-97E4228FEA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0" t="61195" r="23152" b="651"/>
          <a:stretch/>
        </p:blipFill>
        <p:spPr>
          <a:xfrm>
            <a:off x="996389" y="313087"/>
            <a:ext cx="10826948" cy="64818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2F5247C-E15A-4231-B85D-67A65B93EEA7}"/>
              </a:ext>
            </a:extLst>
          </p:cNvPr>
          <p:cNvSpPr/>
          <p:nvPr/>
        </p:nvSpPr>
        <p:spPr>
          <a:xfrm>
            <a:off x="4634420" y="756771"/>
            <a:ext cx="25603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 err="1">
                <a:solidFill>
                  <a:srgbClr val="FF3300"/>
                </a:solidFill>
                <a:latin typeface="Fira Sans" panose="020B0803050000020004" pitchFamily="34" charset="0"/>
              </a:rPr>
              <a:t>Dặn</a:t>
            </a:r>
            <a:r>
              <a:rPr lang="en-US" sz="5400" dirty="0">
                <a:solidFill>
                  <a:srgbClr val="FF3300"/>
                </a:solidFill>
                <a:latin typeface="Fira Sans" panose="020B0803050000020004" pitchFamily="34" charset="0"/>
              </a:rPr>
              <a:t> </a:t>
            </a:r>
            <a:r>
              <a:rPr lang="en-US" sz="5400" dirty="0" err="1">
                <a:solidFill>
                  <a:srgbClr val="FF3300"/>
                </a:solidFill>
                <a:latin typeface="Fira Sans" panose="020B0803050000020004" pitchFamily="34" charset="0"/>
              </a:rPr>
              <a:t>dò</a:t>
            </a:r>
            <a:r>
              <a:rPr lang="en-US" sz="5400" dirty="0">
                <a:solidFill>
                  <a:srgbClr val="FF3300"/>
                </a:solidFill>
                <a:latin typeface="Fira Sans" panose="020B08030500000200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4FFB53-7BAB-45F5-AD29-F6E14BB860BE}"/>
              </a:ext>
            </a:extLst>
          </p:cNvPr>
          <p:cNvSpPr txBox="1"/>
          <p:nvPr/>
        </p:nvSpPr>
        <p:spPr>
          <a:xfrm>
            <a:off x="1571178" y="1781491"/>
            <a:ext cx="904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chỉnh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3B3103-26AF-4A43-AEA0-19B8AC846E0B}"/>
              </a:ext>
            </a:extLst>
          </p:cNvPr>
          <p:cNvSpPr txBox="1"/>
          <p:nvPr/>
        </p:nvSpPr>
        <p:spPr>
          <a:xfrm>
            <a:off x="1524000" y="2558630"/>
            <a:ext cx="95051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”/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150, 151.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74084B0-1DC4-4B7F-AD9F-FB2AF4B7A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63721" y="3937762"/>
            <a:ext cx="1998293" cy="2879262"/>
          </a:xfrm>
          <a:prstGeom prst="rect">
            <a:avLst/>
          </a:prstGeom>
        </p:spPr>
      </p:pic>
      <p:pic>
        <p:nvPicPr>
          <p:cNvPr id="11" name="图片 21">
            <a:extLst>
              <a:ext uri="{FF2B5EF4-FFF2-40B4-BE49-F238E27FC236}">
                <a16:creationId xmlns:a16="http://schemas.microsoft.com/office/drawing/2014/main" id="{861D5C64-8CD2-4688-981E-3CB527B486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4868">
            <a:off x="-232955" y="-26074"/>
            <a:ext cx="2893596" cy="1923183"/>
          </a:xfrm>
          <a:prstGeom prst="rect">
            <a:avLst/>
          </a:prstGeom>
        </p:spPr>
      </p:pic>
      <p:pic>
        <p:nvPicPr>
          <p:cNvPr id="12" name="PA_图片 3">
            <a:extLst>
              <a:ext uri="{FF2B5EF4-FFF2-40B4-BE49-F238E27FC236}">
                <a16:creationId xmlns:a16="http://schemas.microsoft.com/office/drawing/2014/main" id="{C0B2523E-B3BF-4A0A-8DE3-0C6487EAAAF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619" y="4912164"/>
            <a:ext cx="2175381" cy="1979597"/>
          </a:xfrm>
          <a:prstGeom prst="rect">
            <a:avLst/>
          </a:prstGeom>
        </p:spPr>
      </p:pic>
      <p:pic>
        <p:nvPicPr>
          <p:cNvPr id="13" name="图片 25">
            <a:extLst>
              <a:ext uri="{FF2B5EF4-FFF2-40B4-BE49-F238E27FC236}">
                <a16:creationId xmlns:a16="http://schemas.microsoft.com/office/drawing/2014/main" id="{798E6D4B-4C0B-45AB-8B9F-D886A48BA1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843" y="-61770"/>
            <a:ext cx="2148494" cy="1992209"/>
          </a:xfrm>
          <a:prstGeom prst="rect">
            <a:avLst/>
          </a:prstGeom>
        </p:spPr>
      </p:pic>
      <p:pic>
        <p:nvPicPr>
          <p:cNvPr id="14" name="图片 26">
            <a:extLst>
              <a:ext uri="{FF2B5EF4-FFF2-40B4-BE49-F238E27FC236}">
                <a16:creationId xmlns:a16="http://schemas.microsoft.com/office/drawing/2014/main" id="{FC908A48-86BD-450C-9A98-5D70AFD05E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58" y="134420"/>
            <a:ext cx="3279407" cy="451783"/>
          </a:xfrm>
          <a:prstGeom prst="rect">
            <a:avLst/>
          </a:prstGeom>
        </p:spPr>
      </p:pic>
      <p:pic>
        <p:nvPicPr>
          <p:cNvPr id="15" name="图片 26">
            <a:extLst>
              <a:ext uri="{FF2B5EF4-FFF2-40B4-BE49-F238E27FC236}">
                <a16:creationId xmlns:a16="http://schemas.microsoft.com/office/drawing/2014/main" id="{0BA9505D-EDEC-40A4-AD74-6B9A7975B1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833" y="122136"/>
            <a:ext cx="3279407" cy="45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0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云形 3"/>
          <p:cNvSpPr/>
          <p:nvPr/>
        </p:nvSpPr>
        <p:spPr>
          <a:xfrm rot="180000">
            <a:off x="1039494" y="1691641"/>
            <a:ext cx="10113010" cy="4309745"/>
          </a:xfrm>
          <a:prstGeom prst="cloud">
            <a:avLst/>
          </a:prstGeom>
          <a:solidFill>
            <a:schemeClr val="bg1"/>
          </a:solidFill>
          <a:ln w="92075">
            <a:solidFill>
              <a:srgbClr val="A9CA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pic>
        <p:nvPicPr>
          <p:cNvPr id="6" name="图片 5" descr="248288a694d7a183367fb0367a596b10"/>
          <p:cNvPicPr>
            <a:picLocks noChangeAspect="1"/>
          </p:cNvPicPr>
          <p:nvPr/>
        </p:nvPicPr>
        <p:blipFill rotWithShape="1">
          <a:blip r:embed="rId4"/>
          <a:srcRect t="2930" r="47641"/>
          <a:stretch/>
        </p:blipFill>
        <p:spPr>
          <a:xfrm>
            <a:off x="-27940" y="5297213"/>
            <a:ext cx="12219941" cy="15792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1D16C7-D41E-4284-A9E6-3DDF78D0840D}"/>
              </a:ext>
            </a:extLst>
          </p:cNvPr>
          <p:cNvSpPr txBox="1"/>
          <p:nvPr/>
        </p:nvSpPr>
        <p:spPr>
          <a:xfrm>
            <a:off x="2879527" y="2333700"/>
            <a:ext cx="6432943" cy="2190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5400" dirty="0">
                <a:solidFill>
                  <a:srgbClr val="00B0F0"/>
                </a:solidFill>
                <a:latin typeface="Coiny" panose="02000903060500060000" pitchFamily="2" charset="0"/>
              </a:rPr>
              <a:t>CHÚC CÁC EM HỌC TỐT NHÉ !</a:t>
            </a:r>
          </a:p>
        </p:txBody>
      </p:sp>
      <p:pic>
        <p:nvPicPr>
          <p:cNvPr id="10" name="PA_图片 7" descr="图片包含 事情&#10;&#10;已生成高可信度的说明">
            <a:extLst>
              <a:ext uri="{FF2B5EF4-FFF2-40B4-BE49-F238E27FC236}">
                <a16:creationId xmlns:a16="http://schemas.microsoft.com/office/drawing/2014/main" id="{CF7B182D-6FDA-44D4-B149-1B88D6DF180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913" y="113400"/>
            <a:ext cx="9273857" cy="216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350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320C1CD-CDAA-1340-9D8D-23A44DBF10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A63CBF-E95F-224F-93FE-B146F7D7C5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36019" l="71875" r="97135">
                        <a14:foregroundMark x1="72917" y1="22315" x2="71927" y2="22500"/>
                        <a14:foregroundMark x1="87813" y1="12037" x2="87917" y2="13333"/>
                        <a14:foregroundMark x1="86927" y1="15741" x2="86927" y2="15741"/>
                        <a14:foregroundMark x1="89271" y1="16019" x2="89115" y2="17037"/>
                        <a14:foregroundMark x1="90000" y1="14259" x2="90000" y2="14259"/>
                        <a14:foregroundMark x1="88177" y1="17315" x2="88177" y2="17315"/>
                        <a14:foregroundMark x1="86302" y1="12685" x2="86302" y2="12685"/>
                        <a14:foregroundMark x1="96406" y1="33889" x2="96406" y2="33889"/>
                        <a14:foregroundMark x1="96146" y1="33704" x2="97135" y2="34815"/>
                        <a14:foregroundMark x1="90000" y1="14259" x2="90000" y2="14259"/>
                        <a14:foregroundMark x1="90000" y1="14259" x2="90000" y2="14259"/>
                        <a14:foregroundMark x1="90000" y1="13981" x2="90000" y2="13981"/>
                        <a14:foregroundMark x1="89740" y1="14259" x2="89740" y2="14259"/>
                        <a14:foregroundMark x1="90000" y1="13981" x2="90365" y2="1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216" b="59847"/>
          <a:stretch/>
        </p:blipFill>
        <p:spPr>
          <a:xfrm>
            <a:off x="8560675" y="12915"/>
            <a:ext cx="3631325" cy="275371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2FC66E7-CB42-0F49-BE72-076392F47BC5}"/>
              </a:ext>
            </a:extLst>
          </p:cNvPr>
          <p:cNvSpPr/>
          <p:nvPr/>
        </p:nvSpPr>
        <p:spPr>
          <a:xfrm>
            <a:off x="3227761" y="1982458"/>
            <a:ext cx="71485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b="1" dirty="0">
                <a:solidFill>
                  <a:srgbClr val="FFFF00"/>
                </a:solidFill>
                <a:latin typeface="Calibri" panose="020F0502020204030204" pitchFamily="34" charset="0"/>
                <a:ea typeface="义启粗楷体" panose="02000500000000000000" pitchFamily="2" charset="-122"/>
                <a:cs typeface="Calibri" panose="020F0502020204030204" pitchFamily="34" charset="0"/>
              </a:rPr>
              <a:t>CHINH PHỤC</a:t>
            </a:r>
          </a:p>
          <a:p>
            <a:pPr algn="ctr"/>
            <a:r>
              <a:rPr lang="en-US" altLang="zh-CN" sz="8000" b="1" dirty="0">
                <a:solidFill>
                  <a:srgbClr val="FFFF00"/>
                </a:solidFill>
                <a:latin typeface="Calibri" panose="020F0502020204030204" pitchFamily="34" charset="0"/>
                <a:ea typeface="义启粗楷体" panose="02000500000000000000" pitchFamily="2" charset="-122"/>
                <a:cs typeface="Calibri" panose="020F0502020204030204" pitchFamily="34" charset="0"/>
              </a:rPr>
              <a:t>NHỮNG VÌ SAO</a:t>
            </a:r>
            <a:endParaRPr lang="zh-CN" altLang="en-US" sz="8000" b="1" dirty="0">
              <a:solidFill>
                <a:srgbClr val="FFFF00"/>
              </a:solidFill>
              <a:latin typeface="Calibri" panose="020F0502020204030204" pitchFamily="34" charset="0"/>
              <a:ea typeface="义启粗楷体" panose="02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68B12-47FC-664A-8F85-7E9248697A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704" b="99815" l="2396" r="98125">
                        <a14:foregroundMark x1="12865" y1="80556" x2="23125" y2="81852"/>
                        <a14:foregroundMark x1="23125" y1="81852" x2="30990" y2="87685"/>
                        <a14:foregroundMark x1="30990" y1="87685" x2="47813" y2="82685"/>
                        <a14:foregroundMark x1="47813" y1="82685" x2="56701" y2="78865"/>
                        <a14:foregroundMark x1="71251" y1="87387" x2="78958" y2="94815"/>
                        <a14:foregroundMark x1="78958" y1="94815" x2="82708" y2="90463"/>
                        <a14:foregroundMark x1="82708" y1="90463" x2="82917" y2="89074"/>
                        <a14:foregroundMark x1="51510" y1="82130" x2="58646" y2="88333"/>
                        <a14:foregroundMark x1="84115" y1="86944" x2="93125" y2="88148"/>
                        <a14:foregroundMark x1="93021" y1="87685" x2="98177" y2="96667"/>
                        <a14:foregroundMark x1="12344" y1="79630" x2="8229" y2="85926"/>
                        <a14:foregroundMark x1="8229" y1="85926" x2="6094" y2="93704"/>
                        <a14:foregroundMark x1="6094" y1="93704" x2="12031" y2="94907"/>
                        <a14:foregroundMark x1="12031" y1="94907" x2="18281" y2="94815"/>
                        <a14:foregroundMark x1="18281" y1="94815" x2="28125" y2="97778"/>
                        <a14:foregroundMark x1="28125" y1="97778" x2="38542" y2="94907"/>
                        <a14:foregroundMark x1="38542" y1="94907" x2="55521" y2="95926"/>
                        <a14:foregroundMark x1="66250" y1="99815" x2="66250" y2="99815"/>
                        <a14:foregroundMark x1="4844" y1="78704" x2="4844" y2="87222"/>
                        <a14:foregroundMark x1="4844" y1="87222" x2="3125" y2="95278"/>
                        <a14:foregroundMark x1="59479" y1="81481" x2="59479" y2="80278"/>
                        <a14:foregroundMark x1="59896" y1="81204" x2="57656" y2="78889"/>
                        <a14:foregroundMark x1="59896" y1="80093" x2="59479" y2="80093"/>
                        <a14:foregroundMark x1="57813" y1="79815" x2="57135" y2="79167"/>
                        <a14:foregroundMark x1="58438" y1="79815" x2="58073" y2="79352"/>
                        <a14:foregroundMark x1="79896" y1="69537" x2="79635" y2="68796"/>
                        <a14:backgroundMark x1="64531" y1="83796" x2="65313" y2="85556"/>
                        <a14:backgroundMark x1="63125" y1="81019" x2="64792" y2="81667"/>
                        <a14:backgroundMark x1="63125" y1="80278" x2="60260" y2="78426"/>
                        <a14:backgroundMark x1="64635" y1="81667" x2="69844" y2="84630"/>
                        <a14:backgroundMark x1="69844" y1="84630" x2="70208" y2="87685"/>
                        <a14:backgroundMark x1="70625" y1="85093" x2="70365" y2="87222"/>
                        <a14:backgroundMark x1="57478" y1="78587" x2="58170" y2="78771"/>
                        <a14:backgroundMark x1="1823" y1="79167" x2="2604" y2="8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847"/>
          <a:stretch/>
        </p:blipFill>
        <p:spPr>
          <a:xfrm>
            <a:off x="0" y="4753814"/>
            <a:ext cx="12191999" cy="27537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1F2A34-A536-BC42-9D62-842E9786A8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85772" flipH="1">
            <a:off x="167436" y="460942"/>
            <a:ext cx="4115238" cy="38568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829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2" fill="hold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3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9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34" presetClass="emph" presetSubtype="0" repeatCount="indefinite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34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35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6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7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38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4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40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41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2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3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44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6" dur="10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uild="allAtOnce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9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34" presetClass="emph" presetSubtype="0" repeatCount="indefinite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34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35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6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7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38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4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40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41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2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3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44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6" dur="10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uild="allAtOnce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783D1CF-046B-864B-8645-F6B7D5F25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hlinkClick r:id="rId4" action="ppaction://hlinksldjump"/>
            <a:extLst>
              <a:ext uri="{FF2B5EF4-FFF2-40B4-BE49-F238E27FC236}">
                <a16:creationId xmlns:a16="http://schemas.microsoft.com/office/drawing/2014/main" id="{A3120255-B041-164D-B142-42C359FFD9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586" b="92424" l="6186" r="92784">
                        <a14:foregroundMark x1="47680" y1="15152" x2="45619" y2="8838"/>
                        <a14:foregroundMark x1="81443" y1="47727" x2="90464" y2="44697"/>
                        <a14:foregroundMark x1="9278" y1="45960" x2="6186" y2="38384"/>
                        <a14:foregroundMark x1="49485" y1="12121" x2="46392" y2="10101"/>
                        <a14:foregroundMark x1="46392" y1="8838" x2="49485" y2="10101"/>
                        <a14:foregroundMark x1="91753" y1="41414" x2="93041" y2="44697"/>
                        <a14:foregroundMark x1="68814" y1="92424" x2="72680" y2="92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436" y="562305"/>
            <a:ext cx="2987128" cy="3048718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/>
            <a:extLst>
              <a:ext uri="{FF2B5EF4-FFF2-40B4-BE49-F238E27FC236}">
                <a16:creationId xmlns:a16="http://schemas.microsoft.com/office/drawing/2014/main" id="{02D8107C-220A-0C4F-AE13-425FADE9D5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586" b="92424" l="6186" r="92784">
                        <a14:foregroundMark x1="47680" y1="15152" x2="45619" y2="8838"/>
                        <a14:foregroundMark x1="81443" y1="47727" x2="90464" y2="44697"/>
                        <a14:foregroundMark x1="9278" y1="45960" x2="6186" y2="38384"/>
                        <a14:foregroundMark x1="49485" y1="12121" x2="46392" y2="10101"/>
                        <a14:foregroundMark x1="46392" y1="8838" x2="49485" y2="10101"/>
                        <a14:foregroundMark x1="91753" y1="41414" x2="93041" y2="44697"/>
                        <a14:foregroundMark x1="68814" y1="92424" x2="72680" y2="92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43" y="1851135"/>
            <a:ext cx="2852684" cy="2911502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id="{5756488F-191C-8E48-BD27-B6B8987FDA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586" b="92424" l="6186" r="92784">
                        <a14:foregroundMark x1="47680" y1="15152" x2="45619" y2="8838"/>
                        <a14:foregroundMark x1="81443" y1="47727" x2="90464" y2="44697"/>
                        <a14:foregroundMark x1="9278" y1="45960" x2="6186" y2="38384"/>
                        <a14:foregroundMark x1="49485" y1="12121" x2="46392" y2="10101"/>
                        <a14:foregroundMark x1="46392" y1="8838" x2="49485" y2="10101"/>
                        <a14:foregroundMark x1="91753" y1="41414" x2="93041" y2="44697"/>
                        <a14:foregroundMark x1="68814" y1="92424" x2="72680" y2="92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473" y="1562100"/>
            <a:ext cx="2987128" cy="3048718"/>
          </a:xfrm>
          <a:prstGeom prst="rect">
            <a:avLst/>
          </a:prstGeom>
        </p:spPr>
      </p:pic>
      <p:pic>
        <p:nvPicPr>
          <p:cNvPr id="10" name="Picture 9">
            <a:hlinkClick r:id="rId11" action="ppaction://hlinksldjump"/>
            <a:extLst>
              <a:ext uri="{FF2B5EF4-FFF2-40B4-BE49-F238E27FC236}">
                <a16:creationId xmlns:a16="http://schemas.microsoft.com/office/drawing/2014/main" id="{FD02E0BB-7942-9A44-BFAA-D4ABE9F6EF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559" b="92647" l="1231" r="97539">
                        <a14:foregroundMark x1="1295" y1="83824" x2="10946" y2="83088"/>
                        <a14:foregroundMark x1="10946" y1="83088" x2="17228" y2="83088"/>
                        <a14:foregroundMark x1="81282" y1="74265" x2="90026" y2="71691"/>
                        <a14:foregroundMark x1="95790" y1="91176" x2="97539" y2="92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5649"/>
            <a:ext cx="12231853" cy="2154834"/>
          </a:xfrm>
          <a:prstGeom prst="rect">
            <a:avLst/>
          </a:prstGeom>
        </p:spPr>
      </p:pic>
      <p:sp>
        <p:nvSpPr>
          <p:cNvPr id="11" name="TextBox 10">
            <a:hlinkClick r:id="rId4" action="ppaction://hlinksldjump"/>
            <a:extLst>
              <a:ext uri="{FF2B5EF4-FFF2-40B4-BE49-F238E27FC236}">
                <a16:creationId xmlns:a16="http://schemas.microsoft.com/office/drawing/2014/main" id="{6D434475-08A1-774E-B6C6-5DF69ED24D4D}"/>
              </a:ext>
            </a:extLst>
          </p:cNvPr>
          <p:cNvSpPr txBox="1"/>
          <p:nvPr/>
        </p:nvSpPr>
        <p:spPr>
          <a:xfrm>
            <a:off x="5186857" y="1363389"/>
            <a:ext cx="16869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8800" b="1" dirty="0">
                <a:latin typeface="Calibri" panose="020F0502020204030204" pitchFamily="34" charset="0"/>
                <a:ea typeface="Hiragino Kaku Gothic Std W8" panose="020B0800000000000000" pitchFamily="34" charset="-128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" name="TextBox 11">
            <a:hlinkClick r:id="rId7" action="ppaction://hlinksldjump"/>
            <a:extLst>
              <a:ext uri="{FF2B5EF4-FFF2-40B4-BE49-F238E27FC236}">
                <a16:creationId xmlns:a16="http://schemas.microsoft.com/office/drawing/2014/main" id="{87BBFD24-3E81-F344-9B5F-1B4126471C2D}"/>
              </a:ext>
            </a:extLst>
          </p:cNvPr>
          <p:cNvSpPr txBox="1"/>
          <p:nvPr/>
        </p:nvSpPr>
        <p:spPr>
          <a:xfrm>
            <a:off x="1564508" y="2703710"/>
            <a:ext cx="16869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8800" b="1" dirty="0">
                <a:latin typeface="Calibri" panose="020F0502020204030204" pitchFamily="34" charset="0"/>
                <a:ea typeface="Hiragino Kaku Gothic Std W8" panose="020B0800000000000000" pitchFamily="34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3" name="TextBox 12">
            <a:hlinkClick r:id="rId9" action="ppaction://hlinksldjump"/>
            <a:extLst>
              <a:ext uri="{FF2B5EF4-FFF2-40B4-BE49-F238E27FC236}">
                <a16:creationId xmlns:a16="http://schemas.microsoft.com/office/drawing/2014/main" id="{591F9904-F458-F141-ADD2-0294AF20ACCD}"/>
              </a:ext>
            </a:extLst>
          </p:cNvPr>
          <p:cNvSpPr txBox="1"/>
          <p:nvPr/>
        </p:nvSpPr>
        <p:spPr>
          <a:xfrm>
            <a:off x="8940581" y="2363184"/>
            <a:ext cx="16869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8800" b="1" dirty="0">
                <a:latin typeface="Calibri" panose="020F0502020204030204" pitchFamily="34" charset="0"/>
                <a:ea typeface="Hiragino Kaku Gothic Std W8" panose="020B0800000000000000" pitchFamily="34" charset="-128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392C7D5-903A-C84B-9149-E940AB00DB13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889" b="36019" l="71875" r="97135">
                        <a14:foregroundMark x1="72917" y1="22315" x2="71927" y2="22500"/>
                        <a14:foregroundMark x1="87813" y1="12037" x2="87917" y2="13333"/>
                        <a14:foregroundMark x1="86927" y1="15741" x2="86927" y2="15741"/>
                        <a14:foregroundMark x1="89271" y1="16019" x2="89115" y2="17037"/>
                        <a14:foregroundMark x1="90000" y1="14259" x2="90000" y2="14259"/>
                        <a14:foregroundMark x1="88177" y1="17315" x2="88177" y2="17315"/>
                        <a14:foregroundMark x1="86302" y1="12685" x2="86302" y2="12685"/>
                        <a14:foregroundMark x1="96406" y1="33889" x2="96406" y2="33889"/>
                        <a14:foregroundMark x1="96146" y1="33704" x2="97135" y2="34815"/>
                        <a14:foregroundMark x1="90000" y1="14259" x2="90000" y2="14259"/>
                        <a14:foregroundMark x1="90000" y1="14259" x2="90000" y2="14259"/>
                        <a14:foregroundMark x1="90000" y1="13981" x2="90000" y2="13981"/>
                        <a14:foregroundMark x1="89740" y1="14259" x2="89740" y2="14259"/>
                        <a14:foregroundMark x1="90000" y1="13981" x2="90365" y2="1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216" b="59847"/>
          <a:stretch/>
        </p:blipFill>
        <p:spPr>
          <a:xfrm>
            <a:off x="0" y="-103207"/>
            <a:ext cx="2163580" cy="16406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8AB2DB-5417-8348-927A-B7B2337406F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75641" y="819612"/>
            <a:ext cx="7389450" cy="206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60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D879F09B-AC36-DF4F-9260-D21CC379A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>
            <a:hlinkClick r:id="rId4" action="ppaction://hlinksldjump"/>
            <a:extLst>
              <a:ext uri="{FF2B5EF4-FFF2-40B4-BE49-F238E27FC236}">
                <a16:creationId xmlns:a16="http://schemas.microsoft.com/office/drawing/2014/main" id="{BF03991C-B2E6-3349-A600-5AE878D8A8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59" b="92647" l="1231" r="97539">
                        <a14:foregroundMark x1="1295" y1="83824" x2="10946" y2="83088"/>
                        <a14:foregroundMark x1="10946" y1="83088" x2="17228" y2="83088"/>
                        <a14:foregroundMark x1="81282" y1="74265" x2="90026" y2="71691"/>
                        <a14:foregroundMark x1="95790" y1="91176" x2="97539" y2="92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5649"/>
            <a:ext cx="12231853" cy="2154834"/>
          </a:xfrm>
          <a:prstGeom prst="rect">
            <a:avLst/>
          </a:prstGeom>
        </p:spPr>
      </p:pic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:a16="http://schemas.microsoft.com/office/drawing/2014/main" id="{6C1F2A34-A536-BC42-9D62-842E9786A8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85772" flipH="1">
            <a:off x="-78141" y="2362269"/>
            <a:ext cx="3090118" cy="289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701382-5388-2B4C-8820-20E5EA3937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586" b="92424" l="6186" r="92784">
                        <a14:foregroundMark x1="47680" y1="15152" x2="45619" y2="8838"/>
                        <a14:foregroundMark x1="81443" y1="47727" x2="90464" y2="44697"/>
                        <a14:foregroundMark x1="9278" y1="45960" x2="6186" y2="38384"/>
                        <a14:foregroundMark x1="49485" y1="12121" x2="46392" y2="10101"/>
                        <a14:foregroundMark x1="46392" y1="8838" x2="49485" y2="10101"/>
                        <a14:foregroundMark x1="91753" y1="41414" x2="93041" y2="44697"/>
                        <a14:foregroundMark x1="68814" y1="92424" x2="72680" y2="92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942" y="71754"/>
            <a:ext cx="2051706" cy="20940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BBA5BB-EB78-454D-AD54-997269FF43FE}"/>
              </a:ext>
            </a:extLst>
          </p:cNvPr>
          <p:cNvSpPr txBox="1"/>
          <p:nvPr/>
        </p:nvSpPr>
        <p:spPr>
          <a:xfrm>
            <a:off x="9965340" y="430300"/>
            <a:ext cx="16869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8800" b="1" dirty="0">
                <a:latin typeface="Calibri" panose="020F0502020204030204" pitchFamily="34" charset="0"/>
                <a:ea typeface="Hiragino Kaku Gothic Std W8" panose="020B0800000000000000" pitchFamily="34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9EEBA58-56D0-F54A-BC0C-12F13E52C0FB}"/>
              </a:ext>
            </a:extLst>
          </p:cNvPr>
          <p:cNvSpPr/>
          <p:nvPr/>
        </p:nvSpPr>
        <p:spPr>
          <a:xfrm>
            <a:off x="1497330" y="583324"/>
            <a:ext cx="8285613" cy="158243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40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78AD96-BA75-4FE4-B5D9-1E70F73B1ABB}"/>
              </a:ext>
            </a:extLst>
          </p:cNvPr>
          <p:cNvSpPr txBox="1"/>
          <p:nvPr/>
        </p:nvSpPr>
        <p:spPr>
          <a:xfrm>
            <a:off x="1611630" y="712823"/>
            <a:ext cx="79519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mấy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mở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văn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tả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cảnh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?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Đó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FA8183-AFD8-4C1D-B8B1-AF1493F36BDE}"/>
              </a:ext>
            </a:extLst>
          </p:cNvPr>
          <p:cNvSpPr txBox="1"/>
          <p:nvPr/>
        </p:nvSpPr>
        <p:spPr>
          <a:xfrm>
            <a:off x="3518623" y="3148610"/>
            <a:ext cx="76675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trực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endParaRPr lang="en-US" sz="40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gián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2128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9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13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4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5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7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fill="hold" grpId="0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3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3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8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8" grpId="0"/>
          <p:bldP spid="2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9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13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4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5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7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8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8" grpId="0"/>
          <p:bldP spid="20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6E22901-23AB-6E49-9A3F-D71CCEAE10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441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hlinkClick r:id="rId4" action="ppaction://hlinksldjump"/>
            <a:extLst>
              <a:ext uri="{FF2B5EF4-FFF2-40B4-BE49-F238E27FC236}">
                <a16:creationId xmlns:a16="http://schemas.microsoft.com/office/drawing/2014/main" id="{B2A09361-999C-2F4E-9F3C-5AFF9535BD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59" b="92647" l="1231" r="97539">
                        <a14:foregroundMark x1="1295" y1="83824" x2="10946" y2="83088"/>
                        <a14:foregroundMark x1="10946" y1="83088" x2="17228" y2="83088"/>
                        <a14:foregroundMark x1="81282" y1="74265" x2="90026" y2="71691"/>
                        <a14:foregroundMark x1="95790" y1="91176" x2="97539" y2="92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7653"/>
            <a:ext cx="12231853" cy="2154834"/>
          </a:xfrm>
          <a:prstGeom prst="rect">
            <a:avLst/>
          </a:prstGeom>
        </p:spPr>
      </p:pic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:a16="http://schemas.microsoft.com/office/drawing/2014/main" id="{6C1F2A34-A536-BC42-9D62-842E9786A8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85772" flipH="1">
            <a:off x="125726" y="2430246"/>
            <a:ext cx="3090118" cy="289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701382-5388-2B4C-8820-20E5EA3937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586" b="92424" l="6186" r="92784">
                        <a14:foregroundMark x1="47680" y1="15152" x2="45619" y2="8838"/>
                        <a14:foregroundMark x1="81443" y1="47727" x2="90464" y2="44697"/>
                        <a14:foregroundMark x1="9278" y1="45960" x2="6186" y2="38384"/>
                        <a14:foregroundMark x1="49485" y1="12121" x2="46392" y2="10101"/>
                        <a14:foregroundMark x1="46392" y1="8838" x2="49485" y2="10101"/>
                        <a14:foregroundMark x1="91753" y1="41414" x2="93041" y2="44697"/>
                        <a14:foregroundMark x1="68814" y1="92424" x2="72680" y2="92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942" y="71754"/>
            <a:ext cx="2051706" cy="20940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BBA5BB-EB78-454D-AD54-997269FF43FE}"/>
              </a:ext>
            </a:extLst>
          </p:cNvPr>
          <p:cNvSpPr txBox="1"/>
          <p:nvPr/>
        </p:nvSpPr>
        <p:spPr>
          <a:xfrm>
            <a:off x="9824320" y="400864"/>
            <a:ext cx="16869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8800" b="1" dirty="0">
                <a:latin typeface="Calibri" panose="020F0502020204030204" pitchFamily="34" charset="0"/>
                <a:ea typeface="Hiragino Kaku Gothic Std W8" panose="020B0800000000000000" pitchFamily="34" charset="-128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F0EE01-A0E5-4402-9E90-9A4EE7A5F27D}"/>
              </a:ext>
            </a:extLst>
          </p:cNvPr>
          <p:cNvSpPr txBox="1"/>
          <p:nvPr/>
        </p:nvSpPr>
        <p:spPr>
          <a:xfrm>
            <a:off x="2975989" y="2806878"/>
            <a:ext cx="76917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3428D975-7BC8-414C-8401-86BD49D14F76}"/>
              </a:ext>
            </a:extLst>
          </p:cNvPr>
          <p:cNvSpPr/>
          <p:nvPr/>
        </p:nvSpPr>
        <p:spPr>
          <a:xfrm>
            <a:off x="1497330" y="583324"/>
            <a:ext cx="8285613" cy="158243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40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2E39D4-2983-46EA-B2F6-0F6E72C81A61}"/>
              </a:ext>
            </a:extLst>
          </p:cNvPr>
          <p:cNvSpPr txBox="1"/>
          <p:nvPr/>
        </p:nvSpPr>
        <p:spPr>
          <a:xfrm>
            <a:off x="1611629" y="712823"/>
            <a:ext cx="812993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mấy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văn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tả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cảnh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?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Đó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1646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0" dur="1000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fill="hold" grpId="0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2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3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5" dur="2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  <p:bldP spid="13" grpId="0" animBg="1"/>
          <p:bldP spid="1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0" dur="1000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5" dur="2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  <p:bldP spid="13" grpId="0" animBg="1"/>
          <p:bldP spid="1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83761FE-3B98-D34D-B295-678FAE15F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hlinkClick r:id="rId4" action="ppaction://hlinksldjump"/>
            <a:extLst>
              <a:ext uri="{FF2B5EF4-FFF2-40B4-BE49-F238E27FC236}">
                <a16:creationId xmlns:a16="http://schemas.microsoft.com/office/drawing/2014/main" id="{9AA78587-5D21-CF40-A245-6F967509E2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59" b="92647" l="1231" r="97539">
                        <a14:foregroundMark x1="1295" y1="83824" x2="10946" y2="83088"/>
                        <a14:foregroundMark x1="10946" y1="83088" x2="17228" y2="83088"/>
                        <a14:foregroundMark x1="81282" y1="74265" x2="90026" y2="71691"/>
                        <a14:foregroundMark x1="95790" y1="91176" x2="97539" y2="92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5649"/>
            <a:ext cx="12231853" cy="2154834"/>
          </a:xfrm>
          <a:prstGeom prst="rect">
            <a:avLst/>
          </a:prstGeom>
        </p:spPr>
      </p:pic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:a16="http://schemas.microsoft.com/office/drawing/2014/main" id="{6C1F2A34-A536-BC42-9D62-842E9786A8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85772" flipH="1">
            <a:off x="-138174" y="1636000"/>
            <a:ext cx="3090118" cy="289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701382-5388-2B4C-8820-20E5EA3937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586" b="92424" l="6186" r="92784">
                        <a14:foregroundMark x1="47680" y1="15152" x2="45619" y2="8838"/>
                        <a14:foregroundMark x1="81443" y1="47727" x2="90464" y2="44697"/>
                        <a14:foregroundMark x1="9278" y1="45960" x2="6186" y2="38384"/>
                        <a14:foregroundMark x1="49485" y1="12121" x2="46392" y2="10101"/>
                        <a14:foregroundMark x1="46392" y1="8838" x2="49485" y2="10101"/>
                        <a14:foregroundMark x1="91753" y1="41414" x2="93041" y2="44697"/>
                        <a14:foregroundMark x1="68814" y1="92424" x2="72680" y2="92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326" y="16129"/>
            <a:ext cx="1747445" cy="17834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BBA5BB-EB78-454D-AD54-997269FF43FE}"/>
              </a:ext>
            </a:extLst>
          </p:cNvPr>
          <p:cNvSpPr txBox="1"/>
          <p:nvPr/>
        </p:nvSpPr>
        <p:spPr>
          <a:xfrm>
            <a:off x="10201157" y="372666"/>
            <a:ext cx="12188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8000" b="1" dirty="0">
                <a:latin typeface="Calibri" panose="020F0502020204030204" pitchFamily="34" charset="0"/>
                <a:ea typeface="Hiragino Kaku Gothic Std W8" panose="020B0800000000000000" pitchFamily="34" charset="-128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9EEBA58-56D0-F54A-BC0C-12F13E52C0FB}"/>
              </a:ext>
            </a:extLst>
          </p:cNvPr>
          <p:cNvSpPr/>
          <p:nvPr/>
        </p:nvSpPr>
        <p:spPr>
          <a:xfrm>
            <a:off x="1676400" y="304157"/>
            <a:ext cx="8106542" cy="158243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văn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tả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cảnh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, ta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thể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miêu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tả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theo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trình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nào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AFC3F6-2186-C142-8F8B-6231138ACB06}"/>
              </a:ext>
            </a:extLst>
          </p:cNvPr>
          <p:cNvSpPr/>
          <p:nvPr/>
        </p:nvSpPr>
        <p:spPr>
          <a:xfrm>
            <a:off x="3026976" y="2677333"/>
            <a:ext cx="810654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Tx/>
              <a:buChar char="-"/>
            </a:pP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71500" indent="-571500" algn="just">
              <a:buFontTx/>
              <a:buChar char="-"/>
            </a:pP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746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2" dur="1000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2" dur="1000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5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4"/>
          <p:cNvSpPr/>
          <p:nvPr/>
        </p:nvSpPr>
        <p:spPr>
          <a:xfrm rot="-1098394" flipH="1">
            <a:off x="64133" y="334388"/>
            <a:ext cx="785605" cy="757375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3733"/>
          </a:p>
        </p:txBody>
      </p:sp>
      <p:sp>
        <p:nvSpPr>
          <p:cNvPr id="532" name="Google Shape;532;p34"/>
          <p:cNvSpPr/>
          <p:nvPr/>
        </p:nvSpPr>
        <p:spPr>
          <a:xfrm rot="-1098430" flipH="1">
            <a:off x="887396" y="90534"/>
            <a:ext cx="531927" cy="512800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3733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11213645" y="6012667"/>
            <a:ext cx="662979" cy="639156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3733"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10582503" y="6227402"/>
            <a:ext cx="448896" cy="432765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3733"/>
          </a:p>
        </p:txBody>
      </p:sp>
      <p:sp>
        <p:nvSpPr>
          <p:cNvPr id="537" name="Google Shape;537;p34"/>
          <p:cNvSpPr/>
          <p:nvPr/>
        </p:nvSpPr>
        <p:spPr>
          <a:xfrm rot="9715800" flipH="1">
            <a:off x="47843" y="6109479"/>
            <a:ext cx="662979" cy="639156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3733"/>
          </a:p>
        </p:txBody>
      </p:sp>
      <p:sp>
        <p:nvSpPr>
          <p:cNvPr id="538" name="Google Shape;538;p34"/>
          <p:cNvSpPr/>
          <p:nvPr/>
        </p:nvSpPr>
        <p:spPr>
          <a:xfrm rot="9719309" flipH="1">
            <a:off x="877693" y="6504534"/>
            <a:ext cx="222504" cy="222504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3733"/>
          </a:p>
        </p:txBody>
      </p:sp>
      <p:cxnSp>
        <p:nvCxnSpPr>
          <p:cNvPr id="13" name="Đường kết nối Mũi tên Thẳng 132">
            <a:extLst>
              <a:ext uri="{FF2B5EF4-FFF2-40B4-BE49-F238E27FC236}">
                <a16:creationId xmlns:a16="http://schemas.microsoft.com/office/drawing/2014/main" id="{512088FD-CF3B-4B82-B061-51FFA724D16F}"/>
              </a:ext>
            </a:extLst>
          </p:cNvPr>
          <p:cNvCxnSpPr>
            <a:cxnSpLocks/>
          </p:cNvCxnSpPr>
          <p:nvPr/>
        </p:nvCxnSpPr>
        <p:spPr>
          <a:xfrm>
            <a:off x="4477390" y="1011240"/>
            <a:ext cx="112325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Google Shape;3630;p40">
            <a:extLst>
              <a:ext uri="{FF2B5EF4-FFF2-40B4-BE49-F238E27FC236}">
                <a16:creationId xmlns:a16="http://schemas.microsoft.com/office/drawing/2014/main" id="{C80B46D5-EEF6-489F-8794-BB7209175410}"/>
              </a:ext>
            </a:extLst>
          </p:cNvPr>
          <p:cNvSpPr/>
          <p:nvPr/>
        </p:nvSpPr>
        <p:spPr>
          <a:xfrm>
            <a:off x="1486400" y="628339"/>
            <a:ext cx="1323707" cy="653921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3630;p40">
            <a:extLst>
              <a:ext uri="{FF2B5EF4-FFF2-40B4-BE49-F238E27FC236}">
                <a16:creationId xmlns:a16="http://schemas.microsoft.com/office/drawing/2014/main" id="{277080BF-10D9-4F05-9A32-359158BB9885}"/>
              </a:ext>
            </a:extLst>
          </p:cNvPr>
          <p:cNvSpPr/>
          <p:nvPr/>
        </p:nvSpPr>
        <p:spPr>
          <a:xfrm>
            <a:off x="2353144" y="2839098"/>
            <a:ext cx="1615377" cy="495118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oogle Shape;3630;p40">
            <a:extLst>
              <a:ext uri="{FF2B5EF4-FFF2-40B4-BE49-F238E27FC236}">
                <a16:creationId xmlns:a16="http://schemas.microsoft.com/office/drawing/2014/main" id="{6474C2F0-7226-4CE6-8D8F-67599A3F4F05}"/>
              </a:ext>
            </a:extLst>
          </p:cNvPr>
          <p:cNvSpPr/>
          <p:nvPr/>
        </p:nvSpPr>
        <p:spPr>
          <a:xfrm>
            <a:off x="1494925" y="4911618"/>
            <a:ext cx="1615377" cy="619385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3630;p40">
            <a:extLst>
              <a:ext uri="{FF2B5EF4-FFF2-40B4-BE49-F238E27FC236}">
                <a16:creationId xmlns:a16="http://schemas.microsoft.com/office/drawing/2014/main" id="{5C9F0CD8-CDF7-4376-81F5-E67F5545FEB1}"/>
              </a:ext>
            </a:extLst>
          </p:cNvPr>
          <p:cNvSpPr/>
          <p:nvPr/>
        </p:nvSpPr>
        <p:spPr>
          <a:xfrm>
            <a:off x="-109197" y="2078338"/>
            <a:ext cx="2049509" cy="2168476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Cấu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endParaRPr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6" name="Đường kết nối: Mũi tên Gấp khúc 18">
            <a:extLst>
              <a:ext uri="{FF2B5EF4-FFF2-40B4-BE49-F238E27FC236}">
                <a16:creationId xmlns:a16="http://schemas.microsoft.com/office/drawing/2014/main" id="{1039A2FF-2F86-43CA-B23A-5A72778CB52E}"/>
              </a:ext>
            </a:extLst>
          </p:cNvPr>
          <p:cNvCxnSpPr/>
          <p:nvPr/>
        </p:nvCxnSpPr>
        <p:spPr>
          <a:xfrm rot="5400000" flipH="1" flipV="1">
            <a:off x="622408" y="1214584"/>
            <a:ext cx="1190389" cy="823623"/>
          </a:xfrm>
          <a:prstGeom prst="bentConnector3">
            <a:avLst>
              <a:gd name="adj1" fmla="val 100357"/>
            </a:avLst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7" name="Đường kết nối: Mũi tên Gấp khúc 21">
            <a:extLst>
              <a:ext uri="{FF2B5EF4-FFF2-40B4-BE49-F238E27FC236}">
                <a16:creationId xmlns:a16="http://schemas.microsoft.com/office/drawing/2014/main" id="{B9E7943A-4521-4C9E-A528-CBCE1A4B00FB}"/>
              </a:ext>
            </a:extLst>
          </p:cNvPr>
          <p:cNvCxnSpPr>
            <a:cxnSpLocks/>
          </p:cNvCxnSpPr>
          <p:nvPr/>
        </p:nvCxnSpPr>
        <p:spPr>
          <a:xfrm rot="16200000" flipH="1">
            <a:off x="672575" y="4353643"/>
            <a:ext cx="985415" cy="780601"/>
          </a:xfrm>
          <a:prstGeom prst="bentConnector3">
            <a:avLst>
              <a:gd name="adj1" fmla="val 101552"/>
            </a:avLst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8" name="Đường kết nối Mũi tên Thẳng 27">
            <a:extLst>
              <a:ext uri="{FF2B5EF4-FFF2-40B4-BE49-F238E27FC236}">
                <a16:creationId xmlns:a16="http://schemas.microsoft.com/office/drawing/2014/main" id="{D4DC81FF-7703-4AC8-AFFB-E314D1750813}"/>
              </a:ext>
            </a:extLst>
          </p:cNvPr>
          <p:cNvCxnSpPr/>
          <p:nvPr/>
        </p:nvCxnSpPr>
        <p:spPr>
          <a:xfrm>
            <a:off x="1906714" y="3200100"/>
            <a:ext cx="58563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9" name="Google Shape;3630;p40">
            <a:extLst>
              <a:ext uri="{FF2B5EF4-FFF2-40B4-BE49-F238E27FC236}">
                <a16:creationId xmlns:a16="http://schemas.microsoft.com/office/drawing/2014/main" id="{3733B90E-3211-4641-8709-BEFC9915225D}"/>
              </a:ext>
            </a:extLst>
          </p:cNvPr>
          <p:cNvSpPr/>
          <p:nvPr/>
        </p:nvSpPr>
        <p:spPr>
          <a:xfrm>
            <a:off x="6521777" y="349690"/>
            <a:ext cx="5320817" cy="465413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FF7C8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quát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endParaRPr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Google Shape;3630;p40">
            <a:extLst>
              <a:ext uri="{FF2B5EF4-FFF2-40B4-BE49-F238E27FC236}">
                <a16:creationId xmlns:a16="http://schemas.microsoft.com/office/drawing/2014/main" id="{21B2E7B8-97AA-45B3-9CE4-1DDF06387E60}"/>
              </a:ext>
            </a:extLst>
          </p:cNvPr>
          <p:cNvSpPr/>
          <p:nvPr/>
        </p:nvSpPr>
        <p:spPr>
          <a:xfrm>
            <a:off x="4858682" y="2475297"/>
            <a:ext cx="6414002" cy="713341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endParaRPr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Google Shape;3630;p40">
            <a:extLst>
              <a:ext uri="{FF2B5EF4-FFF2-40B4-BE49-F238E27FC236}">
                <a16:creationId xmlns:a16="http://schemas.microsoft.com/office/drawing/2014/main" id="{23DB46B1-010F-4C7D-9D37-FFA754CB519D}"/>
              </a:ext>
            </a:extLst>
          </p:cNvPr>
          <p:cNvSpPr/>
          <p:nvPr/>
        </p:nvSpPr>
        <p:spPr>
          <a:xfrm>
            <a:off x="4882183" y="3574220"/>
            <a:ext cx="6414002" cy="713341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endParaRPr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Google Shape;3630;p40">
            <a:extLst>
              <a:ext uri="{FF2B5EF4-FFF2-40B4-BE49-F238E27FC236}">
                <a16:creationId xmlns:a16="http://schemas.microsoft.com/office/drawing/2014/main" id="{79DF89A5-DAFF-4A87-BC83-D22EFB915F85}"/>
              </a:ext>
            </a:extLst>
          </p:cNvPr>
          <p:cNvSpPr/>
          <p:nvPr/>
        </p:nvSpPr>
        <p:spPr>
          <a:xfrm>
            <a:off x="3607105" y="204360"/>
            <a:ext cx="2788837" cy="927505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Trực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1" name="Đường kết nối: Mũi tên Gấp khúc 134">
            <a:extLst>
              <a:ext uri="{FF2B5EF4-FFF2-40B4-BE49-F238E27FC236}">
                <a16:creationId xmlns:a16="http://schemas.microsoft.com/office/drawing/2014/main" id="{C767C1F9-858E-4A04-85E8-4075A52AFB2C}"/>
              </a:ext>
            </a:extLst>
          </p:cNvPr>
          <p:cNvCxnSpPr>
            <a:cxnSpLocks/>
          </p:cNvCxnSpPr>
          <p:nvPr/>
        </p:nvCxnSpPr>
        <p:spPr>
          <a:xfrm flipV="1">
            <a:off x="2757058" y="582396"/>
            <a:ext cx="980584" cy="2327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Đường kết nối: Mũi tên Gấp khúc 134">
            <a:extLst>
              <a:ext uri="{FF2B5EF4-FFF2-40B4-BE49-F238E27FC236}">
                <a16:creationId xmlns:a16="http://schemas.microsoft.com/office/drawing/2014/main" id="{0158E3E4-1496-47AA-9DC3-35A8EF1D3B97}"/>
              </a:ext>
            </a:extLst>
          </p:cNvPr>
          <p:cNvCxnSpPr>
            <a:cxnSpLocks/>
          </p:cNvCxnSpPr>
          <p:nvPr/>
        </p:nvCxnSpPr>
        <p:spPr>
          <a:xfrm>
            <a:off x="2770147" y="1087348"/>
            <a:ext cx="967495" cy="38513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Google Shape;3630;p40">
            <a:extLst>
              <a:ext uri="{FF2B5EF4-FFF2-40B4-BE49-F238E27FC236}">
                <a16:creationId xmlns:a16="http://schemas.microsoft.com/office/drawing/2014/main" id="{364595BD-5301-42AB-86A9-E11A1051F647}"/>
              </a:ext>
            </a:extLst>
          </p:cNvPr>
          <p:cNvSpPr/>
          <p:nvPr/>
        </p:nvSpPr>
        <p:spPr>
          <a:xfrm>
            <a:off x="3629720" y="1223837"/>
            <a:ext cx="2788837" cy="927505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Gián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Google Shape;3630;p40">
            <a:extLst>
              <a:ext uri="{FF2B5EF4-FFF2-40B4-BE49-F238E27FC236}">
                <a16:creationId xmlns:a16="http://schemas.microsoft.com/office/drawing/2014/main" id="{955ED55E-6F63-4FA9-AF5D-E064961E25D0}"/>
              </a:ext>
            </a:extLst>
          </p:cNvPr>
          <p:cNvSpPr/>
          <p:nvPr/>
        </p:nvSpPr>
        <p:spPr>
          <a:xfrm>
            <a:off x="6418557" y="1185348"/>
            <a:ext cx="5424037" cy="867888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FF7C8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đề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dẫn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endParaRPr lang="en-US" alt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3" name="Đường kết nối Mũi tên Thẳng 141">
            <a:extLst>
              <a:ext uri="{FF2B5EF4-FFF2-40B4-BE49-F238E27FC236}">
                <a16:creationId xmlns:a16="http://schemas.microsoft.com/office/drawing/2014/main" id="{7F493D68-114D-47D4-BF69-EC80A3D60613}"/>
              </a:ext>
            </a:extLst>
          </p:cNvPr>
          <p:cNvCxnSpPr>
            <a:cxnSpLocks/>
          </p:cNvCxnSpPr>
          <p:nvPr/>
        </p:nvCxnSpPr>
        <p:spPr>
          <a:xfrm flipV="1">
            <a:off x="4072597" y="2839098"/>
            <a:ext cx="809586" cy="2644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Đường kết nối Mũi tên Thẳng 141">
            <a:extLst>
              <a:ext uri="{FF2B5EF4-FFF2-40B4-BE49-F238E27FC236}">
                <a16:creationId xmlns:a16="http://schemas.microsoft.com/office/drawing/2014/main" id="{8806900B-B15C-4DF5-A1E9-B788BAB32442}"/>
              </a:ext>
            </a:extLst>
          </p:cNvPr>
          <p:cNvCxnSpPr>
            <a:cxnSpLocks/>
          </p:cNvCxnSpPr>
          <p:nvPr/>
        </p:nvCxnSpPr>
        <p:spPr>
          <a:xfrm>
            <a:off x="4040508" y="3251688"/>
            <a:ext cx="681690" cy="5016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Google Shape;3630;p40">
            <a:extLst>
              <a:ext uri="{FF2B5EF4-FFF2-40B4-BE49-F238E27FC236}">
                <a16:creationId xmlns:a16="http://schemas.microsoft.com/office/drawing/2014/main" id="{8B8ACD6F-13FD-4DAE-A7B1-DC499A8261C4}"/>
              </a:ext>
            </a:extLst>
          </p:cNvPr>
          <p:cNvSpPr/>
          <p:nvPr/>
        </p:nvSpPr>
        <p:spPr>
          <a:xfrm>
            <a:off x="6871183" y="4695345"/>
            <a:ext cx="5320817" cy="465413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FF7C8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Google Shape;3630;p40">
            <a:extLst>
              <a:ext uri="{FF2B5EF4-FFF2-40B4-BE49-F238E27FC236}">
                <a16:creationId xmlns:a16="http://schemas.microsoft.com/office/drawing/2014/main" id="{309F1628-97D5-4D8A-BAB0-4BC975649236}"/>
              </a:ext>
            </a:extLst>
          </p:cNvPr>
          <p:cNvSpPr/>
          <p:nvPr/>
        </p:nvSpPr>
        <p:spPr>
          <a:xfrm>
            <a:off x="3956511" y="4550015"/>
            <a:ext cx="2788837" cy="927505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Đường kết nối: Mũi tên Gấp khúc 134">
            <a:extLst>
              <a:ext uri="{FF2B5EF4-FFF2-40B4-BE49-F238E27FC236}">
                <a16:creationId xmlns:a16="http://schemas.microsoft.com/office/drawing/2014/main" id="{082F6CEB-7FC8-42E1-9FF1-553DD98D3B5C}"/>
              </a:ext>
            </a:extLst>
          </p:cNvPr>
          <p:cNvCxnSpPr>
            <a:cxnSpLocks/>
          </p:cNvCxnSpPr>
          <p:nvPr/>
        </p:nvCxnSpPr>
        <p:spPr>
          <a:xfrm flipV="1">
            <a:off x="3106464" y="4928051"/>
            <a:ext cx="980584" cy="2327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Đường kết nối: Mũi tên Gấp khúc 134">
            <a:extLst>
              <a:ext uri="{FF2B5EF4-FFF2-40B4-BE49-F238E27FC236}">
                <a16:creationId xmlns:a16="http://schemas.microsoft.com/office/drawing/2014/main" id="{97B8375A-D25E-48CF-969D-C7979766173F}"/>
              </a:ext>
            </a:extLst>
          </p:cNvPr>
          <p:cNvCxnSpPr>
            <a:cxnSpLocks/>
          </p:cNvCxnSpPr>
          <p:nvPr/>
        </p:nvCxnSpPr>
        <p:spPr>
          <a:xfrm>
            <a:off x="3119553" y="5433003"/>
            <a:ext cx="967495" cy="38513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Google Shape;3630;p40">
            <a:extLst>
              <a:ext uri="{FF2B5EF4-FFF2-40B4-BE49-F238E27FC236}">
                <a16:creationId xmlns:a16="http://schemas.microsoft.com/office/drawing/2014/main" id="{E5A87F65-3A80-4D4C-878C-3EC36D9F663B}"/>
              </a:ext>
            </a:extLst>
          </p:cNvPr>
          <p:cNvSpPr/>
          <p:nvPr/>
        </p:nvSpPr>
        <p:spPr>
          <a:xfrm>
            <a:off x="3979126" y="5569492"/>
            <a:ext cx="2788837" cy="927505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Google Shape;3630;p40">
            <a:extLst>
              <a:ext uri="{FF2B5EF4-FFF2-40B4-BE49-F238E27FC236}">
                <a16:creationId xmlns:a16="http://schemas.microsoft.com/office/drawing/2014/main" id="{F3B66510-DAC9-4106-815C-88F3E5086252}"/>
              </a:ext>
            </a:extLst>
          </p:cNvPr>
          <p:cNvSpPr/>
          <p:nvPr/>
        </p:nvSpPr>
        <p:spPr>
          <a:xfrm>
            <a:off x="6767963" y="5531003"/>
            <a:ext cx="5424037" cy="867888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FF7C8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nâng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vấn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đề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225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69" grpId="0" animBg="1"/>
      <p:bldP spid="70" grpId="0" animBg="1"/>
      <p:bldP spid="71" grpId="0" animBg="1"/>
      <p:bldP spid="30" grpId="0" animBg="1"/>
      <p:bldP spid="39" grpId="0" animBg="1"/>
      <p:bldP spid="40" grpId="0" animBg="1"/>
      <p:bldP spid="32" grpId="0" animBg="1"/>
      <p:bldP spid="33" grpId="0" animBg="1"/>
      <p:bldP spid="37" grpId="0" animBg="1"/>
      <p:bldP spid="3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暑假生活2视频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1195</Words>
  <Application>Microsoft Office PowerPoint</Application>
  <PresentationFormat>Widescreen</PresentationFormat>
  <Paragraphs>149</Paragraphs>
  <Slides>31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Lilita One</vt:lpstr>
      <vt:lpstr>Fira Sans</vt:lpstr>
      <vt:lpstr>DengXian Light</vt:lpstr>
      <vt:lpstr>字魂36号-正文宋楷</vt:lpstr>
      <vt:lpstr>#9Slide03 BoosterNextFYBlack</vt:lpstr>
      <vt:lpstr>Calibri</vt:lpstr>
      <vt:lpstr>Arial</vt:lpstr>
      <vt:lpstr>Coiny</vt:lpstr>
      <vt:lpstr>#9Slide07 SVNUT Triumph Press</vt:lpstr>
      <vt:lpstr>DengXian</vt:lpstr>
      <vt:lpstr>Nunito SemiBold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暑假生活2视频</dc:title>
  <dc:creator>2</dc:creator>
  <cp:lastModifiedBy>Nguyen Thu Hien</cp:lastModifiedBy>
  <cp:revision>119</cp:revision>
  <dcterms:created xsi:type="dcterms:W3CDTF">2018-08-06T10:02:28Z</dcterms:created>
  <dcterms:modified xsi:type="dcterms:W3CDTF">2022-04-09T04:25:15Z</dcterms:modified>
</cp:coreProperties>
</file>