
<file path=[Content_Types].xml><?xml version="1.0" encoding="utf-8"?>
<Types xmlns="http://schemas.openxmlformats.org/package/2006/content-types">
  <Default Extension="emf" ContentType="image/x-emf"/>
  <Default Extension="fntdata" ContentType="application/x-fontdata"/>
  <Default Extension="jpe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audio2.wav" ContentType="audio/wav"/>
  <Override PartName="/ppt/media/audio3.wav" ContentType="audio/wav"/>
  <Override PartName="/ppt/notesSlides/notesSlide1.xml" ContentType="application/vnd.openxmlformats-officedocument.presentationml.notesSlide+xml"/>
  <Override PartName="/ppt/media/audio4.wav" ContentType="audio/wav"/>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7"/>
  </p:notesMasterIdLst>
  <p:sldIdLst>
    <p:sldId id="271" r:id="rId2"/>
    <p:sldId id="256" r:id="rId3"/>
    <p:sldId id="270" r:id="rId4"/>
    <p:sldId id="267" r:id="rId5"/>
    <p:sldId id="257" r:id="rId6"/>
    <p:sldId id="263" r:id="rId7"/>
    <p:sldId id="268" r:id="rId8"/>
    <p:sldId id="260" r:id="rId9"/>
    <p:sldId id="261" r:id="rId10"/>
    <p:sldId id="269" r:id="rId11"/>
    <p:sldId id="262" r:id="rId12"/>
    <p:sldId id="264" r:id="rId13"/>
    <p:sldId id="273" r:id="rId14"/>
    <p:sldId id="272" r:id="rId15"/>
    <p:sldId id="274" r:id="rId16"/>
  </p:sldIdLst>
  <p:sldSz cx="12161838" cy="6858000"/>
  <p:notesSz cx="6858000" cy="9144000"/>
  <p:embeddedFontLst>
    <p:embeddedFont>
      <p:font typeface="#9Slide03 Arima Madurai" panose="00000500000000000000" pitchFamily="2" charset="0"/>
      <p:regular r:id="rId18"/>
    </p:embeddedFont>
    <p:embeddedFont>
      <p:font typeface="#9Slide03 Arima Madurai Black" panose="00000A00000000000000" pitchFamily="2" charset="0"/>
      <p:bold r:id="rId19"/>
    </p:embeddedFont>
    <p:embeddedFont>
      <p:font typeface="#9Slide03 BoosterNextFYBlack" panose="02000A03000000020004" pitchFamily="2" charset="0"/>
      <p:regular r:id="rId20"/>
    </p:embeddedFont>
    <p:embeddedFont>
      <p:font typeface="#9Slide03 FS Neusa Regular" panose="00000500000000000000" pitchFamily="2" charset="0"/>
      <p:regular r:id="rId21"/>
    </p:embeddedFont>
    <p:embeddedFont>
      <p:font typeface="#9Slide07 IcielPony" panose="02000000000000000000" pitchFamily="2" charset="0"/>
      <p:regular r:id="rId22"/>
    </p:embeddedFont>
    <p:embeddedFont>
      <p:font typeface="#9Slide07 Itim" panose="00000500000000000000" pitchFamily="2" charset="-34"/>
      <p:regular r:id="rId23"/>
    </p:embeddedFont>
    <p:embeddedFont>
      <p:font typeface="#9Slide07 SVNPosterizer KG Inli" panose="02000503000000020003" pitchFamily="2" charset="0"/>
      <p:regular r:id="rId24"/>
    </p:embeddedFont>
    <p:embeddedFont>
      <p:font typeface="Britannic Bold" panose="020B0903060703020204" pitchFamily="34" charset="0"/>
      <p:regular r:id="rId25"/>
    </p:embeddedFont>
    <p:embeddedFont>
      <p:font typeface="Calibri" panose="020F0502020204030204" pitchFamily="34" charset="0"/>
      <p:regular r:id="rId26"/>
      <p:bold r:id="rId27"/>
      <p:italic r:id="rId28"/>
      <p:boldItalic r:id="rId29"/>
    </p:embeddedFont>
    <p:embeddedFont>
      <p:font typeface="Cambria Math" panose="02040503050406030204" pitchFamily="18" charset="0"/>
      <p:regular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22043F8-801B-4E90-999E-1657675A144E}">
          <p14:sldIdLst>
            <p14:sldId id="271"/>
            <p14:sldId id="256"/>
            <p14:sldId id="270"/>
          </p14:sldIdLst>
        </p14:section>
        <p14:section name="Bài 1" id="{4513C2A7-1C8B-4771-9E01-23F12A23A3D8}">
          <p14:sldIdLst>
            <p14:sldId id="267"/>
            <p14:sldId id="257"/>
            <p14:sldId id="263"/>
          </p14:sldIdLst>
        </p14:section>
        <p14:section name="Bài 2" id="{82907D74-67E9-4B91-99AF-697D210CC663}">
          <p14:sldIdLst>
            <p14:sldId id="268"/>
            <p14:sldId id="260"/>
            <p14:sldId id="261"/>
          </p14:sldIdLst>
        </p14:section>
        <p14:section name="Bài 3" id="{3C677EB8-5DC3-46BA-8DB9-FDEE27D91A27}">
          <p14:sldIdLst>
            <p14:sldId id="269"/>
            <p14:sldId id="262"/>
          </p14:sldIdLst>
        </p14:section>
        <p14:section name="Bài 4" id="{5CCD9C0E-2F41-4BBA-9A15-F29F9938FA31}">
          <p14:sldIdLst>
            <p14:sldId id="264"/>
            <p14:sldId id="273"/>
            <p14:sldId id="272"/>
            <p14:sldId id="274"/>
          </p14:sldIdLst>
        </p14:section>
      </p14:sectionLst>
    </p:ex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DD6E"/>
    <a:srgbClr val="FFE89F"/>
    <a:srgbClr val="FF7C80"/>
    <a:srgbClr val="E3CD29"/>
    <a:srgbClr val="9A0000"/>
    <a:srgbClr val="AC0000"/>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91" autoAdjust="0"/>
    <p:restoredTop sz="94660"/>
  </p:normalViewPr>
  <p:slideViewPr>
    <p:cSldViewPr showGuides="1">
      <p:cViewPr varScale="1">
        <p:scale>
          <a:sx n="61" d="100"/>
          <a:sy n="61" d="100"/>
        </p:scale>
        <p:origin x="660" y="28"/>
      </p:cViewPr>
      <p:guideLst>
        <p:guide orient="horz" pos="2160"/>
        <p:guide pos="383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E4E237-F9A0-4559-87D9-9A78C75AFDF4}" type="datetimeFigureOut">
              <a:rPr lang="en-US" smtClean="0"/>
              <a:t>4/14/2022</a:t>
            </a:fld>
            <a:endParaRPr lang="en-US"/>
          </a:p>
        </p:txBody>
      </p:sp>
      <p:sp>
        <p:nvSpPr>
          <p:cNvPr id="4" name="Slide Image Placeholder 3"/>
          <p:cNvSpPr>
            <a:spLocks noGrp="1" noRot="1" noChangeAspect="1"/>
          </p:cNvSpPr>
          <p:nvPr>
            <p:ph type="sldImg" idx="2"/>
          </p:nvPr>
        </p:nvSpPr>
        <p:spPr>
          <a:xfrm>
            <a:off x="388938" y="685800"/>
            <a:ext cx="60801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EE66421-8304-4B7A-A8C6-7D61E28C45D9}" type="slidenum">
              <a:rPr lang="en-US" smtClean="0"/>
              <a:t>‹#›</a:t>
            </a:fld>
            <a:endParaRPr lang="en-US"/>
          </a:p>
        </p:txBody>
      </p:sp>
    </p:spTree>
    <p:extLst>
      <p:ext uri="{BB962C8B-B14F-4D97-AF65-F5344CB8AC3E}">
        <p14:creationId xmlns:p14="http://schemas.microsoft.com/office/powerpoint/2010/main" val="831684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baseline="0" dirty="0"/>
              <a:t> </a:t>
            </a:r>
            <a:r>
              <a:rPr lang="en-US" baseline="0" dirty="0" err="1"/>
              <a:t>vào</a:t>
            </a:r>
            <a:r>
              <a:rPr lang="en-US" baseline="0" dirty="0"/>
              <a:t> </a:t>
            </a:r>
            <a:r>
              <a:rPr lang="en-US" baseline="0" dirty="0" err="1"/>
              <a:t>phép</a:t>
            </a:r>
            <a:r>
              <a:rPr lang="en-US" baseline="0" dirty="0"/>
              <a:t> </a:t>
            </a:r>
            <a:r>
              <a:rPr lang="en-US" baseline="0" dirty="0" err="1"/>
              <a:t>tính</a:t>
            </a:r>
            <a:r>
              <a:rPr lang="en-US" baseline="0" dirty="0"/>
              <a:t> -&gt; </a:t>
            </a:r>
            <a:r>
              <a:rPr lang="en-US" baseline="0" dirty="0" err="1"/>
              <a:t>hiện</a:t>
            </a:r>
            <a:r>
              <a:rPr lang="en-US" baseline="0" dirty="0"/>
              <a:t> </a:t>
            </a:r>
            <a:r>
              <a:rPr lang="en-US" baseline="0" dirty="0" err="1"/>
              <a:t>đáp</a:t>
            </a:r>
            <a:r>
              <a:rPr lang="en-US" baseline="0" dirty="0"/>
              <a:t> </a:t>
            </a:r>
            <a:r>
              <a:rPr lang="en-US" baseline="0" dirty="0" err="1"/>
              <a:t>án</a:t>
            </a:r>
            <a:endParaRPr lang="en-US" dirty="0"/>
          </a:p>
        </p:txBody>
      </p:sp>
      <p:sp>
        <p:nvSpPr>
          <p:cNvPr id="4" name="Slide Number Placeholder 3"/>
          <p:cNvSpPr>
            <a:spLocks noGrp="1"/>
          </p:cNvSpPr>
          <p:nvPr>
            <p:ph type="sldNum" sz="quarter" idx="10"/>
          </p:nvPr>
        </p:nvSpPr>
        <p:spPr/>
        <p:txBody>
          <a:bodyPr/>
          <a:lstStyle/>
          <a:p>
            <a:fld id="{DEE66421-8304-4B7A-A8C6-7D61E28C45D9}" type="slidenum">
              <a:rPr lang="en-US" smtClean="0"/>
              <a:t>5</a:t>
            </a:fld>
            <a:endParaRPr lang="en-US"/>
          </a:p>
        </p:txBody>
      </p:sp>
    </p:spTree>
    <p:extLst>
      <p:ext uri="{BB962C8B-B14F-4D97-AF65-F5344CB8AC3E}">
        <p14:creationId xmlns:p14="http://schemas.microsoft.com/office/powerpoint/2010/main" val="1356013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Bấm</a:t>
            </a:r>
            <a:r>
              <a:rPr lang="en-US" baseline="0" dirty="0"/>
              <a:t> </a:t>
            </a:r>
            <a:r>
              <a:rPr lang="en-US" baseline="0" dirty="0" err="1"/>
              <a:t>vào</a:t>
            </a:r>
            <a:r>
              <a:rPr lang="en-US" baseline="0" dirty="0"/>
              <a:t> </a:t>
            </a:r>
            <a:r>
              <a:rPr lang="en-US" baseline="0" dirty="0" err="1"/>
              <a:t>phép</a:t>
            </a:r>
            <a:r>
              <a:rPr lang="en-US" baseline="0" dirty="0"/>
              <a:t> </a:t>
            </a:r>
            <a:r>
              <a:rPr lang="en-US" baseline="0" dirty="0" err="1"/>
              <a:t>tính</a:t>
            </a:r>
            <a:r>
              <a:rPr lang="en-US" baseline="0" dirty="0"/>
              <a:t> -&gt; </a:t>
            </a:r>
            <a:r>
              <a:rPr lang="en-US" baseline="0" dirty="0" err="1"/>
              <a:t>hiện</a:t>
            </a:r>
            <a:r>
              <a:rPr lang="en-US" baseline="0" dirty="0"/>
              <a:t> </a:t>
            </a:r>
            <a:r>
              <a:rPr lang="en-US" baseline="0" dirty="0" err="1"/>
              <a:t>đáp</a:t>
            </a:r>
            <a:r>
              <a:rPr lang="en-US" baseline="0" dirty="0"/>
              <a:t> </a:t>
            </a:r>
            <a:r>
              <a:rPr lang="en-US" baseline="0" dirty="0" err="1"/>
              <a:t>án</a:t>
            </a:r>
            <a:endParaRPr lang="en-US" dirty="0"/>
          </a:p>
          <a:p>
            <a:endParaRPr lang="en-US" dirty="0"/>
          </a:p>
        </p:txBody>
      </p:sp>
      <p:sp>
        <p:nvSpPr>
          <p:cNvPr id="4" name="Slide Number Placeholder 3"/>
          <p:cNvSpPr>
            <a:spLocks noGrp="1"/>
          </p:cNvSpPr>
          <p:nvPr>
            <p:ph type="sldNum" sz="quarter" idx="10"/>
          </p:nvPr>
        </p:nvSpPr>
        <p:spPr/>
        <p:txBody>
          <a:bodyPr/>
          <a:lstStyle/>
          <a:p>
            <a:fld id="{DEE66421-8304-4B7A-A8C6-7D61E28C45D9}" type="slidenum">
              <a:rPr lang="en-US" smtClean="0"/>
              <a:t>6</a:t>
            </a:fld>
            <a:endParaRPr lang="en-US"/>
          </a:p>
        </p:txBody>
      </p:sp>
    </p:spTree>
    <p:extLst>
      <p:ext uri="{BB962C8B-B14F-4D97-AF65-F5344CB8AC3E}">
        <p14:creationId xmlns:p14="http://schemas.microsoft.com/office/powerpoint/2010/main" val="20890879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Bấm</a:t>
            </a:r>
            <a:r>
              <a:rPr lang="en-US" baseline="0" dirty="0"/>
              <a:t> </a:t>
            </a:r>
            <a:r>
              <a:rPr lang="en-US" baseline="0" dirty="0" err="1"/>
              <a:t>vào</a:t>
            </a:r>
            <a:r>
              <a:rPr lang="en-US" baseline="0" dirty="0"/>
              <a:t> </a:t>
            </a:r>
            <a:r>
              <a:rPr lang="en-US" baseline="0" dirty="0" err="1"/>
              <a:t>phép</a:t>
            </a:r>
            <a:r>
              <a:rPr lang="en-US" baseline="0" dirty="0"/>
              <a:t> </a:t>
            </a:r>
            <a:r>
              <a:rPr lang="en-US" baseline="0" dirty="0" err="1"/>
              <a:t>tính</a:t>
            </a:r>
            <a:r>
              <a:rPr lang="en-US" baseline="0" dirty="0"/>
              <a:t> -&gt; </a:t>
            </a:r>
            <a:r>
              <a:rPr lang="en-US" baseline="0" dirty="0" err="1"/>
              <a:t>hiện</a:t>
            </a:r>
            <a:r>
              <a:rPr lang="en-US" baseline="0" dirty="0"/>
              <a:t> </a:t>
            </a:r>
            <a:r>
              <a:rPr lang="en-US" baseline="0" dirty="0" err="1"/>
              <a:t>đáp</a:t>
            </a:r>
            <a:r>
              <a:rPr lang="en-US" baseline="0" dirty="0"/>
              <a:t> </a:t>
            </a:r>
            <a:r>
              <a:rPr lang="en-US" baseline="0" dirty="0" err="1"/>
              <a:t>án</a:t>
            </a:r>
            <a:endParaRPr lang="en-US" dirty="0"/>
          </a:p>
        </p:txBody>
      </p:sp>
      <p:sp>
        <p:nvSpPr>
          <p:cNvPr id="4" name="Slide Number Placeholder 3"/>
          <p:cNvSpPr>
            <a:spLocks noGrp="1"/>
          </p:cNvSpPr>
          <p:nvPr>
            <p:ph type="sldNum" sz="quarter" idx="10"/>
          </p:nvPr>
        </p:nvSpPr>
        <p:spPr/>
        <p:txBody>
          <a:bodyPr/>
          <a:lstStyle/>
          <a:p>
            <a:fld id="{DEE66421-8304-4B7A-A8C6-7D61E28C45D9}" type="slidenum">
              <a:rPr lang="en-US" smtClean="0"/>
              <a:t>8</a:t>
            </a:fld>
            <a:endParaRPr lang="en-US"/>
          </a:p>
        </p:txBody>
      </p:sp>
    </p:spTree>
    <p:extLst>
      <p:ext uri="{BB962C8B-B14F-4D97-AF65-F5344CB8AC3E}">
        <p14:creationId xmlns:p14="http://schemas.microsoft.com/office/powerpoint/2010/main" val="2388730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Bấm</a:t>
            </a:r>
            <a:r>
              <a:rPr lang="en-US" baseline="0" dirty="0"/>
              <a:t> </a:t>
            </a:r>
            <a:r>
              <a:rPr lang="en-US" baseline="0" dirty="0" err="1"/>
              <a:t>vào</a:t>
            </a:r>
            <a:r>
              <a:rPr lang="en-US" baseline="0" dirty="0"/>
              <a:t> </a:t>
            </a:r>
            <a:r>
              <a:rPr lang="en-US" baseline="0" dirty="0" err="1"/>
              <a:t>phép</a:t>
            </a:r>
            <a:r>
              <a:rPr lang="en-US" baseline="0" dirty="0"/>
              <a:t> </a:t>
            </a:r>
            <a:r>
              <a:rPr lang="en-US" baseline="0" dirty="0" err="1"/>
              <a:t>tính</a:t>
            </a:r>
            <a:r>
              <a:rPr lang="en-US" baseline="0" dirty="0"/>
              <a:t> -&gt; </a:t>
            </a:r>
            <a:r>
              <a:rPr lang="en-US" baseline="0" dirty="0" err="1"/>
              <a:t>hiện</a:t>
            </a:r>
            <a:r>
              <a:rPr lang="en-US" baseline="0" dirty="0"/>
              <a:t> </a:t>
            </a:r>
            <a:r>
              <a:rPr lang="en-US" baseline="0" dirty="0" err="1"/>
              <a:t>đáp</a:t>
            </a:r>
            <a:r>
              <a:rPr lang="en-US" baseline="0" dirty="0"/>
              <a:t> </a:t>
            </a:r>
            <a:r>
              <a:rPr lang="en-US" baseline="0" dirty="0" err="1"/>
              <a:t>án</a:t>
            </a:r>
            <a:endParaRPr lang="en-US" dirty="0"/>
          </a:p>
        </p:txBody>
      </p:sp>
      <p:sp>
        <p:nvSpPr>
          <p:cNvPr id="4" name="Slide Number Placeholder 3"/>
          <p:cNvSpPr>
            <a:spLocks noGrp="1"/>
          </p:cNvSpPr>
          <p:nvPr>
            <p:ph type="sldNum" sz="quarter" idx="10"/>
          </p:nvPr>
        </p:nvSpPr>
        <p:spPr/>
        <p:txBody>
          <a:bodyPr/>
          <a:lstStyle/>
          <a:p>
            <a:fld id="{DEE66421-8304-4B7A-A8C6-7D61E28C45D9}" type="slidenum">
              <a:rPr lang="en-US" smtClean="0"/>
              <a:t>9</a:t>
            </a:fld>
            <a:endParaRPr lang="en-US"/>
          </a:p>
        </p:txBody>
      </p:sp>
    </p:spTree>
    <p:extLst>
      <p:ext uri="{BB962C8B-B14F-4D97-AF65-F5344CB8AC3E}">
        <p14:creationId xmlns:p14="http://schemas.microsoft.com/office/powerpoint/2010/main" val="388955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a:t>Click to edit Master title style</a:t>
            </a:r>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BC9CB3B-8787-432B-AA39-CBA38F825686}" type="datetimeFigureOut">
              <a:rPr lang="en-US" smtClean="0"/>
              <a:t>4/14/2022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BC12B-78F5-4B34-8C69-ECE13F132218}" type="slidenum">
              <a:rPr lang="en-US" smtClean="0"/>
              <a:t>‹#›</a:t>
            </a:fld>
            <a:endParaRPr lang="en-US"/>
          </a:p>
        </p:txBody>
      </p:sp>
    </p:spTree>
    <p:extLst>
      <p:ext uri="{BB962C8B-B14F-4D97-AF65-F5344CB8AC3E}">
        <p14:creationId xmlns:p14="http://schemas.microsoft.com/office/powerpoint/2010/main" val="3531569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C9CB3B-8787-432B-AA39-CBA38F825686}" type="datetimeFigureOut">
              <a:rPr lang="en-US" smtClean="0"/>
              <a:t>4/14/2022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BC12B-78F5-4B34-8C69-ECE13F132218}" type="slidenum">
              <a:rPr lang="en-US" smtClean="0"/>
              <a:t>‹#›</a:t>
            </a:fld>
            <a:endParaRPr lang="en-US"/>
          </a:p>
        </p:txBody>
      </p:sp>
    </p:spTree>
    <p:extLst>
      <p:ext uri="{BB962C8B-B14F-4D97-AF65-F5344CB8AC3E}">
        <p14:creationId xmlns:p14="http://schemas.microsoft.com/office/powerpoint/2010/main" val="2638063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28995" y="274639"/>
            <a:ext cx="3637994"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08678" y="274639"/>
            <a:ext cx="1071762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C9CB3B-8787-432B-AA39-CBA38F825686}" type="datetimeFigureOut">
              <a:rPr lang="en-US" smtClean="0"/>
              <a:t>4/14/2022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BC12B-78F5-4B34-8C69-ECE13F132218}" type="slidenum">
              <a:rPr lang="en-US" smtClean="0"/>
              <a:t>‹#›</a:t>
            </a:fld>
            <a:endParaRPr lang="en-US"/>
          </a:p>
        </p:txBody>
      </p:sp>
    </p:spTree>
    <p:extLst>
      <p:ext uri="{BB962C8B-B14F-4D97-AF65-F5344CB8AC3E}">
        <p14:creationId xmlns:p14="http://schemas.microsoft.com/office/powerpoint/2010/main" val="2315531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C9CB3B-8787-432B-AA39-CBA38F825686}" type="datetimeFigureOut">
              <a:rPr lang="en-US" smtClean="0"/>
              <a:t>4/14/2022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BC12B-78F5-4B34-8C69-ECE13F132218}" type="slidenum">
              <a:rPr lang="en-US" smtClean="0"/>
              <a:t>‹#›</a:t>
            </a:fld>
            <a:endParaRPr lang="en-US"/>
          </a:p>
        </p:txBody>
      </p:sp>
    </p:spTree>
    <p:extLst>
      <p:ext uri="{BB962C8B-B14F-4D97-AF65-F5344CB8AC3E}">
        <p14:creationId xmlns:p14="http://schemas.microsoft.com/office/powerpoint/2010/main" val="1565436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C9CB3B-8787-432B-AA39-CBA38F825686}" type="datetimeFigureOut">
              <a:rPr lang="en-US" smtClean="0"/>
              <a:t>4/14/2022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BC12B-78F5-4B34-8C69-ECE13F132218}" type="slidenum">
              <a:rPr lang="en-US" smtClean="0"/>
              <a:t>‹#›</a:t>
            </a:fld>
            <a:endParaRPr lang="en-US"/>
          </a:p>
        </p:txBody>
      </p:sp>
    </p:spTree>
    <p:extLst>
      <p:ext uri="{BB962C8B-B14F-4D97-AF65-F5344CB8AC3E}">
        <p14:creationId xmlns:p14="http://schemas.microsoft.com/office/powerpoint/2010/main" val="3332427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08678" y="1600201"/>
            <a:ext cx="717675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188126" y="1600201"/>
            <a:ext cx="71788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BC9CB3B-8787-432B-AA39-CBA38F825686}" type="datetimeFigureOut">
              <a:rPr lang="en-US" smtClean="0"/>
              <a:t>4/14/2022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BC12B-78F5-4B34-8C69-ECE13F132218}" type="slidenum">
              <a:rPr lang="en-US" smtClean="0"/>
              <a:t>‹#›</a:t>
            </a:fld>
            <a:endParaRPr lang="en-US"/>
          </a:p>
        </p:txBody>
      </p:sp>
    </p:spTree>
    <p:extLst>
      <p:ext uri="{BB962C8B-B14F-4D97-AF65-F5344CB8AC3E}">
        <p14:creationId xmlns:p14="http://schemas.microsoft.com/office/powerpoint/2010/main" val="2314344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8092" y="1535113"/>
            <a:ext cx="5373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8046" y="1535113"/>
            <a:ext cx="53757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8046" y="2174875"/>
            <a:ext cx="53757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BC9CB3B-8787-432B-AA39-CBA38F825686}" type="datetimeFigureOut">
              <a:rPr lang="en-US" smtClean="0"/>
              <a:t>4/14/2022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2BC12B-78F5-4B34-8C69-ECE13F132218}" type="slidenum">
              <a:rPr lang="en-US" smtClean="0"/>
              <a:t>‹#›</a:t>
            </a:fld>
            <a:endParaRPr lang="en-US"/>
          </a:p>
        </p:txBody>
      </p:sp>
    </p:spTree>
    <p:extLst>
      <p:ext uri="{BB962C8B-B14F-4D97-AF65-F5344CB8AC3E}">
        <p14:creationId xmlns:p14="http://schemas.microsoft.com/office/powerpoint/2010/main" val="2879469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BC9CB3B-8787-432B-AA39-CBA38F825686}" type="datetimeFigureOut">
              <a:rPr lang="en-US" smtClean="0"/>
              <a:t>4/14/2022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2BC12B-78F5-4B34-8C69-ECE13F132218}" type="slidenum">
              <a:rPr lang="en-US" smtClean="0"/>
              <a:t>‹#›</a:t>
            </a:fld>
            <a:endParaRPr lang="en-US"/>
          </a:p>
        </p:txBody>
      </p:sp>
    </p:spTree>
    <p:extLst>
      <p:ext uri="{BB962C8B-B14F-4D97-AF65-F5344CB8AC3E}">
        <p14:creationId xmlns:p14="http://schemas.microsoft.com/office/powerpoint/2010/main" val="565600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C9CB3B-8787-432B-AA39-CBA38F825686}" type="datetimeFigureOut">
              <a:rPr lang="en-US" smtClean="0"/>
              <a:t>4/14/2022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2BC12B-78F5-4B34-8C69-ECE13F132218}" type="slidenum">
              <a:rPr lang="en-US" smtClean="0"/>
              <a:t>‹#›</a:t>
            </a:fld>
            <a:endParaRPr lang="en-US"/>
          </a:p>
        </p:txBody>
      </p:sp>
    </p:spTree>
    <p:extLst>
      <p:ext uri="{BB962C8B-B14F-4D97-AF65-F5344CB8AC3E}">
        <p14:creationId xmlns:p14="http://schemas.microsoft.com/office/powerpoint/2010/main" val="39889022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3" y="273050"/>
            <a:ext cx="4001161"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54941" y="273051"/>
            <a:ext cx="679880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8093" y="1435101"/>
            <a:ext cx="400116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C9CB3B-8787-432B-AA39-CBA38F825686}" type="datetimeFigureOut">
              <a:rPr lang="en-US" smtClean="0"/>
              <a:t>4/14/2022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BC12B-78F5-4B34-8C69-ECE13F132218}" type="slidenum">
              <a:rPr lang="en-US" smtClean="0"/>
              <a:t>‹#›</a:t>
            </a:fld>
            <a:endParaRPr lang="en-US"/>
          </a:p>
        </p:txBody>
      </p:sp>
    </p:spTree>
    <p:extLst>
      <p:ext uri="{BB962C8B-B14F-4D97-AF65-F5344CB8AC3E}">
        <p14:creationId xmlns:p14="http://schemas.microsoft.com/office/powerpoint/2010/main" val="3520858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3805" y="612775"/>
            <a:ext cx="72971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3805" y="5367338"/>
            <a:ext cx="72971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C9CB3B-8787-432B-AA39-CBA38F825686}" type="datetimeFigureOut">
              <a:rPr lang="en-US" smtClean="0"/>
              <a:t>4/14/2022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BC12B-78F5-4B34-8C69-ECE13F132218}" type="slidenum">
              <a:rPr lang="en-US" smtClean="0"/>
              <a:t>‹#›</a:t>
            </a:fld>
            <a:endParaRPr lang="en-US"/>
          </a:p>
        </p:txBody>
      </p:sp>
    </p:spTree>
    <p:extLst>
      <p:ext uri="{BB962C8B-B14F-4D97-AF65-F5344CB8AC3E}">
        <p14:creationId xmlns:p14="http://schemas.microsoft.com/office/powerpoint/2010/main" val="2081515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8"/>
            <a:ext cx="10945654"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8092" y="1600201"/>
            <a:ext cx="10945654"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8092" y="6356351"/>
            <a:ext cx="283776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C9CB3B-8787-432B-AA39-CBA38F825686}" type="datetimeFigureOut">
              <a:rPr lang="en-US" smtClean="0"/>
              <a:t>4/14/2022</a:t>
            </a:fld>
            <a:endParaRPr lang="en-US"/>
          </a:p>
        </p:txBody>
      </p:sp>
      <p:sp>
        <p:nvSpPr>
          <p:cNvPr id="5" name="Footer Placeholder 4"/>
          <p:cNvSpPr>
            <a:spLocks noGrp="1"/>
          </p:cNvSpPr>
          <p:nvPr>
            <p:ph type="ftr" sz="quarter" idx="3"/>
          </p:nvPr>
        </p:nvSpPr>
        <p:spPr>
          <a:xfrm>
            <a:off x="4155295" y="6356351"/>
            <a:ext cx="385124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15984" y="6356351"/>
            <a:ext cx="28377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2BC12B-78F5-4B34-8C69-ECE13F132218}" type="slidenum">
              <a:rPr lang="en-US" smtClean="0"/>
              <a:t>‹#›</a:t>
            </a:fld>
            <a:endParaRPr lang="en-US"/>
          </a:p>
        </p:txBody>
      </p:sp>
    </p:spTree>
    <p:extLst>
      <p:ext uri="{BB962C8B-B14F-4D97-AF65-F5344CB8AC3E}">
        <p14:creationId xmlns:p14="http://schemas.microsoft.com/office/powerpoint/2010/main" val="3669992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13" Type="http://schemas.microsoft.com/office/2007/relationships/hdphoto" Target="../media/hdphoto4.wdp"/><Relationship Id="rId18" Type="http://schemas.openxmlformats.org/officeDocument/2006/relationships/image" Target="../media/image8.png"/><Relationship Id="rId3" Type="http://schemas.openxmlformats.org/officeDocument/2006/relationships/slideLayout" Target="../slideLayouts/slideLayout2.xml"/><Relationship Id="rId21" Type="http://schemas.microsoft.com/office/2007/relationships/hdphoto" Target="../media/hdphoto8.wdp"/><Relationship Id="rId7" Type="http://schemas.openxmlformats.org/officeDocument/2006/relationships/image" Target="../media/image2.png"/><Relationship Id="rId12" Type="http://schemas.openxmlformats.org/officeDocument/2006/relationships/image" Target="../media/image5.png"/><Relationship Id="rId17" Type="http://schemas.microsoft.com/office/2007/relationships/hdphoto" Target="../media/hdphoto6.wdp"/><Relationship Id="rId2" Type="http://schemas.openxmlformats.org/officeDocument/2006/relationships/audio" Target="../media/media1.mp3"/><Relationship Id="rId16" Type="http://schemas.openxmlformats.org/officeDocument/2006/relationships/image" Target="../media/image7.png"/><Relationship Id="rId20" Type="http://schemas.openxmlformats.org/officeDocument/2006/relationships/image" Target="../media/image9.png"/><Relationship Id="rId1" Type="http://schemas.microsoft.com/office/2007/relationships/media" Target="../media/media1.mp3"/><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jpeg"/><Relationship Id="rId15" Type="http://schemas.microsoft.com/office/2007/relationships/hdphoto" Target="../media/hdphoto5.wdp"/><Relationship Id="rId10" Type="http://schemas.openxmlformats.org/officeDocument/2006/relationships/image" Target="../media/image4.png"/><Relationship Id="rId19" Type="http://schemas.microsoft.com/office/2007/relationships/hdphoto" Target="../media/hdphoto7.wdp"/><Relationship Id="rId4" Type="http://schemas.openxmlformats.org/officeDocument/2006/relationships/audio" Target="../media/audio1.wav"/><Relationship Id="rId9" Type="http://schemas.openxmlformats.org/officeDocument/2006/relationships/image" Target="../media/image3.jpeg"/><Relationship Id="rId14" Type="http://schemas.openxmlformats.org/officeDocument/2006/relationships/image" Target="../media/image6.png"/><Relationship Id="rId22" Type="http://schemas.openxmlformats.org/officeDocument/2006/relationships/image" Target="../media/image10.png"/></Relationships>
</file>

<file path=ppt/slides/_rels/slide10.xml.rels><?xml version="1.0" encoding="UTF-8" standalone="yes"?>
<Relationships xmlns="http://schemas.openxmlformats.org/package/2006/relationships"><Relationship Id="rId8" Type="http://schemas.openxmlformats.org/officeDocument/2006/relationships/image" Target="../media/image100.png"/><Relationship Id="rId3" Type="http://schemas.microsoft.com/office/2007/relationships/hdphoto" Target="../media/hdphoto1.wdp"/><Relationship Id="rId7" Type="http://schemas.openxmlformats.org/officeDocument/2006/relationships/image" Target="../media/image99.pn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 Id="rId9" Type="http://schemas.openxmlformats.org/officeDocument/2006/relationships/image" Target="../media/image101.png"/></Relationships>
</file>

<file path=ppt/slides/_rels/slide11.xml.rels><?xml version="1.0" encoding="UTF-8" standalone="yes"?>
<Relationships xmlns="http://schemas.openxmlformats.org/package/2006/relationships"><Relationship Id="rId8" Type="http://schemas.microsoft.com/office/2007/relationships/hdphoto" Target="../media/hdphoto40.wdp"/><Relationship Id="rId13" Type="http://schemas.openxmlformats.org/officeDocument/2006/relationships/image" Target="../media/image104.png"/><Relationship Id="rId18" Type="http://schemas.openxmlformats.org/officeDocument/2006/relationships/image" Target="../media/image107.png"/><Relationship Id="rId3" Type="http://schemas.openxmlformats.org/officeDocument/2006/relationships/audio" Target="../media/audio4.wav"/><Relationship Id="rId21" Type="http://schemas.openxmlformats.org/officeDocument/2006/relationships/image" Target="../media/image110.png"/><Relationship Id="rId7" Type="http://schemas.openxmlformats.org/officeDocument/2006/relationships/image" Target="../media/image102.png"/><Relationship Id="rId12" Type="http://schemas.microsoft.com/office/2007/relationships/hdphoto" Target="../media/hdphoto41.wdp"/><Relationship Id="rId17" Type="http://schemas.openxmlformats.org/officeDocument/2006/relationships/image" Target="../media/image106.png"/><Relationship Id="rId2" Type="http://schemas.openxmlformats.org/officeDocument/2006/relationships/audio" Target="../media/audio1.wav"/><Relationship Id="rId16" Type="http://schemas.microsoft.com/office/2007/relationships/hdphoto" Target="../media/hdphoto43.wdp"/><Relationship Id="rId20" Type="http://schemas.openxmlformats.org/officeDocument/2006/relationships/image" Target="../media/image109.png"/><Relationship Id="rId1" Type="http://schemas.openxmlformats.org/officeDocument/2006/relationships/slideLayout" Target="../slideLayouts/slideLayout2.xml"/><Relationship Id="rId6" Type="http://schemas.microsoft.com/office/2007/relationships/hdphoto" Target="../media/hdphoto11.wdp"/><Relationship Id="rId11" Type="http://schemas.openxmlformats.org/officeDocument/2006/relationships/image" Target="../media/image103.png"/><Relationship Id="rId5" Type="http://schemas.openxmlformats.org/officeDocument/2006/relationships/image" Target="../media/image28.png"/><Relationship Id="rId15" Type="http://schemas.openxmlformats.org/officeDocument/2006/relationships/image" Target="../media/image105.png"/><Relationship Id="rId10" Type="http://schemas.microsoft.com/office/2007/relationships/hdphoto" Target="../media/hdphoto31.wdp"/><Relationship Id="rId19" Type="http://schemas.openxmlformats.org/officeDocument/2006/relationships/image" Target="../media/image108.png"/><Relationship Id="rId4" Type="http://schemas.openxmlformats.org/officeDocument/2006/relationships/image" Target="../media/image27.png"/><Relationship Id="rId9" Type="http://schemas.openxmlformats.org/officeDocument/2006/relationships/image" Target="../media/image74.png"/><Relationship Id="rId14" Type="http://schemas.microsoft.com/office/2007/relationships/hdphoto" Target="../media/hdphoto42.wdp"/><Relationship Id="rId22" Type="http://schemas.openxmlformats.org/officeDocument/2006/relationships/image" Target="../media/image111.png"/></Relationships>
</file>

<file path=ppt/slides/_rels/slide12.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audio" Target="../media/audio1.wav"/><Relationship Id="rId5" Type="http://schemas.microsoft.com/office/2007/relationships/hdphoto" Target="../media/hdphoto44.wdp"/><Relationship Id="rId4" Type="http://schemas.openxmlformats.org/officeDocument/2006/relationships/image" Target="../media/image113.png"/></Relationships>
</file>

<file path=ppt/slides/_rels/slide13.xml.rels><?xml version="1.0" encoding="UTF-8" standalone="yes"?>
<Relationships xmlns="http://schemas.openxmlformats.org/package/2006/relationships"><Relationship Id="rId8" Type="http://schemas.openxmlformats.org/officeDocument/2006/relationships/image" Target="../media/image14.png"/><Relationship Id="rId13" Type="http://schemas.microsoft.com/office/2007/relationships/hdphoto" Target="../media/hdphoto46.wdp"/><Relationship Id="rId18" Type="http://schemas.openxmlformats.org/officeDocument/2006/relationships/image" Target="../media/image120.png"/><Relationship Id="rId3" Type="http://schemas.openxmlformats.org/officeDocument/2006/relationships/slideLayout" Target="../slideLayouts/slideLayout2.xml"/><Relationship Id="rId21" Type="http://schemas.microsoft.com/office/2007/relationships/hdphoto" Target="../media/hdphoto50.wdp"/><Relationship Id="rId7" Type="http://schemas.microsoft.com/office/2007/relationships/hdphoto" Target="../media/hdphoto9.wdp"/><Relationship Id="rId12" Type="http://schemas.openxmlformats.org/officeDocument/2006/relationships/image" Target="../media/image117.png"/><Relationship Id="rId17" Type="http://schemas.microsoft.com/office/2007/relationships/hdphoto" Target="../media/hdphoto48.wdp"/><Relationship Id="rId2" Type="http://schemas.openxmlformats.org/officeDocument/2006/relationships/audio" Target="../media/media2.mp3"/><Relationship Id="rId16" Type="http://schemas.openxmlformats.org/officeDocument/2006/relationships/image" Target="../media/image119.png"/><Relationship Id="rId20" Type="http://schemas.openxmlformats.org/officeDocument/2006/relationships/image" Target="../media/image121.png"/><Relationship Id="rId1" Type="http://schemas.microsoft.com/office/2007/relationships/media" Target="../media/media2.mp3"/><Relationship Id="rId6" Type="http://schemas.openxmlformats.org/officeDocument/2006/relationships/image" Target="../media/image13.png"/><Relationship Id="rId11" Type="http://schemas.microsoft.com/office/2007/relationships/hdphoto" Target="../media/hdphoto45.wdp"/><Relationship Id="rId24" Type="http://schemas.openxmlformats.org/officeDocument/2006/relationships/image" Target="../media/image10.png"/><Relationship Id="rId5" Type="http://schemas.openxmlformats.org/officeDocument/2006/relationships/image" Target="../media/image115.emf"/><Relationship Id="rId15" Type="http://schemas.microsoft.com/office/2007/relationships/hdphoto" Target="../media/hdphoto47.wdp"/><Relationship Id="rId23" Type="http://schemas.microsoft.com/office/2007/relationships/hdphoto" Target="../media/hdphoto51.wdp"/><Relationship Id="rId10" Type="http://schemas.openxmlformats.org/officeDocument/2006/relationships/image" Target="../media/image116.png"/><Relationship Id="rId19" Type="http://schemas.microsoft.com/office/2007/relationships/hdphoto" Target="../media/hdphoto49.wdp"/><Relationship Id="rId4" Type="http://schemas.openxmlformats.org/officeDocument/2006/relationships/image" Target="../media/image114.png"/><Relationship Id="rId9" Type="http://schemas.openxmlformats.org/officeDocument/2006/relationships/image" Target="../media/image3.jpeg"/><Relationship Id="rId14" Type="http://schemas.openxmlformats.org/officeDocument/2006/relationships/image" Target="../media/image118.png"/><Relationship Id="rId22" Type="http://schemas.openxmlformats.org/officeDocument/2006/relationships/image" Target="../media/image122.png"/></Relationships>
</file>

<file path=ppt/slides/_rels/slide14.xml.rels><?xml version="1.0" encoding="UTF-8" standalone="yes"?>
<Relationships xmlns="http://schemas.openxmlformats.org/package/2006/relationships"><Relationship Id="rId8" Type="http://schemas.openxmlformats.org/officeDocument/2006/relationships/audio" Target="../media/audio3.wav"/><Relationship Id="rId3" Type="http://schemas.openxmlformats.org/officeDocument/2006/relationships/audio" Target="../media/audio3.wav"/><Relationship Id="rId7" Type="http://schemas.openxmlformats.org/officeDocument/2006/relationships/audio" Target="../media/audio2.wav"/><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15.png"/><Relationship Id="rId5" Type="http://schemas.microsoft.com/office/2007/relationships/hdphoto" Target="../media/hdphoto1.wdp"/><Relationship Id="rId4"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4.png"/><Relationship Id="rId2" Type="http://schemas.openxmlformats.org/officeDocument/2006/relationships/image" Target="../media/image11.jpeg"/><Relationship Id="rId1" Type="http://schemas.openxmlformats.org/officeDocument/2006/relationships/slideLayout" Target="../slideLayouts/slideLayout1.xml"/><Relationship Id="rId6" Type="http://schemas.microsoft.com/office/2007/relationships/hdphoto" Target="../media/hdphoto9.wdp"/><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4.png"/><Relationship Id="rId2" Type="http://schemas.openxmlformats.org/officeDocument/2006/relationships/image" Target="../media/image11.jpeg"/><Relationship Id="rId1" Type="http://schemas.openxmlformats.org/officeDocument/2006/relationships/slideLayout" Target="../slideLayouts/slideLayout1.xml"/><Relationship Id="rId6" Type="http://schemas.microsoft.com/office/2007/relationships/hdphoto" Target="../media/hdphoto9.wdp"/><Relationship Id="rId5" Type="http://schemas.openxmlformats.org/officeDocument/2006/relationships/image" Target="../media/image13.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audio" Target="../media/audio3.wav"/><Relationship Id="rId7" Type="http://schemas.openxmlformats.org/officeDocument/2006/relationships/image" Target="../media/image16.png"/><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image" Target="../media/image15.png"/><Relationship Id="rId5" Type="http://schemas.microsoft.com/office/2007/relationships/hdphoto" Target="../media/hdphoto1.wdp"/><Relationship Id="rId10" Type="http://schemas.openxmlformats.org/officeDocument/2006/relationships/audio" Target="../media/audio3.wav"/><Relationship Id="rId4" Type="http://schemas.openxmlformats.org/officeDocument/2006/relationships/image" Target="../media/image1.jpeg"/><Relationship Id="rId9" Type="http://schemas.openxmlformats.org/officeDocument/2006/relationships/audio" Target="../media/audio2.wav"/></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microsoft.com/office/2007/relationships/hdphoto" Target="../media/hdphoto1.wdp"/><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5.xml.rels><?xml version="1.0" encoding="UTF-8" standalone="yes"?>
<Relationships xmlns="http://schemas.openxmlformats.org/package/2006/relationships"><Relationship Id="rId8" Type="http://schemas.openxmlformats.org/officeDocument/2006/relationships/image" Target="../media/image29.png"/><Relationship Id="rId13" Type="http://schemas.microsoft.com/office/2007/relationships/hdphoto" Target="../media/hdphoto13.wdp"/><Relationship Id="rId18" Type="http://schemas.openxmlformats.org/officeDocument/2006/relationships/image" Target="../media/image36.png"/><Relationship Id="rId3" Type="http://schemas.openxmlformats.org/officeDocument/2006/relationships/audio" Target="../media/audio1.wav"/><Relationship Id="rId21" Type="http://schemas.openxmlformats.org/officeDocument/2006/relationships/image" Target="../media/image39.png"/><Relationship Id="rId7" Type="http://schemas.microsoft.com/office/2007/relationships/hdphoto" Target="../media/hdphoto11.wdp"/><Relationship Id="rId12" Type="http://schemas.openxmlformats.org/officeDocument/2006/relationships/image" Target="../media/image32.png"/><Relationship Id="rId17" Type="http://schemas.openxmlformats.org/officeDocument/2006/relationships/image" Target="../media/image35.png"/><Relationship Id="rId25" Type="http://schemas.microsoft.com/office/2007/relationships/hdphoto" Target="../media/hdphoto16.wdp"/><Relationship Id="rId2" Type="http://schemas.openxmlformats.org/officeDocument/2006/relationships/notesSlide" Target="../notesSlides/notesSlide1.xml"/><Relationship Id="rId16" Type="http://schemas.openxmlformats.org/officeDocument/2006/relationships/image" Target="../media/image34.png"/><Relationship Id="rId20"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28.png"/><Relationship Id="rId11" Type="http://schemas.openxmlformats.org/officeDocument/2006/relationships/image" Target="../media/image31.png"/><Relationship Id="rId24" Type="http://schemas.openxmlformats.org/officeDocument/2006/relationships/image" Target="../media/image41.png"/><Relationship Id="rId5" Type="http://schemas.openxmlformats.org/officeDocument/2006/relationships/image" Target="../media/image27.png"/><Relationship Id="rId15" Type="http://schemas.microsoft.com/office/2007/relationships/hdphoto" Target="../media/hdphoto14.wdp"/><Relationship Id="rId23" Type="http://schemas.openxmlformats.org/officeDocument/2006/relationships/image" Target="../media/image40.png"/><Relationship Id="rId10" Type="http://schemas.openxmlformats.org/officeDocument/2006/relationships/image" Target="../media/image30.png"/><Relationship Id="rId19" Type="http://schemas.openxmlformats.org/officeDocument/2006/relationships/image" Target="../media/image37.png"/><Relationship Id="rId4" Type="http://schemas.openxmlformats.org/officeDocument/2006/relationships/audio" Target="../media/audio4.wav"/><Relationship Id="rId9" Type="http://schemas.microsoft.com/office/2007/relationships/hdphoto" Target="../media/hdphoto12.wdp"/><Relationship Id="rId14" Type="http://schemas.openxmlformats.org/officeDocument/2006/relationships/image" Target="../media/image33.png"/><Relationship Id="rId22" Type="http://schemas.microsoft.com/office/2007/relationships/hdphoto" Target="../media/hdphoto15.wdp"/></Relationships>
</file>

<file path=ppt/slides/_rels/slide6.xml.rels><?xml version="1.0" encoding="UTF-8" standalone="yes"?>
<Relationships xmlns="http://schemas.openxmlformats.org/package/2006/relationships"><Relationship Id="rId13" Type="http://schemas.microsoft.com/office/2007/relationships/hdphoto" Target="../media/hdphoto19.wdp"/><Relationship Id="rId18" Type="http://schemas.openxmlformats.org/officeDocument/2006/relationships/image" Target="../media/image39.png"/><Relationship Id="rId26" Type="http://schemas.openxmlformats.org/officeDocument/2006/relationships/image" Target="../media/image50.png"/><Relationship Id="rId3" Type="http://schemas.openxmlformats.org/officeDocument/2006/relationships/audio" Target="../media/audio1.wav"/><Relationship Id="rId21" Type="http://schemas.microsoft.com/office/2007/relationships/hdphoto" Target="../media/hdphoto22.wdp"/><Relationship Id="rId7" Type="http://schemas.microsoft.com/office/2007/relationships/hdphoto" Target="../media/hdphoto17.wdp"/><Relationship Id="rId12" Type="http://schemas.openxmlformats.org/officeDocument/2006/relationships/image" Target="../media/image44.png"/><Relationship Id="rId17" Type="http://schemas.microsoft.com/office/2007/relationships/hdphoto" Target="../media/hdphoto21.wdp"/><Relationship Id="rId25" Type="http://schemas.microsoft.com/office/2007/relationships/hdphoto" Target="../media/hdphoto24.wdp"/><Relationship Id="rId33" Type="http://schemas.microsoft.com/office/2007/relationships/hdphoto" Target="../media/hdphoto25.wdp"/><Relationship Id="rId2" Type="http://schemas.openxmlformats.org/officeDocument/2006/relationships/notesSlide" Target="../notesSlides/notesSlide2.xml"/><Relationship Id="rId16" Type="http://schemas.openxmlformats.org/officeDocument/2006/relationships/image" Target="../media/image46.png"/><Relationship Id="rId20" Type="http://schemas.openxmlformats.org/officeDocument/2006/relationships/image" Target="../media/image47.png"/><Relationship Id="rId29"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image" Target="../media/image42.png"/><Relationship Id="rId11" Type="http://schemas.microsoft.com/office/2007/relationships/hdphoto" Target="../media/hdphoto11.wdp"/><Relationship Id="rId24" Type="http://schemas.openxmlformats.org/officeDocument/2006/relationships/image" Target="../media/image49.png"/><Relationship Id="rId32" Type="http://schemas.openxmlformats.org/officeDocument/2006/relationships/image" Target="../media/image56.png"/><Relationship Id="rId5" Type="http://schemas.openxmlformats.org/officeDocument/2006/relationships/image" Target="../media/image27.png"/><Relationship Id="rId15" Type="http://schemas.microsoft.com/office/2007/relationships/hdphoto" Target="../media/hdphoto20.wdp"/><Relationship Id="rId23" Type="http://schemas.microsoft.com/office/2007/relationships/hdphoto" Target="../media/hdphoto23.wdp"/><Relationship Id="rId28" Type="http://schemas.openxmlformats.org/officeDocument/2006/relationships/image" Target="../media/image52.png"/><Relationship Id="rId10" Type="http://schemas.openxmlformats.org/officeDocument/2006/relationships/image" Target="../media/image28.png"/><Relationship Id="rId19" Type="http://schemas.microsoft.com/office/2007/relationships/hdphoto" Target="../media/hdphoto15.wdp"/><Relationship Id="rId31" Type="http://schemas.openxmlformats.org/officeDocument/2006/relationships/image" Target="../media/image55.png"/><Relationship Id="rId4" Type="http://schemas.openxmlformats.org/officeDocument/2006/relationships/audio" Target="../media/audio4.wav"/><Relationship Id="rId9" Type="http://schemas.microsoft.com/office/2007/relationships/hdphoto" Target="../media/hdphoto18.wdp"/><Relationship Id="rId14" Type="http://schemas.openxmlformats.org/officeDocument/2006/relationships/image" Target="../media/image45.png"/><Relationship Id="rId22" Type="http://schemas.openxmlformats.org/officeDocument/2006/relationships/image" Target="../media/image48.png"/><Relationship Id="rId27" Type="http://schemas.openxmlformats.org/officeDocument/2006/relationships/image" Target="../media/image51.png"/><Relationship Id="rId30" Type="http://schemas.openxmlformats.org/officeDocument/2006/relationships/image" Target="../media/image54.png"/><Relationship Id="rId8" Type="http://schemas.openxmlformats.org/officeDocument/2006/relationships/image" Target="../media/image43.png"/></Relationships>
</file>

<file path=ppt/slides/_rels/slide7.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png"/><Relationship Id="rId3" Type="http://schemas.microsoft.com/office/2007/relationships/hdphoto" Target="../media/hdphoto1.wdp"/><Relationship Id="rId7" Type="http://schemas.openxmlformats.org/officeDocument/2006/relationships/image" Target="../media/image60.png"/><Relationship Id="rId12" Type="http://schemas.openxmlformats.org/officeDocument/2006/relationships/image" Target="../media/image65.pn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59.png"/><Relationship Id="rId11" Type="http://schemas.openxmlformats.org/officeDocument/2006/relationships/image" Target="../media/image64.png"/><Relationship Id="rId5" Type="http://schemas.openxmlformats.org/officeDocument/2006/relationships/image" Target="../media/image58.png"/><Relationship Id="rId15" Type="http://schemas.openxmlformats.org/officeDocument/2006/relationships/image" Target="../media/image68.pn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png"/><Relationship Id="rId14" Type="http://schemas.openxmlformats.org/officeDocument/2006/relationships/image" Target="../media/image67.png"/></Relationships>
</file>

<file path=ppt/slides/_rels/slide8.xml.rels><?xml version="1.0" encoding="UTF-8" standalone="yes"?>
<Relationships xmlns="http://schemas.openxmlformats.org/package/2006/relationships"><Relationship Id="rId8" Type="http://schemas.openxmlformats.org/officeDocument/2006/relationships/image" Target="../media/image70.png"/><Relationship Id="rId13" Type="http://schemas.microsoft.com/office/2007/relationships/hdphoto" Target="../media/hdphoto29.wdp"/><Relationship Id="rId18" Type="http://schemas.openxmlformats.org/officeDocument/2006/relationships/image" Target="../media/image28.png"/><Relationship Id="rId26" Type="http://schemas.openxmlformats.org/officeDocument/2006/relationships/image" Target="../media/image78.png"/><Relationship Id="rId3" Type="http://schemas.openxmlformats.org/officeDocument/2006/relationships/audio" Target="../media/audio1.wav"/><Relationship Id="rId21" Type="http://schemas.microsoft.com/office/2007/relationships/hdphoto" Target="../media/hdphoto32.wdp"/><Relationship Id="rId7" Type="http://schemas.microsoft.com/office/2007/relationships/hdphoto" Target="../media/hdphoto26.wdp"/><Relationship Id="rId12" Type="http://schemas.openxmlformats.org/officeDocument/2006/relationships/image" Target="../media/image72.png"/><Relationship Id="rId17" Type="http://schemas.microsoft.com/office/2007/relationships/hdphoto" Target="../media/hdphoto31.wdp"/><Relationship Id="rId25" Type="http://schemas.openxmlformats.org/officeDocument/2006/relationships/image" Target="../media/image77.png"/><Relationship Id="rId2" Type="http://schemas.openxmlformats.org/officeDocument/2006/relationships/notesSlide" Target="../notesSlides/notesSlide3.xml"/><Relationship Id="rId16" Type="http://schemas.openxmlformats.org/officeDocument/2006/relationships/image" Target="../media/image74.png"/><Relationship Id="rId20" Type="http://schemas.openxmlformats.org/officeDocument/2006/relationships/image" Target="../media/image75.png"/><Relationship Id="rId29" Type="http://schemas.openxmlformats.org/officeDocument/2006/relationships/image" Target="../media/image81.png"/><Relationship Id="rId1" Type="http://schemas.openxmlformats.org/officeDocument/2006/relationships/slideLayout" Target="../slideLayouts/slideLayout2.xml"/><Relationship Id="rId6" Type="http://schemas.openxmlformats.org/officeDocument/2006/relationships/image" Target="../media/image69.png"/><Relationship Id="rId11" Type="http://schemas.microsoft.com/office/2007/relationships/hdphoto" Target="../media/hdphoto28.wdp"/><Relationship Id="rId24" Type="http://schemas.openxmlformats.org/officeDocument/2006/relationships/image" Target="../media/image76.png"/><Relationship Id="rId5" Type="http://schemas.openxmlformats.org/officeDocument/2006/relationships/image" Target="../media/image27.png"/><Relationship Id="rId15" Type="http://schemas.microsoft.com/office/2007/relationships/hdphoto" Target="../media/hdphoto30.wdp"/><Relationship Id="rId23" Type="http://schemas.microsoft.com/office/2007/relationships/hdphoto" Target="../media/hdphoto5.wdp"/><Relationship Id="rId28" Type="http://schemas.openxmlformats.org/officeDocument/2006/relationships/image" Target="../media/image80.png"/><Relationship Id="rId10" Type="http://schemas.openxmlformats.org/officeDocument/2006/relationships/image" Target="../media/image71.png"/><Relationship Id="rId19" Type="http://schemas.microsoft.com/office/2007/relationships/hdphoto" Target="../media/hdphoto11.wdp"/><Relationship Id="rId4" Type="http://schemas.openxmlformats.org/officeDocument/2006/relationships/audio" Target="../media/audio4.wav"/><Relationship Id="rId9" Type="http://schemas.microsoft.com/office/2007/relationships/hdphoto" Target="../media/hdphoto27.wdp"/><Relationship Id="rId14" Type="http://schemas.openxmlformats.org/officeDocument/2006/relationships/image" Target="../media/image73.png"/><Relationship Id="rId22" Type="http://schemas.openxmlformats.org/officeDocument/2006/relationships/image" Target="../media/image6.png"/><Relationship Id="rId27" Type="http://schemas.openxmlformats.org/officeDocument/2006/relationships/image" Target="../media/image79.png"/></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13" Type="http://schemas.microsoft.com/office/2007/relationships/hdphoto" Target="../media/hdphoto35.wdp"/><Relationship Id="rId18" Type="http://schemas.openxmlformats.org/officeDocument/2006/relationships/image" Target="../media/image87.png"/><Relationship Id="rId26" Type="http://schemas.openxmlformats.org/officeDocument/2006/relationships/image" Target="../media/image89.png"/><Relationship Id="rId3" Type="http://schemas.openxmlformats.org/officeDocument/2006/relationships/audio" Target="../media/audio1.wav"/><Relationship Id="rId21" Type="http://schemas.microsoft.com/office/2007/relationships/hdphoto" Target="../media/hdphoto31.wdp"/><Relationship Id="rId7" Type="http://schemas.microsoft.com/office/2007/relationships/hdphoto" Target="../media/hdphoto33.wdp"/><Relationship Id="rId12" Type="http://schemas.openxmlformats.org/officeDocument/2006/relationships/image" Target="../media/image84.png"/><Relationship Id="rId17" Type="http://schemas.microsoft.com/office/2007/relationships/hdphoto" Target="../media/hdphoto37.wdp"/><Relationship Id="rId25" Type="http://schemas.microsoft.com/office/2007/relationships/hdphoto" Target="../media/hdphoto39.wdp"/><Relationship Id="rId2" Type="http://schemas.openxmlformats.org/officeDocument/2006/relationships/notesSlide" Target="../notesSlides/notesSlide4.xml"/><Relationship Id="rId16" Type="http://schemas.openxmlformats.org/officeDocument/2006/relationships/image" Target="../media/image86.png"/><Relationship Id="rId20" Type="http://schemas.openxmlformats.org/officeDocument/2006/relationships/image" Target="../media/image74.png"/><Relationship Id="rId29" Type="http://schemas.openxmlformats.org/officeDocument/2006/relationships/image" Target="../media/image92.png"/><Relationship Id="rId1" Type="http://schemas.openxmlformats.org/officeDocument/2006/relationships/slideLayout" Target="../slideLayouts/slideLayout2.xml"/><Relationship Id="rId6" Type="http://schemas.openxmlformats.org/officeDocument/2006/relationships/image" Target="../media/image82.png"/><Relationship Id="rId11" Type="http://schemas.microsoft.com/office/2007/relationships/hdphoto" Target="../media/hdphoto34.wdp"/><Relationship Id="rId24" Type="http://schemas.openxmlformats.org/officeDocument/2006/relationships/image" Target="../media/image88.png"/><Relationship Id="rId32" Type="http://schemas.openxmlformats.org/officeDocument/2006/relationships/image" Target="../media/image95.png"/><Relationship Id="rId5" Type="http://schemas.openxmlformats.org/officeDocument/2006/relationships/image" Target="../media/image27.png"/><Relationship Id="rId15" Type="http://schemas.microsoft.com/office/2007/relationships/hdphoto" Target="../media/hdphoto36.wdp"/><Relationship Id="rId23" Type="http://schemas.microsoft.com/office/2007/relationships/hdphoto" Target="../media/hdphoto25.wdp"/><Relationship Id="rId28" Type="http://schemas.openxmlformats.org/officeDocument/2006/relationships/image" Target="../media/image91.png"/><Relationship Id="rId10" Type="http://schemas.openxmlformats.org/officeDocument/2006/relationships/image" Target="../media/image83.png"/><Relationship Id="rId19" Type="http://schemas.microsoft.com/office/2007/relationships/hdphoto" Target="../media/hdphoto38.wdp"/><Relationship Id="rId31" Type="http://schemas.openxmlformats.org/officeDocument/2006/relationships/image" Target="../media/image94.png"/><Relationship Id="rId4" Type="http://schemas.openxmlformats.org/officeDocument/2006/relationships/audio" Target="../media/audio4.wav"/><Relationship Id="rId9" Type="http://schemas.microsoft.com/office/2007/relationships/hdphoto" Target="../media/hdphoto11.wdp"/><Relationship Id="rId14" Type="http://schemas.openxmlformats.org/officeDocument/2006/relationships/image" Target="../media/image85.png"/><Relationship Id="rId22" Type="http://schemas.openxmlformats.org/officeDocument/2006/relationships/image" Target="../media/image56.png"/><Relationship Id="rId27" Type="http://schemas.openxmlformats.org/officeDocument/2006/relationships/image" Target="../media/image90.png"/><Relationship Id="rId30" Type="http://schemas.openxmlformats.org/officeDocument/2006/relationships/image" Target="../media/image9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descr="Free Vector | Cartoon fastfood with self kiosk background"/>
          <p:cNvPicPr>
            <a:picLocks noChangeAspect="1" noChangeArrowheads="1"/>
          </p:cNvPicPr>
          <p:nvPr/>
        </p:nvPicPr>
        <p:blipFill rotWithShape="1">
          <a:blip r:embed="rId5">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rcRect l="11221"/>
          <a:stretch/>
        </p:blipFill>
        <p:spPr bwMode="auto">
          <a:xfrm>
            <a:off x="0" y="0"/>
            <a:ext cx="1217691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te chef girl smiling in uniform mascot gesturing ok sign cartoon art  illustration 2335552 Vector Art at Vecteezy"/>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2865" b="95833" l="10000" r="90000">
                        <a14:backgroundMark x1="23646" y1="58464" x2="23646" y2="58464"/>
                        <a14:backgroundMark x1="24219" y1="45443" x2="43958" y2="75651"/>
                        <a14:backgroundMark x1="71094" y1="24544" x2="72604" y2="69336"/>
                        <a14:backgroundMark x1="37969" y1="50651" x2="37969" y2="50651"/>
                      </a14:backgroundRemoval>
                    </a14:imgEffect>
                  </a14:imgLayer>
                </a14:imgProps>
              </a:ext>
              <a:ext uri="{28A0092B-C50C-407E-A947-70E740481C1C}">
                <a14:useLocalDpi xmlns:a14="http://schemas.microsoft.com/office/drawing/2010/main" val="0"/>
              </a:ext>
            </a:extLst>
          </a:blip>
          <a:srcRect l="23906" t="2321" r="26288" b="6900"/>
          <a:stretch/>
        </p:blipFill>
        <p:spPr bwMode="auto">
          <a:xfrm>
            <a:off x="61119" y="2971800"/>
            <a:ext cx="2576311" cy="3756589"/>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p:cNvGrpSpPr/>
          <p:nvPr/>
        </p:nvGrpSpPr>
        <p:grpSpPr>
          <a:xfrm>
            <a:off x="7343363" y="484406"/>
            <a:ext cx="4376356" cy="5680642"/>
            <a:chOff x="7166434" y="484406"/>
            <a:chExt cx="4376356" cy="5680642"/>
          </a:xfrm>
        </p:grpSpPr>
        <p:pic>
          <p:nvPicPr>
            <p:cNvPr id="25" name="Picture 12" descr="Gastronomía Postre Baguette Bocanadas | Food background wallpapers, Gourmet  desserts, Cake wallpaper"/>
            <p:cNvPicPr>
              <a:picLocks noChangeAspect="1" noChangeArrowheads="1"/>
            </p:cNvPicPr>
            <p:nvPr/>
          </p:nvPicPr>
          <p:blipFill>
            <a:blip r:embed="rId9">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166434" y="484406"/>
              <a:ext cx="4376356" cy="5680642"/>
            </a:xfrm>
            <a:prstGeom prst="roundRect">
              <a:avLst>
                <a:gd name="adj" fmla="val 6987"/>
              </a:avLst>
            </a:prstGeom>
            <a:noFill/>
            <a:ln>
              <a:solidFill>
                <a:srgbClr val="FF7C80"/>
              </a:solidFill>
            </a:ln>
            <a:extLst>
              <a:ext uri="{909E8E84-426E-40DD-AFC4-6F175D3DCCD1}">
                <a14:hiddenFill xmlns:a14="http://schemas.microsoft.com/office/drawing/2010/main">
                  <a:solidFill>
                    <a:srgbClr val="FFFFFF"/>
                  </a:solidFill>
                </a14:hiddenFill>
              </a:ext>
            </a:extLst>
          </p:spPr>
        </p:pic>
        <p:pic>
          <p:nvPicPr>
            <p:cNvPr id="7180" name="Picture 12" descr="Gastronomía Postre Baguette Bocanadas | Food background wallpapers, Gourmet  desserts, Cake wallpape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18832" y="678650"/>
              <a:ext cx="4071557" cy="5285004"/>
            </a:xfrm>
            <a:prstGeom prst="roundRect">
              <a:avLst>
                <a:gd name="adj" fmla="val 6987"/>
              </a:avLst>
            </a:prstGeom>
            <a:noFill/>
            <a:ln>
              <a:solidFill>
                <a:srgbClr val="FF7C80"/>
              </a:solidFill>
            </a:ln>
            <a:extLst>
              <a:ext uri="{909E8E84-426E-40DD-AFC4-6F175D3DCCD1}">
                <a14:hiddenFill xmlns:a14="http://schemas.microsoft.com/office/drawing/2010/main">
                  <a:solidFill>
                    <a:srgbClr val="FFFFFF"/>
                  </a:solidFill>
                </a14:hiddenFill>
              </a:ext>
            </a:extLst>
          </p:spPr>
        </p:pic>
        <p:pic>
          <p:nvPicPr>
            <p:cNvPr id="15" name="Picture 18" descr="Hình ảnh Chân Gà Chiên Trang Trí Phim Hoạt Hình Minh Họa, Gà Rán, Chân Gà  Chiên, Đồ ăn Nhẹ miễn phí tải tập tin PNG PSDComment và Vecto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10000" b="90000" l="7344" r="95156"/>
                      </a14:imgEffect>
                      <a14:imgEffect>
                        <a14:colorTemperature colorTemp="11200"/>
                      </a14:imgEffect>
                    </a14:imgLayer>
                  </a14:imgProps>
                </a:ext>
                <a:ext uri="{28A0092B-C50C-407E-A947-70E740481C1C}">
                  <a14:useLocalDpi xmlns:a14="http://schemas.microsoft.com/office/drawing/2010/main" val="0"/>
                </a:ext>
              </a:extLst>
            </a:blip>
            <a:srcRect t="23307" b="21303"/>
            <a:stretch/>
          </p:blipFill>
          <p:spPr bwMode="auto">
            <a:xfrm>
              <a:off x="9496473" y="1822621"/>
              <a:ext cx="1531475" cy="84829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4" descr="Pizza Background"/>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1632" b="89977" l="9938" r="89938"/>
                      </a14:imgEffect>
                    </a14:imgLayer>
                  </a14:imgProps>
                </a:ext>
                <a:ext uri="{28A0092B-C50C-407E-A947-70E740481C1C}">
                  <a14:useLocalDpi xmlns:a14="http://schemas.microsoft.com/office/drawing/2010/main" val="0"/>
                </a:ext>
              </a:extLst>
            </a:blip>
            <a:srcRect/>
            <a:stretch>
              <a:fillRect/>
            </a:stretch>
          </p:blipFill>
          <p:spPr bwMode="auto">
            <a:xfrm>
              <a:off x="9300962" y="4806302"/>
              <a:ext cx="1770095" cy="642693"/>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p:cNvGrpSpPr/>
            <p:nvPr/>
          </p:nvGrpSpPr>
          <p:grpSpPr>
            <a:xfrm>
              <a:off x="9805010" y="3399185"/>
              <a:ext cx="1125371" cy="841195"/>
              <a:chOff x="2538853" y="5268654"/>
              <a:chExt cx="1125371" cy="841195"/>
            </a:xfrm>
          </p:grpSpPr>
          <p:pic>
            <p:nvPicPr>
              <p:cNvPr id="18" name="Picture 2" descr="Vector Kimbap | Food illustration art, Kimbap, Artsy illustration"/>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10000" b="90000" l="10000" r="90000">
                            <a14:foregroundMark x1="24547" y1="26847" x2="41046" y2="31034"/>
                            <a14:foregroundMark x1="46479" y1="48522" x2="45070" y2="66010"/>
                            <a14:foregroundMark x1="58753" y1="23645" x2="74648" y2="37438"/>
                            <a14:foregroundMark x1="76660" y1="57143" x2="62374" y2="62808"/>
                            <a14:foregroundMark x1="58149" y1="59606" x2="58149" y2="59606"/>
                            <a14:foregroundMark x1="61368" y1="61823" x2="61368" y2="61823"/>
                            <a14:foregroundMark x1="57143" y1="61576" x2="60362" y2="64778"/>
                            <a14:foregroundMark x1="72435" y1="63547" x2="72435" y2="63547"/>
                            <a14:foregroundMark x1="65996" y1="64286" x2="65996" y2="64286"/>
                            <a14:foregroundMark x1="63783" y1="64286" x2="63783" y2="64286"/>
                            <a14:foregroundMark x1="74044" y1="64039" x2="74044" y2="64039"/>
                          </a14:backgroundRemoval>
                        </a14:imgEffect>
                      </a14:imgLayer>
                    </a14:imgProps>
                  </a:ext>
                  <a:ext uri="{28A0092B-C50C-407E-A947-70E740481C1C}">
                    <a14:useLocalDpi xmlns:a14="http://schemas.microsoft.com/office/drawing/2010/main" val="0"/>
                  </a:ext>
                </a:extLst>
              </a:blip>
              <a:srcRect l="7922" t="10563" r="10518" b="24974"/>
              <a:stretch/>
            </p:blipFill>
            <p:spPr bwMode="auto">
              <a:xfrm>
                <a:off x="2597424" y="5268654"/>
                <a:ext cx="1066800" cy="68879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Vector Kimbap | Food illustration art, Kimbap, Artsy illustration"/>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10000" b="90000" l="10000" r="90000">
                            <a14:foregroundMark x1="24547" y1="26847" x2="41046" y2="31034"/>
                            <a14:foregroundMark x1="46479" y1="48522" x2="45070" y2="66010"/>
                            <a14:foregroundMark x1="58753" y1="23645" x2="74648" y2="37438"/>
                            <a14:foregroundMark x1="76660" y1="57143" x2="62374" y2="62808"/>
                            <a14:foregroundMark x1="58149" y1="59606" x2="58149" y2="59606"/>
                            <a14:foregroundMark x1="61368" y1="61823" x2="61368" y2="61823"/>
                            <a14:foregroundMark x1="57143" y1="61576" x2="60362" y2="64778"/>
                            <a14:foregroundMark x1="72435" y1="63547" x2="72435" y2="63547"/>
                            <a14:foregroundMark x1="65996" y1="64286" x2="65996" y2="64286"/>
                            <a14:foregroundMark x1="63783" y1="64286" x2="63783" y2="64286"/>
                            <a14:foregroundMark x1="74044" y1="64039" x2="74044" y2="64039"/>
                          </a14:backgroundRemoval>
                        </a14:imgEffect>
                      </a14:imgLayer>
                    </a14:imgProps>
                  </a:ext>
                  <a:ext uri="{28A0092B-C50C-407E-A947-70E740481C1C}">
                    <a14:useLocalDpi xmlns:a14="http://schemas.microsoft.com/office/drawing/2010/main" val="0"/>
                  </a:ext>
                </a:extLst>
              </a:blip>
              <a:srcRect l="7922" t="10563" r="10518" b="24974"/>
              <a:stretch/>
            </p:blipFill>
            <p:spPr bwMode="auto">
              <a:xfrm>
                <a:off x="2538853" y="5421054"/>
                <a:ext cx="1066800" cy="688795"/>
              </a:xfrm>
              <a:prstGeom prst="rect">
                <a:avLst/>
              </a:prstGeom>
              <a:noFill/>
              <a:extLst>
                <a:ext uri="{909E8E84-426E-40DD-AFC4-6F175D3DCCD1}">
                  <a14:hiddenFill xmlns:a14="http://schemas.microsoft.com/office/drawing/2010/main">
                    <a:solidFill>
                      <a:srgbClr val="FFFFFF"/>
                    </a:solidFill>
                  </a14:hiddenFill>
                </a:ext>
              </a:extLst>
            </p:spPr>
          </p:pic>
        </p:grpSp>
        <p:pic>
          <p:nvPicPr>
            <p:cNvPr id="20" name="Picture 14" descr="Hình ảnh Mì Cay PNG, Vector, PSD, và biểu tượng để tải về miễn phí | pngtree"/>
            <p:cNvPicPr>
              <a:picLocks noChangeAspect="1" noChangeArrowheads="1"/>
            </p:cNvPicPr>
            <p:nvPr/>
          </p:nvPicPr>
          <p:blipFill rotWithShape="1">
            <a:blip r:embed="rId16" cstate="print">
              <a:extLst>
                <a:ext uri="{BEBA8EAE-BF5A-486C-A8C5-ECC9F3942E4B}">
                  <a14:imgProps xmlns:a14="http://schemas.microsoft.com/office/drawing/2010/main">
                    <a14:imgLayer r:embed="rId17">
                      <a14:imgEffect>
                        <a14:backgroundRemoval t="41250" b="97000" l="1167" r="69417">
                          <a14:foregroundMark x1="26667" y1="56417" x2="26667" y2="56417"/>
                          <a14:foregroundMark x1="30333" y1="54917" x2="34750" y2="67083"/>
                          <a14:foregroundMark x1="41417" y1="57500" x2="43250" y2="68917"/>
                          <a14:foregroundMark x1="46167" y1="61917" x2="45417" y2="68583"/>
                        </a14:backgroundRemoval>
                      </a14:imgEffect>
                    </a14:imgLayer>
                  </a14:imgProps>
                </a:ext>
                <a:ext uri="{28A0092B-C50C-407E-A947-70E740481C1C}">
                  <a14:useLocalDpi xmlns:a14="http://schemas.microsoft.com/office/drawing/2010/main" val="0"/>
                </a:ext>
              </a:extLst>
            </a:blip>
            <a:srcRect t="40191" r="29523"/>
            <a:stretch/>
          </p:blipFill>
          <p:spPr bwMode="auto">
            <a:xfrm>
              <a:off x="7623633" y="4607546"/>
              <a:ext cx="991529" cy="84144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Cartoon Boba - Câu Nói Hay Về Trà Sữa Transparent PNG - 750x750 - Free  Download on NicePNG"/>
            <p:cNvPicPr>
              <a:picLocks noChangeAspect="1" noChangeArrowheads="1"/>
            </p:cNvPicPr>
            <p:nvPr/>
          </p:nvPicPr>
          <p:blipFill rotWithShape="1">
            <a:blip r:embed="rId18" cstate="print">
              <a:extLst>
                <a:ext uri="{BEBA8EAE-BF5A-486C-A8C5-ECC9F3942E4B}">
                  <a14:imgProps xmlns:a14="http://schemas.microsoft.com/office/drawing/2010/main">
                    <a14:imgLayer r:embed="rId19">
                      <a14:imgEffect>
                        <a14:backgroundRemoval t="2465" b="94145" l="10000" r="90000"/>
                      </a14:imgEffect>
                    </a14:imgLayer>
                  </a14:imgProps>
                </a:ext>
                <a:ext uri="{28A0092B-C50C-407E-A947-70E740481C1C}">
                  <a14:useLocalDpi xmlns:a14="http://schemas.microsoft.com/office/drawing/2010/main" val="0"/>
                </a:ext>
              </a:extLst>
            </a:blip>
            <a:srcRect l="24652" r="26394"/>
            <a:stretch/>
          </p:blipFill>
          <p:spPr bwMode="auto">
            <a:xfrm>
              <a:off x="7730049" y="3056285"/>
              <a:ext cx="778699" cy="1258981"/>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Bỏng ngô Phim Hoạt hình Clip nghệ thuật - phim hoạt hình bỏng ngô png tải  về - Miễn phí trong suốt Thức ăn png Tải về."/>
            <p:cNvPicPr>
              <a:picLocks noChangeAspect="1" noChangeArrowheads="1"/>
            </p:cNvPicPr>
            <p:nvPr/>
          </p:nvPicPr>
          <p:blipFill rotWithShape="1">
            <a:blip r:embed="rId20" cstate="print">
              <a:extLst>
                <a:ext uri="{BEBA8EAE-BF5A-486C-A8C5-ECC9F3942E4B}">
                  <a14:imgProps xmlns:a14="http://schemas.microsoft.com/office/drawing/2010/main">
                    <a14:imgLayer r:embed="rId21">
                      <a14:imgEffect>
                        <a14:backgroundRemoval t="1000" b="97222" l="7667" r="97000"/>
                      </a14:imgEffect>
                    </a14:imgLayer>
                  </a14:imgProps>
                </a:ext>
                <a:ext uri="{28A0092B-C50C-407E-A947-70E740481C1C}">
                  <a14:useLocalDpi xmlns:a14="http://schemas.microsoft.com/office/drawing/2010/main" val="0"/>
                </a:ext>
              </a:extLst>
            </a:blip>
            <a:srcRect l="5804" r="3664"/>
            <a:stretch/>
          </p:blipFill>
          <p:spPr bwMode="auto">
            <a:xfrm>
              <a:off x="7730049" y="1821648"/>
              <a:ext cx="768854" cy="849264"/>
            </a:xfrm>
            <a:prstGeom prst="rect">
              <a:avLst/>
            </a:prstGeom>
            <a:noFill/>
            <a:extLst>
              <a:ext uri="{909E8E84-426E-40DD-AFC4-6F175D3DCCD1}">
                <a14:hiddenFill xmlns:a14="http://schemas.microsoft.com/office/drawing/2010/main">
                  <a:solidFill>
                    <a:srgbClr val="FFFFFF"/>
                  </a:solidFill>
                </a14:hiddenFill>
              </a:ext>
            </a:extLst>
          </p:spPr>
        </p:pic>
        <p:sp>
          <p:nvSpPr>
            <p:cNvPr id="14" name="Curved Down Ribbon 13"/>
            <p:cNvSpPr/>
            <p:nvPr/>
          </p:nvSpPr>
          <p:spPr>
            <a:xfrm>
              <a:off x="7929362" y="746563"/>
              <a:ext cx="2799757" cy="1234637"/>
            </a:xfrm>
            <a:prstGeom prst="ellipseRibbon">
              <a:avLst>
                <a:gd name="adj1" fmla="val 36492"/>
                <a:gd name="adj2" fmla="val 55172"/>
                <a:gd name="adj3" fmla="val 28362"/>
              </a:avLst>
            </a:prstGeom>
            <a:solidFill>
              <a:schemeClr val="bg1"/>
            </a:solidFill>
            <a:ln>
              <a:solidFill>
                <a:srgbClr val="FF7C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8595519" y="1287113"/>
              <a:ext cx="1467068" cy="646333"/>
            </a:xfrm>
            <a:prstGeom prst="rect">
              <a:avLst/>
            </a:prstGeom>
            <a:noFill/>
          </p:spPr>
          <p:txBody>
            <a:bodyPr wrap="none" rtlCol="0" anchor="ctr">
              <a:spAutoFit/>
            </a:bodyPr>
            <a:lstStyle/>
            <a:p>
              <a:r>
                <a:rPr lang="en-US" sz="3600" b="1" dirty="0">
                  <a:solidFill>
                    <a:srgbClr val="FF7C80"/>
                  </a:solidFill>
                  <a:effectLst>
                    <a:glow rad="101600">
                      <a:srgbClr val="FFFF00">
                        <a:alpha val="60000"/>
                      </a:srgbClr>
                    </a:glow>
                  </a:effectLst>
                  <a:latin typeface="#9Slide03 Arima Madurai Black" pitchFamily="2" charset="0"/>
                  <a:cs typeface="#9Slide03 Arima Madurai Black" pitchFamily="2" charset="0"/>
                </a:rPr>
                <a:t>MENU</a:t>
              </a:r>
            </a:p>
          </p:txBody>
        </p:sp>
      </p:grpSp>
      <p:grpSp>
        <p:nvGrpSpPr>
          <p:cNvPr id="7169" name="Group 7168"/>
          <p:cNvGrpSpPr/>
          <p:nvPr/>
        </p:nvGrpSpPr>
        <p:grpSpPr>
          <a:xfrm>
            <a:off x="559515" y="914400"/>
            <a:ext cx="6435804" cy="1756512"/>
            <a:chOff x="559515" y="914400"/>
            <a:chExt cx="6435804" cy="1756512"/>
          </a:xfrm>
        </p:grpSpPr>
        <p:sp>
          <p:nvSpPr>
            <p:cNvPr id="27" name="Rounded Rectangular Callout 26"/>
            <p:cNvSpPr/>
            <p:nvPr/>
          </p:nvSpPr>
          <p:spPr>
            <a:xfrm>
              <a:off x="559515" y="914400"/>
              <a:ext cx="6435804" cy="1756512"/>
            </a:xfrm>
            <a:prstGeom prst="wedgeRoundRectCallout">
              <a:avLst>
                <a:gd name="adj1" fmla="val -28796"/>
                <a:gd name="adj2" fmla="val 87630"/>
                <a:gd name="adj3" fmla="val 16667"/>
              </a:avLst>
            </a:prstGeom>
            <a:solidFill>
              <a:schemeClr val="bg1"/>
            </a:solidFill>
            <a:ln w="57150">
              <a:solidFill>
                <a:srgbClr val="ECDD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701095" y="1219200"/>
              <a:ext cx="6152646" cy="1200329"/>
            </a:xfrm>
            <a:prstGeom prst="rect">
              <a:avLst/>
            </a:prstGeom>
            <a:noFill/>
          </p:spPr>
          <p:txBody>
            <a:bodyPr wrap="none" rtlCol="0">
              <a:spAutoFit/>
            </a:bodyPr>
            <a:lstStyle/>
            <a:p>
              <a:pPr algn="ctr"/>
              <a:r>
                <a:rPr lang="en-US" sz="3200" b="1" dirty="0" err="1">
                  <a:solidFill>
                    <a:srgbClr val="FF7C80"/>
                  </a:solidFill>
                  <a:latin typeface="#9Slide03 Arima Madurai" pitchFamily="2" charset="0"/>
                  <a:cs typeface="#9Slide03 Arima Madurai" pitchFamily="2" charset="0"/>
                </a:rPr>
                <a:t>Chào</a:t>
              </a:r>
              <a:r>
                <a:rPr lang="en-US" sz="3200" b="1" dirty="0">
                  <a:solidFill>
                    <a:srgbClr val="FF7C80"/>
                  </a:solidFill>
                  <a:latin typeface="#9Slide03 Arima Madurai" pitchFamily="2" charset="0"/>
                  <a:cs typeface="#9Slide03 Arima Madurai" pitchFamily="2" charset="0"/>
                </a:rPr>
                <a:t> </a:t>
              </a:r>
              <a:r>
                <a:rPr lang="en-US" sz="3200" b="1" dirty="0" err="1">
                  <a:solidFill>
                    <a:srgbClr val="FF7C80"/>
                  </a:solidFill>
                  <a:latin typeface="#9Slide03 Arima Madurai" pitchFamily="2" charset="0"/>
                  <a:cs typeface="#9Slide03 Arima Madurai" pitchFamily="2" charset="0"/>
                </a:rPr>
                <a:t>mừng</a:t>
              </a:r>
              <a:r>
                <a:rPr lang="en-US" sz="3200" b="1" dirty="0">
                  <a:solidFill>
                    <a:srgbClr val="FF7C80"/>
                  </a:solidFill>
                  <a:latin typeface="#9Slide03 Arima Madurai" pitchFamily="2" charset="0"/>
                  <a:cs typeface="#9Slide03 Arima Madurai" pitchFamily="2" charset="0"/>
                </a:rPr>
                <a:t> </a:t>
              </a:r>
              <a:r>
                <a:rPr lang="en-US" sz="3200" b="1" dirty="0" err="1">
                  <a:solidFill>
                    <a:srgbClr val="FF7C80"/>
                  </a:solidFill>
                  <a:latin typeface="#9Slide03 Arima Madurai" pitchFamily="2" charset="0"/>
                  <a:cs typeface="#9Slide03 Arima Madurai" pitchFamily="2" charset="0"/>
                </a:rPr>
                <a:t>các</a:t>
              </a:r>
              <a:r>
                <a:rPr lang="en-US" sz="3200" b="1" dirty="0">
                  <a:solidFill>
                    <a:srgbClr val="FF7C80"/>
                  </a:solidFill>
                  <a:latin typeface="#9Slide03 Arima Madurai" pitchFamily="2" charset="0"/>
                  <a:cs typeface="#9Slide03 Arima Madurai" pitchFamily="2" charset="0"/>
                </a:rPr>
                <a:t> </a:t>
              </a:r>
              <a:r>
                <a:rPr lang="en-US" sz="3200" b="1" dirty="0" err="1">
                  <a:solidFill>
                    <a:srgbClr val="FF7C80"/>
                  </a:solidFill>
                  <a:latin typeface="#9Slide03 Arima Madurai" pitchFamily="2" charset="0"/>
                  <a:cs typeface="#9Slide03 Arima Madurai" pitchFamily="2" charset="0"/>
                </a:rPr>
                <a:t>bạn</a:t>
              </a:r>
              <a:r>
                <a:rPr lang="en-US" sz="3200" b="1" dirty="0">
                  <a:solidFill>
                    <a:srgbClr val="FF7C80"/>
                  </a:solidFill>
                  <a:latin typeface="#9Slide03 Arima Madurai" pitchFamily="2" charset="0"/>
                  <a:cs typeface="#9Slide03 Arima Madurai" pitchFamily="2" charset="0"/>
                </a:rPr>
                <a:t> </a:t>
              </a:r>
              <a:r>
                <a:rPr lang="en-US" sz="3200" b="1" dirty="0" err="1">
                  <a:solidFill>
                    <a:srgbClr val="FF7C80"/>
                  </a:solidFill>
                  <a:latin typeface="#9Slide03 Arima Madurai" pitchFamily="2" charset="0"/>
                  <a:cs typeface="#9Slide03 Arima Madurai" pitchFamily="2" charset="0"/>
                </a:rPr>
                <a:t>đến</a:t>
              </a:r>
              <a:r>
                <a:rPr lang="en-US" sz="3200" b="1" dirty="0">
                  <a:solidFill>
                    <a:srgbClr val="FF7C80"/>
                  </a:solidFill>
                  <a:latin typeface="#9Slide03 Arima Madurai" pitchFamily="2" charset="0"/>
                  <a:cs typeface="#9Slide03 Arima Madurai" pitchFamily="2" charset="0"/>
                </a:rPr>
                <a:t> </a:t>
              </a:r>
              <a:r>
                <a:rPr lang="en-US" sz="3200" b="1" dirty="0" err="1">
                  <a:solidFill>
                    <a:srgbClr val="FF7C80"/>
                  </a:solidFill>
                  <a:latin typeface="#9Slide03 Arima Madurai" pitchFamily="2" charset="0"/>
                  <a:cs typeface="#9Slide03 Arima Madurai" pitchFamily="2" charset="0"/>
                </a:rPr>
                <a:t>với</a:t>
              </a:r>
              <a:r>
                <a:rPr lang="en-US" sz="3200" b="1" dirty="0">
                  <a:solidFill>
                    <a:srgbClr val="FF7C80"/>
                  </a:solidFill>
                  <a:latin typeface="#9Slide03 Arima Madurai" pitchFamily="2" charset="0"/>
                  <a:cs typeface="#9Slide03 Arima Madurai" pitchFamily="2" charset="0"/>
                </a:rPr>
                <a:t> </a:t>
              </a:r>
              <a:r>
                <a:rPr lang="en-US" sz="3200" b="1" dirty="0" err="1">
                  <a:solidFill>
                    <a:srgbClr val="FF7C80"/>
                  </a:solidFill>
                  <a:latin typeface="#9Slide03 Arima Madurai" pitchFamily="2" charset="0"/>
                  <a:cs typeface="#9Slide03 Arima Madurai" pitchFamily="2" charset="0"/>
                </a:rPr>
                <a:t>quán</a:t>
              </a:r>
              <a:endParaRPr lang="en-US" sz="3200" b="1" dirty="0">
                <a:solidFill>
                  <a:srgbClr val="FF7C80"/>
                </a:solidFill>
                <a:latin typeface="#9Slide03 Arima Madurai" pitchFamily="2" charset="0"/>
                <a:cs typeface="#9Slide03 Arima Madurai" pitchFamily="2" charset="0"/>
              </a:endParaRPr>
            </a:p>
            <a:p>
              <a:pPr algn="ctr"/>
              <a:r>
                <a:rPr lang="en-US" sz="4000" b="1" dirty="0" err="1">
                  <a:solidFill>
                    <a:srgbClr val="FF7C80"/>
                  </a:solidFill>
                  <a:effectLst>
                    <a:glow rad="101600">
                      <a:srgbClr val="FFFF00">
                        <a:alpha val="60000"/>
                      </a:srgbClr>
                    </a:glow>
                  </a:effectLst>
                  <a:latin typeface="#9Slide03 BoosterNextFYBlack" pitchFamily="2" charset="0"/>
                  <a:cs typeface="#9Slide03 Arima Madurai" pitchFamily="2" charset="0"/>
                </a:rPr>
                <a:t>Ăn</a:t>
              </a:r>
              <a:r>
                <a:rPr lang="en-US" sz="4000" b="1" dirty="0">
                  <a:solidFill>
                    <a:srgbClr val="FF7C80"/>
                  </a:solidFill>
                  <a:effectLst>
                    <a:glow rad="101600">
                      <a:srgbClr val="FFFF00">
                        <a:alpha val="60000"/>
                      </a:srgbClr>
                    </a:glow>
                  </a:effectLst>
                  <a:latin typeface="#9Slide03 BoosterNextFYBlack" pitchFamily="2" charset="0"/>
                  <a:cs typeface="#9Slide03 Arima Madurai" pitchFamily="2" charset="0"/>
                </a:rPr>
                <a:t> </a:t>
              </a:r>
              <a:r>
                <a:rPr lang="en-US" sz="4000" b="1" dirty="0" err="1">
                  <a:solidFill>
                    <a:srgbClr val="FF7C80"/>
                  </a:solidFill>
                  <a:effectLst>
                    <a:glow rad="101600">
                      <a:srgbClr val="FFFF00">
                        <a:alpha val="60000"/>
                      </a:srgbClr>
                    </a:glow>
                  </a:effectLst>
                  <a:latin typeface="#9Slide03 BoosterNextFYBlack" pitchFamily="2" charset="0"/>
                  <a:cs typeface="#9Slide03 Arima Madurai" pitchFamily="2" charset="0"/>
                </a:rPr>
                <a:t>là</a:t>
              </a:r>
              <a:r>
                <a:rPr lang="en-US" sz="4000" b="1" dirty="0">
                  <a:solidFill>
                    <a:srgbClr val="FF7C80"/>
                  </a:solidFill>
                  <a:effectLst>
                    <a:glow rad="101600">
                      <a:srgbClr val="FFFF00">
                        <a:alpha val="60000"/>
                      </a:srgbClr>
                    </a:glow>
                  </a:effectLst>
                  <a:latin typeface="#9Slide03 BoosterNextFYBlack" pitchFamily="2" charset="0"/>
                  <a:cs typeface="#9Slide03 Arima Madurai" pitchFamily="2" charset="0"/>
                </a:rPr>
                <a:t> </a:t>
              </a:r>
              <a:r>
                <a:rPr lang="en-US" sz="4000" b="1" dirty="0" err="1">
                  <a:solidFill>
                    <a:srgbClr val="FF7C80"/>
                  </a:solidFill>
                  <a:effectLst>
                    <a:glow rad="101600">
                      <a:srgbClr val="FFFF00">
                        <a:alpha val="60000"/>
                      </a:srgbClr>
                    </a:glow>
                  </a:effectLst>
                  <a:latin typeface="#9Slide03 BoosterNextFYBlack" pitchFamily="2" charset="0"/>
                  <a:cs typeface="#9Slide03 Arima Madurai" pitchFamily="2" charset="0"/>
                </a:rPr>
                <a:t>ghiền</a:t>
              </a:r>
              <a:endParaRPr lang="en-US" sz="4000" b="1" dirty="0">
                <a:solidFill>
                  <a:srgbClr val="FF7C80"/>
                </a:solidFill>
                <a:effectLst>
                  <a:glow rad="101600">
                    <a:srgbClr val="FFFF00">
                      <a:alpha val="60000"/>
                    </a:srgbClr>
                  </a:glow>
                </a:effectLst>
                <a:latin typeface="#9Slide03 BoosterNextFYBlack" pitchFamily="2" charset="0"/>
                <a:cs typeface="#9Slide03 Arima Madurai" pitchFamily="2" charset="0"/>
              </a:endParaRPr>
            </a:p>
          </p:txBody>
        </p:sp>
      </p:grpSp>
      <p:grpSp>
        <p:nvGrpSpPr>
          <p:cNvPr id="7171" name="Group 7170"/>
          <p:cNvGrpSpPr/>
          <p:nvPr/>
        </p:nvGrpSpPr>
        <p:grpSpPr>
          <a:xfrm>
            <a:off x="137319" y="910488"/>
            <a:ext cx="7413381" cy="1756512"/>
            <a:chOff x="-167481" y="4408536"/>
            <a:chExt cx="7413381" cy="1756512"/>
          </a:xfrm>
        </p:grpSpPr>
        <p:sp>
          <p:nvSpPr>
            <p:cNvPr id="39" name="Rounded Rectangular Callout 38"/>
            <p:cNvSpPr/>
            <p:nvPr/>
          </p:nvSpPr>
          <p:spPr>
            <a:xfrm>
              <a:off x="213519" y="4408536"/>
              <a:ext cx="6609375" cy="1756512"/>
            </a:xfrm>
            <a:prstGeom prst="wedgeRoundRectCallout">
              <a:avLst>
                <a:gd name="adj1" fmla="val -28796"/>
                <a:gd name="adj2" fmla="val 87630"/>
                <a:gd name="adj3" fmla="val 16667"/>
              </a:avLst>
            </a:prstGeom>
            <a:solidFill>
              <a:schemeClr val="bg1"/>
            </a:solidFill>
            <a:ln w="57150">
              <a:solidFill>
                <a:srgbClr val="ECDD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68" name="Rectangle 7167"/>
            <p:cNvSpPr/>
            <p:nvPr/>
          </p:nvSpPr>
          <p:spPr>
            <a:xfrm>
              <a:off x="-167481" y="4637782"/>
              <a:ext cx="7413381" cy="1077218"/>
            </a:xfrm>
            <a:prstGeom prst="rect">
              <a:avLst/>
            </a:prstGeom>
          </p:spPr>
          <p:txBody>
            <a:bodyPr wrap="square">
              <a:spAutoFit/>
            </a:bodyPr>
            <a:lstStyle/>
            <a:p>
              <a:pPr algn="ctr"/>
              <a:r>
                <a:rPr lang="en-US" sz="3200" b="1" dirty="0" err="1">
                  <a:solidFill>
                    <a:srgbClr val="FF7C80"/>
                  </a:solidFill>
                  <a:latin typeface="#9Slide03 Arima Madurai" pitchFamily="2" charset="0"/>
                  <a:cs typeface="#9Slide03 Arima Madurai" pitchFamily="2" charset="0"/>
                </a:rPr>
                <a:t>Hôm</a:t>
              </a:r>
              <a:r>
                <a:rPr lang="en-US" sz="3200" b="1" dirty="0">
                  <a:solidFill>
                    <a:srgbClr val="FF7C80"/>
                  </a:solidFill>
                  <a:latin typeface="#9Slide03 Arima Madurai" pitchFamily="2" charset="0"/>
                  <a:cs typeface="#9Slide03 Arima Madurai" pitchFamily="2" charset="0"/>
                </a:rPr>
                <a:t> nay, </a:t>
              </a:r>
              <a:r>
                <a:rPr lang="en-US" sz="3200" b="1" dirty="0" err="1">
                  <a:solidFill>
                    <a:srgbClr val="FF7C80"/>
                  </a:solidFill>
                  <a:latin typeface="#9Slide03 Arima Madurai" pitchFamily="2" charset="0"/>
                  <a:cs typeface="#9Slide03 Arima Madurai" pitchFamily="2" charset="0"/>
                </a:rPr>
                <a:t>chúng</a:t>
              </a:r>
              <a:r>
                <a:rPr lang="en-US" sz="3200" b="1" dirty="0">
                  <a:solidFill>
                    <a:srgbClr val="FF7C80"/>
                  </a:solidFill>
                  <a:latin typeface="#9Slide03 Arima Madurai" pitchFamily="2" charset="0"/>
                  <a:cs typeface="#9Slide03 Arima Madurai" pitchFamily="2" charset="0"/>
                </a:rPr>
                <a:t> </a:t>
              </a:r>
              <a:r>
                <a:rPr lang="en-US" sz="3200" b="1" dirty="0" err="1">
                  <a:solidFill>
                    <a:srgbClr val="FF7C80"/>
                  </a:solidFill>
                  <a:latin typeface="#9Slide03 Arima Madurai" pitchFamily="2" charset="0"/>
                  <a:cs typeface="#9Slide03 Arima Madurai" pitchFamily="2" charset="0"/>
                </a:rPr>
                <a:t>mình</a:t>
              </a:r>
              <a:r>
                <a:rPr lang="en-US" sz="3200" b="1" dirty="0">
                  <a:solidFill>
                    <a:srgbClr val="FF7C80"/>
                  </a:solidFill>
                  <a:latin typeface="#9Slide03 Arima Madurai" pitchFamily="2" charset="0"/>
                  <a:cs typeface="#9Slide03 Arima Madurai" pitchFamily="2" charset="0"/>
                </a:rPr>
                <a:t> </a:t>
              </a:r>
              <a:r>
                <a:rPr lang="en-US" sz="3200" b="1" dirty="0" err="1">
                  <a:solidFill>
                    <a:srgbClr val="FF7C80"/>
                  </a:solidFill>
                  <a:latin typeface="#9Slide03 Arima Madurai" pitchFamily="2" charset="0"/>
                  <a:cs typeface="#9Slide03 Arima Madurai" pitchFamily="2" charset="0"/>
                </a:rPr>
                <a:t>sẽ</a:t>
              </a:r>
              <a:r>
                <a:rPr lang="en-US" sz="3200" b="1" dirty="0">
                  <a:solidFill>
                    <a:srgbClr val="FF7C80"/>
                  </a:solidFill>
                  <a:latin typeface="#9Slide03 Arima Madurai" pitchFamily="2" charset="0"/>
                  <a:cs typeface="#9Slide03 Arima Madurai" pitchFamily="2" charset="0"/>
                </a:rPr>
                <a:t> </a:t>
              </a:r>
            </a:p>
            <a:p>
              <a:pPr algn="ctr"/>
              <a:r>
                <a:rPr lang="en-US" sz="3200" b="1" dirty="0" err="1">
                  <a:solidFill>
                    <a:srgbClr val="FF7C80"/>
                  </a:solidFill>
                  <a:latin typeface="#9Slide03 Arima Madurai" pitchFamily="2" charset="0"/>
                  <a:cs typeface="#9Slide03 Arima Madurai" pitchFamily="2" charset="0"/>
                </a:rPr>
                <a:t>cùng</a:t>
              </a:r>
              <a:r>
                <a:rPr lang="en-US" sz="3200" b="1" dirty="0">
                  <a:solidFill>
                    <a:srgbClr val="FF7C80"/>
                  </a:solidFill>
                  <a:latin typeface="#9Slide03 Arima Madurai" pitchFamily="2" charset="0"/>
                  <a:cs typeface="#9Slide03 Arima Madurai" pitchFamily="2" charset="0"/>
                </a:rPr>
                <a:t> </a:t>
              </a:r>
              <a:r>
                <a:rPr lang="en-US" sz="3200" b="1" dirty="0" err="1">
                  <a:solidFill>
                    <a:srgbClr val="FF7C80"/>
                  </a:solidFill>
                  <a:latin typeface="#9Slide03 Arima Madurai" pitchFamily="2" charset="0"/>
                  <a:cs typeface="#9Slide03 Arima Madurai" pitchFamily="2" charset="0"/>
                </a:rPr>
                <a:t>nhau</a:t>
              </a:r>
              <a:r>
                <a:rPr lang="en-US" sz="3200" b="1" dirty="0">
                  <a:solidFill>
                    <a:srgbClr val="FF7C80"/>
                  </a:solidFill>
                  <a:latin typeface="#9Slide03 Arima Madurai" pitchFamily="2" charset="0"/>
                  <a:cs typeface="#9Slide03 Arima Madurai" pitchFamily="2" charset="0"/>
                </a:rPr>
                <a:t> </a:t>
              </a:r>
              <a:r>
                <a:rPr lang="en-US" sz="3200" b="1" dirty="0" err="1">
                  <a:solidFill>
                    <a:srgbClr val="FF7C80"/>
                  </a:solidFill>
                  <a:latin typeface="#9Slide03 Arima Madurai" pitchFamily="2" charset="0"/>
                  <a:cs typeface="#9Slide03 Arima Madurai" pitchFamily="2" charset="0"/>
                </a:rPr>
                <a:t>thực</a:t>
              </a:r>
              <a:r>
                <a:rPr lang="en-US" sz="3200" b="1" dirty="0">
                  <a:solidFill>
                    <a:srgbClr val="FF7C80"/>
                  </a:solidFill>
                  <a:latin typeface="#9Slide03 Arima Madurai" pitchFamily="2" charset="0"/>
                  <a:cs typeface="#9Slide03 Arima Madurai" pitchFamily="2" charset="0"/>
                </a:rPr>
                <a:t> </a:t>
              </a:r>
              <a:r>
                <a:rPr lang="en-US" sz="3200" b="1" dirty="0" err="1">
                  <a:solidFill>
                    <a:srgbClr val="FF7C80"/>
                  </a:solidFill>
                  <a:latin typeface="#9Slide03 Arima Madurai" pitchFamily="2" charset="0"/>
                  <a:cs typeface="#9Slide03 Arima Madurai" pitchFamily="2" charset="0"/>
                </a:rPr>
                <a:t>hiện</a:t>
              </a:r>
              <a:r>
                <a:rPr lang="en-US" sz="3200" b="1" dirty="0">
                  <a:solidFill>
                    <a:srgbClr val="FF7C80"/>
                  </a:solidFill>
                  <a:latin typeface="#9Slide03 Arima Madurai" pitchFamily="2" charset="0"/>
                  <a:cs typeface="#9Slide03 Arima Madurai" pitchFamily="2" charset="0"/>
                </a:rPr>
                <a:t> menu </a:t>
              </a:r>
              <a:r>
                <a:rPr lang="en-US" sz="3200" b="1" dirty="0" err="1">
                  <a:solidFill>
                    <a:srgbClr val="FF7C80"/>
                  </a:solidFill>
                  <a:latin typeface="#9Slide03 Arima Madurai" pitchFamily="2" charset="0"/>
                  <a:cs typeface="#9Slide03 Arima Madurai" pitchFamily="2" charset="0"/>
                </a:rPr>
                <a:t>sau</a:t>
              </a:r>
              <a:r>
                <a:rPr lang="en-US" sz="3200" b="1" dirty="0">
                  <a:solidFill>
                    <a:srgbClr val="FF7C80"/>
                  </a:solidFill>
                  <a:latin typeface="#9Slide03 Arima Madurai" pitchFamily="2" charset="0"/>
                  <a:cs typeface="#9Slide03 Arima Madurai" pitchFamily="2" charset="0"/>
                </a:rPr>
                <a:t> </a:t>
              </a:r>
              <a:r>
                <a:rPr lang="en-US" sz="3200" b="1" dirty="0" err="1">
                  <a:solidFill>
                    <a:srgbClr val="FF7C80"/>
                  </a:solidFill>
                  <a:latin typeface="#9Slide03 Arima Madurai" pitchFamily="2" charset="0"/>
                  <a:cs typeface="#9Slide03 Arima Madurai" pitchFamily="2" charset="0"/>
                </a:rPr>
                <a:t>nhé</a:t>
              </a:r>
              <a:r>
                <a:rPr lang="en-US" sz="3200" b="1" dirty="0">
                  <a:solidFill>
                    <a:srgbClr val="FF7C80"/>
                  </a:solidFill>
                  <a:latin typeface="#9Slide03 Arima Madurai" pitchFamily="2" charset="0"/>
                  <a:cs typeface="#9Slide03 Arima Madurai" pitchFamily="2" charset="0"/>
                </a:rPr>
                <a:t>!</a:t>
              </a:r>
            </a:p>
          </p:txBody>
        </p:sp>
      </p:grpSp>
      <p:pic>
        <p:nvPicPr>
          <p:cNvPr id="42" name="Media2">
            <a:hlinkClick r:id="" action="ppaction://media"/>
            <a:extLst>
              <a:ext uri="{FF2B5EF4-FFF2-40B4-BE49-F238E27FC236}">
                <a16:creationId xmlns:a16="http://schemas.microsoft.com/office/drawing/2014/main" id="{202CF6FF-89BF-42BC-A191-54CC0CDD529B}"/>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758329" y="12610"/>
            <a:ext cx="609600" cy="609600"/>
          </a:xfrm>
          <a:prstGeom prst="rect">
            <a:avLst/>
          </a:prstGeom>
        </p:spPr>
      </p:pic>
    </p:spTree>
    <p:extLst>
      <p:ext uri="{BB962C8B-B14F-4D97-AF65-F5344CB8AC3E}">
        <p14:creationId xmlns:p14="http://schemas.microsoft.com/office/powerpoint/2010/main" val="2284764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6339" fill="hold"/>
                                        <p:tgtEl>
                                          <p:spTgt spid="42"/>
                                        </p:tgtEl>
                                      </p:cBhvr>
                                    </p:cmd>
                                  </p:childTnLst>
                                </p:cTn>
                              </p:par>
                              <p:par>
                                <p:cTn id="7" presetID="32" presetClass="emph" presetSubtype="0" repeatCount="indefinite" fill="hold" nodeType="withEffect">
                                  <p:stCondLst>
                                    <p:cond delay="0"/>
                                  </p:stCondLst>
                                  <p:childTnLst>
                                    <p:animRot by="120000">
                                      <p:cBhvr>
                                        <p:cTn id="8" dur="100" fill="hold">
                                          <p:stCondLst>
                                            <p:cond delay="0"/>
                                          </p:stCondLst>
                                        </p:cTn>
                                        <p:tgtEl>
                                          <p:spTgt spid="7"/>
                                        </p:tgtEl>
                                        <p:attrNameLst>
                                          <p:attrName>r</p:attrName>
                                        </p:attrNameLst>
                                      </p:cBhvr>
                                    </p:animRot>
                                    <p:animRot by="-240000">
                                      <p:cBhvr>
                                        <p:cTn id="9" dur="200" fill="hold">
                                          <p:stCondLst>
                                            <p:cond delay="200"/>
                                          </p:stCondLst>
                                        </p:cTn>
                                        <p:tgtEl>
                                          <p:spTgt spid="7"/>
                                        </p:tgtEl>
                                        <p:attrNameLst>
                                          <p:attrName>r</p:attrName>
                                        </p:attrNameLst>
                                      </p:cBhvr>
                                    </p:animRot>
                                    <p:animRot by="240000">
                                      <p:cBhvr>
                                        <p:cTn id="10" dur="200" fill="hold">
                                          <p:stCondLst>
                                            <p:cond delay="400"/>
                                          </p:stCondLst>
                                        </p:cTn>
                                        <p:tgtEl>
                                          <p:spTgt spid="7"/>
                                        </p:tgtEl>
                                        <p:attrNameLst>
                                          <p:attrName>r</p:attrName>
                                        </p:attrNameLst>
                                      </p:cBhvr>
                                    </p:animRot>
                                    <p:animRot by="-240000">
                                      <p:cBhvr>
                                        <p:cTn id="11" dur="200" fill="hold">
                                          <p:stCondLst>
                                            <p:cond delay="600"/>
                                          </p:stCondLst>
                                        </p:cTn>
                                        <p:tgtEl>
                                          <p:spTgt spid="7"/>
                                        </p:tgtEl>
                                        <p:attrNameLst>
                                          <p:attrName>r</p:attrName>
                                        </p:attrNameLst>
                                      </p:cBhvr>
                                    </p:animRot>
                                    <p:animRot by="120000">
                                      <p:cBhvr>
                                        <p:cTn id="12" dur="200" fill="hold">
                                          <p:stCondLst>
                                            <p:cond delay="800"/>
                                          </p:stCondLst>
                                        </p:cTn>
                                        <p:tgtEl>
                                          <p:spTgt spid="7"/>
                                        </p:tgtEl>
                                        <p:attrNameLst>
                                          <p:attrName>r</p:attrName>
                                        </p:attrNameLst>
                                      </p:cBhvr>
                                    </p:animRo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169"/>
                                        </p:tgtEl>
                                        <p:attrNameLst>
                                          <p:attrName>style.visibility</p:attrName>
                                        </p:attrNameLst>
                                      </p:cBhvr>
                                      <p:to>
                                        <p:strVal val="visible"/>
                                      </p:to>
                                    </p:set>
                                    <p:animEffect transition="in" filter="wipe(down)">
                                      <p:cBhvr>
                                        <p:cTn id="17" dur="500"/>
                                        <p:tgtEl>
                                          <p:spTgt spid="716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171"/>
                                        </p:tgtEl>
                                        <p:attrNameLst>
                                          <p:attrName>style.visibility</p:attrName>
                                        </p:attrNameLst>
                                      </p:cBhvr>
                                      <p:to>
                                        <p:strVal val="visible"/>
                                      </p:to>
                                    </p:set>
                                    <p:animEffect transition="in" filter="wipe(down)">
                                      <p:cBhvr>
                                        <p:cTn id="22" dur="500"/>
                                        <p:tgtEl>
                                          <p:spTgt spid="7171"/>
                                        </p:tgtEl>
                                      </p:cBhvr>
                                    </p:animEffect>
                                  </p:childTnLst>
                                </p:cTn>
                              </p:par>
                            </p:childTnLst>
                          </p:cTn>
                        </p:par>
                        <p:par>
                          <p:cTn id="23" fill="hold">
                            <p:stCondLst>
                              <p:cond delay="500"/>
                            </p:stCondLst>
                            <p:childTnLst>
                              <p:par>
                                <p:cTn id="24" presetID="15" presetClass="entr" presetSubtype="0" fill="hold" nodeType="afterEffect">
                                  <p:stCondLst>
                                    <p:cond delay="250"/>
                                  </p:stCondLst>
                                  <p:childTnLst>
                                    <p:set>
                                      <p:cBhvr>
                                        <p:cTn id="25" dur="1" fill="hold">
                                          <p:stCondLst>
                                            <p:cond delay="0"/>
                                          </p:stCondLst>
                                        </p:cTn>
                                        <p:tgtEl>
                                          <p:spTgt spid="26"/>
                                        </p:tgtEl>
                                        <p:attrNameLst>
                                          <p:attrName>style.visibility</p:attrName>
                                        </p:attrNameLst>
                                      </p:cBhvr>
                                      <p:to>
                                        <p:strVal val="visible"/>
                                      </p:to>
                                    </p:set>
                                    <p:anim calcmode="lin" valueType="num">
                                      <p:cBhvr>
                                        <p:cTn id="26" dur="750" fill="hold"/>
                                        <p:tgtEl>
                                          <p:spTgt spid="26"/>
                                        </p:tgtEl>
                                        <p:attrNameLst>
                                          <p:attrName>ppt_w</p:attrName>
                                        </p:attrNameLst>
                                      </p:cBhvr>
                                      <p:tavLst>
                                        <p:tav tm="0">
                                          <p:val>
                                            <p:fltVal val="0"/>
                                          </p:val>
                                        </p:tav>
                                        <p:tav tm="100000">
                                          <p:val>
                                            <p:strVal val="#ppt_w"/>
                                          </p:val>
                                        </p:tav>
                                      </p:tavLst>
                                    </p:anim>
                                    <p:anim calcmode="lin" valueType="num">
                                      <p:cBhvr>
                                        <p:cTn id="27" dur="750" fill="hold"/>
                                        <p:tgtEl>
                                          <p:spTgt spid="26"/>
                                        </p:tgtEl>
                                        <p:attrNameLst>
                                          <p:attrName>ppt_h</p:attrName>
                                        </p:attrNameLst>
                                      </p:cBhvr>
                                      <p:tavLst>
                                        <p:tav tm="0">
                                          <p:val>
                                            <p:fltVal val="0"/>
                                          </p:val>
                                        </p:tav>
                                        <p:tav tm="100000">
                                          <p:val>
                                            <p:strVal val="#ppt_h"/>
                                          </p:val>
                                        </p:tav>
                                      </p:tavLst>
                                    </p:anim>
                                    <p:anim calcmode="lin" valueType="num">
                                      <p:cBhvr>
                                        <p:cTn id="28" dur="750" fill="hold"/>
                                        <p:tgtEl>
                                          <p:spTgt spid="26"/>
                                        </p:tgtEl>
                                        <p:attrNameLst>
                                          <p:attrName>ppt_x</p:attrName>
                                        </p:attrNameLst>
                                      </p:cBhvr>
                                      <p:tavLst>
                                        <p:tav tm="0" fmla="#ppt_x+(cos(-2*pi*(1-$))*-#ppt_x-sin(-2*pi*(1-$))*(1-#ppt_y))*(1-$)">
                                          <p:val>
                                            <p:fltVal val="0"/>
                                          </p:val>
                                        </p:tav>
                                        <p:tav tm="100000">
                                          <p:val>
                                            <p:fltVal val="1"/>
                                          </p:val>
                                        </p:tav>
                                      </p:tavLst>
                                    </p:anim>
                                    <p:anim calcmode="lin" valueType="num">
                                      <p:cBhvr>
                                        <p:cTn id="29" dur="750" fill="hold"/>
                                        <p:tgtEl>
                                          <p:spTgt spid="26"/>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24"/>
                                            </p:cond>
                                          </p:stCondLst>
                                          <p:endCondLst>
                                            <p:cond evt="onStopAudio" delay="0">
                                              <p:tgtEl>
                                                <p:sldTgt/>
                                              </p:tgtEl>
                                            </p:cond>
                                          </p:endCondLst>
                                        </p:cTn>
                                        <p:tgtEl>
                                          <p:sndTgt r:embed="rId4" name="AmThanhDung_2.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30" repeatCount="indefinite" fill="hold" display="0">
                  <p:stCondLst>
                    <p:cond delay="indefinite"/>
                  </p:stCondLst>
                  <p:endCondLst>
                    <p:cond evt="onStopAudio" delay="0">
                      <p:tgtEl>
                        <p:sldTgt/>
                      </p:tgtEl>
                    </p:cond>
                  </p:endCondLst>
                </p:cTn>
                <p:tgtEl>
                  <p:spTgt spid="4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descr="Free Vector | Cartoon fastfood with self kiosk background"/>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11221"/>
          <a:stretch/>
        </p:blipFill>
        <p:spPr bwMode="auto">
          <a:xfrm>
            <a:off x="0" y="0"/>
            <a:ext cx="12176919"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p:cNvGrpSpPr/>
          <p:nvPr/>
        </p:nvGrpSpPr>
        <p:grpSpPr>
          <a:xfrm>
            <a:off x="30639" y="152400"/>
            <a:ext cx="12070080" cy="1371600"/>
            <a:chOff x="30639" y="152400"/>
            <a:chExt cx="12070080" cy="1371600"/>
          </a:xfrm>
        </p:grpSpPr>
        <p:grpSp>
          <p:nvGrpSpPr>
            <p:cNvPr id="6" name="Group 5"/>
            <p:cNvGrpSpPr/>
            <p:nvPr/>
          </p:nvGrpSpPr>
          <p:grpSpPr>
            <a:xfrm>
              <a:off x="30639" y="152400"/>
              <a:ext cx="12070080" cy="1371600"/>
              <a:chOff x="2619262" y="457200"/>
              <a:chExt cx="6897189" cy="1371600"/>
            </a:xfrm>
          </p:grpSpPr>
          <p:sp>
            <p:nvSpPr>
              <p:cNvPr id="4" name="Rounded Rectangle 3"/>
              <p:cNvSpPr/>
              <p:nvPr/>
            </p:nvSpPr>
            <p:spPr>
              <a:xfrm>
                <a:off x="2619262" y="457200"/>
                <a:ext cx="6897189" cy="1371600"/>
              </a:xfrm>
              <a:prstGeom prst="roundRect">
                <a:avLst>
                  <a:gd name="adj" fmla="val 23201"/>
                </a:avLst>
              </a:prstGeom>
              <a:pattFill prst="diagBrick">
                <a:fgClr>
                  <a:srgbClr val="ECDD6E"/>
                </a:fgClr>
                <a:bgClr>
                  <a:schemeClr val="bg1"/>
                </a:bgClr>
              </a:pattFill>
              <a:ln>
                <a:solidFill>
                  <a:srgbClr val="E3CD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2673691" y="533400"/>
                <a:ext cx="6781800" cy="1219200"/>
              </a:xfrm>
              <a:prstGeom prst="roundRect">
                <a:avLst/>
              </a:prstGeom>
              <a:solidFill>
                <a:srgbClr val="ECDD6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p:cNvSpPr txBox="1"/>
            <p:nvPr/>
          </p:nvSpPr>
          <p:spPr>
            <a:xfrm>
              <a:off x="129932" y="545811"/>
              <a:ext cx="11787907" cy="584775"/>
            </a:xfrm>
            <a:prstGeom prst="rect">
              <a:avLst/>
            </a:prstGeom>
            <a:noFill/>
          </p:spPr>
          <p:txBody>
            <a:bodyPr wrap="square" rtlCol="0" anchor="ctr">
              <a:spAutoFit/>
            </a:bodyPr>
            <a:lstStyle/>
            <a:p>
              <a:r>
                <a:rPr lang="en-US" sz="3200" b="1" dirty="0" err="1">
                  <a:latin typeface="#9Slide03 Arima Madurai Black" pitchFamily="2" charset="0"/>
                  <a:cs typeface="#9Slide03 Arima Madurai Black" pitchFamily="2" charset="0"/>
                </a:rPr>
                <a:t>Bài</a:t>
              </a:r>
              <a:r>
                <a:rPr lang="en-US" sz="3200" b="1" dirty="0">
                  <a:latin typeface="#9Slide03 Arima Madurai Black" pitchFamily="2" charset="0"/>
                  <a:cs typeface="#9Slide03 Arima Madurai Black" pitchFamily="2" charset="0"/>
                </a:rPr>
                <a:t> 3. </a:t>
              </a:r>
              <a:r>
                <a:rPr lang="en-US" sz="3200" b="1" dirty="0" err="1">
                  <a:latin typeface="#9Slide03 Arima Madurai Black" pitchFamily="2" charset="0"/>
                  <a:cs typeface="#9Slide03 Arima Madurai Black" pitchFamily="2" charset="0"/>
                </a:rPr>
                <a:t>Viết</a:t>
              </a:r>
              <a:r>
                <a:rPr lang="en-US" sz="3200" b="1" dirty="0">
                  <a:latin typeface="#9Slide03 Arima Madurai Black" pitchFamily="2" charset="0"/>
                  <a:cs typeface="#9Slide03 Arima Madurai Black" pitchFamily="2" charset="0"/>
                </a:rPr>
                <a:t> </a:t>
              </a:r>
              <a:r>
                <a:rPr lang="en-US" sz="3200" b="1" dirty="0" err="1">
                  <a:latin typeface="#9Slide03 Arima Madurai Black" pitchFamily="2" charset="0"/>
                  <a:cs typeface="#9Slide03 Arima Madurai Black" pitchFamily="2" charset="0"/>
                </a:rPr>
                <a:t>kết</a:t>
              </a:r>
              <a:r>
                <a:rPr lang="en-US" sz="3200" b="1" dirty="0">
                  <a:latin typeface="#9Slide03 Arima Madurai Black" pitchFamily="2" charset="0"/>
                  <a:cs typeface="#9Slide03 Arima Madurai Black" pitchFamily="2" charset="0"/>
                </a:rPr>
                <a:t> </a:t>
              </a:r>
              <a:r>
                <a:rPr lang="en-US" sz="3200" b="1" dirty="0" err="1">
                  <a:latin typeface="#9Slide03 Arima Madurai Black" pitchFamily="2" charset="0"/>
                  <a:cs typeface="#9Slide03 Arima Madurai Black" pitchFamily="2" charset="0"/>
                </a:rPr>
                <a:t>quả</a:t>
              </a:r>
              <a:r>
                <a:rPr lang="en-US" sz="3200" b="1" dirty="0">
                  <a:latin typeface="#9Slide03 Arima Madurai Black" pitchFamily="2" charset="0"/>
                  <a:cs typeface="#9Slide03 Arima Madurai Black" pitchFamily="2" charset="0"/>
                </a:rPr>
                <a:t> </a:t>
              </a:r>
              <a:r>
                <a:rPr lang="en-US" sz="3200" b="1" dirty="0" err="1">
                  <a:latin typeface="#9Slide03 Arima Madurai Black" pitchFamily="2" charset="0"/>
                  <a:cs typeface="#9Slide03 Arima Madurai Black" pitchFamily="2" charset="0"/>
                </a:rPr>
                <a:t>phép</a:t>
              </a:r>
              <a:r>
                <a:rPr lang="en-US" sz="3200" b="1" dirty="0">
                  <a:latin typeface="#9Slide03 Arima Madurai Black" pitchFamily="2" charset="0"/>
                  <a:cs typeface="#9Slide03 Arima Madurai Black" pitchFamily="2" charset="0"/>
                </a:rPr>
                <a:t> chia </a:t>
              </a:r>
              <a:r>
                <a:rPr lang="en-US" sz="3200" b="1" dirty="0" err="1">
                  <a:latin typeface="#9Slide03 Arima Madurai Black" pitchFamily="2" charset="0"/>
                  <a:cs typeface="#9Slide03 Arima Madurai Black" pitchFamily="2" charset="0"/>
                </a:rPr>
                <a:t>dưới</a:t>
              </a:r>
              <a:r>
                <a:rPr lang="en-US" sz="3200" b="1" dirty="0">
                  <a:latin typeface="#9Slide03 Arima Madurai Black" pitchFamily="2" charset="0"/>
                  <a:cs typeface="#9Slide03 Arima Madurai Black" pitchFamily="2" charset="0"/>
                </a:rPr>
                <a:t> </a:t>
              </a:r>
              <a:r>
                <a:rPr lang="en-US" sz="3200" b="1" dirty="0" err="1">
                  <a:latin typeface="#9Slide03 Arima Madurai Black" pitchFamily="2" charset="0"/>
                  <a:cs typeface="#9Slide03 Arima Madurai Black" pitchFamily="2" charset="0"/>
                </a:rPr>
                <a:t>dạng</a:t>
              </a:r>
              <a:r>
                <a:rPr lang="en-US" sz="3200" b="1" dirty="0">
                  <a:latin typeface="#9Slide03 Arima Madurai Black" pitchFamily="2" charset="0"/>
                  <a:cs typeface="#9Slide03 Arima Madurai Black" pitchFamily="2" charset="0"/>
                </a:rPr>
                <a:t> </a:t>
              </a:r>
              <a:r>
                <a:rPr lang="en-US" sz="3200" b="1" dirty="0" err="1">
                  <a:latin typeface="#9Slide03 Arima Madurai Black" pitchFamily="2" charset="0"/>
                  <a:cs typeface="#9Slide03 Arima Madurai Black" pitchFamily="2" charset="0"/>
                </a:rPr>
                <a:t>phân</a:t>
              </a:r>
              <a:r>
                <a:rPr lang="en-US" sz="3200" b="1" dirty="0">
                  <a:latin typeface="#9Slide03 Arima Madurai Black" pitchFamily="2" charset="0"/>
                  <a:cs typeface="#9Slide03 Arima Madurai Black" pitchFamily="2" charset="0"/>
                </a:rPr>
                <a:t> </a:t>
              </a:r>
              <a:r>
                <a:rPr lang="en-US" sz="3200" b="1" dirty="0" err="1">
                  <a:latin typeface="#9Slide03 Arima Madurai Black" pitchFamily="2" charset="0"/>
                  <a:cs typeface="#9Slide03 Arima Madurai Black" pitchFamily="2" charset="0"/>
                </a:rPr>
                <a:t>số</a:t>
              </a:r>
              <a:r>
                <a:rPr lang="en-US" sz="3200" b="1" dirty="0">
                  <a:latin typeface="#9Slide03 Arima Madurai Black" pitchFamily="2" charset="0"/>
                  <a:cs typeface="#9Slide03 Arima Madurai Black" pitchFamily="2" charset="0"/>
                </a:rPr>
                <a:t> </a:t>
              </a:r>
              <a:r>
                <a:rPr lang="en-US" sz="3200" b="1" dirty="0" err="1">
                  <a:latin typeface="#9Slide03 Arima Madurai Black" pitchFamily="2" charset="0"/>
                  <a:cs typeface="#9Slide03 Arima Madurai Black" pitchFamily="2" charset="0"/>
                </a:rPr>
                <a:t>và</a:t>
              </a:r>
              <a:r>
                <a:rPr lang="en-US" sz="3200" b="1" dirty="0">
                  <a:latin typeface="#9Slide03 Arima Madurai Black" pitchFamily="2" charset="0"/>
                  <a:cs typeface="#9Slide03 Arima Madurai Black" pitchFamily="2" charset="0"/>
                </a:rPr>
                <a:t> </a:t>
              </a:r>
              <a:r>
                <a:rPr lang="en-US" sz="3200" b="1" dirty="0" err="1">
                  <a:latin typeface="#9Slide03 Arima Madurai Black" pitchFamily="2" charset="0"/>
                  <a:cs typeface="#9Slide03 Arima Madurai Black" pitchFamily="2" charset="0"/>
                </a:rPr>
                <a:t>số</a:t>
              </a:r>
              <a:r>
                <a:rPr lang="en-US" sz="3200" b="1" dirty="0">
                  <a:latin typeface="#9Slide03 Arima Madurai Black" pitchFamily="2" charset="0"/>
                  <a:cs typeface="#9Slide03 Arima Madurai Black" pitchFamily="2" charset="0"/>
                </a:rPr>
                <a:t> </a:t>
              </a:r>
              <a:r>
                <a:rPr lang="en-US" sz="3200" b="1" dirty="0" err="1">
                  <a:latin typeface="#9Slide03 Arima Madurai Black" pitchFamily="2" charset="0"/>
                  <a:cs typeface="#9Slide03 Arima Madurai Black" pitchFamily="2" charset="0"/>
                </a:rPr>
                <a:t>thập</a:t>
              </a:r>
              <a:r>
                <a:rPr lang="en-US" sz="3200" b="1" dirty="0">
                  <a:latin typeface="#9Slide03 Arima Madurai Black" pitchFamily="2" charset="0"/>
                  <a:cs typeface="#9Slide03 Arima Madurai Black" pitchFamily="2" charset="0"/>
                </a:rPr>
                <a:t> </a:t>
              </a:r>
              <a:r>
                <a:rPr lang="en-US" sz="3200" b="1" dirty="0" err="1">
                  <a:latin typeface="#9Slide03 Arima Madurai Black" pitchFamily="2" charset="0"/>
                  <a:cs typeface="#9Slide03 Arima Madurai Black" pitchFamily="2" charset="0"/>
                </a:rPr>
                <a:t>phân</a:t>
              </a:r>
              <a:endParaRPr lang="en-US" sz="3200" b="1" dirty="0">
                <a:latin typeface="#9Slide03 Arima Madurai Black" pitchFamily="2" charset="0"/>
                <a:cs typeface="#9Slide03 Arima Madurai Black" pitchFamily="2" charset="0"/>
              </a:endParaRPr>
            </a:p>
          </p:txBody>
        </p:sp>
      </p:grpSp>
      <mc:AlternateContent xmlns:mc="http://schemas.openxmlformats.org/markup-compatibility/2006" xmlns:a14="http://schemas.microsoft.com/office/drawing/2010/main">
        <mc:Choice Requires="a14">
          <p:sp>
            <p:nvSpPr>
              <p:cNvPr id="13" name="TextBox 12"/>
              <p:cNvSpPr txBox="1"/>
              <p:nvPr/>
            </p:nvSpPr>
            <p:spPr>
              <a:xfrm>
                <a:off x="8977352" y="2401259"/>
                <a:ext cx="2239559" cy="715089"/>
              </a:xfrm>
              <a:prstGeom prst="roundRect">
                <a:avLst/>
              </a:prstGeom>
              <a:ln w="38100"/>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US" sz="3600" b="0" dirty="0">
                    <a:solidFill>
                      <a:schemeClr val="accent3"/>
                    </a:solidFill>
                    <a:latin typeface="#9Slide03 BoosterNextFYBlack" pitchFamily="2" charset="0"/>
                  </a:rPr>
                  <a:t>d) </a:t>
                </a:r>
                <a14:m>
                  <m:oMath xmlns:m="http://schemas.openxmlformats.org/officeDocument/2006/math">
                    <m:r>
                      <a:rPr lang="en-US" sz="3600" b="0" i="1" smtClean="0">
                        <a:solidFill>
                          <a:schemeClr val="tx1"/>
                        </a:solidFill>
                        <a:latin typeface="Cambria Math"/>
                      </a:rPr>
                      <m:t>7:4</m:t>
                    </m:r>
                  </m:oMath>
                </a14:m>
                <a:endParaRPr lang="en-US" sz="3600" dirty="0">
                  <a:solidFill>
                    <a:schemeClr val="tx1"/>
                  </a:solidFill>
                  <a:latin typeface="#9Slide03 FS Neusa Regular" pitchFamily="2" charset="0"/>
                </a:endParaRPr>
              </a:p>
            </p:txBody>
          </p:sp>
        </mc:Choice>
        <mc:Fallback xmlns="">
          <p:sp>
            <p:nvSpPr>
              <p:cNvPr id="13" name="TextBox 12"/>
              <p:cNvSpPr txBox="1">
                <a:spLocks noRot="1" noChangeAspect="1" noMove="1" noResize="1" noEditPoints="1" noAdjustHandles="1" noChangeArrowheads="1" noChangeShapeType="1" noTextEdit="1"/>
              </p:cNvSpPr>
              <p:nvPr/>
            </p:nvSpPr>
            <p:spPr>
              <a:xfrm>
                <a:off x="8977352" y="2401259"/>
                <a:ext cx="2239559" cy="715089"/>
              </a:xfrm>
              <a:prstGeom prst="roundRect">
                <a:avLst/>
              </a:prstGeom>
              <a:blipFill rotWithShape="1">
                <a:blip r:embed="rId4"/>
                <a:stretch>
                  <a:fillRect t="-5691" b="-22764"/>
                </a:stretch>
              </a:blipFill>
              <a:ln w="38100"/>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823119" y="2401259"/>
                <a:ext cx="2242061" cy="715089"/>
              </a:xfrm>
              <a:prstGeom prst="roundRect">
                <a:avLst/>
              </a:prstGeom>
              <a:ln w="38100"/>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US" sz="3600" b="0" dirty="0">
                    <a:solidFill>
                      <a:schemeClr val="accent3"/>
                    </a:solidFill>
                    <a:latin typeface="#9Slide03 BoosterNextFYBlack" pitchFamily="2" charset="0"/>
                  </a:rPr>
                  <a:t>a) </a:t>
                </a:r>
                <a14:m>
                  <m:oMath xmlns:m="http://schemas.openxmlformats.org/officeDocument/2006/math">
                    <m:r>
                      <a:rPr lang="en-US" sz="3600" b="0" i="1" smtClean="0">
                        <a:solidFill>
                          <a:schemeClr val="tx1"/>
                        </a:solidFill>
                        <a:latin typeface="Cambria Math"/>
                      </a:rPr>
                      <m:t>3:4</m:t>
                    </m:r>
                  </m:oMath>
                </a14:m>
                <a:endParaRPr lang="en-US" sz="3600" dirty="0">
                  <a:solidFill>
                    <a:schemeClr val="tx1"/>
                  </a:solidFill>
                  <a:latin typeface="#9Slide03 BoosterNextFYBlack" pitchFamily="2" charset="0"/>
                </a:endParaRPr>
              </a:p>
            </p:txBody>
          </p:sp>
        </mc:Choice>
        <mc:Fallback xmlns="">
          <p:sp>
            <p:nvSpPr>
              <p:cNvPr id="14" name="TextBox 13"/>
              <p:cNvSpPr txBox="1">
                <a:spLocks noRot="1" noChangeAspect="1" noMove="1" noResize="1" noEditPoints="1" noAdjustHandles="1" noChangeArrowheads="1" noChangeShapeType="1" noTextEdit="1"/>
              </p:cNvSpPr>
              <p:nvPr/>
            </p:nvSpPr>
            <p:spPr>
              <a:xfrm>
                <a:off x="823119" y="2401259"/>
                <a:ext cx="2242061" cy="715089"/>
              </a:xfrm>
              <a:prstGeom prst="roundRect">
                <a:avLst/>
              </a:prstGeom>
              <a:blipFill rotWithShape="1">
                <a:blip r:embed="rId5"/>
                <a:stretch>
                  <a:fillRect t="-4878" b="-23577"/>
                </a:stretch>
              </a:blipFill>
              <a:ln w="38100"/>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3569003" y="2401259"/>
                <a:ext cx="2239559" cy="715089"/>
              </a:xfrm>
              <a:prstGeom prst="roundRect">
                <a:avLst/>
              </a:prstGeom>
              <a:ln w="38100"/>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US" sz="3600" b="0" dirty="0">
                    <a:solidFill>
                      <a:schemeClr val="accent3"/>
                    </a:solidFill>
                    <a:latin typeface="#9Slide03 BoosterNextFYBlack" pitchFamily="2" charset="0"/>
                  </a:rPr>
                  <a:t>b) </a:t>
                </a:r>
                <a14:m>
                  <m:oMath xmlns:m="http://schemas.openxmlformats.org/officeDocument/2006/math">
                    <m:r>
                      <a:rPr lang="en-US" sz="3600" b="0" i="1" smtClean="0">
                        <a:solidFill>
                          <a:schemeClr val="tx1"/>
                        </a:solidFill>
                        <a:latin typeface="Cambria Math"/>
                      </a:rPr>
                      <m:t>7:5</m:t>
                    </m:r>
                  </m:oMath>
                </a14:m>
                <a:endParaRPr lang="en-US" sz="3600" dirty="0">
                  <a:solidFill>
                    <a:schemeClr val="tx1"/>
                  </a:solidFill>
                  <a:latin typeface="#9Slide03 FS Neusa Regular" pitchFamily="2"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3569003" y="2401259"/>
                <a:ext cx="2239559" cy="715089"/>
              </a:xfrm>
              <a:prstGeom prst="roundRect">
                <a:avLst/>
              </a:prstGeom>
              <a:blipFill rotWithShape="1">
                <a:blip r:embed="rId6"/>
                <a:stretch>
                  <a:fillRect t="-5691" b="-22764"/>
                </a:stretch>
              </a:blipFill>
              <a:ln w="38100"/>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6330642" y="2401259"/>
                <a:ext cx="2189711" cy="715089"/>
              </a:xfrm>
              <a:prstGeom prst="roundRect">
                <a:avLst/>
              </a:prstGeom>
              <a:ln w="38100"/>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US" sz="3600" b="0" dirty="0">
                    <a:solidFill>
                      <a:schemeClr val="accent3"/>
                    </a:solidFill>
                    <a:latin typeface="#9Slide03 BoosterNextFYBlack" pitchFamily="2" charset="0"/>
                  </a:rPr>
                  <a:t>c) </a:t>
                </a:r>
                <a14:m>
                  <m:oMath xmlns:m="http://schemas.openxmlformats.org/officeDocument/2006/math">
                    <m:r>
                      <a:rPr lang="en-US" sz="3600" b="0" i="1" smtClean="0">
                        <a:solidFill>
                          <a:schemeClr val="tx1"/>
                        </a:solidFill>
                        <a:latin typeface="Cambria Math"/>
                      </a:rPr>
                      <m:t>1:2</m:t>
                    </m:r>
                  </m:oMath>
                </a14:m>
                <a:endParaRPr lang="en-US" sz="3600" dirty="0">
                  <a:solidFill>
                    <a:schemeClr val="tx1"/>
                  </a:solidFill>
                  <a:latin typeface="#9Slide03 FS Neusa Regular" pitchFamily="2" charset="0"/>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6330642" y="2401259"/>
                <a:ext cx="2189711" cy="715089"/>
              </a:xfrm>
              <a:prstGeom prst="roundRect">
                <a:avLst/>
              </a:prstGeom>
              <a:blipFill rotWithShape="1">
                <a:blip r:embed="rId7"/>
                <a:stretch>
                  <a:fillRect t="-5691" b="-22764"/>
                </a:stretch>
              </a:blipFill>
              <a:ln w="38100"/>
            </p:spPr>
            <p:txBody>
              <a:bodyPr/>
              <a:lstStyle/>
              <a:p>
                <a:r>
                  <a:rPr lang="en-US">
                    <a:noFill/>
                  </a:rPr>
                  <a:t> </a:t>
                </a:r>
              </a:p>
            </p:txBody>
          </p:sp>
        </mc:Fallback>
      </mc:AlternateContent>
      <p:grpSp>
        <p:nvGrpSpPr>
          <p:cNvPr id="10" name="Group 9">
            <a:extLst>
              <a:ext uri="{FF2B5EF4-FFF2-40B4-BE49-F238E27FC236}">
                <a16:creationId xmlns:a16="http://schemas.microsoft.com/office/drawing/2014/main" id="{7D4A56A1-DDBC-4354-94A4-457A89909E9E}"/>
              </a:ext>
            </a:extLst>
          </p:cNvPr>
          <p:cNvGrpSpPr/>
          <p:nvPr/>
        </p:nvGrpSpPr>
        <p:grpSpPr>
          <a:xfrm>
            <a:off x="3490119" y="3657600"/>
            <a:ext cx="4953000" cy="2819400"/>
            <a:chOff x="184289" y="2590800"/>
            <a:chExt cx="4738957" cy="3962400"/>
          </a:xfrm>
        </p:grpSpPr>
        <p:grpSp>
          <p:nvGrpSpPr>
            <p:cNvPr id="11" name="Group 10">
              <a:extLst>
                <a:ext uri="{FF2B5EF4-FFF2-40B4-BE49-F238E27FC236}">
                  <a16:creationId xmlns:a16="http://schemas.microsoft.com/office/drawing/2014/main" id="{490D224A-E2A0-4AA1-982F-D6EC83E2CA86}"/>
                </a:ext>
              </a:extLst>
            </p:cNvPr>
            <p:cNvGrpSpPr/>
            <p:nvPr/>
          </p:nvGrpSpPr>
          <p:grpSpPr>
            <a:xfrm>
              <a:off x="184289" y="2590800"/>
              <a:ext cx="4738957" cy="3962400"/>
              <a:chOff x="3934353" y="2590800"/>
              <a:chExt cx="4738957" cy="3962400"/>
            </a:xfrm>
          </p:grpSpPr>
          <p:sp>
            <p:nvSpPr>
              <p:cNvPr id="17" name="Rectangle: Rounded Corners 53">
                <a:extLst>
                  <a:ext uri="{FF2B5EF4-FFF2-40B4-BE49-F238E27FC236}">
                    <a16:creationId xmlns:a16="http://schemas.microsoft.com/office/drawing/2014/main" id="{5627C3B4-9DC3-49D0-9B7F-7B37D1B8D597}"/>
                  </a:ext>
                </a:extLst>
              </p:cNvPr>
              <p:cNvSpPr/>
              <p:nvPr/>
            </p:nvSpPr>
            <p:spPr>
              <a:xfrm>
                <a:off x="4259610" y="2590800"/>
                <a:ext cx="4413700" cy="3962400"/>
              </a:xfrm>
              <a:prstGeom prst="roundRect">
                <a:avLst>
                  <a:gd name="adj" fmla="val 11479"/>
                </a:avLst>
              </a:prstGeom>
              <a:solidFill>
                <a:schemeClr val="bg1">
                  <a:lumMod val="95000"/>
                </a:schemeClr>
              </a:solid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Arrow: Chevron 54">
                <a:extLst>
                  <a:ext uri="{FF2B5EF4-FFF2-40B4-BE49-F238E27FC236}">
                    <a16:creationId xmlns:a16="http://schemas.microsoft.com/office/drawing/2014/main" id="{D75078C9-57F0-4A40-8AF4-181CA86F4CD6}"/>
                  </a:ext>
                </a:extLst>
              </p:cNvPr>
              <p:cNvSpPr/>
              <p:nvPr/>
            </p:nvSpPr>
            <p:spPr>
              <a:xfrm rot="10800000">
                <a:off x="3934353" y="2922035"/>
                <a:ext cx="2031043" cy="686211"/>
              </a:xfrm>
              <a:prstGeom prst="chevron">
                <a:avLst/>
              </a:prstGeom>
              <a:solidFill>
                <a:srgbClr val="ECDD6E"/>
              </a:solid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9" name="TextBox 18">
                <a:extLst>
                  <a:ext uri="{FF2B5EF4-FFF2-40B4-BE49-F238E27FC236}">
                    <a16:creationId xmlns:a16="http://schemas.microsoft.com/office/drawing/2014/main" id="{53340FC8-37FC-40F1-B651-2848DB067BE0}"/>
                  </a:ext>
                </a:extLst>
              </p:cNvPr>
              <p:cNvSpPr txBox="1"/>
              <p:nvPr/>
            </p:nvSpPr>
            <p:spPr>
              <a:xfrm>
                <a:off x="4407492" y="2968938"/>
                <a:ext cx="844650" cy="605571"/>
              </a:xfrm>
              <a:prstGeom prst="rect">
                <a:avLst/>
              </a:prstGeom>
              <a:noFill/>
            </p:spPr>
            <p:txBody>
              <a:bodyPr wrap="none" lIns="0" tIns="0" rIns="0" bIns="0" rtlCol="0">
                <a:spAutoFit/>
              </a:bodyPr>
              <a:lstStyle/>
              <a:p>
                <a:pPr algn="l"/>
                <a:r>
                  <a:rPr lang="en-US" sz="2800" dirty="0" err="1">
                    <a:solidFill>
                      <a:srgbClr val="1E1E1E"/>
                    </a:solidFill>
                    <a:latin typeface="#9Slide07 IcielPony" panose="02000000000000000000" pitchFamily="2" charset="0"/>
                  </a:rPr>
                  <a:t>Mẫu</a:t>
                </a:r>
                <a:endParaRPr lang="en-US" sz="2800" dirty="0">
                  <a:solidFill>
                    <a:srgbClr val="1E1E1E"/>
                  </a:solidFill>
                  <a:latin typeface="#9Slide07 IcielPony" panose="02000000000000000000" pitchFamily="2" charset="0"/>
                </a:endParaRPr>
              </a:p>
            </p:txBody>
          </p:sp>
          <p:sp>
            <p:nvSpPr>
              <p:cNvPr id="20" name="Heart 19">
                <a:extLst>
                  <a:ext uri="{FF2B5EF4-FFF2-40B4-BE49-F238E27FC236}">
                    <a16:creationId xmlns:a16="http://schemas.microsoft.com/office/drawing/2014/main" id="{8BC6AC11-35D0-47F8-A922-8F020BA338D0}"/>
                  </a:ext>
                </a:extLst>
              </p:cNvPr>
              <p:cNvSpPr/>
              <p:nvPr/>
            </p:nvSpPr>
            <p:spPr>
              <a:xfrm>
                <a:off x="7866953" y="5620005"/>
                <a:ext cx="685800" cy="609600"/>
              </a:xfrm>
              <a:prstGeom prst="heart">
                <a:avLst/>
              </a:prstGeom>
              <a:solidFill>
                <a:srgbClr val="ECDD6E"/>
              </a:solid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AB939FF4-5FE9-4E97-8939-097F8B575F7A}"/>
                    </a:ext>
                  </a:extLst>
                </p:cNvPr>
                <p:cNvSpPr txBox="1"/>
                <p:nvPr/>
              </p:nvSpPr>
              <p:spPr>
                <a:xfrm>
                  <a:off x="767545" y="4141217"/>
                  <a:ext cx="1766278" cy="778592"/>
                </a:xfrm>
                <a:prstGeom prst="rect">
                  <a:avLst/>
                </a:prstGeom>
                <a:noFill/>
              </p:spPr>
              <p:txBody>
                <a:bodyPr wrap="square" lIns="0" tIns="0" rIns="0" bIns="0" rtlCol="0">
                  <a:spAutoFit/>
                </a:bodyPr>
                <a:lstStyle/>
                <a:p>
                  <a:pPr algn="ctr"/>
                  <a14:m>
                    <m:oMathPara xmlns:m="http://schemas.openxmlformats.org/officeDocument/2006/math">
                      <m:oMathParaPr>
                        <m:jc m:val="centerGroup"/>
                      </m:oMathParaPr>
                      <m:oMath xmlns:m="http://schemas.openxmlformats.org/officeDocument/2006/math">
                        <m:r>
                          <a:rPr lang="en-US" sz="3600" i="1">
                            <a:latin typeface="Cambria Math"/>
                          </a:rPr>
                          <m:t>3:4</m:t>
                        </m:r>
                      </m:oMath>
                    </m:oMathPara>
                  </a14:m>
                  <a:endParaRPr lang="en-US" sz="3600" dirty="0">
                    <a:latin typeface="#9Slide03 BoosterNextFYBlack" pitchFamily="2" charset="0"/>
                  </a:endParaRPr>
                </a:p>
              </p:txBody>
            </p:sp>
          </mc:Choice>
          <mc:Fallback xmlns="">
            <p:sp>
              <p:nvSpPr>
                <p:cNvPr id="12" name="TextBox 11">
                  <a:extLst>
                    <a:ext uri="{FF2B5EF4-FFF2-40B4-BE49-F238E27FC236}">
                      <a16:creationId xmlns:a16="http://schemas.microsoft.com/office/drawing/2014/main" xmlns="" id="{AB939FF4-5FE9-4E97-8939-097F8B575F7A}"/>
                    </a:ext>
                  </a:extLst>
                </p:cNvPr>
                <p:cNvSpPr txBox="1">
                  <a:spLocks noRot="1" noChangeAspect="1" noMove="1" noResize="1" noEditPoints="1" noAdjustHandles="1" noChangeArrowheads="1" noChangeShapeType="1" noTextEdit="1"/>
                </p:cNvSpPr>
                <p:nvPr/>
              </p:nvSpPr>
              <p:spPr>
                <a:xfrm>
                  <a:off x="767545" y="4141217"/>
                  <a:ext cx="1766278" cy="778592"/>
                </a:xfrm>
                <a:prstGeom prst="rect">
                  <a:avLst/>
                </a:prstGeom>
                <a:blipFill rotWithShape="1">
                  <a:blip r:embed="rId8"/>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AB939FF4-5FE9-4E97-8939-097F8B575F7A}"/>
                  </a:ext>
                </a:extLst>
              </p:cNvPr>
              <p:cNvSpPr txBox="1"/>
              <p:nvPr/>
            </p:nvSpPr>
            <p:spPr>
              <a:xfrm>
                <a:off x="5323726" y="4495800"/>
                <a:ext cx="2966993" cy="1037143"/>
              </a:xfrm>
              <a:prstGeom prst="rect">
                <a:avLst/>
              </a:prstGeom>
              <a:noFill/>
            </p:spPr>
            <p:txBody>
              <a:bodyPr wrap="square" lIns="0" tIns="0" rIns="0" bIns="0" rtlCol="0">
                <a:spAutoFit/>
              </a:bodyPr>
              <a:lstStyle/>
              <a:p>
                <a:pPr algn="ctr"/>
                <a14:m>
                  <m:oMathPara xmlns:m="http://schemas.openxmlformats.org/officeDocument/2006/math">
                    <m:oMathParaPr>
                      <m:jc m:val="centerGroup"/>
                    </m:oMathParaPr>
                    <m:oMath xmlns:m="http://schemas.openxmlformats.org/officeDocument/2006/math">
                      <m:r>
                        <a:rPr lang="en-US" sz="3600" b="1" i="0" smtClean="0">
                          <a:solidFill>
                            <a:schemeClr val="accent3"/>
                          </a:solidFill>
                          <a:latin typeface="Cambria Math"/>
                          <a:ea typeface="Cambria Math"/>
                        </a:rPr>
                        <m:t>=</m:t>
                      </m:r>
                      <m:f>
                        <m:fPr>
                          <m:ctrlPr>
                            <a:rPr lang="en-US" sz="3600" b="1" i="1" smtClean="0">
                              <a:solidFill>
                                <a:schemeClr val="accent3"/>
                              </a:solidFill>
                              <a:latin typeface="Cambria Math" panose="02040503050406030204" pitchFamily="18" charset="0"/>
                              <a:ea typeface="Cambria Math"/>
                            </a:rPr>
                          </m:ctrlPr>
                        </m:fPr>
                        <m:num>
                          <m:r>
                            <a:rPr lang="en-US" sz="3600" b="1" i="0" smtClean="0">
                              <a:solidFill>
                                <a:schemeClr val="accent3"/>
                              </a:solidFill>
                              <a:latin typeface="Cambria Math"/>
                              <a:ea typeface="Cambria Math"/>
                            </a:rPr>
                            <m:t>𝟑</m:t>
                          </m:r>
                        </m:num>
                        <m:den>
                          <m:r>
                            <a:rPr lang="en-US" sz="3600" b="1" i="0" smtClean="0">
                              <a:solidFill>
                                <a:schemeClr val="accent3"/>
                              </a:solidFill>
                              <a:latin typeface="Cambria Math"/>
                              <a:ea typeface="Cambria Math"/>
                            </a:rPr>
                            <m:t>𝟒</m:t>
                          </m:r>
                        </m:den>
                      </m:f>
                      <m:r>
                        <a:rPr lang="en-US" sz="3600" b="1" i="0" smtClean="0">
                          <a:solidFill>
                            <a:schemeClr val="accent3"/>
                          </a:solidFill>
                          <a:latin typeface="Cambria Math"/>
                          <a:ea typeface="Cambria Math"/>
                        </a:rPr>
                        <m:t>=</m:t>
                      </m:r>
                      <m:r>
                        <a:rPr lang="en-US" sz="3600" b="1" i="0" smtClean="0">
                          <a:solidFill>
                            <a:schemeClr val="accent3"/>
                          </a:solidFill>
                          <a:latin typeface="Cambria Math"/>
                          <a:ea typeface="Cambria Math"/>
                        </a:rPr>
                        <m:t>𝟎</m:t>
                      </m:r>
                      <m:r>
                        <a:rPr lang="en-US" sz="3600" b="1" i="0" smtClean="0">
                          <a:solidFill>
                            <a:schemeClr val="accent3"/>
                          </a:solidFill>
                          <a:latin typeface="Cambria Math"/>
                          <a:ea typeface="Cambria Math"/>
                        </a:rPr>
                        <m:t>,</m:t>
                      </m:r>
                      <m:r>
                        <a:rPr lang="en-US" sz="3600" b="1" i="0" smtClean="0">
                          <a:solidFill>
                            <a:schemeClr val="accent3"/>
                          </a:solidFill>
                          <a:latin typeface="Cambria Math"/>
                          <a:ea typeface="Cambria Math"/>
                        </a:rPr>
                        <m:t>𝟕𝟓</m:t>
                      </m:r>
                    </m:oMath>
                  </m:oMathPara>
                </a14:m>
                <a:endParaRPr lang="en-US" sz="3600" b="1" dirty="0">
                  <a:solidFill>
                    <a:schemeClr val="accent3"/>
                  </a:solidFill>
                  <a:latin typeface="#9Slide03 BoosterNextFYBlack" pitchFamily="2" charset="0"/>
                </a:endParaRPr>
              </a:p>
            </p:txBody>
          </p:sp>
        </mc:Choice>
        <mc:Fallback xmlns="">
          <p:sp>
            <p:nvSpPr>
              <p:cNvPr id="21" name="TextBox 20">
                <a:extLst>
                  <a:ext uri="{FF2B5EF4-FFF2-40B4-BE49-F238E27FC236}">
                    <a16:creationId xmlns:a16="http://schemas.microsoft.com/office/drawing/2014/main" xmlns="" id="{AB939FF4-5FE9-4E97-8939-097F8B575F7A}"/>
                  </a:ext>
                </a:extLst>
              </p:cNvPr>
              <p:cNvSpPr txBox="1">
                <a:spLocks noRot="1" noChangeAspect="1" noMove="1" noResize="1" noEditPoints="1" noAdjustHandles="1" noChangeArrowheads="1" noChangeShapeType="1" noTextEdit="1"/>
              </p:cNvSpPr>
              <p:nvPr/>
            </p:nvSpPr>
            <p:spPr>
              <a:xfrm>
                <a:off x="5323726" y="4495800"/>
                <a:ext cx="2966993" cy="1037143"/>
              </a:xfrm>
              <a:prstGeom prst="rect">
                <a:avLst/>
              </a:prstGeom>
              <a:blipFill rotWithShape="1">
                <a:blip r:embed="rId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94285667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4" accel="28000" fill="hold" grpId="0" nodeType="clickEffect" p14:presetBounceEnd="80000">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14:bounceEnd="80000">
                                          <p:cBhvr additive="base">
                                            <p:cTn id="15" dur="500" fill="hold"/>
                                            <p:tgtEl>
                                              <p:spTgt spid="14"/>
                                            </p:tgtEl>
                                            <p:attrNameLst>
                                              <p:attrName>ppt_x</p:attrName>
                                            </p:attrNameLst>
                                          </p:cBhvr>
                                          <p:tavLst>
                                            <p:tav tm="0">
                                              <p:val>
                                                <p:strVal val="#ppt_x"/>
                                              </p:val>
                                            </p:tav>
                                            <p:tav tm="100000">
                                              <p:val>
                                                <p:strVal val="#ppt_x"/>
                                              </p:val>
                                            </p:tav>
                                          </p:tavLst>
                                        </p:anim>
                                        <p:anim calcmode="lin" valueType="num" p14:bounceEnd="80000">
                                          <p:cBhvr additive="base">
                                            <p:cTn id="16" dur="50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4" accel="28000" fill="hold" grpId="0" nodeType="withEffect" p14:presetBounceEnd="80000">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14:bounceEnd="80000">
                                          <p:cBhvr additive="base">
                                            <p:cTn id="19" dur="500" fill="hold"/>
                                            <p:tgtEl>
                                              <p:spTgt spid="15"/>
                                            </p:tgtEl>
                                            <p:attrNameLst>
                                              <p:attrName>ppt_x</p:attrName>
                                            </p:attrNameLst>
                                          </p:cBhvr>
                                          <p:tavLst>
                                            <p:tav tm="0">
                                              <p:val>
                                                <p:strVal val="#ppt_x"/>
                                              </p:val>
                                            </p:tav>
                                            <p:tav tm="100000">
                                              <p:val>
                                                <p:strVal val="#ppt_x"/>
                                              </p:val>
                                            </p:tav>
                                          </p:tavLst>
                                        </p:anim>
                                        <p:anim calcmode="lin" valueType="num" p14:bounceEnd="80000">
                                          <p:cBhvr additive="base">
                                            <p:cTn id="20" dur="500" fill="hold"/>
                                            <p:tgtEl>
                                              <p:spTgt spid="15"/>
                                            </p:tgtEl>
                                            <p:attrNameLst>
                                              <p:attrName>ppt_y</p:attrName>
                                            </p:attrNameLst>
                                          </p:cBhvr>
                                          <p:tavLst>
                                            <p:tav tm="0">
                                              <p:val>
                                                <p:strVal val="1+#ppt_h/2"/>
                                              </p:val>
                                            </p:tav>
                                            <p:tav tm="100000">
                                              <p:val>
                                                <p:strVal val="#ppt_y"/>
                                              </p:val>
                                            </p:tav>
                                          </p:tavLst>
                                        </p:anim>
                                      </p:childTnLst>
                                    </p:cTn>
                                  </p:par>
                                  <p:par>
                                    <p:cTn id="21" presetID="2" presetClass="entr" presetSubtype="4" accel="28000" fill="hold" grpId="0" nodeType="withEffect" p14:presetBounceEnd="80000">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14:bounceEnd="80000">
                                          <p:cBhvr additive="base">
                                            <p:cTn id="23" dur="500" fill="hold"/>
                                            <p:tgtEl>
                                              <p:spTgt spid="16"/>
                                            </p:tgtEl>
                                            <p:attrNameLst>
                                              <p:attrName>ppt_x</p:attrName>
                                            </p:attrNameLst>
                                          </p:cBhvr>
                                          <p:tavLst>
                                            <p:tav tm="0">
                                              <p:val>
                                                <p:strVal val="#ppt_x"/>
                                              </p:val>
                                            </p:tav>
                                            <p:tav tm="100000">
                                              <p:val>
                                                <p:strVal val="#ppt_x"/>
                                              </p:val>
                                            </p:tav>
                                          </p:tavLst>
                                        </p:anim>
                                        <p:anim calcmode="lin" valueType="num" p14:bounceEnd="80000">
                                          <p:cBhvr additive="base">
                                            <p:cTn id="24" dur="500" fill="hold"/>
                                            <p:tgtEl>
                                              <p:spTgt spid="16"/>
                                            </p:tgtEl>
                                            <p:attrNameLst>
                                              <p:attrName>ppt_y</p:attrName>
                                            </p:attrNameLst>
                                          </p:cBhvr>
                                          <p:tavLst>
                                            <p:tav tm="0">
                                              <p:val>
                                                <p:strVal val="1+#ppt_h/2"/>
                                              </p:val>
                                            </p:tav>
                                            <p:tav tm="100000">
                                              <p:val>
                                                <p:strVal val="#ppt_y"/>
                                              </p:val>
                                            </p:tav>
                                          </p:tavLst>
                                        </p:anim>
                                      </p:childTnLst>
                                    </p:cTn>
                                  </p:par>
                                  <p:par>
                                    <p:cTn id="25" presetID="2" presetClass="entr" presetSubtype="4" accel="28000" fill="hold" grpId="0" nodeType="withEffect" p14:presetBounceEnd="80000">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14:bounceEnd="80000">
                                          <p:cBhvr additive="base">
                                            <p:cTn id="27" dur="500" fill="hold"/>
                                            <p:tgtEl>
                                              <p:spTgt spid="13"/>
                                            </p:tgtEl>
                                            <p:attrNameLst>
                                              <p:attrName>ppt_x</p:attrName>
                                            </p:attrNameLst>
                                          </p:cBhvr>
                                          <p:tavLst>
                                            <p:tav tm="0">
                                              <p:val>
                                                <p:strVal val="#ppt_x"/>
                                              </p:val>
                                            </p:tav>
                                            <p:tav tm="100000">
                                              <p:val>
                                                <p:strVal val="#ppt_x"/>
                                              </p:val>
                                            </p:tav>
                                          </p:tavLst>
                                        </p:anim>
                                        <p:anim calcmode="lin" valueType="num" p14:bounceEnd="80000">
                                          <p:cBhvr additive="base">
                                            <p:cTn id="2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7" presetClass="entr" presetSubtype="0"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1000"/>
                                            <p:tgtEl>
                                              <p:spTgt spid="10"/>
                                            </p:tgtEl>
                                          </p:cBhvr>
                                        </p:animEffect>
                                        <p:anim calcmode="lin" valueType="num">
                                          <p:cBhvr>
                                            <p:cTn id="34" dur="1000" fill="hold"/>
                                            <p:tgtEl>
                                              <p:spTgt spid="10"/>
                                            </p:tgtEl>
                                            <p:attrNameLst>
                                              <p:attrName>ppt_x</p:attrName>
                                            </p:attrNameLst>
                                          </p:cBhvr>
                                          <p:tavLst>
                                            <p:tav tm="0">
                                              <p:val>
                                                <p:strVal val="#ppt_x"/>
                                              </p:val>
                                            </p:tav>
                                            <p:tav tm="100000">
                                              <p:val>
                                                <p:strVal val="#ppt_x"/>
                                              </p:val>
                                            </p:tav>
                                          </p:tavLst>
                                        </p:anim>
                                        <p:anim calcmode="lin" valueType="num">
                                          <p:cBhvr>
                                            <p:cTn id="35" dur="900" decel="100000" fill="hold"/>
                                            <p:tgtEl>
                                              <p:spTgt spid="10"/>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randombar(horizontal)">
                                          <p:cBhvr>
                                            <p:cTn id="4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2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4" accel="2800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4" accel="2800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par>
                                    <p:cTn id="21" presetID="2" presetClass="entr" presetSubtype="4" accel="2800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par>
                                    <p:cTn id="25" presetID="2" presetClass="entr" presetSubtype="4" accel="2800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7" presetClass="entr" presetSubtype="0"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1000"/>
                                            <p:tgtEl>
                                              <p:spTgt spid="10"/>
                                            </p:tgtEl>
                                          </p:cBhvr>
                                        </p:animEffect>
                                        <p:anim calcmode="lin" valueType="num">
                                          <p:cBhvr>
                                            <p:cTn id="34" dur="1000" fill="hold"/>
                                            <p:tgtEl>
                                              <p:spTgt spid="10"/>
                                            </p:tgtEl>
                                            <p:attrNameLst>
                                              <p:attrName>ppt_x</p:attrName>
                                            </p:attrNameLst>
                                          </p:cBhvr>
                                          <p:tavLst>
                                            <p:tav tm="0">
                                              <p:val>
                                                <p:strVal val="#ppt_x"/>
                                              </p:val>
                                            </p:tav>
                                            <p:tav tm="100000">
                                              <p:val>
                                                <p:strVal val="#ppt_x"/>
                                              </p:val>
                                            </p:tav>
                                          </p:tavLst>
                                        </p:anim>
                                        <p:anim calcmode="lin" valueType="num">
                                          <p:cBhvr>
                                            <p:cTn id="35" dur="900" decel="100000" fill="hold"/>
                                            <p:tgtEl>
                                              <p:spTgt spid="10"/>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randombar(horizontal)">
                                          <p:cBhvr>
                                            <p:cTn id="4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21" grpId="0"/>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0" descr="Kitchen Background on Behance"/>
          <p:cNvPicPr>
            <a:picLocks noChangeAspect="1" noChangeArrowheads="1"/>
          </p:cNvPicPr>
          <p:nvPr/>
        </p:nvPicPr>
        <p:blipFill rotWithShape="1">
          <a:blip r:embed="rId4">
            <a:extLst>
              <a:ext uri="{28A0092B-C50C-407E-A947-70E740481C1C}">
                <a14:useLocalDpi xmlns:a14="http://schemas.microsoft.com/office/drawing/2010/main" val="0"/>
              </a:ext>
            </a:extLst>
          </a:blip>
          <a:srcRect b="1099"/>
          <a:stretch/>
        </p:blipFill>
        <p:spPr bwMode="auto">
          <a:xfrm>
            <a:off x="0" y="0"/>
            <a:ext cx="12280684"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7909799" y="4439152"/>
            <a:ext cx="2362120" cy="1026431"/>
            <a:chOff x="7422770" y="3993648"/>
            <a:chExt cx="2362120" cy="1026431"/>
          </a:xfrm>
        </p:grpSpPr>
        <p:pic>
          <p:nvPicPr>
            <p:cNvPr id="12" name="Picture 8" descr="Soup plate icon in cartoon style isolated on white background Stock Vector  | Adobe Stock"/>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30000" b="66389" l="6667" r="93611"/>
                      </a14:imgEffect>
                      <a14:imgEffect>
                        <a14:brightnessContrast contrast="-40000"/>
                      </a14:imgEffect>
                    </a14:imgLayer>
                  </a14:imgProps>
                </a:ext>
                <a:ext uri="{28A0092B-C50C-407E-A947-70E740481C1C}">
                  <a14:useLocalDpi xmlns:a14="http://schemas.microsoft.com/office/drawing/2010/main" val="0"/>
                </a:ext>
              </a:extLst>
            </a:blip>
            <a:srcRect l="1" t="25432" r="-5667" b="28761"/>
            <a:stretch/>
          </p:blipFill>
          <p:spPr bwMode="auto">
            <a:xfrm>
              <a:off x="7422770" y="3996106"/>
              <a:ext cx="2362120" cy="1023973"/>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Trà Sữa The Alley NewCity Thủ Thiêm"/>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571" b="93143" l="9689" r="98270"/>
                      </a14:imgEffect>
                    </a14:imgLayer>
                  </a14:imgProps>
                </a:ext>
                <a:ext uri="{28A0092B-C50C-407E-A947-70E740481C1C}">
                  <a14:useLocalDpi xmlns:a14="http://schemas.microsoft.com/office/drawing/2010/main" val="0"/>
                </a:ext>
              </a:extLst>
            </a:blip>
            <a:srcRect/>
            <a:stretch>
              <a:fillRect/>
            </a:stretch>
          </p:blipFill>
          <p:spPr bwMode="auto">
            <a:xfrm>
              <a:off x="7833519" y="3993648"/>
              <a:ext cx="1376363" cy="833438"/>
            </a:xfrm>
            <a:prstGeom prst="rect">
              <a:avLst/>
            </a:prstGeom>
            <a:noFill/>
            <a:extLst>
              <a:ext uri="{909E8E84-426E-40DD-AFC4-6F175D3DCCD1}">
                <a14:hiddenFill xmlns:a14="http://schemas.microsoft.com/office/drawing/2010/main">
                  <a:solidFill>
                    <a:srgbClr val="FFFFFF"/>
                  </a:solidFill>
                </a14:hiddenFill>
              </a:ext>
            </a:extLst>
          </p:spPr>
        </p:pic>
      </p:grpSp>
      <p:pic>
        <p:nvPicPr>
          <p:cNvPr id="15" name="Picture 2" descr="Beautiful chef girl holding an empty plate cartoon illustration 1936473  Vector Art at Vecteezy"/>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7292" b="94596" l="10000" r="96823">
                        <a14:foregroundMark x1="49688" y1="61784" x2="49688" y2="61784"/>
                        <a14:foregroundMark x1="48490" y1="59896" x2="48490" y2="59896"/>
                        <a14:foregroundMark x1="46979" y1="56901" x2="46979" y2="56901"/>
                        <a14:foregroundMark x1="49948" y1="55404" x2="49948" y2="55404"/>
                        <a14:foregroundMark x1="64896" y1="59896" x2="64896" y2="59896"/>
                        <a14:foregroundMark x1="67292" y1="59115" x2="86094" y2="63997"/>
                        <a14:foregroundMark x1="82188" y1="53190" x2="91771" y2="61784"/>
                        <a14:foregroundMark x1="86406" y1="66211" x2="58333" y2="62891"/>
                      </a14:backgroundRemoval>
                    </a14:imgEffect>
                  </a14:imgLayer>
                </a14:imgProps>
              </a:ext>
              <a:ext uri="{28A0092B-C50C-407E-A947-70E740481C1C}">
                <a14:useLocalDpi xmlns:a14="http://schemas.microsoft.com/office/drawing/2010/main" val="0"/>
              </a:ext>
            </a:extLst>
          </a:blip>
          <a:srcRect/>
          <a:stretch>
            <a:fillRect/>
          </a:stretch>
        </p:blipFill>
        <p:spPr bwMode="auto">
          <a:xfrm>
            <a:off x="-1058105" y="3056362"/>
            <a:ext cx="5691224" cy="4552979"/>
          </a:xfrm>
          <a:prstGeom prst="rect">
            <a:avLst/>
          </a:prstGeom>
          <a:noFill/>
          <a:extLst>
            <a:ext uri="{909E8E84-426E-40DD-AFC4-6F175D3DCCD1}">
              <a14:hiddenFill xmlns:a14="http://schemas.microsoft.com/office/drawing/2010/main">
                <a:solidFill>
                  <a:srgbClr val="FFFFFF"/>
                </a:solidFill>
              </a14:hiddenFill>
            </a:ext>
          </a:extLst>
        </p:spPr>
      </p:pic>
      <p:pic>
        <p:nvPicPr>
          <p:cNvPr id="10250" name="Picture 10" descr="Hình ảnh Một Hộp Sữa Tươi Và đơn Giản Vẽ Bằng Tay Hộp đầy Sữa, Clipart Sữa,  Một Hộp Sữa, Tươi Và đơn Giản miễn phí tải tập tin PNG PSDComment và"/>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6719" b="93125" l="10000" r="90000"/>
                    </a14:imgEffect>
                  </a14:imgLayer>
                </a14:imgProps>
              </a:ext>
              <a:ext uri="{28A0092B-C50C-407E-A947-70E740481C1C}">
                <a14:useLocalDpi xmlns:a14="http://schemas.microsoft.com/office/drawing/2010/main" val="0"/>
              </a:ext>
            </a:extLst>
          </a:blip>
          <a:srcRect l="27455" t="5050" r="22615" b="5749"/>
          <a:stretch/>
        </p:blipFill>
        <p:spPr bwMode="auto">
          <a:xfrm>
            <a:off x="7018926" y="3665122"/>
            <a:ext cx="1007805" cy="1800461"/>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artoon Boba - Câu Nói Hay Về Trà Sữa Transparent PNG - 750x750 - Free  Download on NicePNG"/>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2465" b="94145" l="10000" r="90000"/>
                    </a14:imgEffect>
                  </a14:imgLayer>
                </a14:imgProps>
              </a:ext>
              <a:ext uri="{28A0092B-C50C-407E-A947-70E740481C1C}">
                <a14:useLocalDpi xmlns:a14="http://schemas.microsoft.com/office/drawing/2010/main" val="0"/>
              </a:ext>
            </a:extLst>
          </a:blip>
          <a:srcRect l="24652" r="26394"/>
          <a:stretch/>
        </p:blipFill>
        <p:spPr bwMode="auto">
          <a:xfrm>
            <a:off x="2575719" y="4209837"/>
            <a:ext cx="1096964" cy="1773544"/>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p:cNvGrpSpPr/>
          <p:nvPr/>
        </p:nvGrpSpPr>
        <p:grpSpPr>
          <a:xfrm>
            <a:off x="9890919" y="4348547"/>
            <a:ext cx="2362120" cy="1119060"/>
            <a:chOff x="9890919" y="4348547"/>
            <a:chExt cx="2362120" cy="1119060"/>
          </a:xfrm>
        </p:grpSpPr>
        <p:pic>
          <p:nvPicPr>
            <p:cNvPr id="17" name="Picture 8" descr="Soup plate icon in cartoon style isolated on white background Stock Vector  | Adobe Stock"/>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30000" b="66389" l="6667" r="93611"/>
                      </a14:imgEffect>
                      <a14:imgEffect>
                        <a14:brightnessContrast contrast="-40000"/>
                      </a14:imgEffect>
                    </a14:imgLayer>
                  </a14:imgProps>
                </a:ext>
                <a:ext uri="{28A0092B-C50C-407E-A947-70E740481C1C}">
                  <a14:useLocalDpi xmlns:a14="http://schemas.microsoft.com/office/drawing/2010/main" val="0"/>
                </a:ext>
              </a:extLst>
            </a:blip>
            <a:srcRect l="1" t="25432" r="-5667" b="28761"/>
            <a:stretch/>
          </p:blipFill>
          <p:spPr bwMode="auto">
            <a:xfrm>
              <a:off x="9890919" y="4443634"/>
              <a:ext cx="2362120" cy="102397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lip Art Vector Graphics GIF Ice Cube, PNG, 884x868px, Ice Cube, Cartoon,  Cube, Glass, Ice Download"/>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0" b="98882" l="488" r="100000"/>
                      </a14:imgEffect>
                    </a14:imgLayer>
                  </a14:imgProps>
                </a:ext>
                <a:ext uri="{28A0092B-C50C-407E-A947-70E740481C1C}">
                  <a14:useLocalDpi xmlns:a14="http://schemas.microsoft.com/office/drawing/2010/main" val="0"/>
                </a:ext>
              </a:extLst>
            </a:blip>
            <a:srcRect/>
            <a:stretch>
              <a:fillRect/>
            </a:stretch>
          </p:blipFill>
          <p:spPr bwMode="auto">
            <a:xfrm>
              <a:off x="10533797" y="4348547"/>
              <a:ext cx="762000" cy="74806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Clip Art Vector Graphics GIF Ice Cube, PNG, 884x868px, Ice Cube, Cartoon,  Cube, Glass, Ice Download"/>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0" b="98882" l="488" r="100000"/>
                      </a14:imgEffect>
                    </a14:imgLayer>
                  </a14:imgProps>
                </a:ext>
                <a:ext uri="{28A0092B-C50C-407E-A947-70E740481C1C}">
                  <a14:useLocalDpi xmlns:a14="http://schemas.microsoft.com/office/drawing/2010/main" val="0"/>
                </a:ext>
              </a:extLst>
            </a:blip>
            <a:srcRect/>
            <a:stretch>
              <a:fillRect/>
            </a:stretch>
          </p:blipFill>
          <p:spPr bwMode="auto">
            <a:xfrm>
              <a:off x="10713197" y="4426987"/>
              <a:ext cx="762000" cy="748061"/>
            </a:xfrm>
            <a:prstGeom prst="rect">
              <a:avLst/>
            </a:prstGeom>
            <a:noFill/>
            <a:extLst>
              <a:ext uri="{909E8E84-426E-40DD-AFC4-6F175D3DCCD1}">
                <a14:hiddenFill xmlns:a14="http://schemas.microsoft.com/office/drawing/2010/main">
                  <a:solidFill>
                    <a:srgbClr val="FFFFFF"/>
                  </a:solidFill>
                </a14:hiddenFill>
              </a:ext>
            </a:extLst>
          </p:spPr>
        </p:pic>
      </p:grpSp>
      <mc:AlternateContent xmlns:mc="http://schemas.openxmlformats.org/markup-compatibility/2006" xmlns:a14="http://schemas.microsoft.com/office/drawing/2010/main">
        <mc:Choice Requires="a14">
          <p:sp>
            <p:nvSpPr>
              <p:cNvPr id="14" name="3"/>
              <p:cNvSpPr txBox="1"/>
              <p:nvPr/>
            </p:nvSpPr>
            <p:spPr>
              <a:xfrm>
                <a:off x="8186336" y="1295400"/>
                <a:ext cx="3931920" cy="1280160"/>
              </a:xfrm>
              <a:prstGeom prst="roundRect">
                <a:avLst/>
              </a:prstGeom>
              <a:ln w="38100"/>
            </p:spPr>
            <p:style>
              <a:lnRef idx="2">
                <a:schemeClr val="accent3"/>
              </a:lnRef>
              <a:fillRef idx="1">
                <a:schemeClr val="lt1"/>
              </a:fillRef>
              <a:effectRef idx="0">
                <a:schemeClr val="accent3"/>
              </a:effectRef>
              <a:fontRef idx="minor">
                <a:schemeClr val="dk1"/>
              </a:fontRef>
            </p:style>
            <p:txBody>
              <a:bodyPr wrap="square" rtlCol="0" anchor="ctr">
                <a:spAutoFit/>
              </a:bodyPr>
              <a:lstStyle/>
              <a:p>
                <a:r>
                  <a:rPr lang="en-US" sz="3600" b="0" dirty="0">
                    <a:solidFill>
                      <a:schemeClr val="accent3"/>
                    </a:solidFill>
                    <a:latin typeface="#9Slide03 BoosterNextFYBlack" pitchFamily="2" charset="0"/>
                  </a:rPr>
                  <a:t>d) </a:t>
                </a:r>
                <a14:m>
                  <m:oMath xmlns:m="http://schemas.openxmlformats.org/officeDocument/2006/math">
                    <m:r>
                      <a:rPr lang="en-US" sz="3600" b="0" i="1" smtClean="0">
                        <a:solidFill>
                          <a:schemeClr val="tx1"/>
                        </a:solidFill>
                        <a:latin typeface="Cambria Math"/>
                      </a:rPr>
                      <m:t>7:4</m:t>
                    </m:r>
                  </m:oMath>
                </a14:m>
                <a:endParaRPr lang="en-US" sz="3600" dirty="0">
                  <a:solidFill>
                    <a:schemeClr val="tx1"/>
                  </a:solidFill>
                  <a:latin typeface="#9Slide03 FS Neusa Regular" pitchFamily="2" charset="0"/>
                </a:endParaRPr>
              </a:p>
            </p:txBody>
          </p:sp>
        </mc:Choice>
        <mc:Fallback xmlns="">
          <p:sp>
            <p:nvSpPr>
              <p:cNvPr id="14" name="3"/>
              <p:cNvSpPr txBox="1">
                <a:spLocks noRot="1" noChangeAspect="1" noMove="1" noResize="1" noEditPoints="1" noAdjustHandles="1" noChangeArrowheads="1" noChangeShapeType="1" noTextEdit="1"/>
              </p:cNvSpPr>
              <p:nvPr/>
            </p:nvSpPr>
            <p:spPr>
              <a:xfrm>
                <a:off x="8186336" y="1295400"/>
                <a:ext cx="3931920" cy="1280160"/>
              </a:xfrm>
              <a:prstGeom prst="roundRect">
                <a:avLst/>
              </a:prstGeom>
              <a:blipFill rotWithShape="1">
                <a:blip r:embed="rId17"/>
                <a:stretch>
                  <a:fillRect l="-2611"/>
                </a:stretch>
              </a:blipFill>
              <a:ln w="38100"/>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1"/>
              <p:cNvSpPr txBox="1"/>
              <p:nvPr/>
            </p:nvSpPr>
            <p:spPr>
              <a:xfrm>
                <a:off x="137319" y="1308630"/>
                <a:ext cx="3749040" cy="1280160"/>
              </a:xfrm>
              <a:prstGeom prst="roundRect">
                <a:avLst/>
              </a:prstGeom>
              <a:ln w="38100"/>
            </p:spPr>
            <p:style>
              <a:lnRef idx="2">
                <a:schemeClr val="accent3"/>
              </a:lnRef>
              <a:fillRef idx="1">
                <a:schemeClr val="lt1"/>
              </a:fillRef>
              <a:effectRef idx="0">
                <a:schemeClr val="accent3"/>
              </a:effectRef>
              <a:fontRef idx="minor">
                <a:schemeClr val="dk1"/>
              </a:fontRef>
            </p:style>
            <p:txBody>
              <a:bodyPr wrap="square" rtlCol="0" anchor="ctr">
                <a:spAutoFit/>
              </a:bodyPr>
              <a:lstStyle/>
              <a:p>
                <a:r>
                  <a:rPr lang="en-US" sz="3600" dirty="0">
                    <a:solidFill>
                      <a:schemeClr val="accent3"/>
                    </a:solidFill>
                    <a:latin typeface="#9Slide03 BoosterNextFYBlack" pitchFamily="2" charset="0"/>
                  </a:rPr>
                  <a:t>b) </a:t>
                </a:r>
                <a14:m>
                  <m:oMath xmlns:m="http://schemas.openxmlformats.org/officeDocument/2006/math">
                    <m:r>
                      <a:rPr lang="en-US" sz="3600" b="0" i="1" smtClean="0">
                        <a:solidFill>
                          <a:schemeClr val="tx1"/>
                        </a:solidFill>
                        <a:latin typeface="Cambria Math"/>
                      </a:rPr>
                      <m:t>7:5</m:t>
                    </m:r>
                  </m:oMath>
                </a14:m>
                <a:endParaRPr lang="en-US" sz="3600" dirty="0">
                  <a:solidFill>
                    <a:schemeClr val="tx1"/>
                  </a:solidFill>
                  <a:latin typeface="#9Slide03 FS Neusa Regular" pitchFamily="2" charset="0"/>
                </a:endParaRPr>
              </a:p>
            </p:txBody>
          </p:sp>
        </mc:Choice>
        <mc:Fallback xmlns="">
          <p:sp>
            <p:nvSpPr>
              <p:cNvPr id="16" name="1"/>
              <p:cNvSpPr txBox="1">
                <a:spLocks noRot="1" noChangeAspect="1" noMove="1" noResize="1" noEditPoints="1" noAdjustHandles="1" noChangeArrowheads="1" noChangeShapeType="1" noTextEdit="1"/>
              </p:cNvSpPr>
              <p:nvPr/>
            </p:nvSpPr>
            <p:spPr>
              <a:xfrm>
                <a:off x="137319" y="1308630"/>
                <a:ext cx="3749040" cy="1280160"/>
              </a:xfrm>
              <a:prstGeom prst="roundRect">
                <a:avLst/>
              </a:prstGeom>
              <a:blipFill rotWithShape="1">
                <a:blip r:embed="rId18"/>
                <a:stretch>
                  <a:fillRect l="-2899"/>
                </a:stretch>
              </a:blipFill>
              <a:ln w="38100"/>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2"/>
              <p:cNvSpPr txBox="1"/>
              <p:nvPr/>
            </p:nvSpPr>
            <p:spPr>
              <a:xfrm>
                <a:off x="4175919" y="1308630"/>
                <a:ext cx="3749040" cy="1280160"/>
              </a:xfrm>
              <a:prstGeom prst="roundRect">
                <a:avLst/>
              </a:prstGeom>
              <a:ln w="38100"/>
            </p:spPr>
            <p:style>
              <a:lnRef idx="2">
                <a:schemeClr val="accent3"/>
              </a:lnRef>
              <a:fillRef idx="1">
                <a:schemeClr val="lt1"/>
              </a:fillRef>
              <a:effectRef idx="0">
                <a:schemeClr val="accent3"/>
              </a:effectRef>
              <a:fontRef idx="minor">
                <a:schemeClr val="dk1"/>
              </a:fontRef>
            </p:style>
            <p:txBody>
              <a:bodyPr wrap="square" rtlCol="0" anchor="ctr">
                <a:spAutoFit/>
              </a:bodyPr>
              <a:lstStyle/>
              <a:p>
                <a:r>
                  <a:rPr lang="en-US" sz="3600" b="0" dirty="0">
                    <a:solidFill>
                      <a:schemeClr val="accent3"/>
                    </a:solidFill>
                    <a:latin typeface="#9Slide03 BoosterNextFYBlack" pitchFamily="2" charset="0"/>
                  </a:rPr>
                  <a:t>c) </a:t>
                </a:r>
                <a14:m>
                  <m:oMath xmlns:m="http://schemas.openxmlformats.org/officeDocument/2006/math">
                    <m:r>
                      <a:rPr lang="en-US" sz="3600" b="0" i="1" smtClean="0">
                        <a:solidFill>
                          <a:schemeClr val="tx1"/>
                        </a:solidFill>
                        <a:latin typeface="Cambria Math"/>
                      </a:rPr>
                      <m:t>1:2</m:t>
                    </m:r>
                  </m:oMath>
                </a14:m>
                <a:endParaRPr lang="en-US" sz="3600" dirty="0">
                  <a:solidFill>
                    <a:schemeClr val="tx1"/>
                  </a:solidFill>
                  <a:latin typeface="#9Slide03 FS Neusa Regular" pitchFamily="2" charset="0"/>
                </a:endParaRPr>
              </a:p>
            </p:txBody>
          </p:sp>
        </mc:Choice>
        <mc:Fallback xmlns="">
          <p:sp>
            <p:nvSpPr>
              <p:cNvPr id="19" name="2"/>
              <p:cNvSpPr txBox="1">
                <a:spLocks noRot="1" noChangeAspect="1" noMove="1" noResize="1" noEditPoints="1" noAdjustHandles="1" noChangeArrowheads="1" noChangeShapeType="1" noTextEdit="1"/>
              </p:cNvSpPr>
              <p:nvPr/>
            </p:nvSpPr>
            <p:spPr>
              <a:xfrm>
                <a:off x="4175919" y="1308630"/>
                <a:ext cx="3749040" cy="1280160"/>
              </a:xfrm>
              <a:prstGeom prst="roundRect">
                <a:avLst/>
              </a:prstGeom>
              <a:blipFill rotWithShape="1">
                <a:blip r:embed="rId19"/>
                <a:stretch>
                  <a:fillRect l="-2738"/>
                </a:stretch>
              </a:blipFill>
              <a:ln w="38100"/>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AB939FF4-5FE9-4E97-8939-097F8B575F7A}"/>
                  </a:ext>
                </a:extLst>
              </p:cNvPr>
              <p:cNvSpPr txBox="1"/>
              <p:nvPr/>
            </p:nvSpPr>
            <p:spPr>
              <a:xfrm>
                <a:off x="1594531" y="1402185"/>
                <a:ext cx="2215333" cy="1033553"/>
              </a:xfrm>
              <a:prstGeom prst="rect">
                <a:avLst/>
              </a:prstGeom>
              <a:noFill/>
            </p:spPr>
            <p:txBody>
              <a:bodyPr wrap="square" lIns="0" tIns="0" rIns="0" bIns="0" rtlCol="0">
                <a:spAutoFit/>
              </a:bodyPr>
              <a:lstStyle/>
              <a:p>
                <a:pPr algn="ctr"/>
                <a14:m>
                  <m:oMathPara xmlns:m="http://schemas.openxmlformats.org/officeDocument/2006/math">
                    <m:oMathParaPr>
                      <m:jc m:val="centerGroup"/>
                    </m:oMathParaPr>
                    <m:oMath xmlns:m="http://schemas.openxmlformats.org/officeDocument/2006/math">
                      <m:r>
                        <a:rPr lang="en-US" sz="3600" b="1" i="0" smtClean="0">
                          <a:solidFill>
                            <a:schemeClr val="accent3"/>
                          </a:solidFill>
                          <a:latin typeface="Cambria Math"/>
                          <a:ea typeface="Cambria Math"/>
                        </a:rPr>
                        <m:t>=</m:t>
                      </m:r>
                      <m:f>
                        <m:fPr>
                          <m:ctrlPr>
                            <a:rPr lang="en-US" sz="3600" b="1" i="1" smtClean="0">
                              <a:solidFill>
                                <a:schemeClr val="accent3"/>
                              </a:solidFill>
                              <a:latin typeface="Cambria Math" panose="02040503050406030204" pitchFamily="18" charset="0"/>
                              <a:ea typeface="Cambria Math"/>
                            </a:rPr>
                          </m:ctrlPr>
                        </m:fPr>
                        <m:num>
                          <m:r>
                            <a:rPr lang="en-US" sz="3600" b="1" i="0" smtClean="0">
                              <a:solidFill>
                                <a:schemeClr val="accent3"/>
                              </a:solidFill>
                              <a:latin typeface="Cambria Math"/>
                              <a:ea typeface="Cambria Math"/>
                            </a:rPr>
                            <m:t>𝟕</m:t>
                          </m:r>
                        </m:num>
                        <m:den>
                          <m:r>
                            <a:rPr lang="en-US" sz="3600" b="1" i="0" smtClean="0">
                              <a:solidFill>
                                <a:schemeClr val="accent3"/>
                              </a:solidFill>
                              <a:latin typeface="Cambria Math"/>
                              <a:ea typeface="Cambria Math"/>
                            </a:rPr>
                            <m:t>𝟓</m:t>
                          </m:r>
                        </m:den>
                      </m:f>
                      <m:r>
                        <a:rPr lang="en-US" sz="3600" b="1" i="0" smtClean="0">
                          <a:solidFill>
                            <a:schemeClr val="accent3"/>
                          </a:solidFill>
                          <a:latin typeface="Cambria Math"/>
                          <a:ea typeface="Cambria Math"/>
                        </a:rPr>
                        <m:t>=</m:t>
                      </m:r>
                      <m:r>
                        <a:rPr lang="en-US" sz="3600" b="1" i="0" smtClean="0">
                          <a:solidFill>
                            <a:schemeClr val="accent3"/>
                          </a:solidFill>
                          <a:latin typeface="Cambria Math"/>
                          <a:ea typeface="Cambria Math"/>
                        </a:rPr>
                        <m:t>𝟏</m:t>
                      </m:r>
                      <m:r>
                        <a:rPr lang="en-US" sz="3600" b="1" i="0" smtClean="0">
                          <a:solidFill>
                            <a:schemeClr val="accent3"/>
                          </a:solidFill>
                          <a:latin typeface="Cambria Math"/>
                          <a:ea typeface="Cambria Math"/>
                        </a:rPr>
                        <m:t>,</m:t>
                      </m:r>
                      <m:r>
                        <a:rPr lang="en-US" sz="3600" b="1" i="0" smtClean="0">
                          <a:solidFill>
                            <a:schemeClr val="accent3"/>
                          </a:solidFill>
                          <a:latin typeface="Cambria Math"/>
                          <a:ea typeface="Cambria Math"/>
                        </a:rPr>
                        <m:t>𝟒</m:t>
                      </m:r>
                    </m:oMath>
                  </m:oMathPara>
                </a14:m>
                <a:endParaRPr lang="en-US" sz="3600" b="1" dirty="0">
                  <a:solidFill>
                    <a:schemeClr val="accent3"/>
                  </a:solidFill>
                  <a:latin typeface="#9Slide03 BoosterNextFYBlack" pitchFamily="2" charset="0"/>
                </a:endParaRPr>
              </a:p>
            </p:txBody>
          </p:sp>
        </mc:Choice>
        <mc:Fallback xmlns="">
          <p:sp>
            <p:nvSpPr>
              <p:cNvPr id="20" name="TextBox 19">
                <a:extLst>
                  <a:ext uri="{FF2B5EF4-FFF2-40B4-BE49-F238E27FC236}">
                    <a16:creationId xmlns:a16="http://schemas.microsoft.com/office/drawing/2014/main" xmlns="" id="{AB939FF4-5FE9-4E97-8939-097F8B575F7A}"/>
                  </a:ext>
                </a:extLst>
              </p:cNvPr>
              <p:cNvSpPr txBox="1">
                <a:spLocks noRot="1" noChangeAspect="1" noMove="1" noResize="1" noEditPoints="1" noAdjustHandles="1" noChangeArrowheads="1" noChangeShapeType="1" noTextEdit="1"/>
              </p:cNvSpPr>
              <p:nvPr/>
            </p:nvSpPr>
            <p:spPr>
              <a:xfrm>
                <a:off x="1594531" y="1402185"/>
                <a:ext cx="2215333" cy="1033553"/>
              </a:xfrm>
              <a:prstGeom prst="rect">
                <a:avLst/>
              </a:prstGeom>
              <a:blipFill rotWithShape="1">
                <a:blip r:embed="rId2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AB939FF4-5FE9-4E97-8939-097F8B575F7A}"/>
                  </a:ext>
                </a:extLst>
              </p:cNvPr>
              <p:cNvSpPr txBox="1"/>
              <p:nvPr/>
            </p:nvSpPr>
            <p:spPr>
              <a:xfrm>
                <a:off x="5626403" y="1364445"/>
                <a:ext cx="2130918" cy="1040734"/>
              </a:xfrm>
              <a:prstGeom prst="rect">
                <a:avLst/>
              </a:prstGeom>
              <a:noFill/>
            </p:spPr>
            <p:txBody>
              <a:bodyPr wrap="square" lIns="0" tIns="0" rIns="0" bIns="0" rtlCol="0">
                <a:spAutoFit/>
              </a:bodyPr>
              <a:lstStyle/>
              <a:p>
                <a:pPr algn="ctr"/>
                <a14:m>
                  <m:oMathPara xmlns:m="http://schemas.openxmlformats.org/officeDocument/2006/math">
                    <m:oMathParaPr>
                      <m:jc m:val="centerGroup"/>
                    </m:oMathParaPr>
                    <m:oMath xmlns:m="http://schemas.openxmlformats.org/officeDocument/2006/math">
                      <m:r>
                        <a:rPr lang="en-US" sz="3600" b="1" i="0" smtClean="0">
                          <a:solidFill>
                            <a:schemeClr val="accent3"/>
                          </a:solidFill>
                          <a:latin typeface="Cambria Math"/>
                          <a:ea typeface="Cambria Math"/>
                        </a:rPr>
                        <m:t>=</m:t>
                      </m:r>
                      <m:f>
                        <m:fPr>
                          <m:ctrlPr>
                            <a:rPr lang="en-US" sz="3600" b="1" i="1" smtClean="0">
                              <a:solidFill>
                                <a:schemeClr val="accent3"/>
                              </a:solidFill>
                              <a:latin typeface="Cambria Math" panose="02040503050406030204" pitchFamily="18" charset="0"/>
                              <a:ea typeface="Cambria Math"/>
                            </a:rPr>
                          </m:ctrlPr>
                        </m:fPr>
                        <m:num>
                          <m:r>
                            <a:rPr lang="en-US" sz="3600" b="1" i="0" smtClean="0">
                              <a:solidFill>
                                <a:schemeClr val="accent3"/>
                              </a:solidFill>
                              <a:latin typeface="Cambria Math"/>
                              <a:ea typeface="Cambria Math"/>
                            </a:rPr>
                            <m:t>𝟏</m:t>
                          </m:r>
                        </m:num>
                        <m:den>
                          <m:r>
                            <a:rPr lang="en-US" sz="3600" b="1" i="0" smtClean="0">
                              <a:solidFill>
                                <a:schemeClr val="accent3"/>
                              </a:solidFill>
                              <a:latin typeface="Cambria Math"/>
                              <a:ea typeface="Cambria Math"/>
                            </a:rPr>
                            <m:t>𝟐</m:t>
                          </m:r>
                        </m:den>
                      </m:f>
                      <m:r>
                        <a:rPr lang="en-US" sz="3600" b="1" i="0" smtClean="0">
                          <a:solidFill>
                            <a:schemeClr val="accent3"/>
                          </a:solidFill>
                          <a:latin typeface="Cambria Math"/>
                          <a:ea typeface="Cambria Math"/>
                        </a:rPr>
                        <m:t>=</m:t>
                      </m:r>
                      <m:r>
                        <a:rPr lang="en-US" sz="3600" b="1" i="0" smtClean="0">
                          <a:solidFill>
                            <a:schemeClr val="accent3"/>
                          </a:solidFill>
                          <a:latin typeface="Cambria Math"/>
                          <a:ea typeface="Cambria Math"/>
                        </a:rPr>
                        <m:t>𝟎</m:t>
                      </m:r>
                      <m:r>
                        <a:rPr lang="en-US" sz="3600" b="1" i="0" smtClean="0">
                          <a:solidFill>
                            <a:schemeClr val="accent3"/>
                          </a:solidFill>
                          <a:latin typeface="Cambria Math"/>
                          <a:ea typeface="Cambria Math"/>
                        </a:rPr>
                        <m:t>,</m:t>
                      </m:r>
                      <m:r>
                        <a:rPr lang="en-US" sz="3600" b="1" i="0" smtClean="0">
                          <a:solidFill>
                            <a:schemeClr val="accent3"/>
                          </a:solidFill>
                          <a:latin typeface="Cambria Math"/>
                          <a:ea typeface="Cambria Math"/>
                        </a:rPr>
                        <m:t>𝟓</m:t>
                      </m:r>
                    </m:oMath>
                  </m:oMathPara>
                </a14:m>
                <a:endParaRPr lang="en-US" sz="3600" b="1" dirty="0">
                  <a:solidFill>
                    <a:schemeClr val="accent3"/>
                  </a:solidFill>
                  <a:latin typeface="#9Slide03 BoosterNextFYBlack" pitchFamily="2" charset="0"/>
                </a:endParaRPr>
              </a:p>
            </p:txBody>
          </p:sp>
        </mc:Choice>
        <mc:Fallback xmlns="">
          <p:sp>
            <p:nvSpPr>
              <p:cNvPr id="21" name="TextBox 20">
                <a:extLst>
                  <a:ext uri="{FF2B5EF4-FFF2-40B4-BE49-F238E27FC236}">
                    <a16:creationId xmlns:a16="http://schemas.microsoft.com/office/drawing/2014/main" xmlns="" id="{AB939FF4-5FE9-4E97-8939-097F8B575F7A}"/>
                  </a:ext>
                </a:extLst>
              </p:cNvPr>
              <p:cNvSpPr txBox="1">
                <a:spLocks noRot="1" noChangeAspect="1" noMove="1" noResize="1" noEditPoints="1" noAdjustHandles="1" noChangeArrowheads="1" noChangeShapeType="1" noTextEdit="1"/>
              </p:cNvSpPr>
              <p:nvPr/>
            </p:nvSpPr>
            <p:spPr>
              <a:xfrm>
                <a:off x="5626403" y="1364445"/>
                <a:ext cx="2130918" cy="1040734"/>
              </a:xfrm>
              <a:prstGeom prst="rect">
                <a:avLst/>
              </a:prstGeom>
              <a:blipFill rotWithShape="1">
                <a:blip r:embed="rId2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AB939FF4-5FE9-4E97-8939-097F8B575F7A}"/>
                  </a:ext>
                </a:extLst>
              </p:cNvPr>
              <p:cNvSpPr txBox="1"/>
              <p:nvPr/>
            </p:nvSpPr>
            <p:spPr>
              <a:xfrm>
                <a:off x="9488932" y="1344539"/>
                <a:ext cx="2687987" cy="1033553"/>
              </a:xfrm>
              <a:prstGeom prst="rect">
                <a:avLst/>
              </a:prstGeom>
              <a:noFill/>
            </p:spPr>
            <p:txBody>
              <a:bodyPr wrap="square" lIns="0" tIns="0" rIns="0" bIns="0" rtlCol="0">
                <a:spAutoFit/>
              </a:bodyPr>
              <a:lstStyle/>
              <a:p>
                <a:pPr algn="ctr"/>
                <a14:m>
                  <m:oMathPara xmlns:m="http://schemas.openxmlformats.org/officeDocument/2006/math">
                    <m:oMathParaPr>
                      <m:jc m:val="centerGroup"/>
                    </m:oMathParaPr>
                    <m:oMath xmlns:m="http://schemas.openxmlformats.org/officeDocument/2006/math">
                      <m:r>
                        <a:rPr lang="en-US" sz="3600" b="1" i="0" smtClean="0">
                          <a:solidFill>
                            <a:schemeClr val="accent3"/>
                          </a:solidFill>
                          <a:latin typeface="Cambria Math"/>
                          <a:ea typeface="Cambria Math"/>
                        </a:rPr>
                        <m:t>=</m:t>
                      </m:r>
                      <m:f>
                        <m:fPr>
                          <m:ctrlPr>
                            <a:rPr lang="en-US" sz="3600" b="1" i="1" smtClean="0">
                              <a:solidFill>
                                <a:schemeClr val="accent3"/>
                              </a:solidFill>
                              <a:latin typeface="Cambria Math" panose="02040503050406030204" pitchFamily="18" charset="0"/>
                              <a:ea typeface="Cambria Math"/>
                            </a:rPr>
                          </m:ctrlPr>
                        </m:fPr>
                        <m:num>
                          <m:r>
                            <a:rPr lang="en-US" sz="3600" b="1" i="0" smtClean="0">
                              <a:solidFill>
                                <a:schemeClr val="accent3"/>
                              </a:solidFill>
                              <a:latin typeface="Cambria Math"/>
                              <a:ea typeface="Cambria Math"/>
                            </a:rPr>
                            <m:t>𝟕</m:t>
                          </m:r>
                        </m:num>
                        <m:den>
                          <m:r>
                            <a:rPr lang="en-US" sz="3600" b="1" i="0" smtClean="0">
                              <a:solidFill>
                                <a:schemeClr val="accent3"/>
                              </a:solidFill>
                              <a:latin typeface="Cambria Math"/>
                              <a:ea typeface="Cambria Math"/>
                            </a:rPr>
                            <m:t>𝟒</m:t>
                          </m:r>
                        </m:den>
                      </m:f>
                      <m:r>
                        <a:rPr lang="en-US" sz="3600" b="1" i="0" smtClean="0">
                          <a:solidFill>
                            <a:schemeClr val="accent3"/>
                          </a:solidFill>
                          <a:latin typeface="Cambria Math"/>
                          <a:ea typeface="Cambria Math"/>
                        </a:rPr>
                        <m:t>=</m:t>
                      </m:r>
                      <m:r>
                        <a:rPr lang="en-US" sz="3600" b="1" i="0" smtClean="0">
                          <a:solidFill>
                            <a:schemeClr val="accent3"/>
                          </a:solidFill>
                          <a:latin typeface="Cambria Math"/>
                          <a:ea typeface="Cambria Math"/>
                        </a:rPr>
                        <m:t>𝟏</m:t>
                      </m:r>
                      <m:r>
                        <a:rPr lang="en-US" sz="3600" b="1" i="0" smtClean="0">
                          <a:solidFill>
                            <a:schemeClr val="accent3"/>
                          </a:solidFill>
                          <a:latin typeface="Cambria Math"/>
                          <a:ea typeface="Cambria Math"/>
                        </a:rPr>
                        <m:t>,</m:t>
                      </m:r>
                      <m:r>
                        <a:rPr lang="en-US" sz="3600" b="1" i="0" smtClean="0">
                          <a:solidFill>
                            <a:schemeClr val="accent3"/>
                          </a:solidFill>
                          <a:latin typeface="Cambria Math"/>
                          <a:ea typeface="Cambria Math"/>
                        </a:rPr>
                        <m:t>𝟕𝟓</m:t>
                      </m:r>
                    </m:oMath>
                  </m:oMathPara>
                </a14:m>
                <a:endParaRPr lang="en-US" sz="3600" b="1" dirty="0">
                  <a:solidFill>
                    <a:schemeClr val="accent3"/>
                  </a:solidFill>
                  <a:latin typeface="#9Slide03 BoosterNextFYBlack" pitchFamily="2" charset="0"/>
                </a:endParaRPr>
              </a:p>
            </p:txBody>
          </p:sp>
        </mc:Choice>
        <mc:Fallback xmlns="">
          <p:sp>
            <p:nvSpPr>
              <p:cNvPr id="22" name="TextBox 21">
                <a:extLst>
                  <a:ext uri="{FF2B5EF4-FFF2-40B4-BE49-F238E27FC236}">
                    <a16:creationId xmlns:a16="http://schemas.microsoft.com/office/drawing/2014/main" xmlns="" id="{AB939FF4-5FE9-4E97-8939-097F8B575F7A}"/>
                  </a:ext>
                </a:extLst>
              </p:cNvPr>
              <p:cNvSpPr txBox="1">
                <a:spLocks noRot="1" noChangeAspect="1" noMove="1" noResize="1" noEditPoints="1" noAdjustHandles="1" noChangeArrowheads="1" noChangeShapeType="1" noTextEdit="1"/>
              </p:cNvSpPr>
              <p:nvPr/>
            </p:nvSpPr>
            <p:spPr>
              <a:xfrm>
                <a:off x="9488932" y="1344539"/>
                <a:ext cx="2687987" cy="1033553"/>
              </a:xfrm>
              <a:prstGeom prst="rect">
                <a:avLst/>
              </a:prstGeom>
              <a:blipFill rotWithShape="1">
                <a:blip r:embed="rId2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105491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Effect transition="in" filter="fade">
                                      <p:cBhvr>
                                        <p:cTn id="14" dur="500"/>
                                        <p:tgtEl>
                                          <p:spTgt spid="19"/>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3074"/>
                                        </p:tgtEl>
                                        <p:attrNameLst>
                                          <p:attrName>style.visibility</p:attrName>
                                        </p:attrNameLst>
                                      </p:cBhvr>
                                      <p:to>
                                        <p:strVal val="visible"/>
                                      </p:to>
                                    </p:set>
                                    <p:anim calcmode="lin" valueType="num">
                                      <p:cBhvr>
                                        <p:cTn id="24" dur="500" fill="hold"/>
                                        <p:tgtEl>
                                          <p:spTgt spid="3074"/>
                                        </p:tgtEl>
                                        <p:attrNameLst>
                                          <p:attrName>ppt_w</p:attrName>
                                        </p:attrNameLst>
                                      </p:cBhvr>
                                      <p:tavLst>
                                        <p:tav tm="0">
                                          <p:val>
                                            <p:fltVal val="0"/>
                                          </p:val>
                                        </p:tav>
                                        <p:tav tm="100000">
                                          <p:val>
                                            <p:strVal val="#ppt_w"/>
                                          </p:val>
                                        </p:tav>
                                      </p:tavLst>
                                    </p:anim>
                                    <p:anim calcmode="lin" valueType="num">
                                      <p:cBhvr>
                                        <p:cTn id="25" dur="500" fill="hold"/>
                                        <p:tgtEl>
                                          <p:spTgt spid="3074"/>
                                        </p:tgtEl>
                                        <p:attrNameLst>
                                          <p:attrName>ppt_h</p:attrName>
                                        </p:attrNameLst>
                                      </p:cBhvr>
                                      <p:tavLst>
                                        <p:tav tm="0">
                                          <p:val>
                                            <p:fltVal val="0"/>
                                          </p:val>
                                        </p:tav>
                                        <p:tav tm="100000">
                                          <p:val>
                                            <p:strVal val="#ppt_h"/>
                                          </p:val>
                                        </p:tav>
                                      </p:tavLst>
                                    </p:anim>
                                    <p:animEffect transition="in" filter="fade">
                                      <p:cBhvr>
                                        <p:cTn id="26" dur="500"/>
                                        <p:tgtEl>
                                          <p:spTgt spid="3074"/>
                                        </p:tgtEl>
                                      </p:cBhvr>
                                    </p:animEffect>
                                  </p:childTnLst>
                                  <p:subTnLst>
                                    <p:audio>
                                      <p:cMediaNode>
                                        <p:cTn display="0" masterRel="sameClick">
                                          <p:stCondLst>
                                            <p:cond evt="begin" delay="0">
                                              <p:tn val="22"/>
                                            </p:cond>
                                          </p:stCondLst>
                                          <p:endCondLst>
                                            <p:cond evt="onStopAudio" delay="0">
                                              <p:tgtEl>
                                                <p:sldTgt/>
                                              </p:tgtEl>
                                            </p:cond>
                                          </p:endCondLst>
                                        </p:cTn>
                                        <p:tgtEl>
                                          <p:sndTgt r:embed="rId2" name="AmThanhDung_2.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16"/>
                    </p:tgtEl>
                  </p:cond>
                </p:stCondLst>
                <p:endSync evt="end" delay="0">
                  <p:rtn val="all"/>
                </p:endSync>
                <p:childTnLst>
                  <p:par>
                    <p:cTn id="28" fill="hold">
                      <p:stCondLst>
                        <p:cond delay="0"/>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left)">
                                      <p:cBhvr>
                                        <p:cTn id="32" dur="500"/>
                                        <p:tgtEl>
                                          <p:spTgt spid="20"/>
                                        </p:tgtEl>
                                      </p:cBhvr>
                                    </p:animEffect>
                                  </p:childTnLst>
                                </p:cTn>
                              </p:par>
                            </p:childTnLst>
                          </p:cTn>
                        </p:par>
                        <p:par>
                          <p:cTn id="33" fill="hold">
                            <p:stCondLst>
                              <p:cond delay="500"/>
                            </p:stCondLst>
                            <p:childTnLst>
                              <p:par>
                                <p:cTn id="34" presetID="14" presetClass="entr" presetSubtype="10" fill="hold" nodeType="after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randombar(horizontal)">
                                      <p:cBhvr>
                                        <p:cTn id="36" dur="500"/>
                                        <p:tgtEl>
                                          <p:spTgt spid="2"/>
                                        </p:tgtEl>
                                      </p:cBhvr>
                                    </p:animEffect>
                                  </p:childTnLst>
                                  <p:subTnLst>
                                    <p:audio>
                                      <p:cMediaNode>
                                        <p:cTn display="0" masterRel="sameClick">
                                          <p:stCondLst>
                                            <p:cond evt="begin" delay="0">
                                              <p:tn val="34"/>
                                            </p:cond>
                                          </p:stCondLst>
                                          <p:endCondLst>
                                            <p:cond evt="onStopAudio" delay="0">
                                              <p:tgtEl>
                                                <p:sldTgt/>
                                              </p:tgtEl>
                                            </p:cond>
                                          </p:endCondLst>
                                        </p:cTn>
                                        <p:tgtEl>
                                          <p:sndTgt r:embed="rId3" name="cashreg.wav"/>
                                        </p:tgtEl>
                                      </p:cMediaNode>
                                    </p:audio>
                                  </p:subTnLst>
                                </p:cTn>
                              </p:par>
                            </p:childTnLst>
                          </p:cTn>
                        </p:par>
                      </p:childTnLst>
                    </p:cTn>
                  </p:par>
                </p:childTnLst>
              </p:cTn>
              <p:nextCondLst>
                <p:cond evt="onClick" delay="0">
                  <p:tgtEl>
                    <p:spTgt spid="16"/>
                  </p:tgtEl>
                </p:cond>
              </p:nextCondLst>
            </p:seq>
            <p:seq concurrent="1" nextAc="seek">
              <p:cTn id="37" restart="whenNotActive" fill="hold" evtFilter="cancelBubble" nodeType="interactiveSeq">
                <p:stCondLst>
                  <p:cond evt="onClick" delay="0">
                    <p:tgtEl>
                      <p:spTgt spid="19"/>
                    </p:tgtEl>
                  </p:cond>
                </p:stCondLst>
                <p:endSync evt="end" delay="0">
                  <p:rtn val="all"/>
                </p:endSync>
                <p:childTnLst>
                  <p:par>
                    <p:cTn id="38" fill="hold">
                      <p:stCondLst>
                        <p:cond delay="0"/>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left)">
                                      <p:cBhvr>
                                        <p:cTn id="42" dur="500"/>
                                        <p:tgtEl>
                                          <p:spTgt spid="21"/>
                                        </p:tgtEl>
                                      </p:cBhvr>
                                    </p:animEffect>
                                  </p:childTnLst>
                                </p:cTn>
                              </p:par>
                            </p:childTnLst>
                          </p:cTn>
                        </p:par>
                        <p:par>
                          <p:cTn id="43" fill="hold">
                            <p:stCondLst>
                              <p:cond delay="500"/>
                            </p:stCondLst>
                            <p:childTnLst>
                              <p:par>
                                <p:cTn id="44" presetID="14" presetClass="entr" presetSubtype="10" fill="hold" nodeType="after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randombar(horizontal)">
                                      <p:cBhvr>
                                        <p:cTn id="46" dur="500"/>
                                        <p:tgtEl>
                                          <p:spTgt spid="8"/>
                                        </p:tgtEl>
                                      </p:cBhvr>
                                    </p:animEffect>
                                  </p:childTnLst>
                                  <p:subTnLst>
                                    <p:audio>
                                      <p:cMediaNode>
                                        <p:cTn display="0" masterRel="sameClick">
                                          <p:stCondLst>
                                            <p:cond evt="begin" delay="0">
                                              <p:tn val="44"/>
                                            </p:cond>
                                          </p:stCondLst>
                                          <p:endCondLst>
                                            <p:cond evt="onStopAudio" delay="0">
                                              <p:tgtEl>
                                                <p:sldTgt/>
                                              </p:tgtEl>
                                            </p:cond>
                                          </p:endCondLst>
                                        </p:cTn>
                                        <p:tgtEl>
                                          <p:sndTgt r:embed="rId3" name="cashreg.wav"/>
                                        </p:tgtEl>
                                      </p:cMediaNode>
                                    </p:audio>
                                  </p:subTnLst>
                                </p:cTn>
                              </p:par>
                            </p:childTnLst>
                          </p:cTn>
                        </p:par>
                      </p:childTnLst>
                    </p:cTn>
                  </p:par>
                </p:childTnLst>
              </p:cTn>
              <p:nextCondLst>
                <p:cond evt="onClick" delay="0">
                  <p:tgtEl>
                    <p:spTgt spid="19"/>
                  </p:tgtEl>
                </p:cond>
              </p:nextCondLst>
            </p:seq>
            <p:seq concurrent="1" nextAc="seek">
              <p:cTn id="47" restart="whenNotActive" fill="hold" evtFilter="cancelBubble" nodeType="interactiveSeq">
                <p:stCondLst>
                  <p:cond evt="onClick" delay="0">
                    <p:tgtEl>
                      <p:spTgt spid="14"/>
                    </p:tgtEl>
                  </p:cond>
                </p:stCondLst>
                <p:endSync evt="end" delay="0">
                  <p:rtn val="all"/>
                </p:endSync>
                <p:childTnLst>
                  <p:par>
                    <p:cTn id="48" fill="hold">
                      <p:stCondLst>
                        <p:cond delay="0"/>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wipe(left)">
                                      <p:cBhvr>
                                        <p:cTn id="52" dur="500"/>
                                        <p:tgtEl>
                                          <p:spTgt spid="22"/>
                                        </p:tgtEl>
                                      </p:cBhvr>
                                    </p:animEffect>
                                  </p:childTnLst>
                                </p:cTn>
                              </p:par>
                            </p:childTnLst>
                          </p:cTn>
                        </p:par>
                        <p:par>
                          <p:cTn id="53" fill="hold">
                            <p:stCondLst>
                              <p:cond delay="500"/>
                            </p:stCondLst>
                            <p:childTnLst>
                              <p:par>
                                <p:cTn id="54" presetID="14" presetClass="entr" presetSubtype="10" fill="hold" nodeType="afterEffect">
                                  <p:stCondLst>
                                    <p:cond delay="0"/>
                                  </p:stCondLst>
                                  <p:childTnLst>
                                    <p:set>
                                      <p:cBhvr>
                                        <p:cTn id="55" dur="1" fill="hold">
                                          <p:stCondLst>
                                            <p:cond delay="0"/>
                                          </p:stCondLst>
                                        </p:cTn>
                                        <p:tgtEl>
                                          <p:spTgt spid="10250"/>
                                        </p:tgtEl>
                                        <p:attrNameLst>
                                          <p:attrName>style.visibility</p:attrName>
                                        </p:attrNameLst>
                                      </p:cBhvr>
                                      <p:to>
                                        <p:strVal val="visible"/>
                                      </p:to>
                                    </p:set>
                                    <p:animEffect transition="in" filter="randombar(horizontal)">
                                      <p:cBhvr>
                                        <p:cTn id="56" dur="500"/>
                                        <p:tgtEl>
                                          <p:spTgt spid="10250"/>
                                        </p:tgtEl>
                                      </p:cBhvr>
                                    </p:animEffect>
                                  </p:childTnLst>
                                  <p:subTnLst>
                                    <p:audio>
                                      <p:cMediaNode>
                                        <p:cTn display="0" masterRel="sameClick">
                                          <p:stCondLst>
                                            <p:cond evt="begin" delay="0">
                                              <p:tn val="54"/>
                                            </p:cond>
                                          </p:stCondLst>
                                          <p:endCondLst>
                                            <p:cond evt="onStopAudio" delay="0">
                                              <p:tgtEl>
                                                <p:sldTgt/>
                                              </p:tgtEl>
                                            </p:cond>
                                          </p:endCondLst>
                                        </p:cTn>
                                        <p:tgtEl>
                                          <p:sndTgt r:embed="rId3" name="cashreg.wav"/>
                                        </p:tgtEl>
                                      </p:cMediaNode>
                                    </p:audio>
                                  </p:subTnLst>
                                </p:cTn>
                              </p:par>
                            </p:childTnLst>
                          </p:cTn>
                        </p:par>
                      </p:childTnLst>
                    </p:cTn>
                  </p:par>
                </p:childTnLst>
              </p:cTn>
              <p:nextCondLst>
                <p:cond evt="onClick" delay="0">
                  <p:tgtEl>
                    <p:spTgt spid="14"/>
                  </p:tgtEl>
                </p:cond>
              </p:nextCondLst>
            </p:seq>
          </p:childTnLst>
        </p:cTn>
      </p:par>
    </p:tnLst>
    <p:bldLst>
      <p:bldP spid="14" grpId="0" animBg="1"/>
      <p:bldP spid="16" grpId="0" animBg="1"/>
      <p:bldP spid="19" grpId="0" animBg="1"/>
      <p:bldP spid="20" grpId="0"/>
      <p:bldP spid="21" grpId="0"/>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DapAnA - 9Slide.vn">
            <a:extLst>
              <a:ext uri="{FF2B5EF4-FFF2-40B4-BE49-F238E27FC236}">
                <a16:creationId xmlns:a16="http://schemas.microsoft.com/office/drawing/2014/main" id="{1F59E306-23F2-4B07-B138-C6AD905419D0}"/>
              </a:ext>
            </a:extLst>
          </p:cNvPr>
          <p:cNvGrpSpPr/>
          <p:nvPr/>
        </p:nvGrpSpPr>
        <p:grpSpPr>
          <a:xfrm>
            <a:off x="518320" y="3048000"/>
            <a:ext cx="5044329" cy="1421875"/>
            <a:chOff x="609600" y="3061123"/>
            <a:chExt cx="5044329" cy="1421875"/>
          </a:xfrm>
        </p:grpSpPr>
        <p:grpSp>
          <p:nvGrpSpPr>
            <p:cNvPr id="14" name="Group 13">
              <a:extLst>
                <a:ext uri="{FF2B5EF4-FFF2-40B4-BE49-F238E27FC236}">
                  <a16:creationId xmlns:a16="http://schemas.microsoft.com/office/drawing/2014/main" id="{BC96A427-FE20-4CAA-8CF3-C25E8AE1B849}"/>
                </a:ext>
              </a:extLst>
            </p:cNvPr>
            <p:cNvGrpSpPr/>
            <p:nvPr/>
          </p:nvGrpSpPr>
          <p:grpSpPr>
            <a:xfrm>
              <a:off x="609600" y="3061123"/>
              <a:ext cx="5044329" cy="1421875"/>
              <a:chOff x="289671" y="3263476"/>
              <a:chExt cx="10591800" cy="1981200"/>
            </a:xfrm>
          </p:grpSpPr>
          <p:sp>
            <p:nvSpPr>
              <p:cNvPr id="19" name="Rectangle: Rounded Corners 10">
                <a:extLst>
                  <a:ext uri="{FF2B5EF4-FFF2-40B4-BE49-F238E27FC236}">
                    <a16:creationId xmlns:a16="http://schemas.microsoft.com/office/drawing/2014/main" id="{11F8A1C6-DAB4-4119-BD6B-E78AC69CC786}"/>
                  </a:ext>
                </a:extLst>
              </p:cNvPr>
              <p:cNvSpPr/>
              <p:nvPr/>
            </p:nvSpPr>
            <p:spPr>
              <a:xfrm>
                <a:off x="289671" y="3263476"/>
                <a:ext cx="10591800" cy="1981200"/>
              </a:xfrm>
              <a:prstGeom prst="roundRect">
                <a:avLst/>
              </a:prstGeom>
              <a:solidFill>
                <a:srgbClr val="FFABC1"/>
              </a:solidFill>
              <a:ln w="38100">
                <a:solidFill>
                  <a:srgbClr val="BF46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1">
                <a:extLst>
                  <a:ext uri="{FF2B5EF4-FFF2-40B4-BE49-F238E27FC236}">
                    <a16:creationId xmlns:a16="http://schemas.microsoft.com/office/drawing/2014/main" id="{94150808-4BA3-4153-A415-955A62680A74}"/>
                  </a:ext>
                </a:extLst>
              </p:cNvPr>
              <p:cNvSpPr/>
              <p:nvPr/>
            </p:nvSpPr>
            <p:spPr>
              <a:xfrm>
                <a:off x="3506651" y="3429000"/>
                <a:ext cx="7222420" cy="16501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9D6B11D4-4B62-42D4-AAFA-9EE144629154}"/>
                </a:ext>
              </a:extLst>
            </p:cNvPr>
            <p:cNvSpPr txBox="1"/>
            <p:nvPr/>
          </p:nvSpPr>
          <p:spPr>
            <a:xfrm>
              <a:off x="3214500" y="3474564"/>
              <a:ext cx="1332096" cy="615553"/>
            </a:xfrm>
            <a:prstGeom prst="rect">
              <a:avLst/>
            </a:prstGeom>
            <a:noFill/>
          </p:spPr>
          <p:txBody>
            <a:bodyPr wrap="none" lIns="0" tIns="0" rIns="0" bIns="0" rtlCol="0">
              <a:spAutoFit/>
            </a:bodyPr>
            <a:lstStyle/>
            <a:p>
              <a:pPr algn="ctr"/>
              <a:r>
                <a:rPr lang="en-US" sz="4000" b="1" dirty="0">
                  <a:solidFill>
                    <a:srgbClr val="E3CD29"/>
                  </a:solidFill>
                  <a:latin typeface="Britannic Bold" pitchFamily="34" charset="0"/>
                  <a:cs typeface="Calibri" panose="020F0502020204030204" pitchFamily="34" charset="0"/>
                </a:rPr>
                <a:t>150%</a:t>
              </a:r>
            </a:p>
          </p:txBody>
        </p:sp>
        <p:grpSp>
          <p:nvGrpSpPr>
            <p:cNvPr id="16" name="Group 15">
              <a:extLst>
                <a:ext uri="{FF2B5EF4-FFF2-40B4-BE49-F238E27FC236}">
                  <a16:creationId xmlns:a16="http://schemas.microsoft.com/office/drawing/2014/main" id="{03524752-DB6B-4C77-B096-723E370C3302}"/>
                </a:ext>
              </a:extLst>
            </p:cNvPr>
            <p:cNvGrpSpPr/>
            <p:nvPr/>
          </p:nvGrpSpPr>
          <p:grpSpPr>
            <a:xfrm>
              <a:off x="742754" y="3134284"/>
              <a:ext cx="1320383" cy="1229921"/>
              <a:chOff x="812176" y="3134284"/>
              <a:chExt cx="1320383" cy="1229921"/>
            </a:xfrm>
          </p:grpSpPr>
          <p:pic>
            <p:nvPicPr>
              <p:cNvPr id="17" name="Picture 16">
                <a:extLst>
                  <a:ext uri="{FF2B5EF4-FFF2-40B4-BE49-F238E27FC236}">
                    <a16:creationId xmlns:a16="http://schemas.microsoft.com/office/drawing/2014/main" id="{4237D1DF-0AD7-4B8A-9476-CBE94220A85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12176" y="3200477"/>
                <a:ext cx="1320383" cy="1163728"/>
              </a:xfrm>
              <a:prstGeom prst="rect">
                <a:avLst/>
              </a:prstGeom>
            </p:spPr>
          </p:pic>
          <p:sp>
            <p:nvSpPr>
              <p:cNvPr id="18" name="TextBox 17">
                <a:extLst>
                  <a:ext uri="{FF2B5EF4-FFF2-40B4-BE49-F238E27FC236}">
                    <a16:creationId xmlns:a16="http://schemas.microsoft.com/office/drawing/2014/main" id="{FF0342AB-3C01-4ABC-ADF5-285FA8F640C1}"/>
                  </a:ext>
                </a:extLst>
              </p:cNvPr>
              <p:cNvSpPr txBox="1"/>
              <p:nvPr/>
            </p:nvSpPr>
            <p:spPr>
              <a:xfrm>
                <a:off x="1215887" y="3134284"/>
                <a:ext cx="512961" cy="1015663"/>
              </a:xfrm>
              <a:prstGeom prst="rect">
                <a:avLst/>
              </a:prstGeom>
              <a:noFill/>
            </p:spPr>
            <p:txBody>
              <a:bodyPr wrap="none" lIns="0" tIns="0" rIns="0" bIns="0" rtlCol="0">
                <a:spAutoFit/>
              </a:bodyPr>
              <a:lstStyle/>
              <a:p>
                <a:pPr algn="ctr"/>
                <a:r>
                  <a:rPr lang="en-US" sz="6600" b="1" dirty="0">
                    <a:solidFill>
                      <a:srgbClr val="E3CD29"/>
                    </a:solidFill>
                    <a:latin typeface="Calibri" panose="020F0502020204030204" pitchFamily="34" charset="0"/>
                    <a:cs typeface="Calibri" panose="020F0502020204030204" pitchFamily="34" charset="0"/>
                  </a:rPr>
                  <a:t>A</a:t>
                </a:r>
              </a:p>
            </p:txBody>
          </p:sp>
        </p:grpSp>
      </p:grpSp>
      <p:grpSp>
        <p:nvGrpSpPr>
          <p:cNvPr id="21" name="DapAnB - 9Slide.vn">
            <a:extLst>
              <a:ext uri="{FF2B5EF4-FFF2-40B4-BE49-F238E27FC236}">
                <a16:creationId xmlns:a16="http://schemas.microsoft.com/office/drawing/2014/main" id="{2BA1BDB9-CC1A-4BCC-9A40-3888CDF0D2E4}"/>
              </a:ext>
            </a:extLst>
          </p:cNvPr>
          <p:cNvGrpSpPr/>
          <p:nvPr/>
        </p:nvGrpSpPr>
        <p:grpSpPr>
          <a:xfrm>
            <a:off x="6744536" y="3048000"/>
            <a:ext cx="5044329" cy="1421875"/>
            <a:chOff x="6835816" y="3061123"/>
            <a:chExt cx="5044329" cy="1421875"/>
          </a:xfrm>
        </p:grpSpPr>
        <p:grpSp>
          <p:nvGrpSpPr>
            <p:cNvPr id="22" name="Group 21">
              <a:extLst>
                <a:ext uri="{FF2B5EF4-FFF2-40B4-BE49-F238E27FC236}">
                  <a16:creationId xmlns:a16="http://schemas.microsoft.com/office/drawing/2014/main" id="{2C6526EF-8820-47F4-898F-BF92CB5DB2F4}"/>
                </a:ext>
              </a:extLst>
            </p:cNvPr>
            <p:cNvGrpSpPr/>
            <p:nvPr/>
          </p:nvGrpSpPr>
          <p:grpSpPr>
            <a:xfrm>
              <a:off x="6835816" y="3061123"/>
              <a:ext cx="5044329" cy="1421875"/>
              <a:chOff x="289671" y="3263477"/>
              <a:chExt cx="10591800" cy="1981200"/>
            </a:xfrm>
          </p:grpSpPr>
          <p:sp>
            <p:nvSpPr>
              <p:cNvPr id="27" name="Rectangle: Rounded Corners 24">
                <a:extLst>
                  <a:ext uri="{FF2B5EF4-FFF2-40B4-BE49-F238E27FC236}">
                    <a16:creationId xmlns:a16="http://schemas.microsoft.com/office/drawing/2014/main" id="{061D260B-9291-4BDE-961D-13DA3754D087}"/>
                  </a:ext>
                </a:extLst>
              </p:cNvPr>
              <p:cNvSpPr/>
              <p:nvPr/>
            </p:nvSpPr>
            <p:spPr>
              <a:xfrm>
                <a:off x="289671" y="3263477"/>
                <a:ext cx="10591800" cy="1981200"/>
              </a:xfrm>
              <a:prstGeom prst="roundRect">
                <a:avLst/>
              </a:prstGeom>
              <a:solidFill>
                <a:srgbClr val="FFABC1"/>
              </a:solidFill>
              <a:ln w="38100">
                <a:solidFill>
                  <a:srgbClr val="BF46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Rounded Corners 25">
                <a:extLst>
                  <a:ext uri="{FF2B5EF4-FFF2-40B4-BE49-F238E27FC236}">
                    <a16:creationId xmlns:a16="http://schemas.microsoft.com/office/drawing/2014/main" id="{3F4B0462-9249-43F8-9E5D-1C6A4CD54645}"/>
                  </a:ext>
                </a:extLst>
              </p:cNvPr>
              <p:cNvSpPr/>
              <p:nvPr/>
            </p:nvSpPr>
            <p:spPr>
              <a:xfrm>
                <a:off x="3506651" y="3429000"/>
                <a:ext cx="7222420" cy="16501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TextBox 22">
              <a:extLst>
                <a:ext uri="{FF2B5EF4-FFF2-40B4-BE49-F238E27FC236}">
                  <a16:creationId xmlns:a16="http://schemas.microsoft.com/office/drawing/2014/main" id="{DFAAF9DE-AEEA-437B-9717-C2A55E726BC1}"/>
                </a:ext>
              </a:extLst>
            </p:cNvPr>
            <p:cNvSpPr txBox="1"/>
            <p:nvPr/>
          </p:nvSpPr>
          <p:spPr>
            <a:xfrm>
              <a:off x="9626834" y="3436169"/>
              <a:ext cx="1019511" cy="615553"/>
            </a:xfrm>
            <a:prstGeom prst="rect">
              <a:avLst/>
            </a:prstGeom>
            <a:noFill/>
          </p:spPr>
          <p:txBody>
            <a:bodyPr wrap="none" lIns="0" tIns="0" rIns="0" bIns="0" rtlCol="0">
              <a:spAutoFit/>
            </a:bodyPr>
            <a:lstStyle/>
            <a:p>
              <a:pPr algn="ctr"/>
              <a:r>
                <a:rPr lang="en-US" sz="4000" b="1" dirty="0">
                  <a:solidFill>
                    <a:srgbClr val="E3CD29"/>
                  </a:solidFill>
                  <a:latin typeface="Britannic Bold" pitchFamily="34" charset="0"/>
                  <a:cs typeface="Calibri" panose="020F0502020204030204" pitchFamily="34" charset="0"/>
                </a:rPr>
                <a:t>60%</a:t>
              </a:r>
            </a:p>
          </p:txBody>
        </p:sp>
        <p:grpSp>
          <p:nvGrpSpPr>
            <p:cNvPr id="24" name="Group 23">
              <a:extLst>
                <a:ext uri="{FF2B5EF4-FFF2-40B4-BE49-F238E27FC236}">
                  <a16:creationId xmlns:a16="http://schemas.microsoft.com/office/drawing/2014/main" id="{076F9C8F-5E75-4567-912E-0BC657F668CB}"/>
                </a:ext>
              </a:extLst>
            </p:cNvPr>
            <p:cNvGrpSpPr/>
            <p:nvPr/>
          </p:nvGrpSpPr>
          <p:grpSpPr>
            <a:xfrm>
              <a:off x="6980629" y="3134284"/>
              <a:ext cx="1320383" cy="1229921"/>
              <a:chOff x="7038392" y="3134284"/>
              <a:chExt cx="1320383" cy="1229921"/>
            </a:xfrm>
          </p:grpSpPr>
          <p:pic>
            <p:nvPicPr>
              <p:cNvPr id="25" name="Picture 24">
                <a:extLst>
                  <a:ext uri="{FF2B5EF4-FFF2-40B4-BE49-F238E27FC236}">
                    <a16:creationId xmlns:a16="http://schemas.microsoft.com/office/drawing/2014/main" id="{68525EF2-5621-4445-8570-04712CCF136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038392" y="3200477"/>
                <a:ext cx="1320383" cy="1163728"/>
              </a:xfrm>
              <a:prstGeom prst="rect">
                <a:avLst/>
              </a:prstGeom>
            </p:spPr>
          </p:pic>
          <p:sp>
            <p:nvSpPr>
              <p:cNvPr id="26" name="TextBox 25">
                <a:extLst>
                  <a:ext uri="{FF2B5EF4-FFF2-40B4-BE49-F238E27FC236}">
                    <a16:creationId xmlns:a16="http://schemas.microsoft.com/office/drawing/2014/main" id="{72EE74F9-01EF-47EF-A42E-5A2CF5D75523}"/>
                  </a:ext>
                </a:extLst>
              </p:cNvPr>
              <p:cNvSpPr txBox="1"/>
              <p:nvPr/>
            </p:nvSpPr>
            <p:spPr>
              <a:xfrm>
                <a:off x="7461340" y="3134284"/>
                <a:ext cx="474489" cy="1015663"/>
              </a:xfrm>
              <a:prstGeom prst="rect">
                <a:avLst/>
              </a:prstGeom>
              <a:noFill/>
            </p:spPr>
            <p:txBody>
              <a:bodyPr wrap="none" lIns="0" tIns="0" rIns="0" bIns="0" rtlCol="0">
                <a:spAutoFit/>
              </a:bodyPr>
              <a:lstStyle/>
              <a:p>
                <a:pPr algn="ctr"/>
                <a:r>
                  <a:rPr lang="en-US" sz="6600" b="1" dirty="0">
                    <a:solidFill>
                      <a:srgbClr val="E3CD29"/>
                    </a:solidFill>
                    <a:latin typeface="Calibri" panose="020F0502020204030204" pitchFamily="34" charset="0"/>
                    <a:cs typeface="Calibri" panose="020F0502020204030204" pitchFamily="34" charset="0"/>
                  </a:rPr>
                  <a:t>B</a:t>
                </a:r>
              </a:p>
            </p:txBody>
          </p:sp>
        </p:grpSp>
      </p:grpSp>
      <p:grpSp>
        <p:nvGrpSpPr>
          <p:cNvPr id="29" name="Dap an C - 9Slide.vn">
            <a:extLst>
              <a:ext uri="{FF2B5EF4-FFF2-40B4-BE49-F238E27FC236}">
                <a16:creationId xmlns:a16="http://schemas.microsoft.com/office/drawing/2014/main" id="{54A21D12-8841-4B36-BE8C-1B50BB4E319B}"/>
              </a:ext>
            </a:extLst>
          </p:cNvPr>
          <p:cNvGrpSpPr/>
          <p:nvPr/>
        </p:nvGrpSpPr>
        <p:grpSpPr>
          <a:xfrm>
            <a:off x="6698986" y="4752902"/>
            <a:ext cx="5044329" cy="1421875"/>
            <a:chOff x="4062080" y="5105400"/>
            <a:chExt cx="5044329" cy="1421875"/>
          </a:xfrm>
        </p:grpSpPr>
        <p:grpSp>
          <p:nvGrpSpPr>
            <p:cNvPr id="30" name="Group 29">
              <a:extLst>
                <a:ext uri="{FF2B5EF4-FFF2-40B4-BE49-F238E27FC236}">
                  <a16:creationId xmlns:a16="http://schemas.microsoft.com/office/drawing/2014/main" id="{D783F25C-5B9E-445C-A2F5-48E0CC91E199}"/>
                </a:ext>
              </a:extLst>
            </p:cNvPr>
            <p:cNvGrpSpPr/>
            <p:nvPr/>
          </p:nvGrpSpPr>
          <p:grpSpPr>
            <a:xfrm>
              <a:off x="4062080" y="5105400"/>
              <a:ext cx="5044329" cy="1421875"/>
              <a:chOff x="289671" y="3263477"/>
              <a:chExt cx="10591800" cy="1981200"/>
            </a:xfrm>
          </p:grpSpPr>
          <p:sp>
            <p:nvSpPr>
              <p:cNvPr id="35" name="Rectangle: Rounded Corners 29">
                <a:extLst>
                  <a:ext uri="{FF2B5EF4-FFF2-40B4-BE49-F238E27FC236}">
                    <a16:creationId xmlns:a16="http://schemas.microsoft.com/office/drawing/2014/main" id="{5FD0979C-639C-4E6C-AF22-D7EF50A09BA1}"/>
                  </a:ext>
                </a:extLst>
              </p:cNvPr>
              <p:cNvSpPr/>
              <p:nvPr/>
            </p:nvSpPr>
            <p:spPr>
              <a:xfrm>
                <a:off x="289671" y="3263477"/>
                <a:ext cx="10591800" cy="1981200"/>
              </a:xfrm>
              <a:prstGeom prst="roundRect">
                <a:avLst/>
              </a:prstGeom>
              <a:solidFill>
                <a:srgbClr val="FFABC1"/>
              </a:solidFill>
              <a:ln w="38100">
                <a:solidFill>
                  <a:srgbClr val="BF46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Rounded Corners 30">
                <a:extLst>
                  <a:ext uri="{FF2B5EF4-FFF2-40B4-BE49-F238E27FC236}">
                    <a16:creationId xmlns:a16="http://schemas.microsoft.com/office/drawing/2014/main" id="{E1AB957F-0A3B-44A5-BB22-66D4D36BBA2F}"/>
                  </a:ext>
                </a:extLst>
              </p:cNvPr>
              <p:cNvSpPr/>
              <p:nvPr/>
            </p:nvSpPr>
            <p:spPr>
              <a:xfrm>
                <a:off x="3506651" y="3429000"/>
                <a:ext cx="7222420" cy="16501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TextBox 30">
              <a:extLst>
                <a:ext uri="{FF2B5EF4-FFF2-40B4-BE49-F238E27FC236}">
                  <a16:creationId xmlns:a16="http://schemas.microsoft.com/office/drawing/2014/main" id="{4BF35E0A-3A01-4522-BBDA-30D199994DEC}"/>
                </a:ext>
              </a:extLst>
            </p:cNvPr>
            <p:cNvSpPr txBox="1"/>
            <p:nvPr/>
          </p:nvSpPr>
          <p:spPr>
            <a:xfrm>
              <a:off x="6805041" y="5508560"/>
              <a:ext cx="1017907" cy="615553"/>
            </a:xfrm>
            <a:prstGeom prst="rect">
              <a:avLst/>
            </a:prstGeom>
            <a:noFill/>
          </p:spPr>
          <p:txBody>
            <a:bodyPr wrap="none" lIns="0" tIns="0" rIns="0" bIns="0" rtlCol="0">
              <a:spAutoFit/>
            </a:bodyPr>
            <a:lstStyle/>
            <a:p>
              <a:pPr algn="ctr"/>
              <a:r>
                <a:rPr lang="en-US" sz="4000" b="1" dirty="0">
                  <a:solidFill>
                    <a:srgbClr val="E3CD29"/>
                  </a:solidFill>
                  <a:latin typeface="Britannic Bold" pitchFamily="34" charset="0"/>
                  <a:cs typeface="Calibri" panose="020F0502020204030204" pitchFamily="34" charset="0"/>
                </a:rPr>
                <a:t>40%</a:t>
              </a:r>
            </a:p>
          </p:txBody>
        </p:sp>
        <p:grpSp>
          <p:nvGrpSpPr>
            <p:cNvPr id="32" name="Group 31">
              <a:extLst>
                <a:ext uri="{FF2B5EF4-FFF2-40B4-BE49-F238E27FC236}">
                  <a16:creationId xmlns:a16="http://schemas.microsoft.com/office/drawing/2014/main" id="{9095B8BF-8A09-480F-9041-08D4043CED54}"/>
                </a:ext>
              </a:extLst>
            </p:cNvPr>
            <p:cNvGrpSpPr/>
            <p:nvPr/>
          </p:nvGrpSpPr>
          <p:grpSpPr>
            <a:xfrm>
              <a:off x="4215284" y="5208081"/>
              <a:ext cx="1320383" cy="1200401"/>
              <a:chOff x="4264656" y="5208081"/>
              <a:chExt cx="1320383" cy="1200401"/>
            </a:xfrm>
          </p:grpSpPr>
          <p:pic>
            <p:nvPicPr>
              <p:cNvPr id="33" name="Picture 32">
                <a:extLst>
                  <a:ext uri="{FF2B5EF4-FFF2-40B4-BE49-F238E27FC236}">
                    <a16:creationId xmlns:a16="http://schemas.microsoft.com/office/drawing/2014/main" id="{EBA3C68D-7F89-41CE-8690-A57E90B35D1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264656" y="5244754"/>
                <a:ext cx="1320383" cy="1163728"/>
              </a:xfrm>
              <a:prstGeom prst="rect">
                <a:avLst/>
              </a:prstGeom>
            </p:spPr>
          </p:pic>
          <p:sp>
            <p:nvSpPr>
              <p:cNvPr id="34" name="TextBox 33">
                <a:extLst>
                  <a:ext uri="{FF2B5EF4-FFF2-40B4-BE49-F238E27FC236}">
                    <a16:creationId xmlns:a16="http://schemas.microsoft.com/office/drawing/2014/main" id="{E77B9104-63B0-4C74-A90D-CC74BF5992F7}"/>
                  </a:ext>
                </a:extLst>
              </p:cNvPr>
              <p:cNvSpPr txBox="1"/>
              <p:nvPr/>
            </p:nvSpPr>
            <p:spPr>
              <a:xfrm>
                <a:off x="4657948" y="5208081"/>
                <a:ext cx="533800" cy="1015663"/>
              </a:xfrm>
              <a:prstGeom prst="rect">
                <a:avLst/>
              </a:prstGeom>
              <a:noFill/>
            </p:spPr>
            <p:txBody>
              <a:bodyPr wrap="none" lIns="0" tIns="0" rIns="0" bIns="0" rtlCol="0">
                <a:spAutoFit/>
              </a:bodyPr>
              <a:lstStyle/>
              <a:p>
                <a:pPr algn="ctr"/>
                <a:r>
                  <a:rPr lang="en-US" sz="6600" b="1" dirty="0">
                    <a:solidFill>
                      <a:srgbClr val="E3CD29"/>
                    </a:solidFill>
                    <a:latin typeface="Calibri" panose="020F0502020204030204" pitchFamily="34" charset="0"/>
                    <a:cs typeface="Calibri" panose="020F0502020204030204" pitchFamily="34" charset="0"/>
                  </a:rPr>
                  <a:t>D</a:t>
                </a:r>
              </a:p>
            </p:txBody>
          </p:sp>
        </p:grpSp>
      </p:grpSp>
      <p:grpSp>
        <p:nvGrpSpPr>
          <p:cNvPr id="37" name="Dap an C - 9Slide.vn">
            <a:extLst>
              <a:ext uri="{FF2B5EF4-FFF2-40B4-BE49-F238E27FC236}">
                <a16:creationId xmlns:a16="http://schemas.microsoft.com/office/drawing/2014/main" id="{A4738562-C967-4A9C-BF10-E1C6152DED82}"/>
              </a:ext>
            </a:extLst>
          </p:cNvPr>
          <p:cNvGrpSpPr/>
          <p:nvPr/>
        </p:nvGrpSpPr>
        <p:grpSpPr>
          <a:xfrm>
            <a:off x="518319" y="4788561"/>
            <a:ext cx="5044329" cy="1421875"/>
            <a:chOff x="4062080" y="5105400"/>
            <a:chExt cx="5044329" cy="1421875"/>
          </a:xfrm>
        </p:grpSpPr>
        <p:grpSp>
          <p:nvGrpSpPr>
            <p:cNvPr id="38" name="Group 37">
              <a:extLst>
                <a:ext uri="{FF2B5EF4-FFF2-40B4-BE49-F238E27FC236}">
                  <a16:creationId xmlns:a16="http://schemas.microsoft.com/office/drawing/2014/main" id="{C42CAECE-B78A-40F8-BC53-834EA9136E72}"/>
                </a:ext>
              </a:extLst>
            </p:cNvPr>
            <p:cNvGrpSpPr/>
            <p:nvPr/>
          </p:nvGrpSpPr>
          <p:grpSpPr>
            <a:xfrm>
              <a:off x="4062080" y="5105400"/>
              <a:ext cx="5044329" cy="1421875"/>
              <a:chOff x="289671" y="3263477"/>
              <a:chExt cx="10591800" cy="1981200"/>
            </a:xfrm>
          </p:grpSpPr>
          <p:sp>
            <p:nvSpPr>
              <p:cNvPr id="43" name="Rectangle: Rounded Corners 83">
                <a:extLst>
                  <a:ext uri="{FF2B5EF4-FFF2-40B4-BE49-F238E27FC236}">
                    <a16:creationId xmlns:a16="http://schemas.microsoft.com/office/drawing/2014/main" id="{7F7C5E46-0EBE-4018-BB5E-CCC7577ED73A}"/>
                  </a:ext>
                </a:extLst>
              </p:cNvPr>
              <p:cNvSpPr/>
              <p:nvPr/>
            </p:nvSpPr>
            <p:spPr>
              <a:xfrm>
                <a:off x="289671" y="3263477"/>
                <a:ext cx="10591800" cy="1981200"/>
              </a:xfrm>
              <a:prstGeom prst="roundRect">
                <a:avLst/>
              </a:prstGeom>
              <a:solidFill>
                <a:srgbClr val="FFABC1"/>
              </a:solidFill>
              <a:ln w="38100">
                <a:solidFill>
                  <a:srgbClr val="BF46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Rounded Corners 84">
                <a:extLst>
                  <a:ext uri="{FF2B5EF4-FFF2-40B4-BE49-F238E27FC236}">
                    <a16:creationId xmlns:a16="http://schemas.microsoft.com/office/drawing/2014/main" id="{C15E4302-9150-48C2-B3DD-9288F80F44EC}"/>
                  </a:ext>
                </a:extLst>
              </p:cNvPr>
              <p:cNvSpPr/>
              <p:nvPr/>
            </p:nvSpPr>
            <p:spPr>
              <a:xfrm>
                <a:off x="3506651" y="3429000"/>
                <a:ext cx="7222420" cy="16501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TextBox 38">
              <a:extLst>
                <a:ext uri="{FF2B5EF4-FFF2-40B4-BE49-F238E27FC236}">
                  <a16:creationId xmlns:a16="http://schemas.microsoft.com/office/drawing/2014/main" id="{106FE5EF-1BD2-44B9-9430-F46B8040D5D6}"/>
                </a:ext>
              </a:extLst>
            </p:cNvPr>
            <p:cNvSpPr txBox="1"/>
            <p:nvPr/>
          </p:nvSpPr>
          <p:spPr>
            <a:xfrm>
              <a:off x="6803114" y="5518841"/>
              <a:ext cx="1021113" cy="615553"/>
            </a:xfrm>
            <a:prstGeom prst="rect">
              <a:avLst/>
            </a:prstGeom>
            <a:noFill/>
          </p:spPr>
          <p:txBody>
            <a:bodyPr wrap="none" lIns="0" tIns="0" rIns="0" bIns="0" rtlCol="0">
              <a:spAutoFit/>
            </a:bodyPr>
            <a:lstStyle/>
            <a:p>
              <a:pPr algn="ctr"/>
              <a:r>
                <a:rPr lang="en-US" sz="4000" b="1" dirty="0">
                  <a:solidFill>
                    <a:srgbClr val="E3CD29"/>
                  </a:solidFill>
                  <a:latin typeface="Britannic Bold" pitchFamily="34" charset="0"/>
                  <a:cs typeface="Calibri" panose="020F0502020204030204" pitchFamily="34" charset="0"/>
                </a:rPr>
                <a:t>66%</a:t>
              </a:r>
            </a:p>
          </p:txBody>
        </p:sp>
        <p:grpSp>
          <p:nvGrpSpPr>
            <p:cNvPr id="40" name="Group 39">
              <a:extLst>
                <a:ext uri="{FF2B5EF4-FFF2-40B4-BE49-F238E27FC236}">
                  <a16:creationId xmlns:a16="http://schemas.microsoft.com/office/drawing/2014/main" id="{BA7DBABD-53A1-4C10-9C8A-47746748FD2F}"/>
                </a:ext>
              </a:extLst>
            </p:cNvPr>
            <p:cNvGrpSpPr/>
            <p:nvPr/>
          </p:nvGrpSpPr>
          <p:grpSpPr>
            <a:xfrm>
              <a:off x="4215284" y="5208081"/>
              <a:ext cx="1320383" cy="1200401"/>
              <a:chOff x="4264656" y="5208081"/>
              <a:chExt cx="1320383" cy="1200401"/>
            </a:xfrm>
          </p:grpSpPr>
          <p:pic>
            <p:nvPicPr>
              <p:cNvPr id="41" name="Picture 40">
                <a:extLst>
                  <a:ext uri="{FF2B5EF4-FFF2-40B4-BE49-F238E27FC236}">
                    <a16:creationId xmlns:a16="http://schemas.microsoft.com/office/drawing/2014/main" id="{940A9784-6112-4540-8103-987357254DD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264656" y="5244754"/>
                <a:ext cx="1320383" cy="1163728"/>
              </a:xfrm>
              <a:prstGeom prst="rect">
                <a:avLst/>
              </a:prstGeom>
            </p:spPr>
          </p:pic>
          <p:sp>
            <p:nvSpPr>
              <p:cNvPr id="42" name="TextBox 41">
                <a:extLst>
                  <a:ext uri="{FF2B5EF4-FFF2-40B4-BE49-F238E27FC236}">
                    <a16:creationId xmlns:a16="http://schemas.microsoft.com/office/drawing/2014/main" id="{9A61BB29-9C8B-4A26-81F3-FFB9BC5BB0CF}"/>
                  </a:ext>
                </a:extLst>
              </p:cNvPr>
              <p:cNvSpPr txBox="1"/>
              <p:nvPr/>
            </p:nvSpPr>
            <p:spPr>
              <a:xfrm>
                <a:off x="4701229" y="5208081"/>
                <a:ext cx="447238" cy="1015663"/>
              </a:xfrm>
              <a:prstGeom prst="rect">
                <a:avLst/>
              </a:prstGeom>
              <a:noFill/>
            </p:spPr>
            <p:txBody>
              <a:bodyPr wrap="none" lIns="0" tIns="0" rIns="0" bIns="0" rtlCol="0">
                <a:spAutoFit/>
              </a:bodyPr>
              <a:lstStyle/>
              <a:p>
                <a:pPr algn="ctr"/>
                <a:r>
                  <a:rPr lang="en-US" sz="6600" b="1" dirty="0">
                    <a:solidFill>
                      <a:srgbClr val="E3CD29"/>
                    </a:solidFill>
                    <a:latin typeface="Calibri" panose="020F0502020204030204" pitchFamily="34" charset="0"/>
                    <a:cs typeface="Calibri" panose="020F0502020204030204" pitchFamily="34" charset="0"/>
                  </a:rPr>
                  <a:t>C</a:t>
                </a:r>
              </a:p>
            </p:txBody>
          </p:sp>
        </p:grpSp>
      </p:grpSp>
      <p:grpSp>
        <p:nvGrpSpPr>
          <p:cNvPr id="4" name="Group 3"/>
          <p:cNvGrpSpPr/>
          <p:nvPr/>
        </p:nvGrpSpPr>
        <p:grpSpPr>
          <a:xfrm>
            <a:off x="289719" y="381000"/>
            <a:ext cx="11472296" cy="1905000"/>
            <a:chOff x="289719" y="381000"/>
            <a:chExt cx="11472296" cy="1905000"/>
          </a:xfrm>
        </p:grpSpPr>
        <p:grpSp>
          <p:nvGrpSpPr>
            <p:cNvPr id="45" name="Group 44"/>
            <p:cNvGrpSpPr/>
            <p:nvPr/>
          </p:nvGrpSpPr>
          <p:grpSpPr>
            <a:xfrm>
              <a:off x="289719" y="381000"/>
              <a:ext cx="11472296" cy="1905000"/>
              <a:chOff x="2619262" y="457200"/>
              <a:chExt cx="6897189" cy="1371600"/>
            </a:xfrm>
          </p:grpSpPr>
          <p:sp>
            <p:nvSpPr>
              <p:cNvPr id="46" name="Rounded Rectangle 45"/>
              <p:cNvSpPr/>
              <p:nvPr/>
            </p:nvSpPr>
            <p:spPr>
              <a:xfrm>
                <a:off x="2619262" y="457200"/>
                <a:ext cx="6897189" cy="1371600"/>
              </a:xfrm>
              <a:prstGeom prst="roundRect">
                <a:avLst>
                  <a:gd name="adj" fmla="val 23201"/>
                </a:avLst>
              </a:prstGeom>
              <a:pattFill prst="diagBrick">
                <a:fgClr>
                  <a:srgbClr val="ECDD6E"/>
                </a:fgClr>
                <a:bgClr>
                  <a:schemeClr val="bg1"/>
                </a:bgClr>
              </a:pattFill>
              <a:ln>
                <a:solidFill>
                  <a:srgbClr val="E3CD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ounded Rectangle 46"/>
              <p:cNvSpPr/>
              <p:nvPr/>
            </p:nvSpPr>
            <p:spPr>
              <a:xfrm>
                <a:off x="2673691" y="533400"/>
                <a:ext cx="6781800" cy="1219200"/>
              </a:xfrm>
              <a:prstGeom prst="roundRect">
                <a:avLst/>
              </a:prstGeom>
              <a:solidFill>
                <a:srgbClr val="ECDD6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TextBox 47"/>
            <p:cNvSpPr txBox="1"/>
            <p:nvPr/>
          </p:nvSpPr>
          <p:spPr>
            <a:xfrm>
              <a:off x="594519" y="751582"/>
              <a:ext cx="10989898" cy="1077218"/>
            </a:xfrm>
            <a:prstGeom prst="rect">
              <a:avLst/>
            </a:prstGeom>
            <a:noFill/>
          </p:spPr>
          <p:txBody>
            <a:bodyPr wrap="square" rtlCol="0" anchor="ctr">
              <a:spAutoFit/>
            </a:bodyPr>
            <a:lstStyle/>
            <a:p>
              <a:r>
                <a:rPr lang="en-US" sz="3200" b="1" dirty="0" err="1">
                  <a:latin typeface="#9Slide03 Arima Madurai Black" pitchFamily="2" charset="0"/>
                  <a:cs typeface="#9Slide03 Arima Madurai Black" pitchFamily="2" charset="0"/>
                </a:rPr>
                <a:t>Bài</a:t>
              </a:r>
              <a:r>
                <a:rPr lang="en-US" sz="3200" b="1" dirty="0">
                  <a:latin typeface="#9Slide03 Arima Madurai Black" pitchFamily="2" charset="0"/>
                  <a:cs typeface="#9Slide03 Arima Madurai Black" pitchFamily="2" charset="0"/>
                </a:rPr>
                <a:t> 4. </a:t>
              </a:r>
              <a:r>
                <a:rPr lang="en-US" sz="3200" b="1" dirty="0" err="1">
                  <a:latin typeface="#9Slide03 Arima Madurai Black" pitchFamily="2" charset="0"/>
                  <a:cs typeface="#9Slide03 Arima Madurai Black" pitchFamily="2" charset="0"/>
                </a:rPr>
                <a:t>Một</a:t>
              </a:r>
              <a:r>
                <a:rPr lang="en-US" sz="3200" b="1" dirty="0">
                  <a:latin typeface="#9Slide03 Arima Madurai Black" pitchFamily="2" charset="0"/>
                  <a:cs typeface="#9Slide03 Arima Madurai Black" pitchFamily="2" charset="0"/>
                </a:rPr>
                <a:t> </a:t>
              </a:r>
              <a:r>
                <a:rPr lang="en-US" sz="3200" b="1" dirty="0" err="1">
                  <a:latin typeface="#9Slide03 Arima Madurai Black" pitchFamily="2" charset="0"/>
                  <a:cs typeface="#9Slide03 Arima Madurai Black" pitchFamily="2" charset="0"/>
                </a:rPr>
                <a:t>lớp</a:t>
              </a:r>
              <a:r>
                <a:rPr lang="en-US" sz="3200" b="1" dirty="0">
                  <a:latin typeface="#9Slide03 Arima Madurai Black" pitchFamily="2" charset="0"/>
                  <a:cs typeface="#9Slide03 Arima Madurai Black" pitchFamily="2" charset="0"/>
                </a:rPr>
                <a:t> </a:t>
              </a:r>
              <a:r>
                <a:rPr lang="en-US" sz="3200" b="1" dirty="0" err="1">
                  <a:latin typeface="#9Slide03 Arima Madurai Black" pitchFamily="2" charset="0"/>
                  <a:cs typeface="#9Slide03 Arima Madurai Black" pitchFamily="2" charset="0"/>
                </a:rPr>
                <a:t>học</a:t>
              </a:r>
              <a:r>
                <a:rPr lang="en-US" sz="3200" b="1" dirty="0">
                  <a:latin typeface="#9Slide03 Arima Madurai Black" pitchFamily="2" charset="0"/>
                  <a:cs typeface="#9Slide03 Arima Madurai Black" pitchFamily="2" charset="0"/>
                </a:rPr>
                <a:t> </a:t>
              </a:r>
              <a:r>
                <a:rPr lang="en-US" sz="3200" b="1" dirty="0" err="1">
                  <a:latin typeface="#9Slide03 Arima Madurai Black" pitchFamily="2" charset="0"/>
                  <a:cs typeface="#9Slide03 Arima Madurai Black" pitchFamily="2" charset="0"/>
                </a:rPr>
                <a:t>có</a:t>
              </a:r>
              <a:r>
                <a:rPr lang="en-US" sz="3200" b="1" dirty="0">
                  <a:latin typeface="#9Slide03 Arima Madurai Black" pitchFamily="2" charset="0"/>
                  <a:cs typeface="#9Slide03 Arima Madurai Black" pitchFamily="2" charset="0"/>
                </a:rPr>
                <a:t> 18 </a:t>
              </a:r>
              <a:r>
                <a:rPr lang="en-US" sz="3200" b="1" dirty="0" err="1">
                  <a:latin typeface="#9Slide03 Arima Madurai Black" pitchFamily="2" charset="0"/>
                  <a:cs typeface="#9Slide03 Arima Madurai Black" pitchFamily="2" charset="0"/>
                </a:rPr>
                <a:t>nữ</a:t>
              </a:r>
              <a:r>
                <a:rPr lang="en-US" sz="3200" b="1" dirty="0">
                  <a:latin typeface="#9Slide03 Arima Madurai Black" pitchFamily="2" charset="0"/>
                  <a:cs typeface="#9Slide03 Arima Madurai Black" pitchFamily="2" charset="0"/>
                </a:rPr>
                <a:t> </a:t>
              </a:r>
              <a:r>
                <a:rPr lang="en-US" sz="3200" b="1" dirty="0" err="1">
                  <a:latin typeface="#9Slide03 Arima Madurai Black" pitchFamily="2" charset="0"/>
                  <a:cs typeface="#9Slide03 Arima Madurai Black" pitchFamily="2" charset="0"/>
                </a:rPr>
                <a:t>và</a:t>
              </a:r>
              <a:r>
                <a:rPr lang="en-US" sz="3200" b="1" dirty="0">
                  <a:latin typeface="#9Slide03 Arima Madurai Black" pitchFamily="2" charset="0"/>
                  <a:cs typeface="#9Slide03 Arima Madurai Black" pitchFamily="2" charset="0"/>
                </a:rPr>
                <a:t> 12 </a:t>
              </a:r>
              <a:r>
                <a:rPr lang="en-US" sz="3200" b="1" dirty="0" err="1">
                  <a:latin typeface="#9Slide03 Arima Madurai Black" pitchFamily="2" charset="0"/>
                  <a:cs typeface="#9Slide03 Arima Madurai Black" pitchFamily="2" charset="0"/>
                </a:rPr>
                <a:t>nam</a:t>
              </a:r>
              <a:r>
                <a:rPr lang="en-US" sz="3200" b="1" dirty="0">
                  <a:latin typeface="#9Slide03 Arima Madurai Black" pitchFamily="2" charset="0"/>
                  <a:cs typeface="#9Slide03 Arima Madurai Black" pitchFamily="2" charset="0"/>
                </a:rPr>
                <a:t>. </a:t>
              </a:r>
              <a:r>
                <a:rPr lang="en-US" sz="3200" b="1" dirty="0" err="1">
                  <a:latin typeface="#9Slide03 Arima Madurai Black" pitchFamily="2" charset="0"/>
                  <a:cs typeface="#9Slide03 Arima Madurai Black" pitchFamily="2" charset="0"/>
                </a:rPr>
                <a:t>Hỏi</a:t>
              </a:r>
              <a:r>
                <a:rPr lang="en-US" sz="3200" b="1" dirty="0">
                  <a:latin typeface="#9Slide03 Arima Madurai Black" pitchFamily="2" charset="0"/>
                  <a:cs typeface="#9Slide03 Arima Madurai Black" pitchFamily="2" charset="0"/>
                </a:rPr>
                <a:t> </a:t>
              </a:r>
              <a:r>
                <a:rPr lang="en-US" sz="3200" b="1" dirty="0" err="1">
                  <a:latin typeface="#9Slide03 Arima Madurai Black" pitchFamily="2" charset="0"/>
                  <a:cs typeface="#9Slide03 Arima Madurai Black" pitchFamily="2" charset="0"/>
                </a:rPr>
                <a:t>số</a:t>
              </a:r>
              <a:r>
                <a:rPr lang="en-US" sz="3200" b="1" dirty="0">
                  <a:latin typeface="#9Slide03 Arima Madurai Black" pitchFamily="2" charset="0"/>
                  <a:cs typeface="#9Slide03 Arima Madurai Black" pitchFamily="2" charset="0"/>
                </a:rPr>
                <a:t> </a:t>
              </a:r>
              <a:r>
                <a:rPr lang="en-US" sz="3200" b="1" dirty="0" err="1">
                  <a:latin typeface="#9Slide03 Arima Madurai Black" pitchFamily="2" charset="0"/>
                  <a:cs typeface="#9Slide03 Arima Madurai Black" pitchFamily="2" charset="0"/>
                </a:rPr>
                <a:t>học</a:t>
              </a:r>
              <a:r>
                <a:rPr lang="en-US" sz="3200" b="1" dirty="0">
                  <a:latin typeface="#9Slide03 Arima Madurai Black" pitchFamily="2" charset="0"/>
                  <a:cs typeface="#9Slide03 Arima Madurai Black" pitchFamily="2" charset="0"/>
                </a:rPr>
                <a:t> </a:t>
              </a:r>
              <a:r>
                <a:rPr lang="en-US" sz="3200" b="1" dirty="0" err="1">
                  <a:latin typeface="#9Slide03 Arima Madurai Black" pitchFamily="2" charset="0"/>
                  <a:cs typeface="#9Slide03 Arima Madurai Black" pitchFamily="2" charset="0"/>
                </a:rPr>
                <a:t>sinh</a:t>
              </a:r>
              <a:r>
                <a:rPr lang="en-US" sz="3200" b="1" dirty="0">
                  <a:latin typeface="#9Slide03 Arima Madurai Black" pitchFamily="2" charset="0"/>
                  <a:cs typeface="#9Slide03 Arima Madurai Black" pitchFamily="2" charset="0"/>
                </a:rPr>
                <a:t> </a:t>
              </a:r>
              <a:r>
                <a:rPr lang="en-US" sz="3200" b="1" dirty="0" err="1">
                  <a:latin typeface="#9Slide03 Arima Madurai Black" pitchFamily="2" charset="0"/>
                  <a:cs typeface="#9Slide03 Arima Madurai Black" pitchFamily="2" charset="0"/>
                </a:rPr>
                <a:t>nam</a:t>
              </a:r>
              <a:r>
                <a:rPr lang="en-US" sz="3200" b="1" dirty="0">
                  <a:latin typeface="#9Slide03 Arima Madurai Black" pitchFamily="2" charset="0"/>
                  <a:cs typeface="#9Slide03 Arima Madurai Black" pitchFamily="2" charset="0"/>
                </a:rPr>
                <a:t> </a:t>
              </a:r>
              <a:r>
                <a:rPr lang="en-US" sz="3200" b="1" dirty="0" err="1">
                  <a:latin typeface="#9Slide03 Arima Madurai Black" pitchFamily="2" charset="0"/>
                  <a:cs typeface="#9Slide03 Arima Madurai Black" pitchFamily="2" charset="0"/>
                </a:rPr>
                <a:t>chiếm</a:t>
              </a:r>
              <a:r>
                <a:rPr lang="en-US" sz="3200" b="1" dirty="0">
                  <a:latin typeface="#9Slide03 Arima Madurai Black" pitchFamily="2" charset="0"/>
                  <a:cs typeface="#9Slide03 Arima Madurai Black" pitchFamily="2" charset="0"/>
                </a:rPr>
                <a:t> </a:t>
              </a:r>
              <a:r>
                <a:rPr lang="en-US" sz="3200" b="1" dirty="0" err="1">
                  <a:latin typeface="#9Slide03 Arima Madurai Black" pitchFamily="2" charset="0"/>
                  <a:cs typeface="#9Slide03 Arima Madurai Black" pitchFamily="2" charset="0"/>
                </a:rPr>
                <a:t>bao</a:t>
              </a:r>
              <a:r>
                <a:rPr lang="en-US" sz="3200" b="1" dirty="0">
                  <a:latin typeface="#9Slide03 Arima Madurai Black" pitchFamily="2" charset="0"/>
                  <a:cs typeface="#9Slide03 Arima Madurai Black" pitchFamily="2" charset="0"/>
                </a:rPr>
                <a:t> </a:t>
              </a:r>
              <a:r>
                <a:rPr lang="en-US" sz="3200" b="1" dirty="0" err="1">
                  <a:latin typeface="#9Slide03 Arima Madurai Black" pitchFamily="2" charset="0"/>
                  <a:cs typeface="#9Slide03 Arima Madurai Black" pitchFamily="2" charset="0"/>
                </a:rPr>
                <a:t>nhiêu</a:t>
              </a:r>
              <a:r>
                <a:rPr lang="en-US" sz="3200" b="1" dirty="0">
                  <a:latin typeface="#9Slide03 Arima Madurai Black" pitchFamily="2" charset="0"/>
                  <a:cs typeface="#9Slide03 Arima Madurai Black" pitchFamily="2" charset="0"/>
                </a:rPr>
                <a:t> </a:t>
              </a:r>
              <a:r>
                <a:rPr lang="en-US" sz="3200" b="1" dirty="0" err="1">
                  <a:latin typeface="#9Slide03 Arima Madurai Black" pitchFamily="2" charset="0"/>
                  <a:cs typeface="#9Slide03 Arima Madurai Black" pitchFamily="2" charset="0"/>
                </a:rPr>
                <a:t>phần</a:t>
              </a:r>
              <a:r>
                <a:rPr lang="en-US" sz="3200" b="1" dirty="0">
                  <a:latin typeface="#9Slide03 Arima Madurai Black" pitchFamily="2" charset="0"/>
                  <a:cs typeface="#9Slide03 Arima Madurai Black" pitchFamily="2" charset="0"/>
                </a:rPr>
                <a:t> </a:t>
              </a:r>
              <a:r>
                <a:rPr lang="en-US" sz="3200" b="1" dirty="0" err="1">
                  <a:latin typeface="#9Slide03 Arima Madurai Black" pitchFamily="2" charset="0"/>
                  <a:cs typeface="#9Slide03 Arima Madurai Black" pitchFamily="2" charset="0"/>
                </a:rPr>
                <a:t>trăm</a:t>
              </a:r>
              <a:r>
                <a:rPr lang="en-US" sz="3200" b="1" dirty="0">
                  <a:latin typeface="#9Slide03 Arima Madurai Black" pitchFamily="2" charset="0"/>
                  <a:cs typeface="#9Slide03 Arima Madurai Black" pitchFamily="2" charset="0"/>
                </a:rPr>
                <a:t> </a:t>
              </a:r>
              <a:r>
                <a:rPr lang="en-US" sz="3200" b="1" dirty="0" err="1">
                  <a:latin typeface="#9Slide03 Arima Madurai Black" pitchFamily="2" charset="0"/>
                  <a:cs typeface="#9Slide03 Arima Madurai Black" pitchFamily="2" charset="0"/>
                </a:rPr>
                <a:t>số</a:t>
              </a:r>
              <a:r>
                <a:rPr lang="en-US" sz="3200" b="1" dirty="0">
                  <a:latin typeface="#9Slide03 Arima Madurai Black" pitchFamily="2" charset="0"/>
                  <a:cs typeface="#9Slide03 Arima Madurai Black" pitchFamily="2" charset="0"/>
                </a:rPr>
                <a:t> </a:t>
              </a:r>
              <a:r>
                <a:rPr lang="en-US" sz="3200" b="1" dirty="0" err="1">
                  <a:latin typeface="#9Slide03 Arima Madurai Black" pitchFamily="2" charset="0"/>
                  <a:cs typeface="#9Slide03 Arima Madurai Black" pitchFamily="2" charset="0"/>
                </a:rPr>
                <a:t>học</a:t>
              </a:r>
              <a:r>
                <a:rPr lang="en-US" sz="3200" b="1" dirty="0">
                  <a:latin typeface="#9Slide03 Arima Madurai Black" pitchFamily="2" charset="0"/>
                  <a:cs typeface="#9Slide03 Arima Madurai Black" pitchFamily="2" charset="0"/>
                </a:rPr>
                <a:t> </a:t>
              </a:r>
              <a:r>
                <a:rPr lang="en-US" sz="3200" b="1" dirty="0" err="1">
                  <a:latin typeface="#9Slide03 Arima Madurai Black" pitchFamily="2" charset="0"/>
                  <a:cs typeface="#9Slide03 Arima Madurai Black" pitchFamily="2" charset="0"/>
                </a:rPr>
                <a:t>sinh</a:t>
              </a:r>
              <a:r>
                <a:rPr lang="en-US" sz="3200" b="1" dirty="0">
                  <a:latin typeface="#9Slide03 Arima Madurai Black" pitchFamily="2" charset="0"/>
                  <a:cs typeface="#9Slide03 Arima Madurai Black" pitchFamily="2" charset="0"/>
                </a:rPr>
                <a:t> </a:t>
              </a:r>
              <a:r>
                <a:rPr lang="en-US" sz="3200" b="1" dirty="0" err="1">
                  <a:latin typeface="#9Slide03 Arima Madurai Black" pitchFamily="2" charset="0"/>
                  <a:cs typeface="#9Slide03 Arima Madurai Black" pitchFamily="2" charset="0"/>
                </a:rPr>
                <a:t>cả</a:t>
              </a:r>
              <a:r>
                <a:rPr lang="en-US" sz="3200" b="1" dirty="0">
                  <a:latin typeface="#9Slide03 Arima Madurai Black" pitchFamily="2" charset="0"/>
                  <a:cs typeface="#9Slide03 Arima Madurai Black" pitchFamily="2" charset="0"/>
                </a:rPr>
                <a:t> </a:t>
              </a:r>
              <a:r>
                <a:rPr lang="en-US" sz="3200" b="1" dirty="0" err="1">
                  <a:latin typeface="#9Slide03 Arima Madurai Black" pitchFamily="2" charset="0"/>
                  <a:cs typeface="#9Slide03 Arima Madurai Black" pitchFamily="2" charset="0"/>
                </a:rPr>
                <a:t>lớp</a:t>
              </a:r>
              <a:r>
                <a:rPr lang="en-US" sz="3200" b="1" dirty="0">
                  <a:latin typeface="#9Slide03 Arima Madurai Black" pitchFamily="2" charset="0"/>
                  <a:cs typeface="#9Slide03 Arima Madurai Black" pitchFamily="2" charset="0"/>
                </a:rPr>
                <a:t>?</a:t>
              </a:r>
            </a:p>
          </p:txBody>
        </p:sp>
      </p:grpSp>
      <p:pic>
        <p:nvPicPr>
          <p:cNvPr id="63" name="Picture 10" descr="Bỏng ngô Phim Hoạt hình Clip nghệ thuật - phim hoạt hình bỏng ngô png tải  về - Miễn phí trong suốt Thức ăn png Tải về."/>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1000" b="97222" l="7667" r="97000">
                        <a14:foregroundMark x1="26000" y1="61000" x2="26000" y2="61000"/>
                        <a14:foregroundMark x1="28111" y1="39222" x2="31444" y2="77222"/>
                        <a14:foregroundMark x1="48778" y1="34889" x2="51000" y2="92444"/>
                        <a14:foregroundMark x1="72667" y1="34889" x2="74889" y2="86000"/>
                        <a14:foregroundMark x1="27000" y1="37111" x2="30333" y2="86000"/>
                        <a14:foregroundMark x1="22667" y1="34889" x2="24889" y2="83778"/>
                        <a14:foregroundMark x1="31444" y1="91444" x2="31444" y2="91444"/>
                        <a14:foregroundMark x1="49889" y1="39222" x2="54222" y2="62111"/>
                        <a14:foregroundMark x1="71556" y1="36000" x2="70444" y2="78333"/>
                      </a14:backgroundRemoval>
                    </a14:imgEffect>
                  </a14:imgLayer>
                </a14:imgProps>
              </a:ext>
              <a:ext uri="{28A0092B-C50C-407E-A947-70E740481C1C}">
                <a14:useLocalDpi xmlns:a14="http://schemas.microsoft.com/office/drawing/2010/main" val="0"/>
              </a:ext>
            </a:extLst>
          </a:blip>
          <a:srcRect l="5804" r="3664"/>
          <a:stretch/>
        </p:blipFill>
        <p:spPr bwMode="auto">
          <a:xfrm>
            <a:off x="8394612" y="2508366"/>
            <a:ext cx="1420107" cy="1568628"/>
          </a:xfrm>
          <a:prstGeom prst="rect">
            <a:avLst/>
          </a:prstGeom>
          <a:noFill/>
          <a:extLst>
            <a:ext uri="{909E8E84-426E-40DD-AFC4-6F175D3DCCD1}">
              <a14:hiddenFill xmlns:a14="http://schemas.microsoft.com/office/drawing/2010/main">
                <a:solidFill>
                  <a:srgbClr val="FFFFFF"/>
                </a:solidFill>
              </a14:hiddenFill>
            </a:ext>
          </a:extLst>
        </p:spPr>
      </p:pic>
      <p:grpSp>
        <p:nvGrpSpPr>
          <p:cNvPr id="49" name="Group 48">
            <a:extLst>
              <a:ext uri="{FF2B5EF4-FFF2-40B4-BE49-F238E27FC236}">
                <a16:creationId xmlns:a16="http://schemas.microsoft.com/office/drawing/2014/main" id="{7D4A56A1-DDBC-4354-94A4-457A89909E9E}"/>
              </a:ext>
            </a:extLst>
          </p:cNvPr>
          <p:cNvGrpSpPr/>
          <p:nvPr/>
        </p:nvGrpSpPr>
        <p:grpSpPr>
          <a:xfrm>
            <a:off x="-15831" y="3021593"/>
            <a:ext cx="6550367" cy="3226807"/>
            <a:chOff x="292038" y="2590799"/>
            <a:chExt cx="4631208" cy="4534969"/>
          </a:xfrm>
        </p:grpSpPr>
        <p:grpSp>
          <p:nvGrpSpPr>
            <p:cNvPr id="50" name="Group 49">
              <a:extLst>
                <a:ext uri="{FF2B5EF4-FFF2-40B4-BE49-F238E27FC236}">
                  <a16:creationId xmlns:a16="http://schemas.microsoft.com/office/drawing/2014/main" id="{490D224A-E2A0-4AA1-982F-D6EC83E2CA86}"/>
                </a:ext>
              </a:extLst>
            </p:cNvPr>
            <p:cNvGrpSpPr/>
            <p:nvPr/>
          </p:nvGrpSpPr>
          <p:grpSpPr>
            <a:xfrm>
              <a:off x="292038" y="2590799"/>
              <a:ext cx="4631208" cy="4534969"/>
              <a:chOff x="4042102" y="2590799"/>
              <a:chExt cx="4631208" cy="4534969"/>
            </a:xfrm>
          </p:grpSpPr>
          <p:sp>
            <p:nvSpPr>
              <p:cNvPr id="52" name="Rectangle: Rounded Corners 53">
                <a:extLst>
                  <a:ext uri="{FF2B5EF4-FFF2-40B4-BE49-F238E27FC236}">
                    <a16:creationId xmlns:a16="http://schemas.microsoft.com/office/drawing/2014/main" id="{5627C3B4-9DC3-49D0-9B7F-7B37D1B8D597}"/>
                  </a:ext>
                </a:extLst>
              </p:cNvPr>
              <p:cNvSpPr/>
              <p:nvPr/>
            </p:nvSpPr>
            <p:spPr>
              <a:xfrm>
                <a:off x="4259610" y="2590799"/>
                <a:ext cx="4413700" cy="4534969"/>
              </a:xfrm>
              <a:prstGeom prst="roundRect">
                <a:avLst>
                  <a:gd name="adj" fmla="val 11479"/>
                </a:avLst>
              </a:prstGeom>
              <a:solidFill>
                <a:schemeClr val="bg1">
                  <a:lumMod val="95000"/>
                </a:schemeClr>
              </a:solid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Arrow: Chevron 54">
                <a:extLst>
                  <a:ext uri="{FF2B5EF4-FFF2-40B4-BE49-F238E27FC236}">
                    <a16:creationId xmlns:a16="http://schemas.microsoft.com/office/drawing/2014/main" id="{D75078C9-57F0-4A40-8AF4-181CA86F4CD6}"/>
                  </a:ext>
                </a:extLst>
              </p:cNvPr>
              <p:cNvSpPr/>
              <p:nvPr/>
            </p:nvSpPr>
            <p:spPr>
              <a:xfrm rot="10800000">
                <a:off x="4042102" y="2729599"/>
                <a:ext cx="1091172" cy="686213"/>
              </a:xfrm>
              <a:prstGeom prst="chevron">
                <a:avLst/>
              </a:prstGeom>
              <a:solidFill>
                <a:srgbClr val="ECDD6E"/>
              </a:solid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4" name="TextBox 53">
                <a:extLst>
                  <a:ext uri="{FF2B5EF4-FFF2-40B4-BE49-F238E27FC236}">
                    <a16:creationId xmlns:a16="http://schemas.microsoft.com/office/drawing/2014/main" id="{53340FC8-37FC-40F1-B651-2848DB067BE0}"/>
                  </a:ext>
                </a:extLst>
              </p:cNvPr>
              <p:cNvSpPr txBox="1"/>
              <p:nvPr/>
            </p:nvSpPr>
            <p:spPr>
              <a:xfrm>
                <a:off x="4325155" y="2776503"/>
                <a:ext cx="679443" cy="605570"/>
              </a:xfrm>
              <a:prstGeom prst="rect">
                <a:avLst/>
              </a:prstGeom>
              <a:noFill/>
            </p:spPr>
            <p:txBody>
              <a:bodyPr wrap="none" lIns="0" tIns="0" rIns="0" bIns="0" rtlCol="0">
                <a:spAutoFit/>
              </a:bodyPr>
              <a:lstStyle/>
              <a:p>
                <a:pPr algn="l"/>
                <a:r>
                  <a:rPr lang="en-US" sz="2800" dirty="0" err="1">
                    <a:solidFill>
                      <a:srgbClr val="1E1E1E"/>
                    </a:solidFill>
                    <a:latin typeface="#9Slide07 IcielPony" panose="02000000000000000000" pitchFamily="2" charset="0"/>
                  </a:rPr>
                  <a:t>Giải</a:t>
                </a:r>
                <a:endParaRPr lang="en-US" sz="2800" dirty="0">
                  <a:solidFill>
                    <a:srgbClr val="1E1E1E"/>
                  </a:solidFill>
                  <a:latin typeface="#9Slide07 IcielPony" panose="02000000000000000000" pitchFamily="2" charset="0"/>
                </a:endParaRPr>
              </a:p>
            </p:txBody>
          </p:sp>
          <p:sp>
            <p:nvSpPr>
              <p:cNvPr id="55" name="Heart 54">
                <a:extLst>
                  <a:ext uri="{FF2B5EF4-FFF2-40B4-BE49-F238E27FC236}">
                    <a16:creationId xmlns:a16="http://schemas.microsoft.com/office/drawing/2014/main" id="{8BC6AC11-35D0-47F8-A922-8F020BA338D0}"/>
                  </a:ext>
                </a:extLst>
              </p:cNvPr>
              <p:cNvSpPr/>
              <p:nvPr/>
            </p:nvSpPr>
            <p:spPr>
              <a:xfrm>
                <a:off x="7866953" y="6296581"/>
                <a:ext cx="685800" cy="609600"/>
              </a:xfrm>
              <a:prstGeom prst="heart">
                <a:avLst/>
              </a:prstGeom>
              <a:solidFill>
                <a:srgbClr val="ECDD6E"/>
              </a:solid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 name="TextBox 50">
              <a:extLst>
                <a:ext uri="{FF2B5EF4-FFF2-40B4-BE49-F238E27FC236}">
                  <a16:creationId xmlns:a16="http://schemas.microsoft.com/office/drawing/2014/main" id="{AB939FF4-5FE9-4E97-8939-097F8B575F7A}"/>
                </a:ext>
              </a:extLst>
            </p:cNvPr>
            <p:cNvSpPr txBox="1"/>
            <p:nvPr/>
          </p:nvSpPr>
          <p:spPr>
            <a:xfrm>
              <a:off x="634413" y="3693426"/>
              <a:ext cx="4035144" cy="3027860"/>
            </a:xfrm>
            <a:prstGeom prst="rect">
              <a:avLst/>
            </a:prstGeom>
            <a:noFill/>
          </p:spPr>
          <p:txBody>
            <a:bodyPr wrap="square" lIns="0" tIns="0" rIns="0" bIns="0" rtlCol="0">
              <a:spAutoFit/>
            </a:bodyPr>
            <a:lstStyle/>
            <a:p>
              <a:r>
                <a:rPr lang="en-US" sz="2800" dirty="0" err="1">
                  <a:latin typeface="#9Slide03 BoosterNextFYBlack" pitchFamily="2" charset="0"/>
                </a:rPr>
                <a:t>Số</a:t>
              </a:r>
              <a:r>
                <a:rPr lang="en-US" sz="2800" dirty="0">
                  <a:latin typeface="#9Slide03 BoosterNextFYBlack" pitchFamily="2" charset="0"/>
                </a:rPr>
                <a:t> HS </a:t>
              </a:r>
              <a:r>
                <a:rPr lang="en-US" sz="2800" dirty="0" err="1">
                  <a:latin typeface="#9Slide03 BoosterNextFYBlack" pitchFamily="2" charset="0"/>
                </a:rPr>
                <a:t>cả</a:t>
              </a:r>
              <a:r>
                <a:rPr lang="en-US" sz="2800" dirty="0">
                  <a:latin typeface="#9Slide03 BoosterNextFYBlack" pitchFamily="2" charset="0"/>
                </a:rPr>
                <a:t> </a:t>
              </a:r>
              <a:r>
                <a:rPr lang="en-US" sz="2800" dirty="0" err="1">
                  <a:latin typeface="#9Slide03 BoosterNextFYBlack" pitchFamily="2" charset="0"/>
                </a:rPr>
                <a:t>lớp</a:t>
              </a:r>
              <a:r>
                <a:rPr lang="en-US" sz="2800" dirty="0">
                  <a:latin typeface="#9Slide03 BoosterNextFYBlack" pitchFamily="2" charset="0"/>
                </a:rPr>
                <a:t> </a:t>
              </a:r>
              <a:r>
                <a:rPr lang="en-US" sz="2800" dirty="0" err="1">
                  <a:latin typeface="#9Slide03 BoosterNextFYBlack" pitchFamily="2" charset="0"/>
                </a:rPr>
                <a:t>là</a:t>
              </a:r>
              <a:r>
                <a:rPr lang="en-US" sz="2800" dirty="0">
                  <a:latin typeface="#9Slide03 BoosterNextFYBlack" pitchFamily="2" charset="0"/>
                </a:rPr>
                <a:t>:</a:t>
              </a:r>
            </a:p>
            <a:p>
              <a:r>
                <a:rPr lang="en-US" sz="2800" dirty="0">
                  <a:latin typeface="#9Slide03 BoosterNextFYBlack" pitchFamily="2" charset="0"/>
                </a:rPr>
                <a:t>	18 + 12 = 30 (</a:t>
              </a:r>
              <a:r>
                <a:rPr lang="en-US" sz="2800" dirty="0" err="1">
                  <a:latin typeface="#9Slide03 BoosterNextFYBlack" pitchFamily="2" charset="0"/>
                </a:rPr>
                <a:t>học</a:t>
              </a:r>
              <a:r>
                <a:rPr lang="en-US" sz="2800" dirty="0">
                  <a:latin typeface="#9Slide03 BoosterNextFYBlack" pitchFamily="2" charset="0"/>
                </a:rPr>
                <a:t> </a:t>
              </a:r>
              <a:r>
                <a:rPr lang="en-US" sz="2800" dirty="0" err="1">
                  <a:latin typeface="#9Slide03 BoosterNextFYBlack" pitchFamily="2" charset="0"/>
                </a:rPr>
                <a:t>sinh</a:t>
              </a:r>
              <a:r>
                <a:rPr lang="en-US" sz="2800" dirty="0">
                  <a:latin typeface="#9Slide03 BoosterNextFYBlack" pitchFamily="2" charset="0"/>
                </a:rPr>
                <a:t>)</a:t>
              </a:r>
            </a:p>
            <a:p>
              <a:r>
                <a:rPr lang="en-US" sz="2800" dirty="0" err="1">
                  <a:latin typeface="#9Slide03 BoosterNextFYBlack" pitchFamily="2" charset="0"/>
                </a:rPr>
                <a:t>Số</a:t>
              </a:r>
              <a:r>
                <a:rPr lang="en-US" sz="2800" dirty="0">
                  <a:latin typeface="#9Slide03 BoosterNextFYBlack" pitchFamily="2" charset="0"/>
                </a:rPr>
                <a:t> </a:t>
              </a:r>
              <a:r>
                <a:rPr lang="en-US" sz="2800" dirty="0" err="1">
                  <a:latin typeface="#9Slide03 BoosterNextFYBlack" pitchFamily="2" charset="0"/>
                </a:rPr>
                <a:t>học</a:t>
              </a:r>
              <a:r>
                <a:rPr lang="en-US" sz="2800" dirty="0">
                  <a:latin typeface="#9Slide03 BoosterNextFYBlack" pitchFamily="2" charset="0"/>
                </a:rPr>
                <a:t> </a:t>
              </a:r>
              <a:r>
                <a:rPr lang="en-US" sz="2800" dirty="0" err="1">
                  <a:latin typeface="#9Slide03 BoosterNextFYBlack" pitchFamily="2" charset="0"/>
                </a:rPr>
                <a:t>sinh</a:t>
              </a:r>
              <a:r>
                <a:rPr lang="en-US" sz="2800" dirty="0">
                  <a:latin typeface="#9Slide03 BoosterNextFYBlack" pitchFamily="2" charset="0"/>
                </a:rPr>
                <a:t> </a:t>
              </a:r>
              <a:r>
                <a:rPr lang="en-US" sz="2800" dirty="0" err="1">
                  <a:latin typeface="#9Slide03 BoosterNextFYBlack" pitchFamily="2" charset="0"/>
                </a:rPr>
                <a:t>nam</a:t>
              </a:r>
              <a:r>
                <a:rPr lang="en-US" sz="2800" dirty="0">
                  <a:latin typeface="#9Slide03 BoosterNextFYBlack" pitchFamily="2" charset="0"/>
                </a:rPr>
                <a:t> </a:t>
              </a:r>
              <a:r>
                <a:rPr lang="en-US" sz="2800" dirty="0" err="1">
                  <a:latin typeface="#9Slide03 BoosterNextFYBlack" pitchFamily="2" charset="0"/>
                </a:rPr>
                <a:t>chiếm</a:t>
              </a:r>
              <a:r>
                <a:rPr lang="en-US" sz="2800" dirty="0">
                  <a:latin typeface="#9Slide03 BoosterNextFYBlack" pitchFamily="2" charset="0"/>
                </a:rPr>
                <a:t> </a:t>
              </a:r>
              <a:r>
                <a:rPr lang="en-US" sz="2800" dirty="0" err="1">
                  <a:latin typeface="#9Slide03 BoosterNextFYBlack" pitchFamily="2" charset="0"/>
                </a:rPr>
                <a:t>số</a:t>
              </a:r>
              <a:r>
                <a:rPr lang="en-US" sz="2800" dirty="0">
                  <a:latin typeface="#9Slide03 BoosterNextFYBlack" pitchFamily="2" charset="0"/>
                </a:rPr>
                <a:t> </a:t>
              </a:r>
              <a:r>
                <a:rPr lang="en-US" sz="2800" dirty="0" err="1">
                  <a:latin typeface="#9Slide03 BoosterNextFYBlack" pitchFamily="2" charset="0"/>
                </a:rPr>
                <a:t>phần</a:t>
              </a:r>
              <a:r>
                <a:rPr lang="en-US" sz="2800" dirty="0">
                  <a:latin typeface="#9Slide03 BoosterNextFYBlack" pitchFamily="2" charset="0"/>
                </a:rPr>
                <a:t> </a:t>
              </a:r>
              <a:r>
                <a:rPr lang="en-US" sz="2800" dirty="0" err="1">
                  <a:latin typeface="#9Slide03 BoosterNextFYBlack" pitchFamily="2" charset="0"/>
                </a:rPr>
                <a:t>trăm</a:t>
              </a:r>
              <a:r>
                <a:rPr lang="en-US" sz="2800" dirty="0">
                  <a:latin typeface="#9Slide03 BoosterNextFYBlack" pitchFamily="2" charset="0"/>
                </a:rPr>
                <a:t> </a:t>
              </a:r>
              <a:r>
                <a:rPr lang="en-US" sz="2800" dirty="0" err="1">
                  <a:latin typeface="#9Slide03 BoosterNextFYBlack" pitchFamily="2" charset="0"/>
                </a:rPr>
                <a:t>số</a:t>
              </a:r>
              <a:r>
                <a:rPr lang="en-US" sz="2800" dirty="0">
                  <a:latin typeface="#9Slide03 BoosterNextFYBlack" pitchFamily="2" charset="0"/>
                </a:rPr>
                <a:t> </a:t>
              </a:r>
              <a:r>
                <a:rPr lang="en-US" sz="2800" dirty="0" err="1">
                  <a:latin typeface="#9Slide03 BoosterNextFYBlack" pitchFamily="2" charset="0"/>
                </a:rPr>
                <a:t>học</a:t>
              </a:r>
              <a:r>
                <a:rPr lang="en-US" sz="2800" dirty="0">
                  <a:latin typeface="#9Slide03 BoosterNextFYBlack" pitchFamily="2" charset="0"/>
                </a:rPr>
                <a:t> </a:t>
              </a:r>
              <a:r>
                <a:rPr lang="en-US" sz="2800" dirty="0" err="1">
                  <a:latin typeface="#9Slide03 BoosterNextFYBlack" pitchFamily="2" charset="0"/>
                </a:rPr>
                <a:t>sinh</a:t>
              </a:r>
              <a:r>
                <a:rPr lang="en-US" sz="2800" dirty="0">
                  <a:latin typeface="#9Slide03 BoosterNextFYBlack" pitchFamily="2" charset="0"/>
                </a:rPr>
                <a:t> </a:t>
              </a:r>
              <a:r>
                <a:rPr lang="en-US" sz="2800" dirty="0" err="1">
                  <a:latin typeface="#9Slide03 BoosterNextFYBlack" pitchFamily="2" charset="0"/>
                </a:rPr>
                <a:t>cả</a:t>
              </a:r>
              <a:r>
                <a:rPr lang="en-US" sz="2800" dirty="0">
                  <a:latin typeface="#9Slide03 BoosterNextFYBlack" pitchFamily="2" charset="0"/>
                </a:rPr>
                <a:t> </a:t>
              </a:r>
              <a:r>
                <a:rPr lang="en-US" sz="2800" dirty="0" err="1">
                  <a:latin typeface="#9Slide03 BoosterNextFYBlack" pitchFamily="2" charset="0"/>
                </a:rPr>
                <a:t>lớp</a:t>
              </a:r>
              <a:r>
                <a:rPr lang="en-US" sz="2800" dirty="0">
                  <a:latin typeface="#9Slide03 BoosterNextFYBlack" pitchFamily="2" charset="0"/>
                </a:rPr>
                <a:t> </a:t>
              </a:r>
              <a:r>
                <a:rPr lang="en-US" sz="2800" dirty="0" err="1">
                  <a:latin typeface="#9Slide03 BoosterNextFYBlack" pitchFamily="2" charset="0"/>
                </a:rPr>
                <a:t>là</a:t>
              </a:r>
              <a:r>
                <a:rPr lang="en-US" sz="2800" dirty="0">
                  <a:latin typeface="#9Slide03 BoosterNextFYBlack" pitchFamily="2" charset="0"/>
                </a:rPr>
                <a:t>:</a:t>
              </a:r>
            </a:p>
            <a:p>
              <a:r>
                <a:rPr lang="en-US" sz="2800" dirty="0">
                  <a:latin typeface="#9Slide03 BoosterNextFYBlack" pitchFamily="2" charset="0"/>
                </a:rPr>
                <a:t>	12 : 30 = 0,4 = 40%</a:t>
              </a:r>
            </a:p>
          </p:txBody>
        </p:sp>
      </p:grpSp>
    </p:spTree>
    <p:extLst>
      <p:ext uri="{BB962C8B-B14F-4D97-AF65-F5344CB8AC3E}">
        <p14:creationId xmlns:p14="http://schemas.microsoft.com/office/powerpoint/2010/main" val="399053119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14000" fill="hold" nodeType="afterEffect" p14:presetBounceEnd="78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78000">
                                          <p:cBhvr additive="base">
                                            <p:cTn id="7" dur="500" fill="hold"/>
                                            <p:tgtEl>
                                              <p:spTgt spid="4"/>
                                            </p:tgtEl>
                                            <p:attrNameLst>
                                              <p:attrName>ppt_x</p:attrName>
                                            </p:attrNameLst>
                                          </p:cBhvr>
                                          <p:tavLst>
                                            <p:tav tm="0">
                                              <p:val>
                                                <p:strVal val="#ppt_x"/>
                                              </p:val>
                                            </p:tav>
                                            <p:tav tm="100000">
                                              <p:val>
                                                <p:strVal val="#ppt_x"/>
                                              </p:val>
                                            </p:tav>
                                          </p:tavLst>
                                        </p:anim>
                                        <p:anim calcmode="lin" valueType="num" p14:bounceEnd="78000">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Effect transition="in" filter="fade">
                                          <p:cBhvr>
                                            <p:cTn id="15" dur="500"/>
                                            <p:tgtEl>
                                              <p:spTgt spid="13"/>
                                            </p:tgtEl>
                                          </p:cBhvr>
                                        </p:animEffect>
                                      </p:childTnLst>
                                    </p:cTn>
                                  </p:par>
                                </p:childTnLst>
                              </p:cTn>
                            </p:par>
                            <p:par>
                              <p:cTn id="16" fill="hold">
                                <p:stCondLst>
                                  <p:cond delay="500"/>
                                </p:stCondLst>
                                <p:childTnLst>
                                  <p:par>
                                    <p:cTn id="17" presetID="53" presetClass="entr" presetSubtype="16"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p:cTn id="19" dur="500" fill="hold"/>
                                            <p:tgtEl>
                                              <p:spTgt spid="21"/>
                                            </p:tgtEl>
                                            <p:attrNameLst>
                                              <p:attrName>ppt_w</p:attrName>
                                            </p:attrNameLst>
                                          </p:cBhvr>
                                          <p:tavLst>
                                            <p:tav tm="0">
                                              <p:val>
                                                <p:fltVal val="0"/>
                                              </p:val>
                                            </p:tav>
                                            <p:tav tm="100000">
                                              <p:val>
                                                <p:strVal val="#ppt_w"/>
                                              </p:val>
                                            </p:tav>
                                          </p:tavLst>
                                        </p:anim>
                                        <p:anim calcmode="lin" valueType="num">
                                          <p:cBhvr>
                                            <p:cTn id="20" dur="500" fill="hold"/>
                                            <p:tgtEl>
                                              <p:spTgt spid="21"/>
                                            </p:tgtEl>
                                            <p:attrNameLst>
                                              <p:attrName>ppt_h</p:attrName>
                                            </p:attrNameLst>
                                          </p:cBhvr>
                                          <p:tavLst>
                                            <p:tav tm="0">
                                              <p:val>
                                                <p:fltVal val="0"/>
                                              </p:val>
                                            </p:tav>
                                            <p:tav tm="100000">
                                              <p:val>
                                                <p:strVal val="#ppt_h"/>
                                              </p:val>
                                            </p:tav>
                                          </p:tavLst>
                                        </p:anim>
                                        <p:animEffect transition="in" filter="fade">
                                          <p:cBhvr>
                                            <p:cTn id="21" dur="500"/>
                                            <p:tgtEl>
                                              <p:spTgt spid="21"/>
                                            </p:tgtEl>
                                          </p:cBhvr>
                                        </p:animEffect>
                                      </p:childTnLst>
                                    </p:cTn>
                                  </p:par>
                                </p:childTnLst>
                              </p:cTn>
                            </p:par>
                            <p:par>
                              <p:cTn id="22" fill="hold">
                                <p:stCondLst>
                                  <p:cond delay="1000"/>
                                </p:stCondLst>
                                <p:childTnLst>
                                  <p:par>
                                    <p:cTn id="23" presetID="53" presetClass="entr" presetSubtype="16" fill="hold" nodeType="afterEffect">
                                      <p:stCondLst>
                                        <p:cond delay="0"/>
                                      </p:stCondLst>
                                      <p:childTnLst>
                                        <p:set>
                                          <p:cBhvr>
                                            <p:cTn id="24" dur="1" fill="hold">
                                              <p:stCondLst>
                                                <p:cond delay="0"/>
                                              </p:stCondLst>
                                            </p:cTn>
                                            <p:tgtEl>
                                              <p:spTgt spid="37"/>
                                            </p:tgtEl>
                                            <p:attrNameLst>
                                              <p:attrName>style.visibility</p:attrName>
                                            </p:attrNameLst>
                                          </p:cBhvr>
                                          <p:to>
                                            <p:strVal val="visible"/>
                                          </p:to>
                                        </p:set>
                                        <p:anim calcmode="lin" valueType="num">
                                          <p:cBhvr>
                                            <p:cTn id="25" dur="500" fill="hold"/>
                                            <p:tgtEl>
                                              <p:spTgt spid="37"/>
                                            </p:tgtEl>
                                            <p:attrNameLst>
                                              <p:attrName>ppt_w</p:attrName>
                                            </p:attrNameLst>
                                          </p:cBhvr>
                                          <p:tavLst>
                                            <p:tav tm="0">
                                              <p:val>
                                                <p:fltVal val="0"/>
                                              </p:val>
                                            </p:tav>
                                            <p:tav tm="100000">
                                              <p:val>
                                                <p:strVal val="#ppt_w"/>
                                              </p:val>
                                            </p:tav>
                                          </p:tavLst>
                                        </p:anim>
                                        <p:anim calcmode="lin" valueType="num">
                                          <p:cBhvr>
                                            <p:cTn id="26" dur="500" fill="hold"/>
                                            <p:tgtEl>
                                              <p:spTgt spid="37"/>
                                            </p:tgtEl>
                                            <p:attrNameLst>
                                              <p:attrName>ppt_h</p:attrName>
                                            </p:attrNameLst>
                                          </p:cBhvr>
                                          <p:tavLst>
                                            <p:tav tm="0">
                                              <p:val>
                                                <p:fltVal val="0"/>
                                              </p:val>
                                            </p:tav>
                                            <p:tav tm="100000">
                                              <p:val>
                                                <p:strVal val="#ppt_h"/>
                                              </p:val>
                                            </p:tav>
                                          </p:tavLst>
                                        </p:anim>
                                        <p:animEffect transition="in" filter="fade">
                                          <p:cBhvr>
                                            <p:cTn id="27" dur="500"/>
                                            <p:tgtEl>
                                              <p:spTgt spid="37"/>
                                            </p:tgtEl>
                                          </p:cBhvr>
                                        </p:animEffect>
                                      </p:childTnLst>
                                    </p:cTn>
                                  </p:par>
                                </p:childTnLst>
                              </p:cTn>
                            </p:par>
                            <p:par>
                              <p:cTn id="28" fill="hold">
                                <p:stCondLst>
                                  <p:cond delay="1500"/>
                                </p:stCondLst>
                                <p:childTnLst>
                                  <p:par>
                                    <p:cTn id="29" presetID="53" presetClass="entr" presetSubtype="16" fill="hold" nodeType="afterEffect">
                                      <p:stCondLst>
                                        <p:cond delay="0"/>
                                      </p:stCondLst>
                                      <p:childTnLst>
                                        <p:set>
                                          <p:cBhvr>
                                            <p:cTn id="30" dur="1" fill="hold">
                                              <p:stCondLst>
                                                <p:cond delay="0"/>
                                              </p:stCondLst>
                                            </p:cTn>
                                            <p:tgtEl>
                                              <p:spTgt spid="29"/>
                                            </p:tgtEl>
                                            <p:attrNameLst>
                                              <p:attrName>style.visibility</p:attrName>
                                            </p:attrNameLst>
                                          </p:cBhvr>
                                          <p:to>
                                            <p:strVal val="visible"/>
                                          </p:to>
                                        </p:set>
                                        <p:anim calcmode="lin" valueType="num">
                                          <p:cBhvr>
                                            <p:cTn id="31" dur="500" fill="hold"/>
                                            <p:tgtEl>
                                              <p:spTgt spid="29"/>
                                            </p:tgtEl>
                                            <p:attrNameLst>
                                              <p:attrName>ppt_w</p:attrName>
                                            </p:attrNameLst>
                                          </p:cBhvr>
                                          <p:tavLst>
                                            <p:tav tm="0">
                                              <p:val>
                                                <p:fltVal val="0"/>
                                              </p:val>
                                            </p:tav>
                                            <p:tav tm="100000">
                                              <p:val>
                                                <p:strVal val="#ppt_w"/>
                                              </p:val>
                                            </p:tav>
                                          </p:tavLst>
                                        </p:anim>
                                        <p:anim calcmode="lin" valueType="num">
                                          <p:cBhvr>
                                            <p:cTn id="32" dur="500" fill="hold"/>
                                            <p:tgtEl>
                                              <p:spTgt spid="29"/>
                                            </p:tgtEl>
                                            <p:attrNameLst>
                                              <p:attrName>ppt_h</p:attrName>
                                            </p:attrNameLst>
                                          </p:cBhvr>
                                          <p:tavLst>
                                            <p:tav tm="0">
                                              <p:val>
                                                <p:fltVal val="0"/>
                                              </p:val>
                                            </p:tav>
                                            <p:tav tm="100000">
                                              <p:val>
                                                <p:strVal val="#ppt_h"/>
                                              </p:val>
                                            </p:tav>
                                          </p:tavLst>
                                        </p:anim>
                                        <p:animEffect transition="in" filter="fade">
                                          <p:cBhvr>
                                            <p:cTn id="3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4" restart="whenNotActive" fill="hold" evtFilter="cancelBubble" nodeType="interactiveSeq">
                    <p:stCondLst>
                      <p:cond evt="onClick" delay="0">
                        <p:tgtEl>
                          <p:spTgt spid="29"/>
                        </p:tgtEl>
                      </p:cond>
                    </p:stCondLst>
                    <p:endSync evt="end" delay="0">
                      <p:rtn val="all"/>
                    </p:endSync>
                    <p:childTnLst>
                      <p:par>
                        <p:cTn id="35" fill="hold">
                          <p:stCondLst>
                            <p:cond delay="0"/>
                          </p:stCondLst>
                          <p:childTnLst>
                            <p:par>
                              <p:cTn id="36" fill="hold">
                                <p:stCondLst>
                                  <p:cond delay="0"/>
                                </p:stCondLst>
                                <p:childTnLst>
                                  <p:par>
                                    <p:cTn id="37" presetID="1" presetClass="exit" presetSubtype="0" fill="hold" nodeType="clickEffect">
                                      <p:stCondLst>
                                        <p:cond delay="0"/>
                                      </p:stCondLst>
                                      <p:childTnLst>
                                        <p:set>
                                          <p:cBhvr>
                                            <p:cTn id="38" dur="1" fill="hold">
                                              <p:stCondLst>
                                                <p:cond delay="0"/>
                                              </p:stCondLst>
                                            </p:cTn>
                                            <p:tgtEl>
                                              <p:spTgt spid="13"/>
                                            </p:tgtEl>
                                            <p:attrNameLst>
                                              <p:attrName>style.visibility</p:attrName>
                                            </p:attrNameLst>
                                          </p:cBhvr>
                                          <p:to>
                                            <p:strVal val="hidden"/>
                                          </p:to>
                                        </p:set>
                                      </p:childTnLst>
                                      <p:subTnLst>
                                        <p:audio>
                                          <p:cMediaNode>
                                            <p:cTn display="0" masterRel="sameClick">
                                              <p:stCondLst>
                                                <p:cond evt="begin" delay="0">
                                                  <p:tn val="37"/>
                                                </p:cond>
                                              </p:stCondLst>
                                              <p:endCondLst>
                                                <p:cond evt="onStopAudio" delay="0">
                                                  <p:tgtEl>
                                                    <p:sldTgt/>
                                                  </p:tgtEl>
                                                </p:cond>
                                              </p:endCondLst>
                                            </p:cTn>
                                            <p:tgtEl>
                                              <p:sndTgt r:embed="rId2" name="AmThanhDung_2.wav"/>
                                            </p:tgtEl>
                                          </p:cMediaNode>
                                        </p:audio>
                                      </p:subTnLst>
                                    </p:cTn>
                                  </p:par>
                                  <p:par>
                                    <p:cTn id="39" presetID="1" presetClass="exit" presetSubtype="0" fill="hold" nodeType="withEffect">
                                      <p:stCondLst>
                                        <p:cond delay="0"/>
                                      </p:stCondLst>
                                      <p:childTnLst>
                                        <p:set>
                                          <p:cBhvr>
                                            <p:cTn id="40" dur="1" fill="hold">
                                              <p:stCondLst>
                                                <p:cond delay="0"/>
                                              </p:stCondLst>
                                            </p:cTn>
                                            <p:tgtEl>
                                              <p:spTgt spid="21"/>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37"/>
                                            </p:tgtEl>
                                            <p:attrNameLst>
                                              <p:attrName>style.visibility</p:attrName>
                                            </p:attrNameLst>
                                          </p:cBhvr>
                                          <p:to>
                                            <p:strVal val="hidden"/>
                                          </p:to>
                                        </p:set>
                                      </p:childTnLst>
                                    </p:cTn>
                                  </p:par>
                                  <p:par>
                                    <p:cTn id="43" presetID="26" presetClass="emph" presetSubtype="0" repeatCount="indefinite" fill="hold" nodeType="withEffect">
                                      <p:stCondLst>
                                        <p:cond delay="0"/>
                                      </p:stCondLst>
                                      <p:childTnLst>
                                        <p:animEffect transition="out" filter="fade">
                                          <p:cBhvr>
                                            <p:cTn id="44" dur="500" tmFilter="0, 0; .2, .5; .8, .5; 1, 0"/>
                                            <p:tgtEl>
                                              <p:spTgt spid="29"/>
                                            </p:tgtEl>
                                          </p:cBhvr>
                                        </p:animEffect>
                                        <p:animScale>
                                          <p:cBhvr>
                                            <p:cTn id="45" dur="250" autoRev="1" fill="hold"/>
                                            <p:tgtEl>
                                              <p:spTgt spid="29"/>
                                            </p:tgtEl>
                                          </p:cBhvr>
                                          <p:by x="105000" y="105000"/>
                                        </p:animScale>
                                      </p:childTnLst>
                                    </p:cTn>
                                  </p:par>
                                </p:childTnLst>
                              </p:cTn>
                            </p:par>
                            <p:par>
                              <p:cTn id="46" fill="hold">
                                <p:stCondLst>
                                  <p:cond delay="500"/>
                                </p:stCondLst>
                                <p:childTnLst>
                                  <p:par>
                                    <p:cTn id="47" presetID="37" presetClass="entr" presetSubtype="0" fill="hold" nodeType="afterEffect">
                                      <p:stCondLst>
                                        <p:cond delay="0"/>
                                      </p:stCondLst>
                                      <p:childTnLst>
                                        <p:set>
                                          <p:cBhvr>
                                            <p:cTn id="48" dur="1" fill="hold">
                                              <p:stCondLst>
                                                <p:cond delay="0"/>
                                              </p:stCondLst>
                                            </p:cTn>
                                            <p:tgtEl>
                                              <p:spTgt spid="49"/>
                                            </p:tgtEl>
                                            <p:attrNameLst>
                                              <p:attrName>style.visibility</p:attrName>
                                            </p:attrNameLst>
                                          </p:cBhvr>
                                          <p:to>
                                            <p:strVal val="visible"/>
                                          </p:to>
                                        </p:set>
                                        <p:animEffect transition="in" filter="fade">
                                          <p:cBhvr>
                                            <p:cTn id="49" dur="1000"/>
                                            <p:tgtEl>
                                              <p:spTgt spid="49"/>
                                            </p:tgtEl>
                                          </p:cBhvr>
                                        </p:animEffect>
                                        <p:anim calcmode="lin" valueType="num">
                                          <p:cBhvr>
                                            <p:cTn id="50" dur="1000" fill="hold"/>
                                            <p:tgtEl>
                                              <p:spTgt spid="49"/>
                                            </p:tgtEl>
                                            <p:attrNameLst>
                                              <p:attrName>ppt_x</p:attrName>
                                            </p:attrNameLst>
                                          </p:cBhvr>
                                          <p:tavLst>
                                            <p:tav tm="0">
                                              <p:val>
                                                <p:strVal val="#ppt_x"/>
                                              </p:val>
                                            </p:tav>
                                            <p:tav tm="100000">
                                              <p:val>
                                                <p:strVal val="#ppt_x"/>
                                              </p:val>
                                            </p:tav>
                                          </p:tavLst>
                                        </p:anim>
                                        <p:anim calcmode="lin" valueType="num">
                                          <p:cBhvr>
                                            <p:cTn id="51" dur="900" decel="100000" fill="hold"/>
                                            <p:tgtEl>
                                              <p:spTgt spid="49"/>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49"/>
                                            </p:tgtEl>
                                            <p:attrNameLst>
                                              <p:attrName>ppt_y</p:attrName>
                                            </p:attrNameLst>
                                          </p:cBhvr>
                                          <p:tavLst>
                                            <p:tav tm="0">
                                              <p:val>
                                                <p:strVal val="#ppt_y-.03"/>
                                              </p:val>
                                            </p:tav>
                                            <p:tav tm="100000">
                                              <p:val>
                                                <p:strVal val="#ppt_y"/>
                                              </p:val>
                                            </p:tav>
                                          </p:tavLst>
                                        </p:anim>
                                      </p:childTnLst>
                                    </p:cTn>
                                  </p:par>
                                  <p:par>
                                    <p:cTn id="53" presetID="53" presetClass="entr" presetSubtype="16" fill="hold" nodeType="withEffect">
                                      <p:stCondLst>
                                        <p:cond delay="0"/>
                                      </p:stCondLst>
                                      <p:childTnLst>
                                        <p:set>
                                          <p:cBhvr>
                                            <p:cTn id="54" dur="1" fill="hold">
                                              <p:stCondLst>
                                                <p:cond delay="0"/>
                                              </p:stCondLst>
                                            </p:cTn>
                                            <p:tgtEl>
                                              <p:spTgt spid="63"/>
                                            </p:tgtEl>
                                            <p:attrNameLst>
                                              <p:attrName>style.visibility</p:attrName>
                                            </p:attrNameLst>
                                          </p:cBhvr>
                                          <p:to>
                                            <p:strVal val="visible"/>
                                          </p:to>
                                        </p:set>
                                        <p:anim calcmode="lin" valueType="num">
                                          <p:cBhvr>
                                            <p:cTn id="55" dur="500" fill="hold"/>
                                            <p:tgtEl>
                                              <p:spTgt spid="63"/>
                                            </p:tgtEl>
                                            <p:attrNameLst>
                                              <p:attrName>ppt_w</p:attrName>
                                            </p:attrNameLst>
                                          </p:cBhvr>
                                          <p:tavLst>
                                            <p:tav tm="0">
                                              <p:val>
                                                <p:fltVal val="0"/>
                                              </p:val>
                                            </p:tav>
                                            <p:tav tm="100000">
                                              <p:val>
                                                <p:strVal val="#ppt_w"/>
                                              </p:val>
                                            </p:tav>
                                          </p:tavLst>
                                        </p:anim>
                                        <p:anim calcmode="lin" valueType="num">
                                          <p:cBhvr>
                                            <p:cTn id="56" dur="500" fill="hold"/>
                                            <p:tgtEl>
                                              <p:spTgt spid="63"/>
                                            </p:tgtEl>
                                            <p:attrNameLst>
                                              <p:attrName>ppt_h</p:attrName>
                                            </p:attrNameLst>
                                          </p:cBhvr>
                                          <p:tavLst>
                                            <p:tav tm="0">
                                              <p:val>
                                                <p:fltVal val="0"/>
                                              </p:val>
                                            </p:tav>
                                            <p:tav tm="100000">
                                              <p:val>
                                                <p:strVal val="#ppt_h"/>
                                              </p:val>
                                            </p:tav>
                                          </p:tavLst>
                                        </p:anim>
                                        <p:animEffect transition="in" filter="fade">
                                          <p:cBhvr>
                                            <p:cTn id="57" dur="500"/>
                                            <p:tgtEl>
                                              <p:spTgt spid="63"/>
                                            </p:tgtEl>
                                          </p:cBhvr>
                                        </p:animEffect>
                                      </p:childTnLst>
                                    </p:cTn>
                                  </p:par>
                                </p:childTnLst>
                              </p:cTn>
                            </p:par>
                          </p:childTnLst>
                        </p:cTn>
                      </p:par>
                    </p:childTnLst>
                  </p:cTn>
                  <p:nextCondLst>
                    <p:cond evt="onClick" delay="0">
                      <p:tgtEl>
                        <p:spTgt spid="29"/>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14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Effect transition="in" filter="fade">
                                          <p:cBhvr>
                                            <p:cTn id="15" dur="500"/>
                                            <p:tgtEl>
                                              <p:spTgt spid="13"/>
                                            </p:tgtEl>
                                          </p:cBhvr>
                                        </p:animEffect>
                                      </p:childTnLst>
                                    </p:cTn>
                                  </p:par>
                                </p:childTnLst>
                              </p:cTn>
                            </p:par>
                            <p:par>
                              <p:cTn id="16" fill="hold">
                                <p:stCondLst>
                                  <p:cond delay="500"/>
                                </p:stCondLst>
                                <p:childTnLst>
                                  <p:par>
                                    <p:cTn id="17" presetID="53" presetClass="entr" presetSubtype="16"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p:cTn id="19" dur="500" fill="hold"/>
                                            <p:tgtEl>
                                              <p:spTgt spid="21"/>
                                            </p:tgtEl>
                                            <p:attrNameLst>
                                              <p:attrName>ppt_w</p:attrName>
                                            </p:attrNameLst>
                                          </p:cBhvr>
                                          <p:tavLst>
                                            <p:tav tm="0">
                                              <p:val>
                                                <p:fltVal val="0"/>
                                              </p:val>
                                            </p:tav>
                                            <p:tav tm="100000">
                                              <p:val>
                                                <p:strVal val="#ppt_w"/>
                                              </p:val>
                                            </p:tav>
                                          </p:tavLst>
                                        </p:anim>
                                        <p:anim calcmode="lin" valueType="num">
                                          <p:cBhvr>
                                            <p:cTn id="20" dur="500" fill="hold"/>
                                            <p:tgtEl>
                                              <p:spTgt spid="21"/>
                                            </p:tgtEl>
                                            <p:attrNameLst>
                                              <p:attrName>ppt_h</p:attrName>
                                            </p:attrNameLst>
                                          </p:cBhvr>
                                          <p:tavLst>
                                            <p:tav tm="0">
                                              <p:val>
                                                <p:fltVal val="0"/>
                                              </p:val>
                                            </p:tav>
                                            <p:tav tm="100000">
                                              <p:val>
                                                <p:strVal val="#ppt_h"/>
                                              </p:val>
                                            </p:tav>
                                          </p:tavLst>
                                        </p:anim>
                                        <p:animEffect transition="in" filter="fade">
                                          <p:cBhvr>
                                            <p:cTn id="21" dur="500"/>
                                            <p:tgtEl>
                                              <p:spTgt spid="21"/>
                                            </p:tgtEl>
                                          </p:cBhvr>
                                        </p:animEffect>
                                      </p:childTnLst>
                                    </p:cTn>
                                  </p:par>
                                </p:childTnLst>
                              </p:cTn>
                            </p:par>
                            <p:par>
                              <p:cTn id="22" fill="hold">
                                <p:stCondLst>
                                  <p:cond delay="1000"/>
                                </p:stCondLst>
                                <p:childTnLst>
                                  <p:par>
                                    <p:cTn id="23" presetID="53" presetClass="entr" presetSubtype="16" fill="hold" nodeType="afterEffect">
                                      <p:stCondLst>
                                        <p:cond delay="0"/>
                                      </p:stCondLst>
                                      <p:childTnLst>
                                        <p:set>
                                          <p:cBhvr>
                                            <p:cTn id="24" dur="1" fill="hold">
                                              <p:stCondLst>
                                                <p:cond delay="0"/>
                                              </p:stCondLst>
                                            </p:cTn>
                                            <p:tgtEl>
                                              <p:spTgt spid="37"/>
                                            </p:tgtEl>
                                            <p:attrNameLst>
                                              <p:attrName>style.visibility</p:attrName>
                                            </p:attrNameLst>
                                          </p:cBhvr>
                                          <p:to>
                                            <p:strVal val="visible"/>
                                          </p:to>
                                        </p:set>
                                        <p:anim calcmode="lin" valueType="num">
                                          <p:cBhvr>
                                            <p:cTn id="25" dur="500" fill="hold"/>
                                            <p:tgtEl>
                                              <p:spTgt spid="37"/>
                                            </p:tgtEl>
                                            <p:attrNameLst>
                                              <p:attrName>ppt_w</p:attrName>
                                            </p:attrNameLst>
                                          </p:cBhvr>
                                          <p:tavLst>
                                            <p:tav tm="0">
                                              <p:val>
                                                <p:fltVal val="0"/>
                                              </p:val>
                                            </p:tav>
                                            <p:tav tm="100000">
                                              <p:val>
                                                <p:strVal val="#ppt_w"/>
                                              </p:val>
                                            </p:tav>
                                          </p:tavLst>
                                        </p:anim>
                                        <p:anim calcmode="lin" valueType="num">
                                          <p:cBhvr>
                                            <p:cTn id="26" dur="500" fill="hold"/>
                                            <p:tgtEl>
                                              <p:spTgt spid="37"/>
                                            </p:tgtEl>
                                            <p:attrNameLst>
                                              <p:attrName>ppt_h</p:attrName>
                                            </p:attrNameLst>
                                          </p:cBhvr>
                                          <p:tavLst>
                                            <p:tav tm="0">
                                              <p:val>
                                                <p:fltVal val="0"/>
                                              </p:val>
                                            </p:tav>
                                            <p:tav tm="100000">
                                              <p:val>
                                                <p:strVal val="#ppt_h"/>
                                              </p:val>
                                            </p:tav>
                                          </p:tavLst>
                                        </p:anim>
                                        <p:animEffect transition="in" filter="fade">
                                          <p:cBhvr>
                                            <p:cTn id="27" dur="500"/>
                                            <p:tgtEl>
                                              <p:spTgt spid="37"/>
                                            </p:tgtEl>
                                          </p:cBhvr>
                                        </p:animEffect>
                                      </p:childTnLst>
                                    </p:cTn>
                                  </p:par>
                                </p:childTnLst>
                              </p:cTn>
                            </p:par>
                            <p:par>
                              <p:cTn id="28" fill="hold">
                                <p:stCondLst>
                                  <p:cond delay="1500"/>
                                </p:stCondLst>
                                <p:childTnLst>
                                  <p:par>
                                    <p:cTn id="29" presetID="53" presetClass="entr" presetSubtype="16" fill="hold" nodeType="afterEffect">
                                      <p:stCondLst>
                                        <p:cond delay="0"/>
                                      </p:stCondLst>
                                      <p:childTnLst>
                                        <p:set>
                                          <p:cBhvr>
                                            <p:cTn id="30" dur="1" fill="hold">
                                              <p:stCondLst>
                                                <p:cond delay="0"/>
                                              </p:stCondLst>
                                            </p:cTn>
                                            <p:tgtEl>
                                              <p:spTgt spid="29"/>
                                            </p:tgtEl>
                                            <p:attrNameLst>
                                              <p:attrName>style.visibility</p:attrName>
                                            </p:attrNameLst>
                                          </p:cBhvr>
                                          <p:to>
                                            <p:strVal val="visible"/>
                                          </p:to>
                                        </p:set>
                                        <p:anim calcmode="lin" valueType="num">
                                          <p:cBhvr>
                                            <p:cTn id="31" dur="500" fill="hold"/>
                                            <p:tgtEl>
                                              <p:spTgt spid="29"/>
                                            </p:tgtEl>
                                            <p:attrNameLst>
                                              <p:attrName>ppt_w</p:attrName>
                                            </p:attrNameLst>
                                          </p:cBhvr>
                                          <p:tavLst>
                                            <p:tav tm="0">
                                              <p:val>
                                                <p:fltVal val="0"/>
                                              </p:val>
                                            </p:tav>
                                            <p:tav tm="100000">
                                              <p:val>
                                                <p:strVal val="#ppt_w"/>
                                              </p:val>
                                            </p:tav>
                                          </p:tavLst>
                                        </p:anim>
                                        <p:anim calcmode="lin" valueType="num">
                                          <p:cBhvr>
                                            <p:cTn id="32" dur="500" fill="hold"/>
                                            <p:tgtEl>
                                              <p:spTgt spid="29"/>
                                            </p:tgtEl>
                                            <p:attrNameLst>
                                              <p:attrName>ppt_h</p:attrName>
                                            </p:attrNameLst>
                                          </p:cBhvr>
                                          <p:tavLst>
                                            <p:tav tm="0">
                                              <p:val>
                                                <p:fltVal val="0"/>
                                              </p:val>
                                            </p:tav>
                                            <p:tav tm="100000">
                                              <p:val>
                                                <p:strVal val="#ppt_h"/>
                                              </p:val>
                                            </p:tav>
                                          </p:tavLst>
                                        </p:anim>
                                        <p:animEffect transition="in" filter="fade">
                                          <p:cBhvr>
                                            <p:cTn id="33" dur="500"/>
                                            <p:tgtEl>
                                              <p:spTgt spid="29"/>
                                            </p:tgtEl>
                                          </p:cBhvr>
                                        </p:animEffect>
                                      </p:childTnLst>
                                    </p:cTn>
                                  </p:par>
                                </p:childTnLst>
                              </p:cTn>
                            </p:par>
                          </p:childTnLst>
                        </p:cTn>
                      </p:par>
                      <p:par>
                        <p:cTn id="34" fill="hold">
                          <p:stCondLst>
                            <p:cond delay="indefinite"/>
                          </p:stCondLst>
                          <p:childTnLst>
                            <p:par>
                              <p:cTn id="35" fill="hold">
                                <p:stCondLst>
                                  <p:cond delay="0"/>
                                </p:stCondLst>
                                <p:childTnLst>
                                  <p:par>
                                    <p:cTn id="36" presetID="37" presetClass="entr" presetSubtype="0" fill="hold" nodeType="clickEffect">
                                      <p:stCondLst>
                                        <p:cond delay="0"/>
                                      </p:stCondLst>
                                      <p:childTnLst>
                                        <p:set>
                                          <p:cBhvr>
                                            <p:cTn id="37" dur="1" fill="hold">
                                              <p:stCondLst>
                                                <p:cond delay="0"/>
                                              </p:stCondLst>
                                            </p:cTn>
                                            <p:tgtEl>
                                              <p:spTgt spid="56"/>
                                            </p:tgtEl>
                                            <p:attrNameLst>
                                              <p:attrName>style.visibility</p:attrName>
                                            </p:attrNameLst>
                                          </p:cBhvr>
                                          <p:to>
                                            <p:strVal val="visible"/>
                                          </p:to>
                                        </p:set>
                                        <p:animEffect transition="in" filter="fade">
                                          <p:cBhvr>
                                            <p:cTn id="38" dur="1000"/>
                                            <p:tgtEl>
                                              <p:spTgt spid="56"/>
                                            </p:tgtEl>
                                          </p:cBhvr>
                                        </p:animEffect>
                                        <p:anim calcmode="lin" valueType="num">
                                          <p:cBhvr>
                                            <p:cTn id="39" dur="1000" fill="hold"/>
                                            <p:tgtEl>
                                              <p:spTgt spid="56"/>
                                            </p:tgtEl>
                                            <p:attrNameLst>
                                              <p:attrName>ppt_x</p:attrName>
                                            </p:attrNameLst>
                                          </p:cBhvr>
                                          <p:tavLst>
                                            <p:tav tm="0">
                                              <p:val>
                                                <p:strVal val="#ppt_x"/>
                                              </p:val>
                                            </p:tav>
                                            <p:tav tm="100000">
                                              <p:val>
                                                <p:strVal val="#ppt_x"/>
                                              </p:val>
                                            </p:tav>
                                          </p:tavLst>
                                        </p:anim>
                                        <p:anim calcmode="lin" valueType="num">
                                          <p:cBhvr>
                                            <p:cTn id="40" dur="900" decel="100000" fill="hold"/>
                                            <p:tgtEl>
                                              <p:spTgt spid="56"/>
                                            </p:tgtEl>
                                            <p:attrNameLst>
                                              <p:attrName>ppt_y</p:attrName>
                                            </p:attrNameLst>
                                          </p:cBhvr>
                                          <p:tavLst>
                                            <p:tav tm="0">
                                              <p:val>
                                                <p:strVal val="#ppt_y+1"/>
                                              </p:val>
                                            </p:tav>
                                            <p:tav tm="100000">
                                              <p:val>
                                                <p:strVal val="#ppt_y-.03"/>
                                              </p:val>
                                            </p:tav>
                                          </p:tavLst>
                                        </p:anim>
                                        <p:anim calcmode="lin" valueType="num">
                                          <p:cBhvr>
                                            <p:cTn id="41"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nodeType="clickEffect">
                                      <p:stCondLst>
                                        <p:cond delay="0"/>
                                      </p:stCondLst>
                                      <p:childTnLst>
                                        <p:animEffect transition="out" filter="fade">
                                          <p:cBhvr>
                                            <p:cTn id="45" dur="500"/>
                                            <p:tgtEl>
                                              <p:spTgt spid="56"/>
                                            </p:tgtEl>
                                          </p:cBhvr>
                                        </p:animEffect>
                                        <p:set>
                                          <p:cBhvr>
                                            <p:cTn id="46" dur="1" fill="hold">
                                              <p:stCondLst>
                                                <p:cond delay="499"/>
                                              </p:stCondLst>
                                            </p:cTn>
                                            <p:tgtEl>
                                              <p:spTgt spid="5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29"/>
                        </p:tgtEl>
                      </p:cond>
                    </p:stCondLst>
                    <p:endSync evt="end" delay="0">
                      <p:rtn val="all"/>
                    </p:endSync>
                    <p:childTnLst>
                      <p:par>
                        <p:cTn id="48" fill="hold">
                          <p:stCondLst>
                            <p:cond delay="0"/>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13"/>
                                            </p:tgtEl>
                                            <p:attrNameLst>
                                              <p:attrName>style.visibility</p:attrName>
                                            </p:attrNameLst>
                                          </p:cBhvr>
                                          <p:to>
                                            <p:strVal val="hidden"/>
                                          </p:to>
                                        </p:set>
                                      </p:childTnLst>
                                      <p:subTnLst>
                                        <p:audio>
                                          <p:cMediaNode>
                                            <p:cTn display="0" masterRel="sameClick">
                                              <p:stCondLst>
                                                <p:cond evt="begin" delay="0">
                                                  <p:tn val="50"/>
                                                </p:cond>
                                              </p:stCondLst>
                                              <p:endCondLst>
                                                <p:cond evt="onStopAudio" delay="0">
                                                  <p:tgtEl>
                                                    <p:sldTgt/>
                                                  </p:tgtEl>
                                                </p:cond>
                                              </p:endCondLst>
                                            </p:cTn>
                                            <p:tgtEl>
                                              <p:sndTgt r:embed="rId6" name="AmThanhDung_2.wav"/>
                                            </p:tgtEl>
                                          </p:cMediaNode>
                                        </p:audio>
                                      </p:subTnLst>
                                    </p:cTn>
                                  </p:par>
                                  <p:par>
                                    <p:cTn id="52" presetID="1" presetClass="exit" presetSubtype="0" fill="hold" nodeType="withEffect">
                                      <p:stCondLst>
                                        <p:cond delay="0"/>
                                      </p:stCondLst>
                                      <p:childTnLst>
                                        <p:set>
                                          <p:cBhvr>
                                            <p:cTn id="53" dur="1" fill="hold">
                                              <p:stCondLst>
                                                <p:cond delay="0"/>
                                              </p:stCondLst>
                                            </p:cTn>
                                            <p:tgtEl>
                                              <p:spTgt spid="21"/>
                                            </p:tgtEl>
                                            <p:attrNameLst>
                                              <p:attrName>style.visibility</p:attrName>
                                            </p:attrNameLst>
                                          </p:cBhvr>
                                          <p:to>
                                            <p:strVal val="hidden"/>
                                          </p:to>
                                        </p:set>
                                      </p:childTnLst>
                                    </p:cTn>
                                  </p:par>
                                  <p:par>
                                    <p:cTn id="54" presetID="1" presetClass="exit" presetSubtype="0" fill="hold" nodeType="withEffect">
                                      <p:stCondLst>
                                        <p:cond delay="0"/>
                                      </p:stCondLst>
                                      <p:childTnLst>
                                        <p:set>
                                          <p:cBhvr>
                                            <p:cTn id="55" dur="1" fill="hold">
                                              <p:stCondLst>
                                                <p:cond delay="0"/>
                                              </p:stCondLst>
                                            </p:cTn>
                                            <p:tgtEl>
                                              <p:spTgt spid="37"/>
                                            </p:tgtEl>
                                            <p:attrNameLst>
                                              <p:attrName>style.visibility</p:attrName>
                                            </p:attrNameLst>
                                          </p:cBhvr>
                                          <p:to>
                                            <p:strVal val="hidden"/>
                                          </p:to>
                                        </p:set>
                                      </p:childTnLst>
                                    </p:cTn>
                                  </p:par>
                                  <p:par>
                                    <p:cTn id="56" presetID="26" presetClass="emph" presetSubtype="0" repeatCount="indefinite" fill="hold" nodeType="withEffect">
                                      <p:stCondLst>
                                        <p:cond delay="0"/>
                                      </p:stCondLst>
                                      <p:childTnLst>
                                        <p:animEffect transition="out" filter="fade">
                                          <p:cBhvr>
                                            <p:cTn id="57" dur="500" tmFilter="0, 0; .2, .5; .8, .5; 1, 0"/>
                                            <p:tgtEl>
                                              <p:spTgt spid="29"/>
                                            </p:tgtEl>
                                          </p:cBhvr>
                                        </p:animEffect>
                                        <p:animScale>
                                          <p:cBhvr>
                                            <p:cTn id="58" dur="250" autoRev="1" fill="hold"/>
                                            <p:tgtEl>
                                              <p:spTgt spid="29"/>
                                            </p:tgtEl>
                                          </p:cBhvr>
                                          <p:by x="105000" y="105000"/>
                                        </p:animScale>
                                      </p:childTnLst>
                                    </p:cTn>
                                  </p:par>
                                </p:childTnLst>
                              </p:cTn>
                            </p:par>
                            <p:par>
                              <p:cTn id="59" fill="hold">
                                <p:stCondLst>
                                  <p:cond delay="500"/>
                                </p:stCondLst>
                                <p:childTnLst>
                                  <p:par>
                                    <p:cTn id="60" presetID="37" presetClass="entr" presetSubtype="0" fill="hold" nodeType="afterEffect">
                                      <p:stCondLst>
                                        <p:cond delay="0"/>
                                      </p:stCondLst>
                                      <p:childTnLst>
                                        <p:set>
                                          <p:cBhvr>
                                            <p:cTn id="61" dur="1" fill="hold">
                                              <p:stCondLst>
                                                <p:cond delay="0"/>
                                              </p:stCondLst>
                                            </p:cTn>
                                            <p:tgtEl>
                                              <p:spTgt spid="49"/>
                                            </p:tgtEl>
                                            <p:attrNameLst>
                                              <p:attrName>style.visibility</p:attrName>
                                            </p:attrNameLst>
                                          </p:cBhvr>
                                          <p:to>
                                            <p:strVal val="visible"/>
                                          </p:to>
                                        </p:set>
                                        <p:animEffect transition="in" filter="fade">
                                          <p:cBhvr>
                                            <p:cTn id="62" dur="1000"/>
                                            <p:tgtEl>
                                              <p:spTgt spid="49"/>
                                            </p:tgtEl>
                                          </p:cBhvr>
                                        </p:animEffect>
                                        <p:anim calcmode="lin" valueType="num">
                                          <p:cBhvr>
                                            <p:cTn id="63" dur="1000" fill="hold"/>
                                            <p:tgtEl>
                                              <p:spTgt spid="49"/>
                                            </p:tgtEl>
                                            <p:attrNameLst>
                                              <p:attrName>ppt_x</p:attrName>
                                            </p:attrNameLst>
                                          </p:cBhvr>
                                          <p:tavLst>
                                            <p:tav tm="0">
                                              <p:val>
                                                <p:strVal val="#ppt_x"/>
                                              </p:val>
                                            </p:tav>
                                            <p:tav tm="100000">
                                              <p:val>
                                                <p:strVal val="#ppt_x"/>
                                              </p:val>
                                            </p:tav>
                                          </p:tavLst>
                                        </p:anim>
                                        <p:anim calcmode="lin" valueType="num">
                                          <p:cBhvr>
                                            <p:cTn id="64" dur="900" decel="100000" fill="hold"/>
                                            <p:tgtEl>
                                              <p:spTgt spid="49"/>
                                            </p:tgtEl>
                                            <p:attrNameLst>
                                              <p:attrName>ppt_y</p:attrName>
                                            </p:attrNameLst>
                                          </p:cBhvr>
                                          <p:tavLst>
                                            <p:tav tm="0">
                                              <p:val>
                                                <p:strVal val="#ppt_y+1"/>
                                              </p:val>
                                            </p:tav>
                                            <p:tav tm="100000">
                                              <p:val>
                                                <p:strVal val="#ppt_y-.03"/>
                                              </p:val>
                                            </p:tav>
                                          </p:tavLst>
                                        </p:anim>
                                        <p:anim calcmode="lin" valueType="num">
                                          <p:cBhvr>
                                            <p:cTn id="65" dur="100" accel="100000" fill="hold">
                                              <p:stCondLst>
                                                <p:cond delay="900"/>
                                              </p:stCondLst>
                                            </p:cTn>
                                            <p:tgtEl>
                                              <p:spTgt spid="49"/>
                                            </p:tgtEl>
                                            <p:attrNameLst>
                                              <p:attrName>ppt_y</p:attrName>
                                            </p:attrNameLst>
                                          </p:cBhvr>
                                          <p:tavLst>
                                            <p:tav tm="0">
                                              <p:val>
                                                <p:strVal val="#ppt_y-.03"/>
                                              </p:val>
                                            </p:tav>
                                            <p:tav tm="100000">
                                              <p:val>
                                                <p:strVal val="#ppt_y"/>
                                              </p:val>
                                            </p:tav>
                                          </p:tavLst>
                                        </p:anim>
                                      </p:childTnLst>
                                    </p:cTn>
                                  </p:par>
                                  <p:par>
                                    <p:cTn id="66" presetID="53" presetClass="entr" presetSubtype="16" fill="hold" nodeType="withEffect">
                                      <p:stCondLst>
                                        <p:cond delay="0"/>
                                      </p:stCondLst>
                                      <p:childTnLst>
                                        <p:set>
                                          <p:cBhvr>
                                            <p:cTn id="67" dur="1" fill="hold">
                                              <p:stCondLst>
                                                <p:cond delay="0"/>
                                              </p:stCondLst>
                                            </p:cTn>
                                            <p:tgtEl>
                                              <p:spTgt spid="63"/>
                                            </p:tgtEl>
                                            <p:attrNameLst>
                                              <p:attrName>style.visibility</p:attrName>
                                            </p:attrNameLst>
                                          </p:cBhvr>
                                          <p:to>
                                            <p:strVal val="visible"/>
                                          </p:to>
                                        </p:set>
                                        <p:anim calcmode="lin" valueType="num">
                                          <p:cBhvr>
                                            <p:cTn id="68" dur="500" fill="hold"/>
                                            <p:tgtEl>
                                              <p:spTgt spid="63"/>
                                            </p:tgtEl>
                                            <p:attrNameLst>
                                              <p:attrName>ppt_w</p:attrName>
                                            </p:attrNameLst>
                                          </p:cBhvr>
                                          <p:tavLst>
                                            <p:tav tm="0">
                                              <p:val>
                                                <p:fltVal val="0"/>
                                              </p:val>
                                            </p:tav>
                                            <p:tav tm="100000">
                                              <p:val>
                                                <p:strVal val="#ppt_w"/>
                                              </p:val>
                                            </p:tav>
                                          </p:tavLst>
                                        </p:anim>
                                        <p:anim calcmode="lin" valueType="num">
                                          <p:cBhvr>
                                            <p:cTn id="69" dur="500" fill="hold"/>
                                            <p:tgtEl>
                                              <p:spTgt spid="63"/>
                                            </p:tgtEl>
                                            <p:attrNameLst>
                                              <p:attrName>ppt_h</p:attrName>
                                            </p:attrNameLst>
                                          </p:cBhvr>
                                          <p:tavLst>
                                            <p:tav tm="0">
                                              <p:val>
                                                <p:fltVal val="0"/>
                                              </p:val>
                                            </p:tav>
                                            <p:tav tm="100000">
                                              <p:val>
                                                <p:strVal val="#ppt_h"/>
                                              </p:val>
                                            </p:tav>
                                          </p:tavLst>
                                        </p:anim>
                                        <p:animEffect transition="in" filter="fade">
                                          <p:cBhvr>
                                            <p:cTn id="70" dur="500"/>
                                            <p:tgtEl>
                                              <p:spTgt spid="63"/>
                                            </p:tgtEl>
                                          </p:cBhvr>
                                        </p:animEffect>
                                      </p:childTnLst>
                                    </p:cTn>
                                  </p:par>
                                </p:childTnLst>
                              </p:cTn>
                            </p:par>
                          </p:childTnLst>
                        </p:cTn>
                      </p:par>
                    </p:childTnLst>
                  </p:cTn>
                  <p:nextCondLst>
                    <p:cond evt="onClick" delay="0">
                      <p:tgtEl>
                        <p:spTgt spid="29"/>
                      </p:tgtEl>
                    </p:cond>
                  </p:nextCondLst>
                </p:seq>
              </p:childTnLst>
            </p:cTn>
          </p:par>
        </p:tn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C1353D4-52C6-4501-AA15-B2E07D212BBF}"/>
              </a:ext>
            </a:extLst>
          </p:cNvPr>
          <p:cNvPicPr>
            <a:picLocks noChangeAspect="1"/>
          </p:cNvPicPr>
          <p:nvPr/>
        </p:nvPicPr>
        <p:blipFill rotWithShape="1">
          <a:blip r:embed="rId4">
            <a:duotone>
              <a:schemeClr val="accent6">
                <a:shade val="45000"/>
                <a:satMod val="135000"/>
              </a:schemeClr>
              <a:prstClr val="white"/>
            </a:duotone>
            <a:extLst>
              <a:ext uri="{28A0092B-C50C-407E-A947-70E740481C1C}">
                <a14:useLocalDpi xmlns:a14="http://schemas.microsoft.com/office/drawing/2010/main" val="0"/>
              </a:ext>
            </a:extLst>
          </a:blip>
          <a:srcRect l="65388" t="63395" r="18391" b="10183"/>
          <a:stretch/>
        </p:blipFill>
        <p:spPr>
          <a:xfrm>
            <a:off x="3435037" y="509729"/>
            <a:ext cx="1415440" cy="1296927"/>
          </a:xfrm>
          <a:prstGeom prst="rect">
            <a:avLst/>
          </a:prstGeom>
        </p:spPr>
      </p:pic>
      <p:pic>
        <p:nvPicPr>
          <p:cNvPr id="4" name="Picture 3">
            <a:extLst>
              <a:ext uri="{FF2B5EF4-FFF2-40B4-BE49-F238E27FC236}">
                <a16:creationId xmlns:a16="http://schemas.microsoft.com/office/drawing/2014/main" id="{A24E2615-7A75-41F8-9FD2-0BFE22AF8CBB}"/>
              </a:ext>
            </a:extLst>
          </p:cNvPr>
          <p:cNvPicPr>
            <a:picLocks noChangeAspect="1"/>
          </p:cNvPicPr>
          <p:nvPr/>
        </p:nvPicPr>
        <p:blipFill>
          <a:blip r:embed="rId5">
            <a:duotone>
              <a:prstClr val="black"/>
              <a:schemeClr val="accent3">
                <a:tint val="45000"/>
                <a:satMod val="400000"/>
              </a:schemeClr>
            </a:duotone>
          </a:blip>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180F8B94-FF80-4243-B217-779B22022834}"/>
              </a:ext>
            </a:extLst>
          </p:cNvPr>
          <p:cNvPicPr>
            <a:picLocks noChangeAspect="1"/>
          </p:cNvPicPr>
          <p:nvPr/>
        </p:nvPicPr>
        <p:blipFill rotWithShape="1">
          <a:blip r:embed="rId4">
            <a:extLst>
              <a:ext uri="{28A0092B-C50C-407E-A947-70E740481C1C}">
                <a14:useLocalDpi xmlns:a14="http://schemas.microsoft.com/office/drawing/2010/main" val="0"/>
              </a:ext>
            </a:extLst>
          </a:blip>
          <a:srcRect l="63940" t="6316" r="20484" b="69401"/>
          <a:stretch/>
        </p:blipFill>
        <p:spPr>
          <a:xfrm>
            <a:off x="9098413" y="-159485"/>
            <a:ext cx="1898973" cy="1665300"/>
          </a:xfrm>
          <a:prstGeom prst="rect">
            <a:avLst/>
          </a:prstGeom>
        </p:spPr>
      </p:pic>
      <p:pic>
        <p:nvPicPr>
          <p:cNvPr id="24" name="Picture 8" descr="Premium Vector | Smiling and happy female chef and male chef. woman chef  and male chef is cooking. hand drawn illustration. | Cute bakery, Cartoon  chef, Boy and girl cartoon"/>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28704" b="81574" l="12500" r="47800"/>
                    </a14:imgEffect>
                  </a14:imgLayer>
                </a14:imgProps>
              </a:ext>
              <a:ext uri="{28A0092B-C50C-407E-A947-70E740481C1C}">
                <a14:useLocalDpi xmlns:a14="http://schemas.microsoft.com/office/drawing/2010/main" val="0"/>
              </a:ext>
            </a:extLst>
          </a:blip>
          <a:srcRect l="9901" t="27758" r="51097" b="15835"/>
          <a:stretch/>
        </p:blipFill>
        <p:spPr bwMode="auto">
          <a:xfrm>
            <a:off x="8283852" y="1545802"/>
            <a:ext cx="3528096" cy="551076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0" descr="Premium Vector | Smiling and happy female chef and male chef. woman chef  and male chef is cooking. hand drawn illustration. | Cute bakery, Cartoon  chef, Boy and girl cartoon"/>
          <p:cNvPicPr>
            <a:picLocks noChangeAspect="1" noChangeArrowheads="1"/>
          </p:cNvPicPr>
          <p:nvPr/>
        </p:nvPicPr>
        <p:blipFill rotWithShape="1">
          <a:blip r:embed="rId8">
            <a:extLst>
              <a:ext uri="{BEBA8EAE-BF5A-486C-A8C5-ECC9F3942E4B}">
                <a14:imgProps xmlns:a14="http://schemas.microsoft.com/office/drawing/2010/main">
                  <a14:imgLayer r:embed="rId7">
                    <a14:imgEffect>
                      <a14:backgroundRemoval t="24815" b="81481" l="47000" r="94100"/>
                    </a14:imgEffect>
                  </a14:imgLayer>
                </a14:imgProps>
              </a:ext>
              <a:ext uri="{28A0092B-C50C-407E-A947-70E740481C1C}">
                <a14:useLocalDpi xmlns:a14="http://schemas.microsoft.com/office/drawing/2010/main" val="0"/>
              </a:ext>
            </a:extLst>
          </a:blip>
          <a:srcRect l="46396" t="21062" r="4167" b="15891"/>
          <a:stretch/>
        </p:blipFill>
        <p:spPr bwMode="auto">
          <a:xfrm>
            <a:off x="-58860" y="1325107"/>
            <a:ext cx="4127950" cy="5685293"/>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4130199" y="1493520"/>
            <a:ext cx="3931920" cy="5212080"/>
            <a:chOff x="7166434" y="484406"/>
            <a:chExt cx="4376356" cy="5680642"/>
          </a:xfrm>
        </p:grpSpPr>
        <p:pic>
          <p:nvPicPr>
            <p:cNvPr id="12" name="Picture 12" descr="Gastronomía Postre Baguette Bocanadas | Food background wallpapers, Gourmet  desserts, Cake wallpaper"/>
            <p:cNvPicPr>
              <a:picLocks noChangeAspect="1" noChangeArrowheads="1"/>
            </p:cNvPicPr>
            <p:nvPr/>
          </p:nvPicPr>
          <p:blipFill>
            <a:blip r:embed="rId9">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166434" y="484406"/>
              <a:ext cx="4376356" cy="5680642"/>
            </a:xfrm>
            <a:prstGeom prst="roundRect">
              <a:avLst>
                <a:gd name="adj" fmla="val 6987"/>
              </a:avLst>
            </a:prstGeom>
            <a:noFill/>
            <a:ln>
              <a:solidFill>
                <a:srgbClr val="FF7C80"/>
              </a:solidFill>
            </a:ln>
            <a:extLst>
              <a:ext uri="{909E8E84-426E-40DD-AFC4-6F175D3DCCD1}">
                <a14:hiddenFill xmlns:a14="http://schemas.microsoft.com/office/drawing/2010/main">
                  <a:solidFill>
                    <a:srgbClr val="FFFFFF"/>
                  </a:solidFill>
                </a14:hiddenFill>
              </a:ext>
            </a:extLst>
          </p:spPr>
        </p:pic>
        <p:pic>
          <p:nvPicPr>
            <p:cNvPr id="13" name="Picture 12" descr="Gastronomía Postre Baguette Bocanadas | Food background wallpapers, Gourmet  desserts, Cake wallpape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18832" y="678650"/>
              <a:ext cx="4071557" cy="5285004"/>
            </a:xfrm>
            <a:prstGeom prst="roundRect">
              <a:avLst>
                <a:gd name="adj" fmla="val 6987"/>
              </a:avLst>
            </a:prstGeom>
            <a:noFill/>
            <a:ln>
              <a:solidFill>
                <a:srgbClr val="FF7C80"/>
              </a:solidFill>
            </a:ln>
            <a:extLst>
              <a:ext uri="{909E8E84-426E-40DD-AFC4-6F175D3DCCD1}">
                <a14:hiddenFill xmlns:a14="http://schemas.microsoft.com/office/drawing/2010/main">
                  <a:solidFill>
                    <a:srgbClr val="FFFFFF"/>
                  </a:solidFill>
                </a14:hiddenFill>
              </a:ext>
            </a:extLst>
          </p:spPr>
        </p:pic>
        <p:pic>
          <p:nvPicPr>
            <p:cNvPr id="14" name="Picture 18" descr="Hình ảnh Chân Gà Chiên Trang Trí Phim Hoạt Hình Minh Họa, Gà Rán, Chân Gà  Chiên, Đồ ăn Nhẹ miễn phí tải tập tin PNG PSDComment và Vecto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10000" b="90000" l="7344" r="95156"/>
                      </a14:imgEffect>
                      <a14:imgEffect>
                        <a14:colorTemperature colorTemp="11200"/>
                      </a14:imgEffect>
                    </a14:imgLayer>
                  </a14:imgProps>
                </a:ext>
                <a:ext uri="{28A0092B-C50C-407E-A947-70E740481C1C}">
                  <a14:useLocalDpi xmlns:a14="http://schemas.microsoft.com/office/drawing/2010/main" val="0"/>
                </a:ext>
              </a:extLst>
            </a:blip>
            <a:srcRect t="23307" b="21303"/>
            <a:stretch/>
          </p:blipFill>
          <p:spPr bwMode="auto">
            <a:xfrm>
              <a:off x="9496473" y="1822621"/>
              <a:ext cx="1531475" cy="84829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Pizza Background"/>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1632" b="89977" l="9938" r="89938"/>
                      </a14:imgEffect>
                    </a14:imgLayer>
                  </a14:imgProps>
                </a:ext>
                <a:ext uri="{28A0092B-C50C-407E-A947-70E740481C1C}">
                  <a14:useLocalDpi xmlns:a14="http://schemas.microsoft.com/office/drawing/2010/main" val="0"/>
                </a:ext>
              </a:extLst>
            </a:blip>
            <a:srcRect/>
            <a:stretch>
              <a:fillRect/>
            </a:stretch>
          </p:blipFill>
          <p:spPr bwMode="auto">
            <a:xfrm>
              <a:off x="9300962" y="4806302"/>
              <a:ext cx="1770095" cy="642693"/>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p:cNvGrpSpPr/>
            <p:nvPr/>
          </p:nvGrpSpPr>
          <p:grpSpPr>
            <a:xfrm>
              <a:off x="9805010" y="3399185"/>
              <a:ext cx="1125371" cy="841195"/>
              <a:chOff x="2538853" y="5268654"/>
              <a:chExt cx="1125371" cy="841195"/>
            </a:xfrm>
          </p:grpSpPr>
          <p:pic>
            <p:nvPicPr>
              <p:cNvPr id="22" name="Picture 2" descr="Vector Kimbap | Food illustration art, Kimbap, Artsy illustration"/>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10000" b="90000" l="10000" r="90000">
                            <a14:foregroundMark x1="24547" y1="26847" x2="41046" y2="31034"/>
                            <a14:foregroundMark x1="46479" y1="48522" x2="45070" y2="66010"/>
                            <a14:foregroundMark x1="58753" y1="23645" x2="74648" y2="37438"/>
                            <a14:foregroundMark x1="76660" y1="57143" x2="62374" y2="62808"/>
                            <a14:foregroundMark x1="58149" y1="59606" x2="58149" y2="59606"/>
                            <a14:foregroundMark x1="61368" y1="61823" x2="61368" y2="61823"/>
                            <a14:foregroundMark x1="57143" y1="61576" x2="60362" y2="64778"/>
                            <a14:foregroundMark x1="72435" y1="63547" x2="72435" y2="63547"/>
                            <a14:foregroundMark x1="65996" y1="64286" x2="65996" y2="64286"/>
                            <a14:foregroundMark x1="63783" y1="64286" x2="63783" y2="64286"/>
                            <a14:foregroundMark x1="74044" y1="64039" x2="74044" y2="64039"/>
                          </a14:backgroundRemoval>
                        </a14:imgEffect>
                      </a14:imgLayer>
                    </a14:imgProps>
                  </a:ext>
                  <a:ext uri="{28A0092B-C50C-407E-A947-70E740481C1C}">
                    <a14:useLocalDpi xmlns:a14="http://schemas.microsoft.com/office/drawing/2010/main" val="0"/>
                  </a:ext>
                </a:extLst>
              </a:blip>
              <a:srcRect l="7922" t="10563" r="10518" b="24974"/>
              <a:stretch/>
            </p:blipFill>
            <p:spPr bwMode="auto">
              <a:xfrm>
                <a:off x="2597424" y="5268654"/>
                <a:ext cx="1066800" cy="68879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Vector Kimbap | Food illustration art, Kimbap, Artsy illustration"/>
              <p:cNvPicPr>
                <a:picLocks noChangeAspect="1" noChangeArrowheads="1"/>
              </p:cNvPicPr>
              <p:nvPr/>
            </p:nvPicPr>
            <p:blipFill rotWithShape="1">
              <a:blip r:embed="rId16" cstate="print">
                <a:extLst>
                  <a:ext uri="{BEBA8EAE-BF5A-486C-A8C5-ECC9F3942E4B}">
                    <a14:imgProps xmlns:a14="http://schemas.microsoft.com/office/drawing/2010/main">
                      <a14:imgLayer r:embed="rId17">
                        <a14:imgEffect>
                          <a14:backgroundRemoval t="10000" b="90000" l="10000" r="90000">
                            <a14:foregroundMark x1="24547" y1="26847" x2="41046" y2="31034"/>
                            <a14:foregroundMark x1="46479" y1="48522" x2="45070" y2="66010"/>
                            <a14:foregroundMark x1="58753" y1="23645" x2="74648" y2="37438"/>
                            <a14:foregroundMark x1="76660" y1="57143" x2="62374" y2="62808"/>
                            <a14:foregroundMark x1="58149" y1="59606" x2="58149" y2="59606"/>
                            <a14:foregroundMark x1="61368" y1="61823" x2="61368" y2="61823"/>
                            <a14:foregroundMark x1="57143" y1="61576" x2="60362" y2="64778"/>
                            <a14:foregroundMark x1="72435" y1="63547" x2="72435" y2="63547"/>
                            <a14:foregroundMark x1="65996" y1="64286" x2="65996" y2="64286"/>
                            <a14:foregroundMark x1="63783" y1="64286" x2="63783" y2="64286"/>
                            <a14:foregroundMark x1="74044" y1="64039" x2="74044" y2="64039"/>
                          </a14:backgroundRemoval>
                        </a14:imgEffect>
                      </a14:imgLayer>
                    </a14:imgProps>
                  </a:ext>
                  <a:ext uri="{28A0092B-C50C-407E-A947-70E740481C1C}">
                    <a14:useLocalDpi xmlns:a14="http://schemas.microsoft.com/office/drawing/2010/main" val="0"/>
                  </a:ext>
                </a:extLst>
              </a:blip>
              <a:srcRect l="7922" t="10563" r="10518" b="24974"/>
              <a:stretch/>
            </p:blipFill>
            <p:spPr bwMode="auto">
              <a:xfrm>
                <a:off x="2538853" y="5421054"/>
                <a:ext cx="1066800" cy="688795"/>
              </a:xfrm>
              <a:prstGeom prst="rect">
                <a:avLst/>
              </a:prstGeom>
              <a:noFill/>
              <a:extLst>
                <a:ext uri="{909E8E84-426E-40DD-AFC4-6F175D3DCCD1}">
                  <a14:hiddenFill xmlns:a14="http://schemas.microsoft.com/office/drawing/2010/main">
                    <a:solidFill>
                      <a:srgbClr val="FFFFFF"/>
                    </a:solidFill>
                  </a14:hiddenFill>
                </a:ext>
              </a:extLst>
            </p:spPr>
          </p:pic>
        </p:grpSp>
        <p:pic>
          <p:nvPicPr>
            <p:cNvPr id="17" name="Picture 14" descr="Hình ảnh Mì Cay PNG, Vector, PSD, và biểu tượng để tải về miễn phí | pngtree"/>
            <p:cNvPicPr>
              <a:picLocks noChangeAspect="1" noChangeArrowheads="1"/>
            </p:cNvPicPr>
            <p:nvPr/>
          </p:nvPicPr>
          <p:blipFill rotWithShape="1">
            <a:blip r:embed="rId18" cstate="print">
              <a:extLst>
                <a:ext uri="{BEBA8EAE-BF5A-486C-A8C5-ECC9F3942E4B}">
                  <a14:imgProps xmlns:a14="http://schemas.microsoft.com/office/drawing/2010/main">
                    <a14:imgLayer r:embed="rId19">
                      <a14:imgEffect>
                        <a14:backgroundRemoval t="41250" b="97000" l="1167" r="69417">
                          <a14:foregroundMark x1="26667" y1="56417" x2="26667" y2="56417"/>
                          <a14:foregroundMark x1="30333" y1="54917" x2="34750" y2="67083"/>
                          <a14:foregroundMark x1="41417" y1="57500" x2="43250" y2="68917"/>
                          <a14:foregroundMark x1="46167" y1="61917" x2="45417" y2="68583"/>
                        </a14:backgroundRemoval>
                      </a14:imgEffect>
                    </a14:imgLayer>
                  </a14:imgProps>
                </a:ext>
                <a:ext uri="{28A0092B-C50C-407E-A947-70E740481C1C}">
                  <a14:useLocalDpi xmlns:a14="http://schemas.microsoft.com/office/drawing/2010/main" val="0"/>
                </a:ext>
              </a:extLst>
            </a:blip>
            <a:srcRect t="40191" r="29523"/>
            <a:stretch/>
          </p:blipFill>
          <p:spPr bwMode="auto">
            <a:xfrm>
              <a:off x="7623633" y="4607546"/>
              <a:ext cx="991529" cy="84144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Cartoon Boba - Câu Nói Hay Về Trà Sữa Transparent PNG - 750x750 - Free  Download on NicePNG"/>
            <p:cNvPicPr>
              <a:picLocks noChangeAspect="1" noChangeArrowheads="1"/>
            </p:cNvPicPr>
            <p:nvPr/>
          </p:nvPicPr>
          <p:blipFill rotWithShape="1">
            <a:blip r:embed="rId20" cstate="print">
              <a:extLst>
                <a:ext uri="{BEBA8EAE-BF5A-486C-A8C5-ECC9F3942E4B}">
                  <a14:imgProps xmlns:a14="http://schemas.microsoft.com/office/drawing/2010/main">
                    <a14:imgLayer r:embed="rId21">
                      <a14:imgEffect>
                        <a14:backgroundRemoval t="2465" b="94145" l="10000" r="90000"/>
                      </a14:imgEffect>
                    </a14:imgLayer>
                  </a14:imgProps>
                </a:ext>
                <a:ext uri="{28A0092B-C50C-407E-A947-70E740481C1C}">
                  <a14:useLocalDpi xmlns:a14="http://schemas.microsoft.com/office/drawing/2010/main" val="0"/>
                </a:ext>
              </a:extLst>
            </a:blip>
            <a:srcRect l="24652" r="26394"/>
            <a:stretch/>
          </p:blipFill>
          <p:spPr bwMode="auto">
            <a:xfrm>
              <a:off x="7730049" y="3056285"/>
              <a:ext cx="778699" cy="125898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Bỏng ngô Phim Hoạt hình Clip nghệ thuật - phim hoạt hình bỏng ngô png tải  về - Miễn phí trong suốt Thức ăn png Tải về."/>
            <p:cNvPicPr>
              <a:picLocks noChangeAspect="1" noChangeArrowheads="1"/>
            </p:cNvPicPr>
            <p:nvPr/>
          </p:nvPicPr>
          <p:blipFill rotWithShape="1">
            <a:blip r:embed="rId22" cstate="print">
              <a:extLst>
                <a:ext uri="{BEBA8EAE-BF5A-486C-A8C5-ECC9F3942E4B}">
                  <a14:imgProps xmlns:a14="http://schemas.microsoft.com/office/drawing/2010/main">
                    <a14:imgLayer r:embed="rId23">
                      <a14:imgEffect>
                        <a14:backgroundRemoval t="1000" b="97222" l="7667" r="97000"/>
                      </a14:imgEffect>
                    </a14:imgLayer>
                  </a14:imgProps>
                </a:ext>
                <a:ext uri="{28A0092B-C50C-407E-A947-70E740481C1C}">
                  <a14:useLocalDpi xmlns:a14="http://schemas.microsoft.com/office/drawing/2010/main" val="0"/>
                </a:ext>
              </a:extLst>
            </a:blip>
            <a:srcRect l="5804" r="3664"/>
            <a:stretch/>
          </p:blipFill>
          <p:spPr bwMode="auto">
            <a:xfrm>
              <a:off x="7730049" y="1821648"/>
              <a:ext cx="768854" cy="849264"/>
            </a:xfrm>
            <a:prstGeom prst="rect">
              <a:avLst/>
            </a:prstGeom>
            <a:noFill/>
            <a:extLst>
              <a:ext uri="{909E8E84-426E-40DD-AFC4-6F175D3DCCD1}">
                <a14:hiddenFill xmlns:a14="http://schemas.microsoft.com/office/drawing/2010/main">
                  <a:solidFill>
                    <a:srgbClr val="FFFFFF"/>
                  </a:solidFill>
                </a14:hiddenFill>
              </a:ext>
            </a:extLst>
          </p:spPr>
        </p:pic>
        <p:sp>
          <p:nvSpPr>
            <p:cNvPr id="20" name="Curved Down Ribbon 19"/>
            <p:cNvSpPr/>
            <p:nvPr/>
          </p:nvSpPr>
          <p:spPr>
            <a:xfrm>
              <a:off x="7929362" y="746563"/>
              <a:ext cx="2799757" cy="1234637"/>
            </a:xfrm>
            <a:prstGeom prst="ellipseRibbon">
              <a:avLst>
                <a:gd name="adj1" fmla="val 36492"/>
                <a:gd name="adj2" fmla="val 55172"/>
                <a:gd name="adj3" fmla="val 28362"/>
              </a:avLst>
            </a:prstGeom>
            <a:solidFill>
              <a:schemeClr val="bg1"/>
            </a:solidFill>
            <a:ln>
              <a:solidFill>
                <a:srgbClr val="FF7C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8595519" y="1287113"/>
              <a:ext cx="1467068" cy="646333"/>
            </a:xfrm>
            <a:prstGeom prst="rect">
              <a:avLst/>
            </a:prstGeom>
            <a:noFill/>
          </p:spPr>
          <p:txBody>
            <a:bodyPr wrap="none" rtlCol="0" anchor="ctr">
              <a:spAutoFit/>
            </a:bodyPr>
            <a:lstStyle/>
            <a:p>
              <a:r>
                <a:rPr lang="en-US" sz="3600" b="1" dirty="0">
                  <a:solidFill>
                    <a:srgbClr val="FF7C80"/>
                  </a:solidFill>
                  <a:effectLst>
                    <a:glow rad="101600">
                      <a:srgbClr val="FFFF00">
                        <a:alpha val="60000"/>
                      </a:srgbClr>
                    </a:glow>
                  </a:effectLst>
                  <a:latin typeface="#9Slide03 Arima Madurai Black" pitchFamily="2" charset="0"/>
                  <a:cs typeface="#9Slide03 Arima Madurai Black" pitchFamily="2" charset="0"/>
                </a:rPr>
                <a:t>MENU</a:t>
              </a:r>
            </a:p>
          </p:txBody>
        </p:sp>
      </p:grpSp>
      <p:sp>
        <p:nvSpPr>
          <p:cNvPr id="31" name="Rounded Rectangle 30"/>
          <p:cNvSpPr/>
          <p:nvPr/>
        </p:nvSpPr>
        <p:spPr>
          <a:xfrm>
            <a:off x="915354" y="80656"/>
            <a:ext cx="10270965" cy="1298903"/>
          </a:xfrm>
          <a:prstGeom prst="roundRect">
            <a:avLst/>
          </a:prstGeom>
          <a:solidFill>
            <a:schemeClr val="bg1"/>
          </a:solid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FFC000"/>
                </a:solidFill>
                <a:latin typeface="#9Slide03 BoosterNextFYBlack" pitchFamily="2" charset="0"/>
              </a:rPr>
              <a:t>Chúc</a:t>
            </a:r>
            <a:r>
              <a:rPr lang="en-US" sz="3600" dirty="0">
                <a:solidFill>
                  <a:srgbClr val="FFC000"/>
                </a:solidFill>
                <a:latin typeface="#9Slide03 BoosterNextFYBlack" pitchFamily="2" charset="0"/>
              </a:rPr>
              <a:t> </a:t>
            </a:r>
            <a:r>
              <a:rPr lang="en-US" sz="3600" dirty="0" err="1">
                <a:solidFill>
                  <a:srgbClr val="FFC000"/>
                </a:solidFill>
                <a:latin typeface="#9Slide03 BoosterNextFYBlack" pitchFamily="2" charset="0"/>
              </a:rPr>
              <a:t>mừng</a:t>
            </a:r>
            <a:r>
              <a:rPr lang="en-US" sz="3600" dirty="0">
                <a:solidFill>
                  <a:srgbClr val="FFC000"/>
                </a:solidFill>
                <a:latin typeface="#9Slide03 BoosterNextFYBlack" pitchFamily="2" charset="0"/>
              </a:rPr>
              <a:t> </a:t>
            </a:r>
            <a:r>
              <a:rPr lang="en-US" sz="3600" dirty="0" err="1">
                <a:solidFill>
                  <a:srgbClr val="FFC000"/>
                </a:solidFill>
                <a:latin typeface="#9Slide03 BoosterNextFYBlack" pitchFamily="2" charset="0"/>
              </a:rPr>
              <a:t>bạn</a:t>
            </a:r>
            <a:r>
              <a:rPr lang="en-US" sz="3600" dirty="0">
                <a:solidFill>
                  <a:srgbClr val="FFC000"/>
                </a:solidFill>
                <a:latin typeface="#9Slide03 BoosterNextFYBlack" pitchFamily="2" charset="0"/>
              </a:rPr>
              <a:t> </a:t>
            </a:r>
            <a:r>
              <a:rPr lang="en-US" sz="3600" dirty="0" err="1">
                <a:solidFill>
                  <a:srgbClr val="FFC000"/>
                </a:solidFill>
                <a:latin typeface="#9Slide03 BoosterNextFYBlack" pitchFamily="2" charset="0"/>
              </a:rPr>
              <a:t>đã</a:t>
            </a:r>
            <a:r>
              <a:rPr lang="en-US" sz="3600" dirty="0">
                <a:solidFill>
                  <a:srgbClr val="FFC000"/>
                </a:solidFill>
                <a:latin typeface="#9Slide03 BoosterNextFYBlack" pitchFamily="2" charset="0"/>
              </a:rPr>
              <a:t> </a:t>
            </a:r>
            <a:r>
              <a:rPr lang="en-US" sz="3600" dirty="0" err="1">
                <a:solidFill>
                  <a:srgbClr val="FFC000"/>
                </a:solidFill>
                <a:latin typeface="#9Slide03 BoosterNextFYBlack" pitchFamily="2" charset="0"/>
              </a:rPr>
              <a:t>hoàn</a:t>
            </a:r>
            <a:r>
              <a:rPr lang="en-US" sz="3600" dirty="0">
                <a:solidFill>
                  <a:srgbClr val="FFC000"/>
                </a:solidFill>
                <a:latin typeface="#9Slide03 BoosterNextFYBlack" pitchFamily="2" charset="0"/>
              </a:rPr>
              <a:t> </a:t>
            </a:r>
            <a:r>
              <a:rPr lang="en-US" sz="3600" dirty="0" err="1">
                <a:solidFill>
                  <a:srgbClr val="FFC000"/>
                </a:solidFill>
                <a:latin typeface="#9Slide03 BoosterNextFYBlack" pitchFamily="2" charset="0"/>
              </a:rPr>
              <a:t>thành</a:t>
            </a:r>
            <a:r>
              <a:rPr lang="en-US" sz="3600" dirty="0">
                <a:solidFill>
                  <a:srgbClr val="FFC000"/>
                </a:solidFill>
                <a:latin typeface="#9Slide03 BoosterNextFYBlack" pitchFamily="2" charset="0"/>
              </a:rPr>
              <a:t> </a:t>
            </a:r>
            <a:r>
              <a:rPr lang="en-US" sz="3600" dirty="0" err="1">
                <a:solidFill>
                  <a:srgbClr val="FFC000"/>
                </a:solidFill>
                <a:latin typeface="#9Slide03 BoosterNextFYBlack" pitchFamily="2" charset="0"/>
              </a:rPr>
              <a:t>nhiệm</a:t>
            </a:r>
            <a:r>
              <a:rPr lang="en-US" sz="3600" dirty="0">
                <a:solidFill>
                  <a:srgbClr val="FFC000"/>
                </a:solidFill>
                <a:latin typeface="#9Slide03 BoosterNextFYBlack" pitchFamily="2" charset="0"/>
              </a:rPr>
              <a:t> </a:t>
            </a:r>
            <a:r>
              <a:rPr lang="en-US" sz="3600" dirty="0" err="1">
                <a:solidFill>
                  <a:srgbClr val="FFC000"/>
                </a:solidFill>
                <a:latin typeface="#9Slide03 BoosterNextFYBlack" pitchFamily="2" charset="0"/>
              </a:rPr>
              <a:t>vụ</a:t>
            </a:r>
            <a:endParaRPr lang="en-US" sz="3600" dirty="0">
              <a:solidFill>
                <a:srgbClr val="FFC000"/>
              </a:solidFill>
              <a:latin typeface="#9Slide03 BoosterNextFYBlack" pitchFamily="2" charset="0"/>
            </a:endParaRPr>
          </a:p>
        </p:txBody>
      </p:sp>
      <p:pic>
        <p:nvPicPr>
          <p:cNvPr id="32" name="Tieng-yeah-tre-con-www_nhacchuongvui_com (2)">
            <a:hlinkClick r:id="" action="ppaction://media"/>
            <a:extLst>
              <a:ext uri="{FF2B5EF4-FFF2-40B4-BE49-F238E27FC236}">
                <a16:creationId xmlns:a16="http://schemas.microsoft.com/office/drawing/2014/main" id="{8FE75405-3EE4-4548-9EF4-5F67B4EF1174}"/>
              </a:ext>
            </a:extLst>
          </p:cNvPr>
          <p:cNvPicPr>
            <a:picLocks noChangeAspect="1"/>
          </p:cNvPicPr>
          <p:nvPr>
            <a:audioFile r:link="rId2"/>
            <p:extLst>
              <p:ext uri="{DAA4B4D4-6D71-4841-9C94-3DE7FCFB9230}">
                <p14:media xmlns:p14="http://schemas.microsoft.com/office/powerpoint/2010/main" r:embed="rId1"/>
              </p:ext>
            </p:extLst>
          </p:nvPr>
        </p:nvPicPr>
        <p:blipFill>
          <a:blip r:embed="rId24"/>
          <a:stretch>
            <a:fillRect/>
          </a:stretch>
        </p:blipFill>
        <p:spPr>
          <a:xfrm>
            <a:off x="-789362" y="850241"/>
            <a:ext cx="609600" cy="609600"/>
          </a:xfrm>
          <a:prstGeom prst="rect">
            <a:avLst/>
          </a:prstGeom>
        </p:spPr>
      </p:pic>
    </p:spTree>
    <p:extLst>
      <p:ext uri="{BB962C8B-B14F-4D97-AF65-F5344CB8AC3E}">
        <p14:creationId xmlns:p14="http://schemas.microsoft.com/office/powerpoint/2010/main" val="1361780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500" fill="hold"/>
                                        <p:tgtEl>
                                          <p:spTgt spid="31"/>
                                        </p:tgtEl>
                                        <p:attrNameLst>
                                          <p:attrName>ppt_x</p:attrName>
                                        </p:attrNameLst>
                                      </p:cBhvr>
                                      <p:tavLst>
                                        <p:tav tm="0">
                                          <p:val>
                                            <p:strVal val="#ppt_x"/>
                                          </p:val>
                                        </p:tav>
                                        <p:tav tm="100000">
                                          <p:val>
                                            <p:strVal val="#ppt_x"/>
                                          </p:val>
                                        </p:tav>
                                      </p:tavLst>
                                    </p:anim>
                                    <p:anim calcmode="lin" valueType="num">
                                      <p:cBhvr additive="base">
                                        <p:cTn id="12" dur="500" fill="hold"/>
                                        <p:tgtEl>
                                          <p:spTgt spid="31"/>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1" presetClass="mediacall" presetSubtype="0" fill="hold" nodeType="afterEffect">
                                  <p:stCondLst>
                                    <p:cond delay="0"/>
                                  </p:stCondLst>
                                  <p:childTnLst>
                                    <p:cmd type="call" cmd="playFrom(0.0)">
                                      <p:cBhvr>
                                        <p:cTn id="15" dur="4414" fill="hold"/>
                                        <p:tgtEl>
                                          <p:spTgt spid="32"/>
                                        </p:tgtEl>
                                      </p:cBhvr>
                                    </p:cmd>
                                  </p:childTnLst>
                                </p:cTn>
                              </p:par>
                              <p:par>
                                <p:cTn id="16" presetID="23" presetClass="entr" presetSubtype="16" repeatCount="indefinite"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childTnLst>
                                </p:cTn>
                              </p:par>
                              <p:par>
                                <p:cTn id="20" presetID="23" presetClass="entr" presetSubtype="16" repeatCount="indefinite"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4" fill="hold" display="0">
                  <p:stCondLst>
                    <p:cond delay="indefinite"/>
                  </p:stCondLst>
                  <p:endCondLst>
                    <p:cond evt="onStopAudio" delay="0">
                      <p:tgtEl>
                        <p:sldTgt/>
                      </p:tgtEl>
                    </p:cond>
                  </p:endCondLst>
                </p:cTn>
                <p:tgtEl>
                  <p:spTgt spid="32"/>
                </p:tgtEl>
              </p:cMediaNode>
            </p:audio>
          </p:childTnLst>
        </p:cTn>
      </p:par>
    </p:tnLst>
    <p:bldLst>
      <p:bldP spid="3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Free Vector | Cartoon fastfood with self kiosk background"/>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11221"/>
          <a:stretch/>
        </p:blipFill>
        <p:spPr bwMode="auto">
          <a:xfrm>
            <a:off x="0" y="0"/>
            <a:ext cx="12176919"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4F247567-C3DC-40E2-B61F-57BC80699FF1}"/>
              </a:ext>
            </a:extLst>
          </p:cNvPr>
          <p:cNvGrpSpPr/>
          <p:nvPr/>
        </p:nvGrpSpPr>
        <p:grpSpPr>
          <a:xfrm>
            <a:off x="1966119" y="381000"/>
            <a:ext cx="8174105" cy="1077190"/>
            <a:chOff x="2466147" y="457200"/>
            <a:chExt cx="8174105" cy="831264"/>
          </a:xfrm>
        </p:grpSpPr>
        <p:pic>
          <p:nvPicPr>
            <p:cNvPr id="6" name="Picture 5">
              <a:extLst>
                <a:ext uri="{FF2B5EF4-FFF2-40B4-BE49-F238E27FC236}">
                  <a16:creationId xmlns:a16="http://schemas.microsoft.com/office/drawing/2014/main" id="{77B9EB54-A0AA-4EA3-ADF3-32B2446659B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466147" y="457200"/>
              <a:ext cx="8174105" cy="831264"/>
            </a:xfrm>
            <a:prstGeom prst="rect">
              <a:avLst/>
            </a:prstGeom>
          </p:spPr>
        </p:pic>
        <p:sp>
          <p:nvSpPr>
            <p:cNvPr id="7" name="TextBox 6">
              <a:extLst>
                <a:ext uri="{FF2B5EF4-FFF2-40B4-BE49-F238E27FC236}">
                  <a16:creationId xmlns:a16="http://schemas.microsoft.com/office/drawing/2014/main" id="{628729C0-46C5-4E3F-A213-5CE953F5FC41}"/>
                </a:ext>
              </a:extLst>
            </p:cNvPr>
            <p:cNvSpPr txBox="1"/>
            <p:nvPr/>
          </p:nvSpPr>
          <p:spPr>
            <a:xfrm>
              <a:off x="2886183" y="574807"/>
              <a:ext cx="7296869" cy="522522"/>
            </a:xfrm>
            <a:prstGeom prst="rect">
              <a:avLst/>
            </a:prstGeom>
            <a:noFill/>
          </p:spPr>
          <p:txBody>
            <a:bodyPr wrap="none" lIns="0" tIns="0" rIns="0" bIns="0" rtlCol="0">
              <a:spAutoFit/>
            </a:bodyPr>
            <a:lstStyle/>
            <a:p>
              <a:pPr algn="ctr"/>
              <a:r>
                <a:rPr lang="en-US" sz="4400" dirty="0" err="1">
                  <a:solidFill>
                    <a:schemeClr val="bg1"/>
                  </a:solidFill>
                  <a:latin typeface="#9Slide07 SVNPosterizer KG Inli" panose="02000503000000020003" pitchFamily="2" charset="0"/>
                </a:rPr>
                <a:t>Sau</a:t>
              </a:r>
              <a:r>
                <a:rPr lang="en-US" sz="4400" dirty="0">
                  <a:solidFill>
                    <a:schemeClr val="bg1"/>
                  </a:solidFill>
                  <a:latin typeface="#9Slide07 SVNPosterizer KG Inli" panose="02000503000000020003" pitchFamily="2" charset="0"/>
                </a:rPr>
                <a:t> </a:t>
              </a:r>
              <a:r>
                <a:rPr lang="en-US" sz="4400" dirty="0" err="1">
                  <a:solidFill>
                    <a:schemeClr val="bg1"/>
                  </a:solidFill>
                  <a:latin typeface="#9Slide07 SVNPosterizer KG Inli" panose="02000503000000020003" pitchFamily="2" charset="0"/>
                </a:rPr>
                <a:t>bài</a:t>
              </a:r>
              <a:r>
                <a:rPr lang="en-US" sz="4400" dirty="0">
                  <a:solidFill>
                    <a:schemeClr val="bg1"/>
                  </a:solidFill>
                  <a:latin typeface="#9Slide07 SVNPosterizer KG Inli" panose="02000503000000020003" pitchFamily="2" charset="0"/>
                </a:rPr>
                <a:t> </a:t>
              </a:r>
              <a:r>
                <a:rPr lang="en-US" sz="4400" dirty="0" err="1">
                  <a:solidFill>
                    <a:schemeClr val="bg1"/>
                  </a:solidFill>
                  <a:latin typeface="#9Slide07 SVNPosterizer KG Inli" panose="02000503000000020003" pitchFamily="2" charset="0"/>
                </a:rPr>
                <a:t>học</a:t>
              </a:r>
              <a:r>
                <a:rPr lang="en-US" sz="4400" dirty="0">
                  <a:solidFill>
                    <a:schemeClr val="bg1"/>
                  </a:solidFill>
                  <a:latin typeface="#9Slide07 SVNPosterizer KG Inli" panose="02000503000000020003" pitchFamily="2" charset="0"/>
                </a:rPr>
                <a:t> </a:t>
              </a:r>
              <a:r>
                <a:rPr lang="en-US" sz="4400" dirty="0" err="1">
                  <a:solidFill>
                    <a:schemeClr val="bg1"/>
                  </a:solidFill>
                  <a:latin typeface="#9Slide07 SVNPosterizer KG Inli" panose="02000503000000020003" pitchFamily="2" charset="0"/>
                </a:rPr>
                <a:t>này</a:t>
              </a:r>
              <a:r>
                <a:rPr lang="en-US" sz="4400" dirty="0">
                  <a:solidFill>
                    <a:schemeClr val="bg1"/>
                  </a:solidFill>
                  <a:latin typeface="#9Slide07 SVNPosterizer KG Inli" panose="02000503000000020003" pitchFamily="2" charset="0"/>
                </a:rPr>
                <a:t>, </a:t>
              </a:r>
              <a:r>
                <a:rPr lang="en-US" sz="4400" dirty="0" err="1">
                  <a:solidFill>
                    <a:schemeClr val="bg1"/>
                  </a:solidFill>
                  <a:latin typeface="#9Slide07 SVNPosterizer KG Inli" panose="02000503000000020003" pitchFamily="2" charset="0"/>
                </a:rPr>
                <a:t>các</a:t>
              </a:r>
              <a:r>
                <a:rPr lang="en-US" sz="4400" dirty="0">
                  <a:solidFill>
                    <a:schemeClr val="bg1"/>
                  </a:solidFill>
                  <a:latin typeface="#9Slide07 SVNPosterizer KG Inli" panose="02000503000000020003" pitchFamily="2" charset="0"/>
                </a:rPr>
                <a:t> </a:t>
              </a:r>
              <a:r>
                <a:rPr lang="en-US" sz="4400" dirty="0" err="1">
                  <a:solidFill>
                    <a:schemeClr val="bg1"/>
                  </a:solidFill>
                  <a:latin typeface="#9Slide07 SVNPosterizer KG Inli" panose="02000503000000020003" pitchFamily="2" charset="0"/>
                </a:rPr>
                <a:t>bạn</a:t>
              </a:r>
              <a:r>
                <a:rPr lang="en-US" sz="4400" dirty="0">
                  <a:solidFill>
                    <a:schemeClr val="bg1"/>
                  </a:solidFill>
                  <a:latin typeface="#9Slide07 SVNPosterizer KG Inli" panose="02000503000000020003" pitchFamily="2" charset="0"/>
                </a:rPr>
                <a:t> </a:t>
              </a:r>
              <a:r>
                <a:rPr lang="en-US" sz="4400" dirty="0" err="1">
                  <a:solidFill>
                    <a:schemeClr val="bg1"/>
                  </a:solidFill>
                  <a:latin typeface="#9Slide07 SVNPosterizer KG Inli" panose="02000503000000020003" pitchFamily="2" charset="0"/>
                </a:rPr>
                <a:t>đã</a:t>
              </a:r>
              <a:r>
                <a:rPr lang="en-US" sz="4400" dirty="0">
                  <a:solidFill>
                    <a:schemeClr val="bg1"/>
                  </a:solidFill>
                  <a:latin typeface="#9Slide07 SVNPosterizer KG Inli" panose="02000503000000020003" pitchFamily="2" charset="0"/>
                </a:rPr>
                <a:t>:</a:t>
              </a:r>
            </a:p>
          </p:txBody>
        </p:sp>
      </p:grpSp>
      <p:sp>
        <p:nvSpPr>
          <p:cNvPr id="8" name="Rectangle: Rounded Corners 8">
            <a:extLst>
              <a:ext uri="{FF2B5EF4-FFF2-40B4-BE49-F238E27FC236}">
                <a16:creationId xmlns:a16="http://schemas.microsoft.com/office/drawing/2014/main" id="{9B3C070F-1197-4E8D-B880-81AC26C36C6C}"/>
              </a:ext>
            </a:extLst>
          </p:cNvPr>
          <p:cNvSpPr/>
          <p:nvPr/>
        </p:nvSpPr>
        <p:spPr>
          <a:xfrm>
            <a:off x="990600" y="1593264"/>
            <a:ext cx="10287000" cy="4883736"/>
          </a:xfrm>
          <a:prstGeom prst="roundRect">
            <a:avLst/>
          </a:prstGeom>
          <a:solidFill>
            <a:schemeClr val="bg1">
              <a:alpha val="91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8296C19-8A2F-4E68-A266-5AB9ECAF8E22}"/>
              </a:ext>
            </a:extLst>
          </p:cNvPr>
          <p:cNvSpPr txBox="1"/>
          <p:nvPr/>
        </p:nvSpPr>
        <p:spPr>
          <a:xfrm>
            <a:off x="1813719" y="2358732"/>
            <a:ext cx="9061351" cy="553998"/>
          </a:xfrm>
          <a:prstGeom prst="rect">
            <a:avLst/>
          </a:prstGeom>
          <a:noFill/>
        </p:spPr>
        <p:txBody>
          <a:bodyPr wrap="square" lIns="0" tIns="0" rIns="0" bIns="0" rtlCol="0">
            <a:spAutoFit/>
          </a:bodyPr>
          <a:lstStyle/>
          <a:p>
            <a:pPr marL="571500" indent="-571500" algn="l">
              <a:buFont typeface="Wingdings" pitchFamily="2" charset="2"/>
              <a:buChar char="ü"/>
            </a:pPr>
            <a:r>
              <a:rPr lang="en-US" sz="3600" b="1" dirty="0" err="1">
                <a:solidFill>
                  <a:srgbClr val="ED5565"/>
                </a:solidFill>
                <a:latin typeface="#9Slide07 Itim" panose="00000500000000000000" pitchFamily="2" charset="-34"/>
                <a:cs typeface="#9Slide07 Itim" panose="00000500000000000000" pitchFamily="2" charset="-34"/>
              </a:rPr>
              <a:t>Nhớ</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được</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kĩ</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năng</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thực</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hành</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các</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phép</a:t>
            </a:r>
            <a:r>
              <a:rPr lang="en-US" sz="3600" b="1" dirty="0">
                <a:solidFill>
                  <a:srgbClr val="ED5565"/>
                </a:solidFill>
                <a:latin typeface="#9Slide07 Itim" panose="00000500000000000000" pitchFamily="2" charset="-34"/>
                <a:cs typeface="#9Slide07 Itim" panose="00000500000000000000" pitchFamily="2" charset="-34"/>
              </a:rPr>
              <a:t> chia.</a:t>
            </a:r>
          </a:p>
        </p:txBody>
      </p:sp>
      <p:sp>
        <p:nvSpPr>
          <p:cNvPr id="10" name="TextBox 9">
            <a:extLst>
              <a:ext uri="{FF2B5EF4-FFF2-40B4-BE49-F238E27FC236}">
                <a16:creationId xmlns:a16="http://schemas.microsoft.com/office/drawing/2014/main" id="{FD8AAFE7-0FB7-4975-9236-170079288455}"/>
              </a:ext>
            </a:extLst>
          </p:cNvPr>
          <p:cNvSpPr txBox="1"/>
          <p:nvPr/>
        </p:nvSpPr>
        <p:spPr>
          <a:xfrm>
            <a:off x="1813719" y="3378867"/>
            <a:ext cx="9296400" cy="1107996"/>
          </a:xfrm>
          <a:prstGeom prst="rect">
            <a:avLst/>
          </a:prstGeom>
          <a:noFill/>
        </p:spPr>
        <p:txBody>
          <a:bodyPr wrap="square" lIns="0" tIns="0" rIns="0" bIns="0" rtlCol="0">
            <a:spAutoFit/>
          </a:bodyPr>
          <a:lstStyle/>
          <a:p>
            <a:pPr marL="571500" indent="-571500" algn="just">
              <a:buFont typeface="Wingdings" pitchFamily="2" charset="2"/>
              <a:buChar char="ü"/>
            </a:pPr>
            <a:r>
              <a:rPr lang="en-US" sz="3600" b="1" dirty="0" err="1">
                <a:solidFill>
                  <a:srgbClr val="ED5565"/>
                </a:solidFill>
                <a:latin typeface="#9Slide07 Itim" panose="00000500000000000000" pitchFamily="2" charset="-34"/>
                <a:cs typeface="#9Slide07 Itim" panose="00000500000000000000" pitchFamily="2" charset="-34"/>
              </a:rPr>
              <a:t>Viết</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được</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kết</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quả</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phép</a:t>
            </a:r>
            <a:r>
              <a:rPr lang="en-US" sz="3600" b="1" dirty="0">
                <a:solidFill>
                  <a:srgbClr val="ED5565"/>
                </a:solidFill>
                <a:latin typeface="#9Slide07 Itim" panose="00000500000000000000" pitchFamily="2" charset="-34"/>
                <a:cs typeface="#9Slide07 Itim" panose="00000500000000000000" pitchFamily="2" charset="-34"/>
              </a:rPr>
              <a:t> chia </a:t>
            </a:r>
            <a:r>
              <a:rPr lang="en-US" sz="3600" b="1" dirty="0" err="1">
                <a:solidFill>
                  <a:srgbClr val="ED5565"/>
                </a:solidFill>
                <a:latin typeface="#9Slide07 Itim" panose="00000500000000000000" pitchFamily="2" charset="-34"/>
                <a:cs typeface="#9Slide07 Itim" panose="00000500000000000000" pitchFamily="2" charset="-34"/>
              </a:rPr>
              <a:t>dưới</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dạng</a:t>
            </a:r>
            <a:r>
              <a:rPr lang="en-US" sz="3600" b="1" dirty="0">
                <a:solidFill>
                  <a:srgbClr val="ED5565"/>
                </a:solidFill>
                <a:latin typeface="#9Slide07 Itim" panose="00000500000000000000" pitchFamily="2" charset="-34"/>
                <a:cs typeface="#9Slide07 Itim" panose="00000500000000000000" pitchFamily="2" charset="-34"/>
              </a:rPr>
              <a:t> </a:t>
            </a:r>
          </a:p>
          <a:p>
            <a:pPr algn="just"/>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phân</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số</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và</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số</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thập</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phân</a:t>
            </a:r>
            <a:r>
              <a:rPr lang="en-US" sz="3600" b="1" dirty="0">
                <a:solidFill>
                  <a:srgbClr val="ED5565"/>
                </a:solidFill>
                <a:latin typeface="#9Slide07 Itim" panose="00000500000000000000" pitchFamily="2" charset="-34"/>
                <a:cs typeface="#9Slide07 Itim" panose="00000500000000000000" pitchFamily="2" charset="-34"/>
              </a:rPr>
              <a:t>.</a:t>
            </a:r>
          </a:p>
        </p:txBody>
      </p:sp>
      <p:sp>
        <p:nvSpPr>
          <p:cNvPr id="11" name="TextBox 10">
            <a:extLst>
              <a:ext uri="{FF2B5EF4-FFF2-40B4-BE49-F238E27FC236}">
                <a16:creationId xmlns:a16="http://schemas.microsoft.com/office/drawing/2014/main" id="{FD8AAFE7-0FB7-4975-9236-170079288455}"/>
              </a:ext>
            </a:extLst>
          </p:cNvPr>
          <p:cNvSpPr txBox="1"/>
          <p:nvPr/>
        </p:nvSpPr>
        <p:spPr>
          <a:xfrm>
            <a:off x="1813719" y="4953000"/>
            <a:ext cx="9463881" cy="1107996"/>
          </a:xfrm>
          <a:prstGeom prst="rect">
            <a:avLst/>
          </a:prstGeom>
          <a:noFill/>
        </p:spPr>
        <p:txBody>
          <a:bodyPr wrap="square" lIns="0" tIns="0" rIns="0" bIns="0" rtlCol="0">
            <a:spAutoFit/>
          </a:bodyPr>
          <a:lstStyle/>
          <a:p>
            <a:pPr marL="571500" indent="-571500">
              <a:buFont typeface="Wingdings" pitchFamily="2" charset="2"/>
              <a:buChar char="ü"/>
            </a:pPr>
            <a:r>
              <a:rPr lang="en-US" sz="3600" b="1" dirty="0" err="1">
                <a:solidFill>
                  <a:srgbClr val="ED5565"/>
                </a:solidFill>
                <a:latin typeface="#9Slide07 Itim" panose="00000500000000000000" pitchFamily="2" charset="-34"/>
                <a:cs typeface="#9Slide07 Itim" panose="00000500000000000000" pitchFamily="2" charset="-34"/>
              </a:rPr>
              <a:t>Thực</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hiện</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được</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bài</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toán</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tìm</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tỷ</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số</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phần</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trăm</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của</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hai</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số</a:t>
            </a:r>
            <a:r>
              <a:rPr lang="en-US" sz="3600" b="1" dirty="0">
                <a:solidFill>
                  <a:srgbClr val="ED5565"/>
                </a:solidFill>
                <a:latin typeface="#9Slide07 Itim" panose="00000500000000000000" pitchFamily="2" charset="-34"/>
                <a:cs typeface="#9Slide07 Itim" panose="00000500000000000000" pitchFamily="2" charset="-34"/>
              </a:rPr>
              <a:t>.</a:t>
            </a:r>
          </a:p>
        </p:txBody>
      </p:sp>
    </p:spTree>
    <p:extLst>
      <p:ext uri="{BB962C8B-B14F-4D97-AF65-F5344CB8AC3E}">
        <p14:creationId xmlns:p14="http://schemas.microsoft.com/office/powerpoint/2010/main" val="224820914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14:presetBounceEnd="68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8000">
                                          <p:cBhvr additive="base">
                                            <p:cTn id="7" dur="500" fill="hold"/>
                                            <p:tgtEl>
                                              <p:spTgt spid="5"/>
                                            </p:tgtEl>
                                            <p:attrNameLst>
                                              <p:attrName>ppt_x</p:attrName>
                                            </p:attrNameLst>
                                          </p:cBhvr>
                                          <p:tavLst>
                                            <p:tav tm="0">
                                              <p:val>
                                                <p:strVal val="#ppt_x"/>
                                              </p:val>
                                            </p:tav>
                                            <p:tav tm="100000">
                                              <p:val>
                                                <p:strVal val="#ppt_x"/>
                                              </p:val>
                                            </p:tav>
                                          </p:tavLst>
                                        </p:anim>
                                        <p:anim calcmode="lin" valueType="num" p14:bounceEnd="68000">
                                          <p:cBhvr additive="base">
                                            <p:cTn id="8" dur="500" fill="hold"/>
                                            <p:tgtEl>
                                              <p:spTgt spid="5"/>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subTnLst>
                                        <p:audio>
                                          <p:cMediaNode>
                                            <p:cTn display="0" masterRel="sameClick">
                                              <p:stCondLst>
                                                <p:cond evt="begin" delay="0">
                                                  <p:tn val="11"/>
                                                </p:cond>
                                              </p:stCondLst>
                                              <p:endCondLst>
                                                <p:cond evt="onStopAudio" delay="0">
                                                  <p:tgtEl>
                                                    <p:sldTgt/>
                                                  </p:tgtEl>
                                                </p:cond>
                                              </p:endCondLst>
                                            </p:cTn>
                                            <p:tgtEl>
                                              <p:sndTgt r:embed="rId3" name="click.wav"/>
                                            </p:tgtEl>
                                          </p:cMediaNode>
                                        </p:audio>
                                      </p:subTnLst>
                                    </p:cTn>
                                  </p:par>
                                </p:childTnLst>
                              </p:cTn>
                            </p:par>
                            <p:par>
                              <p:cTn id="14" fill="hold">
                                <p:stCondLst>
                                  <p:cond delay="500"/>
                                </p:stCondLst>
                                <p:childTnLst>
                                  <p:par>
                                    <p:cTn id="15" presetID="14" presetClass="entr" presetSubtype="10" fill="hold" grpId="0" nodeType="afterEffect">
                                      <p:stCondLst>
                                        <p:cond delay="50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subTnLst>
                                        <p:audio>
                                          <p:cMediaNode>
                                            <p:cTn display="0" masterRel="sameClick">
                                              <p:stCondLst>
                                                <p:cond evt="begin" delay="0">
                                                  <p:tn val="15"/>
                                                </p:cond>
                                              </p:stCondLst>
                                              <p:endCondLst>
                                                <p:cond evt="onStopAudio" delay="0">
                                                  <p:tgtEl>
                                                    <p:sldTgt/>
                                                  </p:tgtEl>
                                                </p:cond>
                                              </p:endCondLst>
                                            </p:cTn>
                                            <p:tgtEl>
                                              <p:sndTgt r:embed="rId3" name="click.wav"/>
                                            </p:tgtEl>
                                          </p:cMediaNode>
                                        </p:audio>
                                      </p:subTnLst>
                                    </p:cTn>
                                  </p:par>
                                </p:childTnLst>
                              </p:cTn>
                            </p:par>
                            <p:par>
                              <p:cTn id="18" fill="hold">
                                <p:stCondLst>
                                  <p:cond delay="1500"/>
                                </p:stCondLst>
                                <p:childTnLst>
                                  <p:par>
                                    <p:cTn id="19" presetID="14" presetClass="entr" presetSubtype="10" fill="hold" grpId="0" nodeType="afterEffect">
                                      <p:stCondLst>
                                        <p:cond delay="500"/>
                                      </p:stCondLst>
                                      <p:childTnLst>
                                        <p:set>
                                          <p:cBhvr>
                                            <p:cTn id="20" dur="1" fill="hold">
                                              <p:stCondLst>
                                                <p:cond delay="0"/>
                                              </p:stCondLst>
                                            </p:cTn>
                                            <p:tgtEl>
                                              <p:spTgt spid="11"/>
                                            </p:tgtEl>
                                            <p:attrNameLst>
                                              <p:attrName>style.visibility</p:attrName>
                                            </p:attrNameLst>
                                          </p:cBhvr>
                                          <p:to>
                                            <p:strVal val="visible"/>
                                          </p:to>
                                        </p:set>
                                        <p:animEffect transition="in" filter="randombar(horizontal)">
                                          <p:cBhvr>
                                            <p:cTn id="21" dur="500"/>
                                            <p:tgtEl>
                                              <p:spTgt spid="11"/>
                                            </p:tgtEl>
                                          </p:cBhvr>
                                        </p:animEffect>
                                      </p:childTnLst>
                                      <p:subTnLst>
                                        <p:audio>
                                          <p:cMediaNode>
                                            <p:cTn display="0" masterRel="sameClick">
                                              <p:stCondLst>
                                                <p:cond evt="begin" delay="0">
                                                  <p:tn val="19"/>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7" name="chimes.wav"/>
                                            </p:tgtEl>
                                          </p:cMediaNode>
                                        </p:audio>
                                      </p:sub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subTnLst>
                                        <p:audio>
                                          <p:cMediaNode>
                                            <p:cTn display="0" masterRel="sameClick">
                                              <p:stCondLst>
                                                <p:cond evt="begin" delay="0">
                                                  <p:tn val="11"/>
                                                </p:cond>
                                              </p:stCondLst>
                                              <p:endCondLst>
                                                <p:cond evt="onStopAudio" delay="0">
                                                  <p:tgtEl>
                                                    <p:sldTgt/>
                                                  </p:tgtEl>
                                                </p:cond>
                                              </p:endCondLst>
                                            </p:cTn>
                                            <p:tgtEl>
                                              <p:sndTgt r:embed="rId8" name="click.wav"/>
                                            </p:tgtEl>
                                          </p:cMediaNode>
                                        </p:audio>
                                      </p:subTnLst>
                                    </p:cTn>
                                  </p:par>
                                </p:childTnLst>
                              </p:cTn>
                            </p:par>
                            <p:par>
                              <p:cTn id="14" fill="hold">
                                <p:stCondLst>
                                  <p:cond delay="500"/>
                                </p:stCondLst>
                                <p:childTnLst>
                                  <p:par>
                                    <p:cTn id="15" presetID="14" presetClass="entr" presetSubtype="10" fill="hold" grpId="0" nodeType="afterEffect">
                                      <p:stCondLst>
                                        <p:cond delay="50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subTnLst>
                                        <p:audio>
                                          <p:cMediaNode>
                                            <p:cTn display="0" masterRel="sameClick">
                                              <p:stCondLst>
                                                <p:cond evt="begin" delay="0">
                                                  <p:tn val="15"/>
                                                </p:cond>
                                              </p:stCondLst>
                                              <p:endCondLst>
                                                <p:cond evt="onStopAudio" delay="0">
                                                  <p:tgtEl>
                                                    <p:sldTgt/>
                                                  </p:tgtEl>
                                                </p:cond>
                                              </p:endCondLst>
                                            </p:cTn>
                                            <p:tgtEl>
                                              <p:sndTgt r:embed="rId8" name="click.wav"/>
                                            </p:tgtEl>
                                          </p:cMediaNode>
                                        </p:audio>
                                      </p:subTnLst>
                                    </p:cTn>
                                  </p:par>
                                </p:childTnLst>
                              </p:cTn>
                            </p:par>
                            <p:par>
                              <p:cTn id="18" fill="hold">
                                <p:stCondLst>
                                  <p:cond delay="1500"/>
                                </p:stCondLst>
                                <p:childTnLst>
                                  <p:par>
                                    <p:cTn id="19" presetID="14" presetClass="entr" presetSubtype="10" fill="hold" grpId="0" nodeType="afterEffect">
                                      <p:stCondLst>
                                        <p:cond delay="500"/>
                                      </p:stCondLst>
                                      <p:childTnLst>
                                        <p:set>
                                          <p:cBhvr>
                                            <p:cTn id="20" dur="1" fill="hold">
                                              <p:stCondLst>
                                                <p:cond delay="0"/>
                                              </p:stCondLst>
                                            </p:cTn>
                                            <p:tgtEl>
                                              <p:spTgt spid="11"/>
                                            </p:tgtEl>
                                            <p:attrNameLst>
                                              <p:attrName>style.visibility</p:attrName>
                                            </p:attrNameLst>
                                          </p:cBhvr>
                                          <p:to>
                                            <p:strVal val="visible"/>
                                          </p:to>
                                        </p:set>
                                        <p:animEffect transition="in" filter="randombar(horizontal)">
                                          <p:cBhvr>
                                            <p:cTn id="21" dur="500"/>
                                            <p:tgtEl>
                                              <p:spTgt spid="11"/>
                                            </p:tgtEl>
                                          </p:cBhvr>
                                        </p:animEffect>
                                      </p:childTnLst>
                                      <p:subTnLst>
                                        <p:audio>
                                          <p:cMediaNode>
                                            <p:cTn display="0" masterRel="sameClick">
                                              <p:stCondLst>
                                                <p:cond evt="begin" delay="0">
                                                  <p:tn val="19"/>
                                                </p:cond>
                                              </p:stCondLst>
                                              <p:endCondLst>
                                                <p:cond evt="onStopAudio" delay="0">
                                                  <p:tgtEl>
                                                    <p:sldTgt/>
                                                  </p:tgtEl>
                                                </p:cond>
                                              </p:endCondLst>
                                            </p:cTn>
                                            <p:tgtEl>
                                              <p:sndTgt r:embed="rId8"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Free Vector | Cartoon fastfood with self kiosk background"/>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l="11221"/>
          <a:stretch/>
        </p:blipFill>
        <p:spPr bwMode="auto">
          <a:xfrm>
            <a:off x="0" y="0"/>
            <a:ext cx="1217691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685547E7-DD94-4DE6-8645-532EDF42C2C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270919" y="609600"/>
            <a:ext cx="7391400" cy="4343400"/>
          </a:xfrm>
          <a:prstGeom prst="rect">
            <a:avLst/>
          </a:prstGeom>
        </p:spPr>
      </p:pic>
      <p:sp>
        <p:nvSpPr>
          <p:cNvPr id="11" name="TextBox 10">
            <a:extLst>
              <a:ext uri="{FF2B5EF4-FFF2-40B4-BE49-F238E27FC236}">
                <a16:creationId xmlns:a16="http://schemas.microsoft.com/office/drawing/2014/main" id="{84C1213A-CDA2-4724-8343-7D27D0548D50}"/>
              </a:ext>
            </a:extLst>
          </p:cNvPr>
          <p:cNvSpPr txBox="1"/>
          <p:nvPr/>
        </p:nvSpPr>
        <p:spPr>
          <a:xfrm>
            <a:off x="4561272" y="1172707"/>
            <a:ext cx="3039294" cy="1015663"/>
          </a:xfrm>
          <a:prstGeom prst="rect">
            <a:avLst/>
          </a:prstGeom>
          <a:noFill/>
        </p:spPr>
        <p:txBody>
          <a:bodyPr wrap="none" lIns="0" tIns="0" rIns="0" bIns="0" rtlCol="0">
            <a:spAutoFit/>
          </a:bodyPr>
          <a:lstStyle/>
          <a:p>
            <a:pPr algn="ctr"/>
            <a:r>
              <a:rPr lang="en-US" sz="6600" dirty="0">
                <a:solidFill>
                  <a:srgbClr val="E76EA3"/>
                </a:solidFill>
                <a:effectLst>
                  <a:glow rad="139700">
                    <a:srgbClr val="E3CD29">
                      <a:alpha val="40000"/>
                    </a:srgbClr>
                  </a:glow>
                </a:effectLst>
                <a:latin typeface="#9Slide07 Itim" panose="00000500000000000000" pitchFamily="2" charset="-34"/>
                <a:cs typeface="#9Slide07 Itim" panose="00000500000000000000" pitchFamily="2" charset="-34"/>
              </a:rPr>
              <a:t>DẶN DÒ</a:t>
            </a:r>
          </a:p>
        </p:txBody>
      </p:sp>
      <p:sp>
        <p:nvSpPr>
          <p:cNvPr id="12" name="TextBox 11">
            <a:extLst>
              <a:ext uri="{FF2B5EF4-FFF2-40B4-BE49-F238E27FC236}">
                <a16:creationId xmlns:a16="http://schemas.microsoft.com/office/drawing/2014/main" id="{C038473A-80E7-431D-B332-652A3ED58596}"/>
              </a:ext>
            </a:extLst>
          </p:cNvPr>
          <p:cNvSpPr txBox="1"/>
          <p:nvPr/>
        </p:nvSpPr>
        <p:spPr>
          <a:xfrm>
            <a:off x="2849579" y="2340770"/>
            <a:ext cx="6234079" cy="1107996"/>
          </a:xfrm>
          <a:prstGeom prst="rect">
            <a:avLst/>
          </a:prstGeom>
          <a:noFill/>
        </p:spPr>
        <p:txBody>
          <a:bodyPr wrap="none" lIns="0" tIns="0" rIns="0" bIns="0" rtlCol="0">
            <a:spAutoFit/>
          </a:bodyPr>
          <a:lstStyle/>
          <a:p>
            <a:pPr marL="685800" indent="-685800">
              <a:buFontTx/>
              <a:buChar char="-"/>
            </a:pPr>
            <a:r>
              <a:rPr lang="en-US" sz="3600" dirty="0" err="1">
                <a:solidFill>
                  <a:schemeClr val="accent6">
                    <a:lumMod val="50000"/>
                  </a:schemeClr>
                </a:solidFill>
                <a:latin typeface="#9Slide07 Itim" panose="00000500000000000000" pitchFamily="2" charset="-34"/>
                <a:cs typeface="#9Slide07 Itim" panose="00000500000000000000" pitchFamily="2" charset="-34"/>
              </a:rPr>
              <a:t>Chữa</a:t>
            </a:r>
            <a:r>
              <a:rPr lang="en-US" sz="3600" dirty="0">
                <a:solidFill>
                  <a:schemeClr val="accent6">
                    <a:lumMod val="50000"/>
                  </a:schemeClr>
                </a:solidFill>
                <a:latin typeface="#9Slide07 Itim" panose="00000500000000000000" pitchFamily="2" charset="-34"/>
                <a:cs typeface="#9Slide07 Itim" panose="00000500000000000000" pitchFamily="2" charset="-34"/>
              </a:rPr>
              <a:t> </a:t>
            </a:r>
            <a:r>
              <a:rPr lang="en-US" sz="3600" dirty="0" err="1">
                <a:solidFill>
                  <a:schemeClr val="accent6">
                    <a:lumMod val="50000"/>
                  </a:schemeClr>
                </a:solidFill>
                <a:latin typeface="#9Slide07 Itim" panose="00000500000000000000" pitchFamily="2" charset="-34"/>
                <a:cs typeface="#9Slide07 Itim" panose="00000500000000000000" pitchFamily="2" charset="-34"/>
              </a:rPr>
              <a:t>bài</a:t>
            </a:r>
            <a:r>
              <a:rPr lang="en-US" sz="3600" dirty="0">
                <a:solidFill>
                  <a:schemeClr val="accent6">
                    <a:lumMod val="50000"/>
                  </a:schemeClr>
                </a:solidFill>
                <a:latin typeface="#9Slide07 Itim" panose="00000500000000000000" pitchFamily="2" charset="-34"/>
                <a:cs typeface="#9Slide07 Itim" panose="00000500000000000000" pitchFamily="2" charset="-34"/>
              </a:rPr>
              <a:t> </a:t>
            </a:r>
            <a:r>
              <a:rPr lang="en-US" sz="3600" dirty="0" err="1">
                <a:solidFill>
                  <a:schemeClr val="accent6">
                    <a:lumMod val="50000"/>
                  </a:schemeClr>
                </a:solidFill>
                <a:latin typeface="#9Slide07 Itim" panose="00000500000000000000" pitchFamily="2" charset="-34"/>
                <a:cs typeface="#9Slide07 Itim" panose="00000500000000000000" pitchFamily="2" charset="-34"/>
              </a:rPr>
              <a:t>sai</a:t>
            </a:r>
            <a:endParaRPr lang="en-US" sz="3600" dirty="0">
              <a:solidFill>
                <a:schemeClr val="accent6">
                  <a:lumMod val="50000"/>
                </a:schemeClr>
              </a:solidFill>
              <a:latin typeface="#9Slide07 Itim" panose="00000500000000000000" pitchFamily="2" charset="-34"/>
              <a:cs typeface="#9Slide07 Itim" panose="00000500000000000000" pitchFamily="2" charset="-34"/>
            </a:endParaRPr>
          </a:p>
          <a:p>
            <a:pPr marL="685800" indent="-685800">
              <a:buFontTx/>
              <a:buChar char="-"/>
            </a:pPr>
            <a:r>
              <a:rPr lang="en-US" sz="3600" dirty="0" err="1">
                <a:solidFill>
                  <a:schemeClr val="accent6">
                    <a:lumMod val="50000"/>
                  </a:schemeClr>
                </a:solidFill>
                <a:latin typeface="#9Slide07 Itim" panose="00000500000000000000" pitchFamily="2" charset="-34"/>
                <a:cs typeface="#9Slide07 Itim" panose="00000500000000000000" pitchFamily="2" charset="-34"/>
              </a:rPr>
              <a:t>Chuẩn</a:t>
            </a:r>
            <a:r>
              <a:rPr lang="en-US" sz="3600" dirty="0">
                <a:solidFill>
                  <a:schemeClr val="accent6">
                    <a:lumMod val="50000"/>
                  </a:schemeClr>
                </a:solidFill>
                <a:latin typeface="#9Slide07 Itim" panose="00000500000000000000" pitchFamily="2" charset="-34"/>
                <a:cs typeface="#9Slide07 Itim" panose="00000500000000000000" pitchFamily="2" charset="-34"/>
              </a:rPr>
              <a:t> </a:t>
            </a:r>
            <a:r>
              <a:rPr lang="en-US" sz="3600" dirty="0" err="1">
                <a:solidFill>
                  <a:schemeClr val="accent6">
                    <a:lumMod val="50000"/>
                  </a:schemeClr>
                </a:solidFill>
                <a:latin typeface="#9Slide07 Itim" panose="00000500000000000000" pitchFamily="2" charset="-34"/>
                <a:cs typeface="#9Slide07 Itim" panose="00000500000000000000" pitchFamily="2" charset="-34"/>
              </a:rPr>
              <a:t>bị</a:t>
            </a:r>
            <a:r>
              <a:rPr lang="en-US" sz="3600" dirty="0">
                <a:solidFill>
                  <a:schemeClr val="accent6">
                    <a:lumMod val="50000"/>
                  </a:schemeClr>
                </a:solidFill>
                <a:latin typeface="#9Slide07 Itim" panose="00000500000000000000" pitchFamily="2" charset="-34"/>
                <a:cs typeface="#9Slide07 Itim" panose="00000500000000000000" pitchFamily="2" charset="-34"/>
              </a:rPr>
              <a:t> </a:t>
            </a:r>
            <a:r>
              <a:rPr lang="en-US" sz="3600" dirty="0" err="1">
                <a:solidFill>
                  <a:schemeClr val="accent6">
                    <a:lumMod val="50000"/>
                  </a:schemeClr>
                </a:solidFill>
                <a:latin typeface="#9Slide07 Itim" panose="00000500000000000000" pitchFamily="2" charset="-34"/>
                <a:cs typeface="#9Slide07 Itim" panose="00000500000000000000" pitchFamily="2" charset="-34"/>
              </a:rPr>
              <a:t>bài</a:t>
            </a:r>
            <a:r>
              <a:rPr lang="en-US" sz="3600" dirty="0">
                <a:solidFill>
                  <a:schemeClr val="accent6">
                    <a:lumMod val="50000"/>
                  </a:schemeClr>
                </a:solidFill>
                <a:latin typeface="#9Slide07 Itim" panose="00000500000000000000" pitchFamily="2" charset="-34"/>
                <a:cs typeface="#9Slide07 Itim" panose="00000500000000000000" pitchFamily="2" charset="-34"/>
              </a:rPr>
              <a:t> </a:t>
            </a:r>
            <a:r>
              <a:rPr lang="en-US" sz="3600" dirty="0" err="1">
                <a:solidFill>
                  <a:schemeClr val="accent6">
                    <a:lumMod val="50000"/>
                  </a:schemeClr>
                </a:solidFill>
                <a:latin typeface="#9Slide07 Itim" panose="00000500000000000000" pitchFamily="2" charset="-34"/>
                <a:cs typeface="#9Slide07 Itim" panose="00000500000000000000" pitchFamily="2" charset="-34"/>
              </a:rPr>
              <a:t>sau</a:t>
            </a:r>
            <a:r>
              <a:rPr lang="en-US" sz="3600" dirty="0">
                <a:solidFill>
                  <a:schemeClr val="accent6">
                    <a:lumMod val="50000"/>
                  </a:schemeClr>
                </a:solidFill>
                <a:latin typeface="#9Slide07 Itim" panose="00000500000000000000" pitchFamily="2" charset="-34"/>
                <a:cs typeface="#9Slide07 Itim" panose="00000500000000000000" pitchFamily="2" charset="-34"/>
              </a:rPr>
              <a:t>: </a:t>
            </a:r>
            <a:r>
              <a:rPr lang="en-US" sz="3600" dirty="0" err="1">
                <a:solidFill>
                  <a:schemeClr val="accent6">
                    <a:lumMod val="50000"/>
                  </a:schemeClr>
                </a:solidFill>
                <a:latin typeface="#9Slide07 Itim" panose="00000500000000000000" pitchFamily="2" charset="-34"/>
                <a:cs typeface="#9Slide07 Itim" panose="00000500000000000000" pitchFamily="2" charset="-34"/>
              </a:rPr>
              <a:t>Luyện</a:t>
            </a:r>
            <a:r>
              <a:rPr lang="en-US" sz="3600" dirty="0">
                <a:solidFill>
                  <a:schemeClr val="accent6">
                    <a:lumMod val="50000"/>
                  </a:schemeClr>
                </a:solidFill>
                <a:latin typeface="#9Slide07 Itim" panose="00000500000000000000" pitchFamily="2" charset="-34"/>
                <a:cs typeface="#9Slide07 Itim" panose="00000500000000000000" pitchFamily="2" charset="-34"/>
              </a:rPr>
              <a:t> </a:t>
            </a:r>
            <a:r>
              <a:rPr lang="en-US" sz="3600" dirty="0" err="1">
                <a:solidFill>
                  <a:schemeClr val="accent6">
                    <a:lumMod val="50000"/>
                  </a:schemeClr>
                </a:solidFill>
                <a:latin typeface="#9Slide07 Itim" panose="00000500000000000000" pitchFamily="2" charset="-34"/>
                <a:cs typeface="#9Slide07 Itim" panose="00000500000000000000" pitchFamily="2" charset="-34"/>
              </a:rPr>
              <a:t>tập</a:t>
            </a:r>
            <a:endParaRPr lang="en-US" sz="3600" dirty="0">
              <a:solidFill>
                <a:schemeClr val="accent6">
                  <a:lumMod val="50000"/>
                </a:schemeClr>
              </a:solidFill>
              <a:latin typeface="#9Slide07 Itim" panose="00000500000000000000" pitchFamily="2" charset="-34"/>
              <a:cs typeface="#9Slide07 Itim" panose="00000500000000000000" pitchFamily="2" charset="-34"/>
            </a:endParaRPr>
          </a:p>
        </p:txBody>
      </p:sp>
      <p:pic>
        <p:nvPicPr>
          <p:cNvPr id="1032" name="Picture 8" descr="Premium Vector | Smiling and happy female chef and male chef. woman chef  and male chef is cooking. hand drawn illustration. | Cute bakery, Cartoon  chef, Boy and girl cartoon"/>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28704" b="81574" l="12500" r="47800"/>
                    </a14:imgEffect>
                  </a14:imgLayer>
                </a14:imgProps>
              </a:ext>
              <a:ext uri="{28A0092B-C50C-407E-A947-70E740481C1C}">
                <a14:useLocalDpi xmlns:a14="http://schemas.microsoft.com/office/drawing/2010/main" val="0"/>
              </a:ext>
            </a:extLst>
          </a:blip>
          <a:srcRect l="9901" t="27758" r="51097" b="15835"/>
          <a:stretch/>
        </p:blipFill>
        <p:spPr bwMode="auto">
          <a:xfrm>
            <a:off x="8283852" y="1545802"/>
            <a:ext cx="3528096" cy="551076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Premium Vector | Smiling and happy female chef and male chef. woman chef  and male chef is cooking. hand drawn illustration. | Cute bakery, Cartoon  chef, Boy and girl cartoon"/>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24815" b="81481" l="47000" r="94100"/>
                    </a14:imgEffect>
                  </a14:imgLayer>
                </a14:imgProps>
              </a:ext>
              <a:ext uri="{28A0092B-C50C-407E-A947-70E740481C1C}">
                <a14:useLocalDpi xmlns:a14="http://schemas.microsoft.com/office/drawing/2010/main" val="0"/>
              </a:ext>
            </a:extLst>
          </a:blip>
          <a:srcRect l="46396" t="21062" r="4167" b="15891"/>
          <a:stretch/>
        </p:blipFill>
        <p:spPr bwMode="auto">
          <a:xfrm>
            <a:off x="-58860" y="1325107"/>
            <a:ext cx="4127950" cy="5685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6223953"/>
      </p:ext>
    </p:extLst>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70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70000">
                                          <p:cBhvr additive="base">
                                            <p:cTn id="7" dur="1000" fill="hold"/>
                                            <p:tgtEl>
                                              <p:spTgt spid="12"/>
                                            </p:tgtEl>
                                            <p:attrNameLst>
                                              <p:attrName>ppt_x</p:attrName>
                                            </p:attrNameLst>
                                          </p:cBhvr>
                                          <p:tavLst>
                                            <p:tav tm="0">
                                              <p:val>
                                                <p:strVal val="#ppt_x"/>
                                              </p:val>
                                            </p:tav>
                                            <p:tav tm="100000">
                                              <p:val>
                                                <p:strVal val="#ppt_x"/>
                                              </p:val>
                                            </p:tav>
                                          </p:tavLst>
                                        </p:anim>
                                        <p:anim calcmode="lin" valueType="num" p14:bounceEnd="70000">
                                          <p:cBhvr additive="base">
                                            <p:cTn id="8" dur="10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70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70000">
                                          <p:cBhvr additive="base">
                                            <p:cTn id="11" dur="1000" fill="hold"/>
                                            <p:tgtEl>
                                              <p:spTgt spid="11"/>
                                            </p:tgtEl>
                                            <p:attrNameLst>
                                              <p:attrName>ppt_x</p:attrName>
                                            </p:attrNameLst>
                                          </p:cBhvr>
                                          <p:tavLst>
                                            <p:tav tm="0">
                                              <p:val>
                                                <p:strVal val="#ppt_x"/>
                                              </p:val>
                                            </p:tav>
                                            <p:tav tm="100000">
                                              <p:val>
                                                <p:strVal val="#ppt_x"/>
                                              </p:val>
                                            </p:tav>
                                          </p:tavLst>
                                        </p:anim>
                                        <p:anim calcmode="lin" valueType="num" p14:bounceEnd="70000">
                                          <p:cBhvr additive="base">
                                            <p:cTn id="12" dur="10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70000">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14:bounceEnd="70000">
                                          <p:cBhvr additive="base">
                                            <p:cTn id="15" dur="1000" fill="hold"/>
                                            <p:tgtEl>
                                              <p:spTgt spid="17"/>
                                            </p:tgtEl>
                                            <p:attrNameLst>
                                              <p:attrName>ppt_x</p:attrName>
                                            </p:attrNameLst>
                                          </p:cBhvr>
                                          <p:tavLst>
                                            <p:tav tm="0">
                                              <p:val>
                                                <p:strVal val="#ppt_x"/>
                                              </p:val>
                                            </p:tav>
                                            <p:tav tm="100000">
                                              <p:val>
                                                <p:strVal val="#ppt_x"/>
                                              </p:val>
                                            </p:tav>
                                          </p:tavLst>
                                        </p:anim>
                                        <p:anim calcmode="lin" valueType="num" p14:bounceEnd="70000">
                                          <p:cBhvr additive="base">
                                            <p:cTn id="16" dur="10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ppt_x"/>
                                              </p:val>
                                            </p:tav>
                                            <p:tav tm="100000">
                                              <p:val>
                                                <p:strVal val="#ppt_x"/>
                                              </p:val>
                                            </p:tav>
                                          </p:tavLst>
                                        </p:anim>
                                        <p:anim calcmode="lin" valueType="num">
                                          <p:cBhvr additive="base">
                                            <p:cTn id="8" dur="10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ppt_x"/>
                                              </p:val>
                                            </p:tav>
                                            <p:tav tm="100000">
                                              <p:val>
                                                <p:strVal val="#ppt_x"/>
                                              </p:val>
                                            </p:tav>
                                          </p:tavLst>
                                        </p:anim>
                                        <p:anim calcmode="lin" valueType="num">
                                          <p:cBhvr additive="base">
                                            <p:cTn id="12" dur="10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1000" fill="hold"/>
                                            <p:tgtEl>
                                              <p:spTgt spid="17"/>
                                            </p:tgtEl>
                                            <p:attrNameLst>
                                              <p:attrName>ppt_x</p:attrName>
                                            </p:attrNameLst>
                                          </p:cBhvr>
                                          <p:tavLst>
                                            <p:tav tm="0">
                                              <p:val>
                                                <p:strVal val="#ppt_x"/>
                                              </p:val>
                                            </p:tav>
                                            <p:tav tm="100000">
                                              <p:val>
                                                <p:strVal val="#ppt_x"/>
                                              </p:val>
                                            </p:tav>
                                          </p:tavLst>
                                        </p:anim>
                                        <p:anim calcmode="lin" valueType="num">
                                          <p:cBhvr additive="base">
                                            <p:cTn id="16" dur="10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Free Vector | Cartoon fastfood with self kiosk background"/>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l="11221"/>
          <a:stretch/>
        </p:blipFill>
        <p:spPr bwMode="auto">
          <a:xfrm>
            <a:off x="0" y="0"/>
            <a:ext cx="1217691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685547E7-DD94-4DE6-8645-532EDF42C2C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18779" y="609600"/>
            <a:ext cx="6033654" cy="3962400"/>
          </a:xfrm>
          <a:prstGeom prst="rect">
            <a:avLst/>
          </a:prstGeom>
        </p:spPr>
      </p:pic>
      <p:sp>
        <p:nvSpPr>
          <p:cNvPr id="11" name="TextBox 10">
            <a:extLst>
              <a:ext uri="{FF2B5EF4-FFF2-40B4-BE49-F238E27FC236}">
                <a16:creationId xmlns:a16="http://schemas.microsoft.com/office/drawing/2014/main" id="{84C1213A-CDA2-4724-8343-7D27D0548D50}"/>
              </a:ext>
            </a:extLst>
          </p:cNvPr>
          <p:cNvSpPr txBox="1"/>
          <p:nvPr/>
        </p:nvSpPr>
        <p:spPr>
          <a:xfrm>
            <a:off x="4328319" y="2228991"/>
            <a:ext cx="3573094" cy="1015663"/>
          </a:xfrm>
          <a:prstGeom prst="rect">
            <a:avLst/>
          </a:prstGeom>
          <a:noFill/>
        </p:spPr>
        <p:txBody>
          <a:bodyPr wrap="none" lIns="0" tIns="0" rIns="0" bIns="0" rtlCol="0">
            <a:spAutoFit/>
          </a:bodyPr>
          <a:lstStyle/>
          <a:p>
            <a:pPr algn="ctr"/>
            <a:r>
              <a:rPr lang="en-US" sz="6600" dirty="0" err="1">
                <a:solidFill>
                  <a:srgbClr val="E76EA3"/>
                </a:solidFill>
                <a:effectLst>
                  <a:glow rad="139700">
                    <a:srgbClr val="E3CD29">
                      <a:alpha val="40000"/>
                    </a:srgbClr>
                  </a:glow>
                </a:effectLst>
                <a:latin typeface="#9Slide07 Itim" panose="00000500000000000000" pitchFamily="2" charset="-34"/>
                <a:cs typeface="#9Slide07 Itim" panose="00000500000000000000" pitchFamily="2" charset="-34"/>
              </a:rPr>
              <a:t>Luyện</a:t>
            </a:r>
            <a:r>
              <a:rPr lang="en-US" sz="6600" dirty="0">
                <a:solidFill>
                  <a:srgbClr val="E76EA3"/>
                </a:solidFill>
                <a:effectLst>
                  <a:glow rad="139700">
                    <a:srgbClr val="E3CD29">
                      <a:alpha val="40000"/>
                    </a:srgbClr>
                  </a:glow>
                </a:effectLst>
                <a:latin typeface="#9Slide07 Itim" panose="00000500000000000000" pitchFamily="2" charset="-34"/>
                <a:cs typeface="#9Slide07 Itim" panose="00000500000000000000" pitchFamily="2" charset="-34"/>
              </a:rPr>
              <a:t> </a:t>
            </a:r>
            <a:r>
              <a:rPr lang="en-US" sz="6600" dirty="0" err="1">
                <a:solidFill>
                  <a:srgbClr val="E76EA3"/>
                </a:solidFill>
                <a:effectLst>
                  <a:glow rad="139700">
                    <a:srgbClr val="E3CD29">
                      <a:alpha val="40000"/>
                    </a:srgbClr>
                  </a:glow>
                </a:effectLst>
                <a:latin typeface="#9Slide07 Itim" panose="00000500000000000000" pitchFamily="2" charset="-34"/>
                <a:cs typeface="#9Slide07 Itim" panose="00000500000000000000" pitchFamily="2" charset="-34"/>
              </a:rPr>
              <a:t>tập</a:t>
            </a:r>
            <a:endParaRPr lang="en-US" sz="6600" dirty="0">
              <a:solidFill>
                <a:srgbClr val="E76EA3"/>
              </a:solidFill>
              <a:effectLst>
                <a:glow rad="139700">
                  <a:srgbClr val="E3CD29">
                    <a:alpha val="40000"/>
                  </a:srgbClr>
                </a:glow>
              </a:effectLst>
              <a:latin typeface="#9Slide07 Itim" panose="00000500000000000000" pitchFamily="2" charset="-34"/>
              <a:cs typeface="#9Slide07 Itim" panose="00000500000000000000" pitchFamily="2" charset="-34"/>
            </a:endParaRPr>
          </a:p>
        </p:txBody>
      </p:sp>
      <p:sp>
        <p:nvSpPr>
          <p:cNvPr id="12" name="TextBox 11">
            <a:extLst>
              <a:ext uri="{FF2B5EF4-FFF2-40B4-BE49-F238E27FC236}">
                <a16:creationId xmlns:a16="http://schemas.microsoft.com/office/drawing/2014/main" id="{C038473A-80E7-431D-B332-652A3ED58596}"/>
              </a:ext>
            </a:extLst>
          </p:cNvPr>
          <p:cNvSpPr txBox="1"/>
          <p:nvPr/>
        </p:nvSpPr>
        <p:spPr>
          <a:xfrm>
            <a:off x="5248644" y="1530035"/>
            <a:ext cx="1594283" cy="738664"/>
          </a:xfrm>
          <a:prstGeom prst="rect">
            <a:avLst/>
          </a:prstGeom>
          <a:noFill/>
        </p:spPr>
        <p:txBody>
          <a:bodyPr wrap="none" lIns="0" tIns="0" rIns="0" bIns="0" rtlCol="0">
            <a:spAutoFit/>
          </a:bodyPr>
          <a:lstStyle/>
          <a:p>
            <a:pPr algn="ctr"/>
            <a:r>
              <a:rPr lang="en-US" sz="4800" dirty="0">
                <a:solidFill>
                  <a:schemeClr val="accent6">
                    <a:lumMod val="50000"/>
                  </a:schemeClr>
                </a:solidFill>
                <a:latin typeface="#9Slide07 Itim" panose="00000500000000000000" pitchFamily="2" charset="-34"/>
                <a:cs typeface="#9Slide07 Itim" panose="00000500000000000000" pitchFamily="2" charset="-34"/>
              </a:rPr>
              <a:t>TOÁN</a:t>
            </a:r>
          </a:p>
        </p:txBody>
      </p:sp>
      <p:pic>
        <p:nvPicPr>
          <p:cNvPr id="1032" name="Picture 8" descr="Premium Vector | Smiling and happy female chef and male chef. woman chef  and male chef is cooking. hand drawn illustration. | Cute bakery, Cartoon  chef, Boy and girl cartoon"/>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28704" b="81574" l="12500" r="47800"/>
                    </a14:imgEffect>
                  </a14:imgLayer>
                </a14:imgProps>
              </a:ext>
              <a:ext uri="{28A0092B-C50C-407E-A947-70E740481C1C}">
                <a14:useLocalDpi xmlns:a14="http://schemas.microsoft.com/office/drawing/2010/main" val="0"/>
              </a:ext>
            </a:extLst>
          </a:blip>
          <a:srcRect l="9901" t="27758" r="51097" b="15835"/>
          <a:stretch/>
        </p:blipFill>
        <p:spPr bwMode="auto">
          <a:xfrm>
            <a:off x="8283852" y="1545802"/>
            <a:ext cx="3528096" cy="551076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Premium Vector | Smiling and happy female chef and male chef. woman chef  and male chef is cooking. hand drawn illustration. | Cute bakery, Cartoon  chef, Boy and girl cartoon"/>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24815" b="81481" l="47000" r="94100"/>
                    </a14:imgEffect>
                  </a14:imgLayer>
                </a14:imgProps>
              </a:ext>
              <a:ext uri="{28A0092B-C50C-407E-A947-70E740481C1C}">
                <a14:useLocalDpi xmlns:a14="http://schemas.microsoft.com/office/drawing/2010/main" val="0"/>
              </a:ext>
            </a:extLst>
          </a:blip>
          <a:srcRect l="46396" t="21062" r="4167" b="15891"/>
          <a:stretch/>
        </p:blipFill>
        <p:spPr bwMode="auto">
          <a:xfrm>
            <a:off x="-58860" y="1325107"/>
            <a:ext cx="4127950" cy="5685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937690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70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70000">
                                          <p:cBhvr additive="base">
                                            <p:cTn id="7" dur="1000" fill="hold"/>
                                            <p:tgtEl>
                                              <p:spTgt spid="12"/>
                                            </p:tgtEl>
                                            <p:attrNameLst>
                                              <p:attrName>ppt_x</p:attrName>
                                            </p:attrNameLst>
                                          </p:cBhvr>
                                          <p:tavLst>
                                            <p:tav tm="0">
                                              <p:val>
                                                <p:strVal val="#ppt_x"/>
                                              </p:val>
                                            </p:tav>
                                            <p:tav tm="100000">
                                              <p:val>
                                                <p:strVal val="#ppt_x"/>
                                              </p:val>
                                            </p:tav>
                                          </p:tavLst>
                                        </p:anim>
                                        <p:anim calcmode="lin" valueType="num" p14:bounceEnd="70000">
                                          <p:cBhvr additive="base">
                                            <p:cTn id="8" dur="10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70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70000">
                                          <p:cBhvr additive="base">
                                            <p:cTn id="11" dur="1000" fill="hold"/>
                                            <p:tgtEl>
                                              <p:spTgt spid="11"/>
                                            </p:tgtEl>
                                            <p:attrNameLst>
                                              <p:attrName>ppt_x</p:attrName>
                                            </p:attrNameLst>
                                          </p:cBhvr>
                                          <p:tavLst>
                                            <p:tav tm="0">
                                              <p:val>
                                                <p:strVal val="#ppt_x"/>
                                              </p:val>
                                            </p:tav>
                                            <p:tav tm="100000">
                                              <p:val>
                                                <p:strVal val="#ppt_x"/>
                                              </p:val>
                                            </p:tav>
                                          </p:tavLst>
                                        </p:anim>
                                        <p:anim calcmode="lin" valueType="num" p14:bounceEnd="70000">
                                          <p:cBhvr additive="base">
                                            <p:cTn id="12" dur="10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70000">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14:bounceEnd="70000">
                                          <p:cBhvr additive="base">
                                            <p:cTn id="15" dur="1000" fill="hold"/>
                                            <p:tgtEl>
                                              <p:spTgt spid="17"/>
                                            </p:tgtEl>
                                            <p:attrNameLst>
                                              <p:attrName>ppt_x</p:attrName>
                                            </p:attrNameLst>
                                          </p:cBhvr>
                                          <p:tavLst>
                                            <p:tav tm="0">
                                              <p:val>
                                                <p:strVal val="#ppt_x"/>
                                              </p:val>
                                            </p:tav>
                                            <p:tav tm="100000">
                                              <p:val>
                                                <p:strVal val="#ppt_x"/>
                                              </p:val>
                                            </p:tav>
                                          </p:tavLst>
                                        </p:anim>
                                        <p:anim calcmode="lin" valueType="num" p14:bounceEnd="70000">
                                          <p:cBhvr additive="base">
                                            <p:cTn id="16" dur="10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ppt_x"/>
                                              </p:val>
                                            </p:tav>
                                            <p:tav tm="100000">
                                              <p:val>
                                                <p:strVal val="#ppt_x"/>
                                              </p:val>
                                            </p:tav>
                                          </p:tavLst>
                                        </p:anim>
                                        <p:anim calcmode="lin" valueType="num">
                                          <p:cBhvr additive="base">
                                            <p:cTn id="8" dur="10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ppt_x"/>
                                              </p:val>
                                            </p:tav>
                                            <p:tav tm="100000">
                                              <p:val>
                                                <p:strVal val="#ppt_x"/>
                                              </p:val>
                                            </p:tav>
                                          </p:tavLst>
                                        </p:anim>
                                        <p:anim calcmode="lin" valueType="num">
                                          <p:cBhvr additive="base">
                                            <p:cTn id="12" dur="10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1000" fill="hold"/>
                                            <p:tgtEl>
                                              <p:spTgt spid="17"/>
                                            </p:tgtEl>
                                            <p:attrNameLst>
                                              <p:attrName>ppt_x</p:attrName>
                                            </p:attrNameLst>
                                          </p:cBhvr>
                                          <p:tavLst>
                                            <p:tav tm="0">
                                              <p:val>
                                                <p:strVal val="#ppt_x"/>
                                              </p:val>
                                            </p:tav>
                                            <p:tav tm="100000">
                                              <p:val>
                                                <p:strVal val="#ppt_x"/>
                                              </p:val>
                                            </p:tav>
                                          </p:tavLst>
                                        </p:anim>
                                        <p:anim calcmode="lin" valueType="num">
                                          <p:cBhvr additive="base">
                                            <p:cTn id="16" dur="10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Free Vector | Cartoon fastfood with self kiosk background"/>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11221"/>
          <a:stretch/>
        </p:blipFill>
        <p:spPr bwMode="auto">
          <a:xfrm>
            <a:off x="0" y="0"/>
            <a:ext cx="12176919"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4F247567-C3DC-40E2-B61F-57BC80699FF1}"/>
              </a:ext>
            </a:extLst>
          </p:cNvPr>
          <p:cNvGrpSpPr/>
          <p:nvPr/>
        </p:nvGrpSpPr>
        <p:grpSpPr>
          <a:xfrm>
            <a:off x="3317014" y="381000"/>
            <a:ext cx="7259705" cy="1077190"/>
            <a:chOff x="2466147" y="457200"/>
            <a:chExt cx="7259705" cy="831264"/>
          </a:xfrm>
        </p:grpSpPr>
        <p:pic>
          <p:nvPicPr>
            <p:cNvPr id="6" name="Picture 5">
              <a:extLst>
                <a:ext uri="{FF2B5EF4-FFF2-40B4-BE49-F238E27FC236}">
                  <a16:creationId xmlns:a16="http://schemas.microsoft.com/office/drawing/2014/main" id="{77B9EB54-A0AA-4EA3-ADF3-32B2446659B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466147" y="457200"/>
              <a:ext cx="7259705" cy="831264"/>
            </a:xfrm>
            <a:prstGeom prst="rect">
              <a:avLst/>
            </a:prstGeom>
          </p:spPr>
        </p:pic>
        <p:sp>
          <p:nvSpPr>
            <p:cNvPr id="7" name="TextBox 6">
              <a:extLst>
                <a:ext uri="{FF2B5EF4-FFF2-40B4-BE49-F238E27FC236}">
                  <a16:creationId xmlns:a16="http://schemas.microsoft.com/office/drawing/2014/main" id="{628729C0-46C5-4E3F-A213-5CE953F5FC41}"/>
                </a:ext>
              </a:extLst>
            </p:cNvPr>
            <p:cNvSpPr txBox="1"/>
            <p:nvPr/>
          </p:nvSpPr>
          <p:spPr>
            <a:xfrm>
              <a:off x="3035878" y="527447"/>
              <a:ext cx="6120265" cy="570025"/>
            </a:xfrm>
            <a:prstGeom prst="rect">
              <a:avLst/>
            </a:prstGeom>
            <a:noFill/>
          </p:spPr>
          <p:txBody>
            <a:bodyPr wrap="none" lIns="0" tIns="0" rIns="0" bIns="0" rtlCol="0">
              <a:spAutoFit/>
            </a:bodyPr>
            <a:lstStyle/>
            <a:p>
              <a:pPr algn="ctr"/>
              <a:r>
                <a:rPr lang="en-US" sz="4800" dirty="0" err="1">
                  <a:solidFill>
                    <a:schemeClr val="bg1"/>
                  </a:solidFill>
                  <a:latin typeface="#9Slide07 SVNPosterizer KG Inli" panose="02000503000000020003" pitchFamily="2" charset="0"/>
                </a:rPr>
                <a:t>Mục</a:t>
              </a:r>
              <a:r>
                <a:rPr lang="en-US" sz="4800" dirty="0">
                  <a:solidFill>
                    <a:schemeClr val="bg1"/>
                  </a:solidFill>
                  <a:latin typeface="#9Slide07 SVNPosterizer KG Inli" panose="02000503000000020003" pitchFamily="2" charset="0"/>
                </a:rPr>
                <a:t> </a:t>
              </a:r>
              <a:r>
                <a:rPr lang="en-US" sz="4800" dirty="0" err="1">
                  <a:solidFill>
                    <a:schemeClr val="bg1"/>
                  </a:solidFill>
                  <a:latin typeface="#9Slide07 SVNPosterizer KG Inli" panose="02000503000000020003" pitchFamily="2" charset="0"/>
                </a:rPr>
                <a:t>tiêu</a:t>
              </a:r>
              <a:r>
                <a:rPr lang="en-US" sz="4800" dirty="0">
                  <a:solidFill>
                    <a:schemeClr val="bg1"/>
                  </a:solidFill>
                  <a:latin typeface="#9Slide07 SVNPosterizer KG Inli" panose="02000503000000020003" pitchFamily="2" charset="0"/>
                </a:rPr>
                <a:t> </a:t>
              </a:r>
              <a:r>
                <a:rPr lang="en-US" sz="4800" dirty="0" err="1">
                  <a:solidFill>
                    <a:schemeClr val="bg1"/>
                  </a:solidFill>
                  <a:latin typeface="#9Slide07 SVNPosterizer KG Inli" panose="02000503000000020003" pitchFamily="2" charset="0"/>
                </a:rPr>
                <a:t>bài</a:t>
              </a:r>
              <a:r>
                <a:rPr lang="en-US" sz="4800" dirty="0">
                  <a:solidFill>
                    <a:schemeClr val="bg1"/>
                  </a:solidFill>
                  <a:latin typeface="#9Slide07 SVNPosterizer KG Inli" panose="02000503000000020003" pitchFamily="2" charset="0"/>
                </a:rPr>
                <a:t> </a:t>
              </a:r>
              <a:r>
                <a:rPr lang="en-US" sz="4800" dirty="0" err="1">
                  <a:solidFill>
                    <a:schemeClr val="bg1"/>
                  </a:solidFill>
                  <a:latin typeface="#9Slide07 SVNPosterizer KG Inli" panose="02000503000000020003" pitchFamily="2" charset="0"/>
                </a:rPr>
                <a:t>học</a:t>
              </a:r>
              <a:r>
                <a:rPr lang="en-US" sz="4800" dirty="0">
                  <a:solidFill>
                    <a:schemeClr val="bg1"/>
                  </a:solidFill>
                  <a:latin typeface="#9Slide07 SVNPosterizer KG Inli" panose="02000503000000020003" pitchFamily="2" charset="0"/>
                </a:rPr>
                <a:t> </a:t>
              </a:r>
              <a:r>
                <a:rPr lang="en-US" sz="4800" dirty="0" err="1">
                  <a:solidFill>
                    <a:schemeClr val="bg1"/>
                  </a:solidFill>
                  <a:latin typeface="#9Slide07 SVNPosterizer KG Inli" panose="02000503000000020003" pitchFamily="2" charset="0"/>
                </a:rPr>
                <a:t>này</a:t>
              </a:r>
              <a:r>
                <a:rPr lang="en-US" sz="4800" dirty="0">
                  <a:solidFill>
                    <a:schemeClr val="bg1"/>
                  </a:solidFill>
                  <a:latin typeface="#9Slide07 SVNPosterizer KG Inli" panose="02000503000000020003" pitchFamily="2" charset="0"/>
                </a:rPr>
                <a:t>:</a:t>
              </a:r>
            </a:p>
          </p:txBody>
        </p:sp>
      </p:grpSp>
      <p:sp>
        <p:nvSpPr>
          <p:cNvPr id="8" name="Rectangle: Rounded Corners 8">
            <a:extLst>
              <a:ext uri="{FF2B5EF4-FFF2-40B4-BE49-F238E27FC236}">
                <a16:creationId xmlns:a16="http://schemas.microsoft.com/office/drawing/2014/main" id="{9B3C070F-1197-4E8D-B880-81AC26C36C6C}"/>
              </a:ext>
            </a:extLst>
          </p:cNvPr>
          <p:cNvSpPr/>
          <p:nvPr/>
        </p:nvSpPr>
        <p:spPr>
          <a:xfrm>
            <a:off x="990600" y="1593264"/>
            <a:ext cx="10287000" cy="4883736"/>
          </a:xfrm>
          <a:prstGeom prst="roundRect">
            <a:avLst/>
          </a:prstGeom>
          <a:solidFill>
            <a:schemeClr val="bg1">
              <a:alpha val="91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8296C19-8A2F-4E68-A266-5AB9ECAF8E22}"/>
              </a:ext>
            </a:extLst>
          </p:cNvPr>
          <p:cNvSpPr txBox="1"/>
          <p:nvPr/>
        </p:nvSpPr>
        <p:spPr>
          <a:xfrm>
            <a:off x="1813719" y="2358732"/>
            <a:ext cx="9061351" cy="553998"/>
          </a:xfrm>
          <a:prstGeom prst="rect">
            <a:avLst/>
          </a:prstGeom>
          <a:noFill/>
        </p:spPr>
        <p:txBody>
          <a:bodyPr wrap="square" lIns="0" tIns="0" rIns="0" bIns="0" rtlCol="0">
            <a:spAutoFit/>
          </a:bodyPr>
          <a:lstStyle/>
          <a:p>
            <a:pPr marL="571500" indent="-571500" algn="l">
              <a:buFont typeface="Wingdings" pitchFamily="2" charset="2"/>
              <a:buChar char="ü"/>
            </a:pPr>
            <a:r>
              <a:rPr lang="en-US" sz="3600" b="1" dirty="0" err="1">
                <a:solidFill>
                  <a:srgbClr val="ED5565"/>
                </a:solidFill>
                <a:latin typeface="#9Slide07 Itim" panose="00000500000000000000" pitchFamily="2" charset="-34"/>
                <a:cs typeface="#9Slide07 Itim" panose="00000500000000000000" pitchFamily="2" charset="-34"/>
              </a:rPr>
              <a:t>Nhớ</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được</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kĩ</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năng</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thực</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hành</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các</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phép</a:t>
            </a:r>
            <a:r>
              <a:rPr lang="en-US" sz="3600" b="1" dirty="0">
                <a:solidFill>
                  <a:srgbClr val="ED5565"/>
                </a:solidFill>
                <a:latin typeface="#9Slide07 Itim" panose="00000500000000000000" pitchFamily="2" charset="-34"/>
                <a:cs typeface="#9Slide07 Itim" panose="00000500000000000000" pitchFamily="2" charset="-34"/>
              </a:rPr>
              <a:t> chia.</a:t>
            </a:r>
          </a:p>
        </p:txBody>
      </p:sp>
      <p:sp>
        <p:nvSpPr>
          <p:cNvPr id="10" name="TextBox 9">
            <a:extLst>
              <a:ext uri="{FF2B5EF4-FFF2-40B4-BE49-F238E27FC236}">
                <a16:creationId xmlns:a16="http://schemas.microsoft.com/office/drawing/2014/main" id="{FD8AAFE7-0FB7-4975-9236-170079288455}"/>
              </a:ext>
            </a:extLst>
          </p:cNvPr>
          <p:cNvSpPr txBox="1"/>
          <p:nvPr/>
        </p:nvSpPr>
        <p:spPr>
          <a:xfrm>
            <a:off x="1813719" y="3378867"/>
            <a:ext cx="9296400" cy="1107996"/>
          </a:xfrm>
          <a:prstGeom prst="rect">
            <a:avLst/>
          </a:prstGeom>
          <a:noFill/>
        </p:spPr>
        <p:txBody>
          <a:bodyPr wrap="square" lIns="0" tIns="0" rIns="0" bIns="0" rtlCol="0">
            <a:spAutoFit/>
          </a:bodyPr>
          <a:lstStyle/>
          <a:p>
            <a:pPr marL="571500" indent="-571500" algn="just">
              <a:buFont typeface="Wingdings" pitchFamily="2" charset="2"/>
              <a:buChar char="ü"/>
            </a:pPr>
            <a:r>
              <a:rPr lang="en-US" sz="3600" b="1" dirty="0" err="1">
                <a:solidFill>
                  <a:srgbClr val="ED5565"/>
                </a:solidFill>
                <a:latin typeface="#9Slide07 Itim" panose="00000500000000000000" pitchFamily="2" charset="-34"/>
                <a:cs typeface="#9Slide07 Itim" panose="00000500000000000000" pitchFamily="2" charset="-34"/>
              </a:rPr>
              <a:t>Viết</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được</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kết</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quả</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phép</a:t>
            </a:r>
            <a:r>
              <a:rPr lang="en-US" sz="3600" b="1" dirty="0">
                <a:solidFill>
                  <a:srgbClr val="ED5565"/>
                </a:solidFill>
                <a:latin typeface="#9Slide07 Itim" panose="00000500000000000000" pitchFamily="2" charset="-34"/>
                <a:cs typeface="#9Slide07 Itim" panose="00000500000000000000" pitchFamily="2" charset="-34"/>
              </a:rPr>
              <a:t> chia </a:t>
            </a:r>
            <a:r>
              <a:rPr lang="en-US" sz="3600" b="1" dirty="0" err="1">
                <a:solidFill>
                  <a:srgbClr val="ED5565"/>
                </a:solidFill>
                <a:latin typeface="#9Slide07 Itim" panose="00000500000000000000" pitchFamily="2" charset="-34"/>
                <a:cs typeface="#9Slide07 Itim" panose="00000500000000000000" pitchFamily="2" charset="-34"/>
              </a:rPr>
              <a:t>dưới</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dạng</a:t>
            </a:r>
            <a:r>
              <a:rPr lang="en-US" sz="3600" b="1" dirty="0">
                <a:solidFill>
                  <a:srgbClr val="ED5565"/>
                </a:solidFill>
                <a:latin typeface="#9Slide07 Itim" panose="00000500000000000000" pitchFamily="2" charset="-34"/>
                <a:cs typeface="#9Slide07 Itim" panose="00000500000000000000" pitchFamily="2" charset="-34"/>
              </a:rPr>
              <a:t> </a:t>
            </a:r>
          </a:p>
          <a:p>
            <a:pPr algn="just"/>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phân</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số</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và</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số</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thập</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phân</a:t>
            </a:r>
            <a:r>
              <a:rPr lang="en-US" sz="3600" b="1" dirty="0">
                <a:solidFill>
                  <a:srgbClr val="ED5565"/>
                </a:solidFill>
                <a:latin typeface="#9Slide07 Itim" panose="00000500000000000000" pitchFamily="2" charset="-34"/>
                <a:cs typeface="#9Slide07 Itim" panose="00000500000000000000" pitchFamily="2" charset="-34"/>
              </a:rPr>
              <a:t>.</a:t>
            </a:r>
          </a:p>
        </p:txBody>
      </p:sp>
      <p:sp>
        <p:nvSpPr>
          <p:cNvPr id="11" name="TextBox 10">
            <a:extLst>
              <a:ext uri="{FF2B5EF4-FFF2-40B4-BE49-F238E27FC236}">
                <a16:creationId xmlns:a16="http://schemas.microsoft.com/office/drawing/2014/main" id="{FD8AAFE7-0FB7-4975-9236-170079288455}"/>
              </a:ext>
            </a:extLst>
          </p:cNvPr>
          <p:cNvSpPr txBox="1"/>
          <p:nvPr/>
        </p:nvSpPr>
        <p:spPr>
          <a:xfrm>
            <a:off x="1813719" y="4953000"/>
            <a:ext cx="9463881" cy="1107996"/>
          </a:xfrm>
          <a:prstGeom prst="rect">
            <a:avLst/>
          </a:prstGeom>
          <a:noFill/>
        </p:spPr>
        <p:txBody>
          <a:bodyPr wrap="square" lIns="0" tIns="0" rIns="0" bIns="0" rtlCol="0">
            <a:spAutoFit/>
          </a:bodyPr>
          <a:lstStyle/>
          <a:p>
            <a:pPr marL="571500" indent="-571500">
              <a:buFont typeface="Wingdings" pitchFamily="2" charset="2"/>
              <a:buChar char="ü"/>
            </a:pPr>
            <a:r>
              <a:rPr lang="en-US" sz="3600" b="1" dirty="0" err="1">
                <a:solidFill>
                  <a:srgbClr val="ED5565"/>
                </a:solidFill>
                <a:latin typeface="#9Slide07 Itim" panose="00000500000000000000" pitchFamily="2" charset="-34"/>
                <a:cs typeface="#9Slide07 Itim" panose="00000500000000000000" pitchFamily="2" charset="-34"/>
              </a:rPr>
              <a:t>Thực</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hiện</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được</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bài</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toán</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tìm</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tỷ</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số</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phần</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trăm</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của</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hai</a:t>
            </a:r>
            <a:r>
              <a:rPr lang="en-US" sz="3600" b="1" dirty="0">
                <a:solidFill>
                  <a:srgbClr val="ED5565"/>
                </a:solidFill>
                <a:latin typeface="#9Slide07 Itim" panose="00000500000000000000" pitchFamily="2" charset="-34"/>
                <a:cs typeface="#9Slide07 Itim" panose="00000500000000000000" pitchFamily="2" charset="-34"/>
              </a:rPr>
              <a:t> </a:t>
            </a:r>
            <a:r>
              <a:rPr lang="en-US" sz="3600" b="1" dirty="0" err="1">
                <a:solidFill>
                  <a:srgbClr val="ED5565"/>
                </a:solidFill>
                <a:latin typeface="#9Slide07 Itim" panose="00000500000000000000" pitchFamily="2" charset="-34"/>
                <a:cs typeface="#9Slide07 Itim" panose="00000500000000000000" pitchFamily="2" charset="-34"/>
              </a:rPr>
              <a:t>số</a:t>
            </a:r>
            <a:r>
              <a:rPr lang="en-US" sz="3600" b="1" dirty="0">
                <a:solidFill>
                  <a:srgbClr val="ED5565"/>
                </a:solidFill>
                <a:latin typeface="#9Slide07 Itim" panose="00000500000000000000" pitchFamily="2" charset="-34"/>
                <a:cs typeface="#9Slide07 Itim" panose="00000500000000000000" pitchFamily="2" charset="-34"/>
              </a:rPr>
              <a:t>.</a:t>
            </a:r>
          </a:p>
        </p:txBody>
      </p:sp>
      <p:pic>
        <p:nvPicPr>
          <p:cNvPr id="13" name="Picture 2" descr="Premium Vector | Cute chef smiling and winking | Cute bakery, Cartoon logo,  Cartoon chef"/>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3800" b="70800" l="9585" r="89617">
                        <a14:backgroundMark x1="74121" y1="59000" x2="74121" y2="59000"/>
                      </a14:backgroundRemoval>
                    </a14:imgEffect>
                  </a14:imgLayer>
                </a14:imgProps>
              </a:ext>
              <a:ext uri="{28A0092B-C50C-407E-A947-70E740481C1C}">
                <a14:useLocalDpi xmlns:a14="http://schemas.microsoft.com/office/drawing/2010/main" val="0"/>
              </a:ext>
            </a:extLst>
          </a:blip>
          <a:srcRect l="14103" r="21232" b="30461"/>
          <a:stretch/>
        </p:blipFill>
        <p:spPr bwMode="auto">
          <a:xfrm rot="21435013">
            <a:off x="1325283" y="1373"/>
            <a:ext cx="1898219" cy="1630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870876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14:presetBounceEnd="68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8000">
                                          <p:cBhvr additive="base">
                                            <p:cTn id="7" dur="500" fill="hold"/>
                                            <p:tgtEl>
                                              <p:spTgt spid="5"/>
                                            </p:tgtEl>
                                            <p:attrNameLst>
                                              <p:attrName>ppt_x</p:attrName>
                                            </p:attrNameLst>
                                          </p:cBhvr>
                                          <p:tavLst>
                                            <p:tav tm="0">
                                              <p:val>
                                                <p:strVal val="#ppt_x"/>
                                              </p:val>
                                            </p:tav>
                                            <p:tav tm="100000">
                                              <p:val>
                                                <p:strVal val="#ppt_x"/>
                                              </p:val>
                                            </p:tav>
                                          </p:tavLst>
                                        </p:anim>
                                        <p:anim calcmode="lin" valueType="num" p14:bounceEnd="68000">
                                          <p:cBhvr additive="base">
                                            <p:cTn id="8" dur="500" fill="hold"/>
                                            <p:tgtEl>
                                              <p:spTgt spid="5"/>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subTnLst>
                                        <p:audio>
                                          <p:cMediaNode>
                                            <p:cTn display="0" masterRel="sameClick">
                                              <p:stCondLst>
                                                <p:cond evt="begin" delay="0">
                                                  <p:tn val="13"/>
                                                </p:cond>
                                              </p:stCondLst>
                                              <p:endCondLst>
                                                <p:cond evt="onStopAudio" delay="0">
                                                  <p:tgtEl>
                                                    <p:sldTgt/>
                                                  </p:tgtEl>
                                                </p:cond>
                                              </p:endCondLst>
                                            </p:cTn>
                                            <p:tgtEl>
                                              <p:sndTgt r:embed="rId3" name="click.wav"/>
                                            </p:tgtEl>
                                          </p:cMediaNode>
                                        </p:audio>
                                      </p:subTnLst>
                                    </p:cTn>
                                  </p:par>
                                </p:childTnLst>
                              </p:cTn>
                            </p:par>
                            <p:par>
                              <p:cTn id="16" fill="hold">
                                <p:stCondLst>
                                  <p:cond delay="500"/>
                                </p:stCondLst>
                                <p:childTnLst>
                                  <p:par>
                                    <p:cTn id="17" presetID="14" presetClass="entr" presetSubtype="10" fill="hold" grpId="0" nodeType="afterEffect">
                                      <p:stCondLst>
                                        <p:cond delay="500"/>
                                      </p:stCondLst>
                                      <p:childTnLst>
                                        <p:set>
                                          <p:cBhvr>
                                            <p:cTn id="18" dur="1" fill="hold">
                                              <p:stCondLst>
                                                <p:cond delay="0"/>
                                              </p:stCondLst>
                                            </p:cTn>
                                            <p:tgtEl>
                                              <p:spTgt spid="10"/>
                                            </p:tgtEl>
                                            <p:attrNameLst>
                                              <p:attrName>style.visibility</p:attrName>
                                            </p:attrNameLst>
                                          </p:cBhvr>
                                          <p:to>
                                            <p:strVal val="visible"/>
                                          </p:to>
                                        </p:set>
                                        <p:animEffect transition="in" filter="randombar(horizontal)">
                                          <p:cBhvr>
                                            <p:cTn id="19" dur="500"/>
                                            <p:tgtEl>
                                              <p:spTgt spid="10"/>
                                            </p:tgtEl>
                                          </p:cBhvr>
                                        </p:animEffect>
                                      </p:childTnLst>
                                      <p:subTnLst>
                                        <p:audio>
                                          <p:cMediaNode>
                                            <p:cTn display="0" masterRel="sameClick">
                                              <p:stCondLst>
                                                <p:cond evt="begin" delay="0">
                                                  <p:tn val="17"/>
                                                </p:cond>
                                              </p:stCondLst>
                                              <p:endCondLst>
                                                <p:cond evt="onStopAudio" delay="0">
                                                  <p:tgtEl>
                                                    <p:sldTgt/>
                                                  </p:tgtEl>
                                                </p:cond>
                                              </p:endCondLst>
                                            </p:cTn>
                                            <p:tgtEl>
                                              <p:sndTgt r:embed="rId3" name="click.wav"/>
                                            </p:tgtEl>
                                          </p:cMediaNode>
                                        </p:audio>
                                      </p:subTnLst>
                                    </p:cTn>
                                  </p:par>
                                </p:childTnLst>
                              </p:cTn>
                            </p:par>
                            <p:par>
                              <p:cTn id="20" fill="hold">
                                <p:stCondLst>
                                  <p:cond delay="1500"/>
                                </p:stCondLst>
                                <p:childTnLst>
                                  <p:par>
                                    <p:cTn id="21" presetID="14" presetClass="entr" presetSubtype="10" fill="hold" grpId="0" nodeType="afterEffect">
                                      <p:stCondLst>
                                        <p:cond delay="500"/>
                                      </p:stCondLst>
                                      <p:childTnLst>
                                        <p:set>
                                          <p:cBhvr>
                                            <p:cTn id="22" dur="1" fill="hold">
                                              <p:stCondLst>
                                                <p:cond delay="0"/>
                                              </p:stCondLst>
                                            </p:cTn>
                                            <p:tgtEl>
                                              <p:spTgt spid="11"/>
                                            </p:tgtEl>
                                            <p:attrNameLst>
                                              <p:attrName>style.visibility</p:attrName>
                                            </p:attrNameLst>
                                          </p:cBhvr>
                                          <p:to>
                                            <p:strVal val="visible"/>
                                          </p:to>
                                        </p:set>
                                        <p:animEffect transition="in" filter="randombar(horizontal)">
                                          <p:cBhvr>
                                            <p:cTn id="23" dur="500"/>
                                            <p:tgtEl>
                                              <p:spTgt spid="11"/>
                                            </p:tgtEl>
                                          </p:cBhvr>
                                        </p:animEffect>
                                      </p:childTnLst>
                                      <p:subTnLst>
                                        <p:audio>
                                          <p:cMediaNode>
                                            <p:cTn display="0" masterRel="sameClick">
                                              <p:stCondLst>
                                                <p:cond evt="begin" delay="0">
                                                  <p:tn val="21"/>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9" name="chimes.wav"/>
                                            </p:tgtEl>
                                          </p:cMediaNode>
                                        </p:audio>
                                      </p:sub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subTnLst>
                                        <p:audio>
                                          <p:cMediaNode>
                                            <p:cTn display="0" masterRel="sameClick">
                                              <p:stCondLst>
                                                <p:cond evt="begin" delay="0">
                                                  <p:tn val="13"/>
                                                </p:cond>
                                              </p:stCondLst>
                                              <p:endCondLst>
                                                <p:cond evt="onStopAudio" delay="0">
                                                  <p:tgtEl>
                                                    <p:sldTgt/>
                                                  </p:tgtEl>
                                                </p:cond>
                                              </p:endCondLst>
                                            </p:cTn>
                                            <p:tgtEl>
                                              <p:sndTgt r:embed="rId10" name="click.wav"/>
                                            </p:tgtEl>
                                          </p:cMediaNode>
                                        </p:audio>
                                      </p:subTnLst>
                                    </p:cTn>
                                  </p:par>
                                </p:childTnLst>
                              </p:cTn>
                            </p:par>
                            <p:par>
                              <p:cTn id="16" fill="hold">
                                <p:stCondLst>
                                  <p:cond delay="500"/>
                                </p:stCondLst>
                                <p:childTnLst>
                                  <p:par>
                                    <p:cTn id="17" presetID="14" presetClass="entr" presetSubtype="10" fill="hold" grpId="0" nodeType="afterEffect">
                                      <p:stCondLst>
                                        <p:cond delay="500"/>
                                      </p:stCondLst>
                                      <p:childTnLst>
                                        <p:set>
                                          <p:cBhvr>
                                            <p:cTn id="18" dur="1" fill="hold">
                                              <p:stCondLst>
                                                <p:cond delay="0"/>
                                              </p:stCondLst>
                                            </p:cTn>
                                            <p:tgtEl>
                                              <p:spTgt spid="10"/>
                                            </p:tgtEl>
                                            <p:attrNameLst>
                                              <p:attrName>style.visibility</p:attrName>
                                            </p:attrNameLst>
                                          </p:cBhvr>
                                          <p:to>
                                            <p:strVal val="visible"/>
                                          </p:to>
                                        </p:set>
                                        <p:animEffect transition="in" filter="randombar(horizontal)">
                                          <p:cBhvr>
                                            <p:cTn id="19" dur="500"/>
                                            <p:tgtEl>
                                              <p:spTgt spid="10"/>
                                            </p:tgtEl>
                                          </p:cBhvr>
                                        </p:animEffect>
                                      </p:childTnLst>
                                      <p:subTnLst>
                                        <p:audio>
                                          <p:cMediaNode>
                                            <p:cTn display="0" masterRel="sameClick">
                                              <p:stCondLst>
                                                <p:cond evt="begin" delay="0">
                                                  <p:tn val="17"/>
                                                </p:cond>
                                              </p:stCondLst>
                                              <p:endCondLst>
                                                <p:cond evt="onStopAudio" delay="0">
                                                  <p:tgtEl>
                                                    <p:sldTgt/>
                                                  </p:tgtEl>
                                                </p:cond>
                                              </p:endCondLst>
                                            </p:cTn>
                                            <p:tgtEl>
                                              <p:sndTgt r:embed="rId10" name="click.wav"/>
                                            </p:tgtEl>
                                          </p:cMediaNode>
                                        </p:audio>
                                      </p:subTnLst>
                                    </p:cTn>
                                  </p:par>
                                </p:childTnLst>
                              </p:cTn>
                            </p:par>
                            <p:par>
                              <p:cTn id="20" fill="hold">
                                <p:stCondLst>
                                  <p:cond delay="1500"/>
                                </p:stCondLst>
                                <p:childTnLst>
                                  <p:par>
                                    <p:cTn id="21" presetID="14" presetClass="entr" presetSubtype="10" fill="hold" grpId="0" nodeType="afterEffect">
                                      <p:stCondLst>
                                        <p:cond delay="500"/>
                                      </p:stCondLst>
                                      <p:childTnLst>
                                        <p:set>
                                          <p:cBhvr>
                                            <p:cTn id="22" dur="1" fill="hold">
                                              <p:stCondLst>
                                                <p:cond delay="0"/>
                                              </p:stCondLst>
                                            </p:cTn>
                                            <p:tgtEl>
                                              <p:spTgt spid="11"/>
                                            </p:tgtEl>
                                            <p:attrNameLst>
                                              <p:attrName>style.visibility</p:attrName>
                                            </p:attrNameLst>
                                          </p:cBhvr>
                                          <p:to>
                                            <p:strVal val="visible"/>
                                          </p:to>
                                        </p:set>
                                        <p:animEffect transition="in" filter="randombar(horizontal)">
                                          <p:cBhvr>
                                            <p:cTn id="23" dur="500"/>
                                            <p:tgtEl>
                                              <p:spTgt spid="11"/>
                                            </p:tgtEl>
                                          </p:cBhvr>
                                        </p:animEffect>
                                      </p:childTnLst>
                                      <p:subTnLst>
                                        <p:audio>
                                          <p:cMediaNode>
                                            <p:cTn display="0" masterRel="sameClick">
                                              <p:stCondLst>
                                                <p:cond evt="begin" delay="0">
                                                  <p:tn val="21"/>
                                                </p:cond>
                                              </p:stCondLst>
                                              <p:endCondLst>
                                                <p:cond evt="onStopAudio" delay="0">
                                                  <p:tgtEl>
                                                    <p:sldTgt/>
                                                  </p:tgtEl>
                                                </p:cond>
                                              </p:endCondLst>
                                            </p:cTn>
                                            <p:tgtEl>
                                              <p:sndTgt r:embed="rId10"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Free Vector | Cartoon fastfood with self kiosk background"/>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11221"/>
          <a:stretch/>
        </p:blipFill>
        <p:spPr bwMode="auto">
          <a:xfrm>
            <a:off x="0" y="0"/>
            <a:ext cx="12176919" cy="68580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8" name="TextBox 7"/>
              <p:cNvSpPr txBox="1"/>
              <p:nvPr/>
            </p:nvSpPr>
            <p:spPr>
              <a:xfrm>
                <a:off x="1280319" y="1848668"/>
                <a:ext cx="2743200" cy="1251336"/>
              </a:xfrm>
              <a:prstGeom prst="roundRect">
                <a:avLst/>
              </a:prstGeom>
              <a:ln w="38100"/>
            </p:spPr>
            <p:style>
              <a:lnRef idx="2">
                <a:schemeClr val="accent3"/>
              </a:lnRef>
              <a:fillRef idx="1">
                <a:schemeClr val="lt1"/>
              </a:fillRef>
              <a:effectRef idx="0">
                <a:schemeClr val="accent3"/>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3600" i="1" smtClean="0">
                              <a:latin typeface="Cambria Math" panose="02040503050406030204" pitchFamily="18" charset="0"/>
                            </a:rPr>
                          </m:ctrlPr>
                        </m:fPr>
                        <m:num>
                          <m:r>
                            <a:rPr lang="en-US" sz="3600" b="0" i="1" smtClean="0">
                              <a:latin typeface="Cambria Math"/>
                            </a:rPr>
                            <m:t>12</m:t>
                          </m:r>
                        </m:num>
                        <m:den>
                          <m:r>
                            <a:rPr lang="en-US" sz="3600" b="0" i="1" smtClean="0">
                              <a:latin typeface="Cambria Math"/>
                            </a:rPr>
                            <m:t>17</m:t>
                          </m:r>
                        </m:den>
                      </m:f>
                      <m:r>
                        <a:rPr lang="en-US" sz="3600" b="0" i="1" smtClean="0">
                          <a:latin typeface="Cambria Math"/>
                        </a:rPr>
                        <m:t>:6</m:t>
                      </m:r>
                    </m:oMath>
                  </m:oMathPara>
                </a14:m>
                <a:endParaRPr lang="en-US" sz="3600" dirty="0">
                  <a:latin typeface="#9Slide03 FS Neusa Regular" pitchFamily="2"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1280319" y="1848668"/>
                <a:ext cx="2743200" cy="1251336"/>
              </a:xfrm>
              <a:prstGeom prst="roundRect">
                <a:avLst/>
              </a:prstGeom>
              <a:blipFill rotWithShape="1">
                <a:blip r:embed="rId4"/>
                <a:stretch>
                  <a:fillRect/>
                </a:stretch>
              </a:blipFill>
              <a:ln w="38100"/>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4721723" y="1848668"/>
                <a:ext cx="2728862" cy="1249633"/>
              </a:xfrm>
              <a:prstGeom prst="roundRect">
                <a:avLst/>
              </a:prstGeom>
              <a:ln w="38100"/>
            </p:spPr>
            <p:style>
              <a:lnRef idx="2">
                <a:schemeClr val="accent3"/>
              </a:lnRef>
              <a:fillRef idx="1">
                <a:schemeClr val="lt1"/>
              </a:fillRef>
              <a:effectRef idx="0">
                <a:schemeClr val="accent3"/>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US" sz="3600" b="0" i="1" smtClean="0">
                          <a:latin typeface="Cambria Math"/>
                        </a:rPr>
                        <m:t>16 :</m:t>
                      </m:r>
                      <m:f>
                        <m:fPr>
                          <m:ctrlPr>
                            <a:rPr lang="en-US" sz="3600" i="1" smtClean="0">
                              <a:latin typeface="Cambria Math" panose="02040503050406030204" pitchFamily="18" charset="0"/>
                            </a:rPr>
                          </m:ctrlPr>
                        </m:fPr>
                        <m:num>
                          <m:r>
                            <a:rPr lang="en-US" sz="3600" b="0" i="1" smtClean="0">
                              <a:latin typeface="Cambria Math"/>
                            </a:rPr>
                            <m:t>8</m:t>
                          </m:r>
                        </m:num>
                        <m:den>
                          <m:r>
                            <a:rPr lang="en-US" sz="3600" b="0" i="1" smtClean="0">
                              <a:latin typeface="Cambria Math"/>
                            </a:rPr>
                            <m:t>11</m:t>
                          </m:r>
                        </m:den>
                      </m:f>
                    </m:oMath>
                  </m:oMathPara>
                </a14:m>
                <a:endParaRPr lang="en-US" sz="3600" dirty="0">
                  <a:latin typeface="#9Slide03 FS Neusa Regular" pitchFamily="2" charset="0"/>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4721723" y="1848668"/>
                <a:ext cx="2728862" cy="1249633"/>
              </a:xfrm>
              <a:prstGeom prst="roundRect">
                <a:avLst/>
              </a:prstGeom>
              <a:blipFill rotWithShape="1">
                <a:blip r:embed="rId5"/>
                <a:stretch>
                  <a:fillRect/>
                </a:stretch>
              </a:blipFill>
              <a:ln w="38100"/>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8180192" y="1848668"/>
                <a:ext cx="2743200" cy="1253606"/>
              </a:xfrm>
              <a:prstGeom prst="roundRect">
                <a:avLst/>
              </a:prstGeom>
              <a:ln w="38100"/>
            </p:spPr>
            <p:style>
              <a:lnRef idx="2">
                <a:schemeClr val="accent3"/>
              </a:lnRef>
              <a:fillRef idx="1">
                <a:schemeClr val="lt1"/>
              </a:fillRef>
              <a:effectRef idx="0">
                <a:schemeClr val="accent3"/>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r>
                        <a:rPr lang="en-US" sz="3600" b="0" i="1" smtClean="0">
                          <a:latin typeface="Cambria Math"/>
                        </a:rPr>
                        <m:t>9:</m:t>
                      </m:r>
                      <m:f>
                        <m:fPr>
                          <m:ctrlPr>
                            <a:rPr lang="en-US" sz="3600" i="1" smtClean="0">
                              <a:latin typeface="Cambria Math" panose="02040503050406030204" pitchFamily="18" charset="0"/>
                            </a:rPr>
                          </m:ctrlPr>
                        </m:fPr>
                        <m:num>
                          <m:r>
                            <a:rPr lang="en-US" sz="3600" b="0" i="1" smtClean="0">
                              <a:latin typeface="Cambria Math"/>
                            </a:rPr>
                            <m:t>3</m:t>
                          </m:r>
                        </m:num>
                        <m:den>
                          <m:r>
                            <a:rPr lang="en-US" sz="3600" b="0" i="1" smtClean="0">
                              <a:latin typeface="Cambria Math"/>
                            </a:rPr>
                            <m:t>5</m:t>
                          </m:r>
                        </m:den>
                      </m:f>
                      <m:r>
                        <a:rPr lang="en-US" sz="3600" i="1" smtClean="0">
                          <a:latin typeface="Cambria Math"/>
                          <a:ea typeface="Cambria Math"/>
                        </a:rPr>
                        <m:t>×</m:t>
                      </m:r>
                      <m:f>
                        <m:fPr>
                          <m:ctrlPr>
                            <a:rPr lang="en-US" sz="3600" i="1" smtClean="0">
                              <a:latin typeface="Cambria Math" panose="02040503050406030204" pitchFamily="18" charset="0"/>
                              <a:ea typeface="Cambria Math"/>
                            </a:rPr>
                          </m:ctrlPr>
                        </m:fPr>
                        <m:num>
                          <m:r>
                            <a:rPr lang="en-US" sz="3600" b="0" i="1" smtClean="0">
                              <a:latin typeface="Cambria Math"/>
                              <a:ea typeface="Cambria Math"/>
                            </a:rPr>
                            <m:t>4</m:t>
                          </m:r>
                        </m:num>
                        <m:den>
                          <m:r>
                            <a:rPr lang="en-US" sz="3600" b="0" i="1" smtClean="0">
                              <a:latin typeface="Cambria Math"/>
                              <a:ea typeface="Cambria Math"/>
                            </a:rPr>
                            <m:t>15</m:t>
                          </m:r>
                        </m:den>
                      </m:f>
                    </m:oMath>
                  </m:oMathPara>
                </a14:m>
                <a:endParaRPr lang="en-US" sz="3600" dirty="0">
                  <a:latin typeface="#9Slide03 FS Neusa Regular" pitchFamily="2" charset="0"/>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8180192" y="1848668"/>
                <a:ext cx="2743200" cy="1253606"/>
              </a:xfrm>
              <a:prstGeom prst="roundRect">
                <a:avLst/>
              </a:prstGeom>
              <a:blipFill rotWithShape="1">
                <a:blip r:embed="rId6"/>
                <a:stretch>
                  <a:fillRect/>
                </a:stretch>
              </a:blipFill>
              <a:ln w="38100"/>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1356519" y="3821358"/>
                <a:ext cx="2743200" cy="715089"/>
              </a:xfrm>
              <a:prstGeom prst="roundRect">
                <a:avLst/>
              </a:prstGeom>
              <a:ln w="38100"/>
            </p:spPr>
            <p:style>
              <a:lnRef idx="2">
                <a:schemeClr val="accent2"/>
              </a:lnRef>
              <a:fillRef idx="1">
                <a:schemeClr val="lt1"/>
              </a:fillRef>
              <a:effectRef idx="0">
                <a:schemeClr val="accent2"/>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r>
                        <a:rPr lang="en-US" sz="3600" b="0" i="0" smtClean="0">
                          <a:latin typeface="Cambria Math"/>
                        </a:rPr>
                        <m:t>72:45</m:t>
                      </m:r>
                    </m:oMath>
                  </m:oMathPara>
                </a14:m>
                <a:endParaRPr lang="en-US" sz="3600" dirty="0">
                  <a:latin typeface="#9Slide03 FS Neusa Regular" pitchFamily="2" charset="0"/>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1356519" y="3821358"/>
                <a:ext cx="2743200" cy="715089"/>
              </a:xfrm>
              <a:prstGeom prst="roundRect">
                <a:avLst/>
              </a:prstGeom>
              <a:blipFill rotWithShape="1">
                <a:blip r:embed="rId7"/>
                <a:stretch>
                  <a:fillRect/>
                </a:stretch>
              </a:blipFill>
              <a:ln w="38100"/>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4707385" y="3820506"/>
                <a:ext cx="2743200" cy="715089"/>
              </a:xfrm>
              <a:prstGeom prst="roundRect">
                <a:avLst/>
              </a:prstGeom>
              <a:ln w="38100"/>
            </p:spPr>
            <p:style>
              <a:lnRef idx="2">
                <a:schemeClr val="accent2"/>
              </a:lnRef>
              <a:fillRef idx="1">
                <a:schemeClr val="lt1"/>
              </a:fillRef>
              <a:effectRef idx="0">
                <a:schemeClr val="accent2"/>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US" sz="3600" b="0" i="0" smtClean="0">
                          <a:latin typeface="Cambria Math"/>
                        </a:rPr>
                        <m:t>281,6 :8</m:t>
                      </m:r>
                    </m:oMath>
                  </m:oMathPara>
                </a14:m>
                <a:endParaRPr lang="en-US" sz="3600" dirty="0">
                  <a:latin typeface="#9Slide03 FS Neusa Regular" pitchFamily="2" charset="0"/>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4707385" y="3820506"/>
                <a:ext cx="2743200" cy="715089"/>
              </a:xfrm>
              <a:prstGeom prst="roundRect">
                <a:avLst/>
              </a:prstGeom>
              <a:blipFill rotWithShape="1">
                <a:blip r:embed="rId8"/>
                <a:stretch>
                  <a:fillRect/>
                </a:stretch>
              </a:blipFill>
              <a:ln w="38100"/>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8138319" y="3822493"/>
                <a:ext cx="2743200" cy="715089"/>
              </a:xfrm>
              <a:prstGeom prst="roundRect">
                <a:avLst/>
              </a:prstGeom>
              <a:ln w="38100"/>
            </p:spPr>
            <p:style>
              <a:lnRef idx="2">
                <a:schemeClr val="accent2"/>
              </a:lnRef>
              <a:fillRef idx="1">
                <a:schemeClr val="lt1"/>
              </a:fillRef>
              <a:effectRef idx="0">
                <a:schemeClr val="accent2"/>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r>
                        <a:rPr lang="en-US" sz="3600" b="0" i="0" smtClean="0">
                          <a:latin typeface="Cambria Math"/>
                        </a:rPr>
                        <m:t>300,72:53,7</m:t>
                      </m:r>
                    </m:oMath>
                  </m:oMathPara>
                </a14:m>
                <a:endParaRPr lang="en-US" sz="3600" dirty="0">
                  <a:latin typeface="#9Slide03 FS Neusa Regular" pitchFamily="2" charset="0"/>
                </a:endParaRPr>
              </a:p>
            </p:txBody>
          </p:sp>
        </mc:Choice>
        <mc:Fallback xmlns="">
          <p:sp>
            <p:nvSpPr>
              <p:cNvPr id="13" name="TextBox 12"/>
              <p:cNvSpPr txBox="1">
                <a:spLocks noRot="1" noChangeAspect="1" noMove="1" noResize="1" noEditPoints="1" noAdjustHandles="1" noChangeArrowheads="1" noChangeShapeType="1" noTextEdit="1"/>
              </p:cNvSpPr>
              <p:nvPr/>
            </p:nvSpPr>
            <p:spPr>
              <a:xfrm>
                <a:off x="8138319" y="3822493"/>
                <a:ext cx="2743200" cy="715089"/>
              </a:xfrm>
              <a:prstGeom prst="roundRect">
                <a:avLst/>
              </a:prstGeom>
              <a:blipFill rotWithShape="1">
                <a:blip r:embed="rId9"/>
                <a:stretch>
                  <a:fillRect/>
                </a:stretch>
              </a:blipFill>
              <a:ln w="38100"/>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1356519" y="5257800"/>
                <a:ext cx="2743200" cy="715089"/>
              </a:xfrm>
              <a:prstGeom prst="roundRect">
                <a:avLst/>
              </a:prstGeom>
              <a:ln w="38100"/>
            </p:spPr>
            <p:style>
              <a:lnRef idx="2">
                <a:schemeClr val="accent2"/>
              </a:lnRef>
              <a:fillRef idx="1">
                <a:schemeClr val="lt1"/>
              </a:fillRef>
              <a:effectRef idx="0">
                <a:schemeClr val="accent2"/>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r>
                        <a:rPr lang="en-US" sz="3600" b="0" i="0" smtClean="0">
                          <a:latin typeface="Cambria Math"/>
                        </a:rPr>
                        <m:t>15:50</m:t>
                      </m:r>
                    </m:oMath>
                  </m:oMathPara>
                </a14:m>
                <a:endParaRPr lang="en-US" sz="3600" dirty="0">
                  <a:latin typeface="#9Slide03 FS Neusa Regular" pitchFamily="2" charset="0"/>
                </a:endParaRPr>
              </a:p>
            </p:txBody>
          </p:sp>
        </mc:Choice>
        <mc:Fallback xmlns="">
          <p:sp>
            <p:nvSpPr>
              <p:cNvPr id="14" name="TextBox 13"/>
              <p:cNvSpPr txBox="1">
                <a:spLocks noRot="1" noChangeAspect="1" noMove="1" noResize="1" noEditPoints="1" noAdjustHandles="1" noChangeArrowheads="1" noChangeShapeType="1" noTextEdit="1"/>
              </p:cNvSpPr>
              <p:nvPr/>
            </p:nvSpPr>
            <p:spPr>
              <a:xfrm>
                <a:off x="1356519" y="5257800"/>
                <a:ext cx="2743200" cy="715089"/>
              </a:xfrm>
              <a:prstGeom prst="roundRect">
                <a:avLst/>
              </a:prstGeom>
              <a:blipFill rotWithShape="1">
                <a:blip r:embed="rId10"/>
                <a:stretch>
                  <a:fillRect/>
                </a:stretch>
              </a:blipFill>
              <a:ln w="38100"/>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4709319" y="5257800"/>
                <a:ext cx="2743200" cy="715089"/>
              </a:xfrm>
              <a:prstGeom prst="roundRect">
                <a:avLst/>
              </a:prstGeom>
              <a:ln w="38100"/>
            </p:spPr>
            <p:style>
              <a:lnRef idx="2">
                <a:schemeClr val="accent2"/>
              </a:lnRef>
              <a:fillRef idx="1">
                <a:schemeClr val="lt1"/>
              </a:fillRef>
              <a:effectRef idx="0">
                <a:schemeClr val="accent2"/>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r>
                        <a:rPr lang="en-US" sz="3600" smtClean="0">
                          <a:latin typeface="Cambria Math"/>
                        </a:rPr>
                        <m:t>9</m:t>
                      </m:r>
                      <m:r>
                        <a:rPr lang="en-US" sz="3600" b="0" i="0" smtClean="0">
                          <a:latin typeface="Cambria Math"/>
                        </a:rPr>
                        <m:t>12,8:28</m:t>
                      </m:r>
                    </m:oMath>
                  </m:oMathPara>
                </a14:m>
                <a:endParaRPr lang="en-US" sz="3600" dirty="0">
                  <a:latin typeface="#9Slide03 FS Neusa Regular" pitchFamily="2"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4709319" y="5257800"/>
                <a:ext cx="2743200" cy="715089"/>
              </a:xfrm>
              <a:prstGeom prst="roundRect">
                <a:avLst/>
              </a:prstGeom>
              <a:blipFill rotWithShape="1">
                <a:blip r:embed="rId11"/>
                <a:stretch>
                  <a:fillRect/>
                </a:stretch>
              </a:blipFill>
              <a:ln w="38100"/>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8138319" y="5257800"/>
                <a:ext cx="2743200" cy="715089"/>
              </a:xfrm>
              <a:prstGeom prst="roundRect">
                <a:avLst/>
              </a:prstGeom>
              <a:ln w="38100"/>
            </p:spPr>
            <p:style>
              <a:lnRef idx="2">
                <a:schemeClr val="accent2"/>
              </a:lnRef>
              <a:fillRef idx="1">
                <a:schemeClr val="lt1"/>
              </a:fillRef>
              <a:effectRef idx="0">
                <a:schemeClr val="accent2"/>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r>
                        <a:rPr lang="en-US" sz="3600" b="0" i="0" smtClean="0">
                          <a:latin typeface="Cambria Math"/>
                        </a:rPr>
                        <m:t>0,162:0,36</m:t>
                      </m:r>
                    </m:oMath>
                  </m:oMathPara>
                </a14:m>
                <a:endParaRPr lang="en-US" sz="3600" dirty="0">
                  <a:latin typeface="#9Slide03 FS Neusa Regular" pitchFamily="2" charset="0"/>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8138319" y="5257800"/>
                <a:ext cx="2743200" cy="715089"/>
              </a:xfrm>
              <a:prstGeom prst="roundRect">
                <a:avLst/>
              </a:prstGeom>
              <a:blipFill rotWithShape="1">
                <a:blip r:embed="rId12"/>
                <a:stretch>
                  <a:fillRect/>
                </a:stretch>
              </a:blipFill>
              <a:ln w="38100"/>
            </p:spPr>
            <p:txBody>
              <a:bodyPr/>
              <a:lstStyle/>
              <a:p>
                <a:r>
                  <a:rPr lang="en-US">
                    <a:noFill/>
                  </a:rPr>
                  <a:t> </a:t>
                </a:r>
              </a:p>
            </p:txBody>
          </p:sp>
        </mc:Fallback>
      </mc:AlternateContent>
      <p:grpSp>
        <p:nvGrpSpPr>
          <p:cNvPr id="2" name="Group 1"/>
          <p:cNvGrpSpPr/>
          <p:nvPr/>
        </p:nvGrpSpPr>
        <p:grpSpPr>
          <a:xfrm>
            <a:off x="439343" y="220625"/>
            <a:ext cx="4191000" cy="1371600"/>
            <a:chOff x="365919" y="152400"/>
            <a:chExt cx="4191000" cy="1371600"/>
          </a:xfrm>
        </p:grpSpPr>
        <p:grpSp>
          <p:nvGrpSpPr>
            <p:cNvPr id="6" name="Group 5"/>
            <p:cNvGrpSpPr/>
            <p:nvPr/>
          </p:nvGrpSpPr>
          <p:grpSpPr>
            <a:xfrm>
              <a:off x="365919" y="152400"/>
              <a:ext cx="4191000" cy="1371600"/>
              <a:chOff x="2575719" y="457200"/>
              <a:chExt cx="7010400" cy="1371600"/>
            </a:xfrm>
          </p:grpSpPr>
          <p:sp>
            <p:nvSpPr>
              <p:cNvPr id="4" name="Rounded Rectangle 3"/>
              <p:cNvSpPr/>
              <p:nvPr/>
            </p:nvSpPr>
            <p:spPr>
              <a:xfrm>
                <a:off x="2575719" y="457200"/>
                <a:ext cx="7010400" cy="1371600"/>
              </a:xfrm>
              <a:prstGeom prst="roundRect">
                <a:avLst>
                  <a:gd name="adj" fmla="val 23201"/>
                </a:avLst>
              </a:prstGeom>
              <a:pattFill prst="diagBrick">
                <a:fgClr>
                  <a:srgbClr val="ECDD6E"/>
                </a:fgClr>
                <a:bgClr>
                  <a:schemeClr val="bg1"/>
                </a:bgClr>
              </a:pattFill>
              <a:ln>
                <a:solidFill>
                  <a:srgbClr val="E3CD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2690813" y="533400"/>
                <a:ext cx="6781800" cy="1219200"/>
              </a:xfrm>
              <a:prstGeom prst="roundRect">
                <a:avLst/>
              </a:prstGeom>
              <a:solidFill>
                <a:srgbClr val="ECDD6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p:cNvSpPr txBox="1"/>
            <p:nvPr/>
          </p:nvSpPr>
          <p:spPr>
            <a:xfrm>
              <a:off x="1305493" y="545812"/>
              <a:ext cx="2311851" cy="646331"/>
            </a:xfrm>
            <a:prstGeom prst="rect">
              <a:avLst/>
            </a:prstGeom>
            <a:noFill/>
          </p:spPr>
          <p:txBody>
            <a:bodyPr wrap="none" rtlCol="0">
              <a:spAutoFit/>
            </a:bodyPr>
            <a:lstStyle/>
            <a:p>
              <a:r>
                <a:rPr lang="en-US" sz="3600" b="1" dirty="0" err="1">
                  <a:latin typeface="#9Slide03 Arima Madurai Black" pitchFamily="2" charset="0"/>
                  <a:cs typeface="#9Slide03 Arima Madurai Black" pitchFamily="2" charset="0"/>
                </a:rPr>
                <a:t>Bài</a:t>
              </a:r>
              <a:r>
                <a:rPr lang="en-US" sz="3600" b="1" dirty="0">
                  <a:latin typeface="#9Slide03 Arima Madurai Black" pitchFamily="2" charset="0"/>
                  <a:cs typeface="#9Slide03 Arima Madurai Black" pitchFamily="2" charset="0"/>
                </a:rPr>
                <a:t> 1. </a:t>
              </a:r>
              <a:r>
                <a:rPr lang="en-US" sz="3600" b="1" dirty="0" err="1">
                  <a:latin typeface="#9Slide03 Arima Madurai Black" pitchFamily="2" charset="0"/>
                  <a:cs typeface="#9Slide03 Arima Madurai Black" pitchFamily="2" charset="0"/>
                </a:rPr>
                <a:t>Tính</a:t>
              </a:r>
              <a:endParaRPr lang="en-US" sz="3600" b="1" dirty="0">
                <a:latin typeface="#9Slide03 Arima Madurai Black" pitchFamily="2" charset="0"/>
                <a:cs typeface="#9Slide03 Arima Madurai Black" pitchFamily="2" charset="0"/>
              </a:endParaRPr>
            </a:p>
          </p:txBody>
        </p:sp>
      </p:grpSp>
    </p:spTree>
    <p:extLst>
      <p:ext uri="{BB962C8B-B14F-4D97-AF65-F5344CB8AC3E}">
        <p14:creationId xmlns:p14="http://schemas.microsoft.com/office/powerpoint/2010/main" val="100223809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4" accel="44000" fill="hold" grpId="0" nodeType="clickEffect" p14:presetBounceEnd="60000">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14:bounceEnd="60000">
                                          <p:cBhvr additive="base">
                                            <p:cTn id="15" dur="500" fill="hold"/>
                                            <p:tgtEl>
                                              <p:spTgt spid="8"/>
                                            </p:tgtEl>
                                            <p:attrNameLst>
                                              <p:attrName>ppt_x</p:attrName>
                                            </p:attrNameLst>
                                          </p:cBhvr>
                                          <p:tavLst>
                                            <p:tav tm="0">
                                              <p:val>
                                                <p:strVal val="#ppt_x"/>
                                              </p:val>
                                            </p:tav>
                                            <p:tav tm="100000">
                                              <p:val>
                                                <p:strVal val="#ppt_x"/>
                                              </p:val>
                                            </p:tav>
                                          </p:tavLst>
                                        </p:anim>
                                        <p:anim calcmode="lin" valueType="num" p14:bounceEnd="60000">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accel="44000" fill="hold" grpId="0" nodeType="withEffect" p14:presetBounceEnd="60000">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14:bounceEnd="60000">
                                          <p:cBhvr additive="base">
                                            <p:cTn id="19" dur="500" fill="hold"/>
                                            <p:tgtEl>
                                              <p:spTgt spid="9"/>
                                            </p:tgtEl>
                                            <p:attrNameLst>
                                              <p:attrName>ppt_x</p:attrName>
                                            </p:attrNameLst>
                                          </p:cBhvr>
                                          <p:tavLst>
                                            <p:tav tm="0">
                                              <p:val>
                                                <p:strVal val="#ppt_x"/>
                                              </p:val>
                                            </p:tav>
                                            <p:tav tm="100000">
                                              <p:val>
                                                <p:strVal val="#ppt_x"/>
                                              </p:val>
                                            </p:tav>
                                          </p:tavLst>
                                        </p:anim>
                                        <p:anim calcmode="lin" valueType="num" p14:bounceEnd="60000">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accel="44000" fill="hold" grpId="0" nodeType="withEffect" p14:presetBounceEnd="60000">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14:bounceEnd="60000">
                                          <p:cBhvr additive="base">
                                            <p:cTn id="23" dur="500" fill="hold"/>
                                            <p:tgtEl>
                                              <p:spTgt spid="10"/>
                                            </p:tgtEl>
                                            <p:attrNameLst>
                                              <p:attrName>ppt_x</p:attrName>
                                            </p:attrNameLst>
                                          </p:cBhvr>
                                          <p:tavLst>
                                            <p:tav tm="0">
                                              <p:val>
                                                <p:strVal val="#ppt_x"/>
                                              </p:val>
                                            </p:tav>
                                            <p:tav tm="100000">
                                              <p:val>
                                                <p:strVal val="#ppt_x"/>
                                              </p:val>
                                            </p:tav>
                                          </p:tavLst>
                                        </p:anim>
                                        <p:anim calcmode="lin" valueType="num" p14:bounceEnd="60000">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 presetClass="entr" presetSubtype="4" accel="44000" fill="hold" grpId="0" nodeType="afterEffect" p14:presetBounceEnd="60000">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14:bounceEnd="60000">
                                          <p:cBhvr additive="base">
                                            <p:cTn id="28" dur="500" fill="hold"/>
                                            <p:tgtEl>
                                              <p:spTgt spid="11"/>
                                            </p:tgtEl>
                                            <p:attrNameLst>
                                              <p:attrName>ppt_x</p:attrName>
                                            </p:attrNameLst>
                                          </p:cBhvr>
                                          <p:tavLst>
                                            <p:tav tm="0">
                                              <p:val>
                                                <p:strVal val="#ppt_x"/>
                                              </p:val>
                                            </p:tav>
                                            <p:tav tm="100000">
                                              <p:val>
                                                <p:strVal val="#ppt_x"/>
                                              </p:val>
                                            </p:tav>
                                          </p:tavLst>
                                        </p:anim>
                                        <p:anim calcmode="lin" valueType="num" p14:bounceEnd="60000">
                                          <p:cBhvr additive="base">
                                            <p:cTn id="29" dur="500" fill="hold"/>
                                            <p:tgtEl>
                                              <p:spTgt spid="11"/>
                                            </p:tgtEl>
                                            <p:attrNameLst>
                                              <p:attrName>ppt_y</p:attrName>
                                            </p:attrNameLst>
                                          </p:cBhvr>
                                          <p:tavLst>
                                            <p:tav tm="0">
                                              <p:val>
                                                <p:strVal val="1+#ppt_h/2"/>
                                              </p:val>
                                            </p:tav>
                                            <p:tav tm="100000">
                                              <p:val>
                                                <p:strVal val="#ppt_y"/>
                                              </p:val>
                                            </p:tav>
                                          </p:tavLst>
                                        </p:anim>
                                      </p:childTnLst>
                                    </p:cTn>
                                  </p:par>
                                  <p:par>
                                    <p:cTn id="30" presetID="2" presetClass="entr" presetSubtype="4" accel="44000" fill="hold" grpId="0" nodeType="withEffect" p14:presetBounceEnd="60000">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14:bounceEnd="60000">
                                          <p:cBhvr additive="base">
                                            <p:cTn id="32" dur="500" fill="hold"/>
                                            <p:tgtEl>
                                              <p:spTgt spid="12"/>
                                            </p:tgtEl>
                                            <p:attrNameLst>
                                              <p:attrName>ppt_x</p:attrName>
                                            </p:attrNameLst>
                                          </p:cBhvr>
                                          <p:tavLst>
                                            <p:tav tm="0">
                                              <p:val>
                                                <p:strVal val="#ppt_x"/>
                                              </p:val>
                                            </p:tav>
                                            <p:tav tm="100000">
                                              <p:val>
                                                <p:strVal val="#ppt_x"/>
                                              </p:val>
                                            </p:tav>
                                          </p:tavLst>
                                        </p:anim>
                                        <p:anim calcmode="lin" valueType="num" p14:bounceEnd="60000">
                                          <p:cBhvr additive="base">
                                            <p:cTn id="33" dur="500" fill="hold"/>
                                            <p:tgtEl>
                                              <p:spTgt spid="12"/>
                                            </p:tgtEl>
                                            <p:attrNameLst>
                                              <p:attrName>ppt_y</p:attrName>
                                            </p:attrNameLst>
                                          </p:cBhvr>
                                          <p:tavLst>
                                            <p:tav tm="0">
                                              <p:val>
                                                <p:strVal val="1+#ppt_h/2"/>
                                              </p:val>
                                            </p:tav>
                                            <p:tav tm="100000">
                                              <p:val>
                                                <p:strVal val="#ppt_y"/>
                                              </p:val>
                                            </p:tav>
                                          </p:tavLst>
                                        </p:anim>
                                      </p:childTnLst>
                                    </p:cTn>
                                  </p:par>
                                  <p:par>
                                    <p:cTn id="34" presetID="2" presetClass="entr" presetSubtype="4" accel="44000" fill="hold" grpId="0" nodeType="withEffect" p14:presetBounceEnd="60000">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14:bounceEnd="60000">
                                          <p:cBhvr additive="base">
                                            <p:cTn id="36" dur="500" fill="hold"/>
                                            <p:tgtEl>
                                              <p:spTgt spid="13"/>
                                            </p:tgtEl>
                                            <p:attrNameLst>
                                              <p:attrName>ppt_x</p:attrName>
                                            </p:attrNameLst>
                                          </p:cBhvr>
                                          <p:tavLst>
                                            <p:tav tm="0">
                                              <p:val>
                                                <p:strVal val="#ppt_x"/>
                                              </p:val>
                                            </p:tav>
                                            <p:tav tm="100000">
                                              <p:val>
                                                <p:strVal val="#ppt_x"/>
                                              </p:val>
                                            </p:tav>
                                          </p:tavLst>
                                        </p:anim>
                                        <p:anim calcmode="lin" valueType="num" p14:bounceEnd="60000">
                                          <p:cBhvr additive="base">
                                            <p:cTn id="37" dur="500" fill="hold"/>
                                            <p:tgtEl>
                                              <p:spTgt spid="13"/>
                                            </p:tgtEl>
                                            <p:attrNameLst>
                                              <p:attrName>ppt_y</p:attrName>
                                            </p:attrNameLst>
                                          </p:cBhvr>
                                          <p:tavLst>
                                            <p:tav tm="0">
                                              <p:val>
                                                <p:strVal val="1+#ppt_h/2"/>
                                              </p:val>
                                            </p:tav>
                                            <p:tav tm="100000">
                                              <p:val>
                                                <p:strVal val="#ppt_y"/>
                                              </p:val>
                                            </p:tav>
                                          </p:tavLst>
                                        </p:anim>
                                      </p:childTnLst>
                                    </p:cTn>
                                  </p:par>
                                </p:childTnLst>
                              </p:cTn>
                            </p:par>
                            <p:par>
                              <p:cTn id="38" fill="hold">
                                <p:stCondLst>
                                  <p:cond delay="1000"/>
                                </p:stCondLst>
                                <p:childTnLst>
                                  <p:par>
                                    <p:cTn id="39" presetID="2" presetClass="entr" presetSubtype="4" accel="44000" fill="hold" grpId="0" nodeType="afterEffect" p14:presetBounceEnd="60000">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14:bounceEnd="60000">
                                          <p:cBhvr additive="base">
                                            <p:cTn id="41" dur="500" fill="hold"/>
                                            <p:tgtEl>
                                              <p:spTgt spid="14"/>
                                            </p:tgtEl>
                                            <p:attrNameLst>
                                              <p:attrName>ppt_x</p:attrName>
                                            </p:attrNameLst>
                                          </p:cBhvr>
                                          <p:tavLst>
                                            <p:tav tm="0">
                                              <p:val>
                                                <p:strVal val="#ppt_x"/>
                                              </p:val>
                                            </p:tav>
                                            <p:tav tm="100000">
                                              <p:val>
                                                <p:strVal val="#ppt_x"/>
                                              </p:val>
                                            </p:tav>
                                          </p:tavLst>
                                        </p:anim>
                                        <p:anim calcmode="lin" valueType="num" p14:bounceEnd="60000">
                                          <p:cBhvr additive="base">
                                            <p:cTn id="42" dur="500" fill="hold"/>
                                            <p:tgtEl>
                                              <p:spTgt spid="14"/>
                                            </p:tgtEl>
                                            <p:attrNameLst>
                                              <p:attrName>ppt_y</p:attrName>
                                            </p:attrNameLst>
                                          </p:cBhvr>
                                          <p:tavLst>
                                            <p:tav tm="0">
                                              <p:val>
                                                <p:strVal val="1+#ppt_h/2"/>
                                              </p:val>
                                            </p:tav>
                                            <p:tav tm="100000">
                                              <p:val>
                                                <p:strVal val="#ppt_y"/>
                                              </p:val>
                                            </p:tav>
                                          </p:tavLst>
                                        </p:anim>
                                      </p:childTnLst>
                                    </p:cTn>
                                  </p:par>
                                  <p:par>
                                    <p:cTn id="43" presetID="2" presetClass="entr" presetSubtype="4" accel="44000" fill="hold" grpId="0" nodeType="withEffect" p14:presetBounceEnd="60000">
                                      <p:stCondLst>
                                        <p:cond delay="0"/>
                                      </p:stCondLst>
                                      <p:childTnLst>
                                        <p:set>
                                          <p:cBhvr>
                                            <p:cTn id="44" dur="1" fill="hold">
                                              <p:stCondLst>
                                                <p:cond delay="0"/>
                                              </p:stCondLst>
                                            </p:cTn>
                                            <p:tgtEl>
                                              <p:spTgt spid="15"/>
                                            </p:tgtEl>
                                            <p:attrNameLst>
                                              <p:attrName>style.visibility</p:attrName>
                                            </p:attrNameLst>
                                          </p:cBhvr>
                                          <p:to>
                                            <p:strVal val="visible"/>
                                          </p:to>
                                        </p:set>
                                        <p:anim calcmode="lin" valueType="num" p14:bounceEnd="60000">
                                          <p:cBhvr additive="base">
                                            <p:cTn id="45" dur="500" fill="hold"/>
                                            <p:tgtEl>
                                              <p:spTgt spid="15"/>
                                            </p:tgtEl>
                                            <p:attrNameLst>
                                              <p:attrName>ppt_x</p:attrName>
                                            </p:attrNameLst>
                                          </p:cBhvr>
                                          <p:tavLst>
                                            <p:tav tm="0">
                                              <p:val>
                                                <p:strVal val="#ppt_x"/>
                                              </p:val>
                                            </p:tav>
                                            <p:tav tm="100000">
                                              <p:val>
                                                <p:strVal val="#ppt_x"/>
                                              </p:val>
                                            </p:tav>
                                          </p:tavLst>
                                        </p:anim>
                                        <p:anim calcmode="lin" valueType="num" p14:bounceEnd="60000">
                                          <p:cBhvr additive="base">
                                            <p:cTn id="46" dur="500" fill="hold"/>
                                            <p:tgtEl>
                                              <p:spTgt spid="15"/>
                                            </p:tgtEl>
                                            <p:attrNameLst>
                                              <p:attrName>ppt_y</p:attrName>
                                            </p:attrNameLst>
                                          </p:cBhvr>
                                          <p:tavLst>
                                            <p:tav tm="0">
                                              <p:val>
                                                <p:strVal val="1+#ppt_h/2"/>
                                              </p:val>
                                            </p:tav>
                                            <p:tav tm="100000">
                                              <p:val>
                                                <p:strVal val="#ppt_y"/>
                                              </p:val>
                                            </p:tav>
                                          </p:tavLst>
                                        </p:anim>
                                      </p:childTnLst>
                                    </p:cTn>
                                  </p:par>
                                  <p:par>
                                    <p:cTn id="47" presetID="2" presetClass="entr" presetSubtype="4" accel="44000" fill="hold" grpId="0" nodeType="withEffect" p14:presetBounceEnd="60000">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14:bounceEnd="60000">
                                          <p:cBhvr additive="base">
                                            <p:cTn id="49" dur="500" fill="hold"/>
                                            <p:tgtEl>
                                              <p:spTgt spid="16"/>
                                            </p:tgtEl>
                                            <p:attrNameLst>
                                              <p:attrName>ppt_x</p:attrName>
                                            </p:attrNameLst>
                                          </p:cBhvr>
                                          <p:tavLst>
                                            <p:tav tm="0">
                                              <p:val>
                                                <p:strVal val="#ppt_x"/>
                                              </p:val>
                                            </p:tav>
                                            <p:tav tm="100000">
                                              <p:val>
                                                <p:strVal val="#ppt_x"/>
                                              </p:val>
                                            </p:tav>
                                          </p:tavLst>
                                        </p:anim>
                                        <p:anim calcmode="lin" valueType="num" p14:bounceEnd="60000">
                                          <p:cBhvr additive="base">
                                            <p:cTn id="5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4" accel="4400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accel="4400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accel="4400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 presetClass="entr" presetSubtype="4" accel="44000"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 fill="hold"/>
                                            <p:tgtEl>
                                              <p:spTgt spid="11"/>
                                            </p:tgtEl>
                                            <p:attrNameLst>
                                              <p:attrName>ppt_x</p:attrName>
                                            </p:attrNameLst>
                                          </p:cBhvr>
                                          <p:tavLst>
                                            <p:tav tm="0">
                                              <p:val>
                                                <p:strVal val="#ppt_x"/>
                                              </p:val>
                                            </p:tav>
                                            <p:tav tm="100000">
                                              <p:val>
                                                <p:strVal val="#ppt_x"/>
                                              </p:val>
                                            </p:tav>
                                          </p:tavLst>
                                        </p:anim>
                                        <p:anim calcmode="lin" valueType="num">
                                          <p:cBhvr additive="base">
                                            <p:cTn id="29" dur="500" fill="hold"/>
                                            <p:tgtEl>
                                              <p:spTgt spid="11"/>
                                            </p:tgtEl>
                                            <p:attrNameLst>
                                              <p:attrName>ppt_y</p:attrName>
                                            </p:attrNameLst>
                                          </p:cBhvr>
                                          <p:tavLst>
                                            <p:tav tm="0">
                                              <p:val>
                                                <p:strVal val="1+#ppt_h/2"/>
                                              </p:val>
                                            </p:tav>
                                            <p:tav tm="100000">
                                              <p:val>
                                                <p:strVal val="#ppt_y"/>
                                              </p:val>
                                            </p:tav>
                                          </p:tavLst>
                                        </p:anim>
                                      </p:childTnLst>
                                    </p:cTn>
                                  </p:par>
                                  <p:par>
                                    <p:cTn id="30" presetID="2" presetClass="entr" presetSubtype="4" accel="44000"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ppt_x"/>
                                              </p:val>
                                            </p:tav>
                                            <p:tav tm="100000">
                                              <p:val>
                                                <p:strVal val="#ppt_x"/>
                                              </p:val>
                                            </p:tav>
                                          </p:tavLst>
                                        </p:anim>
                                        <p:anim calcmode="lin" valueType="num">
                                          <p:cBhvr additive="base">
                                            <p:cTn id="33" dur="500" fill="hold"/>
                                            <p:tgtEl>
                                              <p:spTgt spid="12"/>
                                            </p:tgtEl>
                                            <p:attrNameLst>
                                              <p:attrName>ppt_y</p:attrName>
                                            </p:attrNameLst>
                                          </p:cBhvr>
                                          <p:tavLst>
                                            <p:tav tm="0">
                                              <p:val>
                                                <p:strVal val="1+#ppt_h/2"/>
                                              </p:val>
                                            </p:tav>
                                            <p:tav tm="100000">
                                              <p:val>
                                                <p:strVal val="#ppt_y"/>
                                              </p:val>
                                            </p:tav>
                                          </p:tavLst>
                                        </p:anim>
                                      </p:childTnLst>
                                    </p:cTn>
                                  </p:par>
                                  <p:par>
                                    <p:cTn id="34" presetID="2" presetClass="entr" presetSubtype="4" accel="44000"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additive="base">
                                            <p:cTn id="36" dur="500" fill="hold"/>
                                            <p:tgtEl>
                                              <p:spTgt spid="13"/>
                                            </p:tgtEl>
                                            <p:attrNameLst>
                                              <p:attrName>ppt_x</p:attrName>
                                            </p:attrNameLst>
                                          </p:cBhvr>
                                          <p:tavLst>
                                            <p:tav tm="0">
                                              <p:val>
                                                <p:strVal val="#ppt_x"/>
                                              </p:val>
                                            </p:tav>
                                            <p:tav tm="100000">
                                              <p:val>
                                                <p:strVal val="#ppt_x"/>
                                              </p:val>
                                            </p:tav>
                                          </p:tavLst>
                                        </p:anim>
                                        <p:anim calcmode="lin" valueType="num">
                                          <p:cBhvr additive="base">
                                            <p:cTn id="37" dur="500" fill="hold"/>
                                            <p:tgtEl>
                                              <p:spTgt spid="13"/>
                                            </p:tgtEl>
                                            <p:attrNameLst>
                                              <p:attrName>ppt_y</p:attrName>
                                            </p:attrNameLst>
                                          </p:cBhvr>
                                          <p:tavLst>
                                            <p:tav tm="0">
                                              <p:val>
                                                <p:strVal val="1+#ppt_h/2"/>
                                              </p:val>
                                            </p:tav>
                                            <p:tav tm="100000">
                                              <p:val>
                                                <p:strVal val="#ppt_y"/>
                                              </p:val>
                                            </p:tav>
                                          </p:tavLst>
                                        </p:anim>
                                      </p:childTnLst>
                                    </p:cTn>
                                  </p:par>
                                </p:childTnLst>
                              </p:cTn>
                            </p:par>
                            <p:par>
                              <p:cTn id="38" fill="hold">
                                <p:stCondLst>
                                  <p:cond delay="1000"/>
                                </p:stCondLst>
                                <p:childTnLst>
                                  <p:par>
                                    <p:cTn id="39" presetID="2" presetClass="entr" presetSubtype="4" accel="44000" fill="hold" grpId="0" nodeType="after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ppt_x"/>
                                              </p:val>
                                            </p:tav>
                                            <p:tav tm="100000">
                                              <p:val>
                                                <p:strVal val="#ppt_x"/>
                                              </p:val>
                                            </p:tav>
                                          </p:tavLst>
                                        </p:anim>
                                        <p:anim calcmode="lin" valueType="num">
                                          <p:cBhvr additive="base">
                                            <p:cTn id="42" dur="500" fill="hold"/>
                                            <p:tgtEl>
                                              <p:spTgt spid="14"/>
                                            </p:tgtEl>
                                            <p:attrNameLst>
                                              <p:attrName>ppt_y</p:attrName>
                                            </p:attrNameLst>
                                          </p:cBhvr>
                                          <p:tavLst>
                                            <p:tav tm="0">
                                              <p:val>
                                                <p:strVal val="1+#ppt_h/2"/>
                                              </p:val>
                                            </p:tav>
                                            <p:tav tm="100000">
                                              <p:val>
                                                <p:strVal val="#ppt_y"/>
                                              </p:val>
                                            </p:tav>
                                          </p:tavLst>
                                        </p:anim>
                                      </p:childTnLst>
                                    </p:cTn>
                                  </p:par>
                                  <p:par>
                                    <p:cTn id="43" presetID="2" presetClass="entr" presetSubtype="4" accel="44000" fill="hold" grpId="0" nodeType="withEffect">
                                      <p:stCondLst>
                                        <p:cond delay="0"/>
                                      </p:stCondLst>
                                      <p:childTnLst>
                                        <p:set>
                                          <p:cBhvr>
                                            <p:cTn id="44" dur="1" fill="hold">
                                              <p:stCondLst>
                                                <p:cond delay="0"/>
                                              </p:stCondLst>
                                            </p:cTn>
                                            <p:tgtEl>
                                              <p:spTgt spid="15"/>
                                            </p:tgtEl>
                                            <p:attrNameLst>
                                              <p:attrName>style.visibility</p:attrName>
                                            </p:attrNameLst>
                                          </p:cBhvr>
                                          <p:to>
                                            <p:strVal val="visible"/>
                                          </p:to>
                                        </p:set>
                                        <p:anim calcmode="lin" valueType="num">
                                          <p:cBhvr additive="base">
                                            <p:cTn id="45" dur="500" fill="hold"/>
                                            <p:tgtEl>
                                              <p:spTgt spid="15"/>
                                            </p:tgtEl>
                                            <p:attrNameLst>
                                              <p:attrName>ppt_x</p:attrName>
                                            </p:attrNameLst>
                                          </p:cBhvr>
                                          <p:tavLst>
                                            <p:tav tm="0">
                                              <p:val>
                                                <p:strVal val="#ppt_x"/>
                                              </p:val>
                                            </p:tav>
                                            <p:tav tm="100000">
                                              <p:val>
                                                <p:strVal val="#ppt_x"/>
                                              </p:val>
                                            </p:tav>
                                          </p:tavLst>
                                        </p:anim>
                                        <p:anim calcmode="lin" valueType="num">
                                          <p:cBhvr additive="base">
                                            <p:cTn id="46" dur="500" fill="hold"/>
                                            <p:tgtEl>
                                              <p:spTgt spid="15"/>
                                            </p:tgtEl>
                                            <p:attrNameLst>
                                              <p:attrName>ppt_y</p:attrName>
                                            </p:attrNameLst>
                                          </p:cBhvr>
                                          <p:tavLst>
                                            <p:tav tm="0">
                                              <p:val>
                                                <p:strVal val="1+#ppt_h/2"/>
                                              </p:val>
                                            </p:tav>
                                            <p:tav tm="100000">
                                              <p:val>
                                                <p:strVal val="#ppt_y"/>
                                              </p:val>
                                            </p:tav>
                                          </p:tavLst>
                                        </p:anim>
                                      </p:childTnLst>
                                    </p:cTn>
                                  </p:par>
                                  <p:par>
                                    <p:cTn id="47" presetID="2" presetClass="entr" presetSubtype="4" accel="4400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additive="base">
                                            <p:cTn id="49" dur="500" fill="hold"/>
                                            <p:tgtEl>
                                              <p:spTgt spid="16"/>
                                            </p:tgtEl>
                                            <p:attrNameLst>
                                              <p:attrName>ppt_x</p:attrName>
                                            </p:attrNameLst>
                                          </p:cBhvr>
                                          <p:tavLst>
                                            <p:tav tm="0">
                                              <p:val>
                                                <p:strVal val="#ppt_x"/>
                                              </p:val>
                                            </p:tav>
                                            <p:tav tm="100000">
                                              <p:val>
                                                <p:strVal val="#ppt_x"/>
                                              </p:val>
                                            </p:tav>
                                          </p:tavLst>
                                        </p:anim>
                                        <p:anim calcmode="lin" valueType="num">
                                          <p:cBhvr additive="base">
                                            <p:cTn id="5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descr="Kitchen Background on Behance"/>
          <p:cNvPicPr>
            <a:picLocks noChangeAspect="1" noChangeArrowheads="1"/>
          </p:cNvPicPr>
          <p:nvPr/>
        </p:nvPicPr>
        <p:blipFill rotWithShape="1">
          <a:blip r:embed="rId5">
            <a:extLst>
              <a:ext uri="{28A0092B-C50C-407E-A947-70E740481C1C}">
                <a14:useLocalDpi xmlns:a14="http://schemas.microsoft.com/office/drawing/2010/main" val="0"/>
              </a:ext>
            </a:extLst>
          </a:blip>
          <a:srcRect b="1099"/>
          <a:stretch/>
        </p:blipFill>
        <p:spPr bwMode="auto">
          <a:xfrm>
            <a:off x="0" y="0"/>
            <a:ext cx="12280684"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8249956" y="4131212"/>
            <a:ext cx="2725271" cy="1421030"/>
            <a:chOff x="4270048" y="3810000"/>
            <a:chExt cx="2725271" cy="1421030"/>
          </a:xfrm>
        </p:grpSpPr>
        <p:pic>
          <p:nvPicPr>
            <p:cNvPr id="1032" name="Picture 8" descr="Soup plate icon in cartoon style isolated on white background Stock Vector  | Adobe Stock"/>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30000" b="66389" l="6667" r="93611"/>
                      </a14:imgEffect>
                      <a14:imgEffect>
                        <a14:brightnessContrast contrast="-40000"/>
                      </a14:imgEffect>
                    </a14:imgLayer>
                  </a14:imgProps>
                </a:ext>
                <a:ext uri="{28A0092B-C50C-407E-A947-70E740481C1C}">
                  <a14:useLocalDpi xmlns:a14="http://schemas.microsoft.com/office/drawing/2010/main" val="0"/>
                </a:ext>
              </a:extLst>
            </a:blip>
            <a:srcRect l="1" t="25432" r="-5667" b="28761"/>
            <a:stretch/>
          </p:blipFill>
          <p:spPr bwMode="auto">
            <a:xfrm>
              <a:off x="4270048" y="4049632"/>
              <a:ext cx="2725271" cy="1181398"/>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p:cNvGrpSpPr/>
            <p:nvPr/>
          </p:nvGrpSpPr>
          <p:grpSpPr>
            <a:xfrm>
              <a:off x="4454542" y="3810000"/>
              <a:ext cx="2310369" cy="1211646"/>
              <a:chOff x="4454542" y="3810000"/>
              <a:chExt cx="2310369" cy="1211646"/>
            </a:xfrm>
          </p:grpSpPr>
          <p:pic>
            <p:nvPicPr>
              <p:cNvPr id="1026" name="Picture 2" descr="3,782 Raw Chicken Illustrations &amp; Clip Art - iStock"/>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4412" b="43791" l="3268" r="33824"/>
                        </a14:imgEffect>
                      </a14:imgLayer>
                    </a14:imgProps>
                  </a:ext>
                  <a:ext uri="{28A0092B-C50C-407E-A947-70E740481C1C}">
                    <a14:useLocalDpi xmlns:a14="http://schemas.microsoft.com/office/drawing/2010/main" val="0"/>
                  </a:ext>
                </a:extLst>
              </a:blip>
              <a:srcRect r="66509" b="53873"/>
              <a:stretch/>
            </p:blipFill>
            <p:spPr bwMode="auto">
              <a:xfrm rot="5400000">
                <a:off x="5554549" y="3617907"/>
                <a:ext cx="1018270" cy="140245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3,782 Raw Chicken Illustrations &amp; Clip Art - iStock"/>
              <p:cNvPicPr>
                <a:picLocks noChangeAspect="1" noChangeArrowheads="1"/>
              </p:cNvPicPr>
              <p:nvPr/>
            </p:nvPicPr>
            <p:blipFill rotWithShape="1">
              <a:blip r:embed="rId10">
                <a:extLst>
                  <a:ext uri="{BEBA8EAE-BF5A-486C-A8C5-ECC9F3942E4B}">
                    <a14:imgProps xmlns:a14="http://schemas.microsoft.com/office/drawing/2010/main">
                      <a14:imgLayer r:embed="rId9">
                        <a14:imgEffect>
                          <a14:backgroundRemoval t="3595" b="37582" l="65033" r="90850"/>
                        </a14:imgEffect>
                      </a14:imgLayer>
                    </a14:imgProps>
                  </a:ext>
                  <a:ext uri="{28A0092B-C50C-407E-A947-70E740481C1C}">
                    <a14:useLocalDpi xmlns:a14="http://schemas.microsoft.com/office/drawing/2010/main" val="0"/>
                  </a:ext>
                </a:extLst>
              </a:blip>
              <a:srcRect l="64269" r="7142" b="62497"/>
              <a:stretch/>
            </p:blipFill>
            <p:spPr bwMode="auto">
              <a:xfrm rot="14706585">
                <a:off x="4639350" y="3651268"/>
                <a:ext cx="1185570" cy="155518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3,782 Raw Chicken Illustrations &amp; Clip Art - iStock"/>
              <p:cNvPicPr>
                <a:picLocks noChangeAspect="1" noChangeArrowheads="1"/>
              </p:cNvPicPr>
              <p:nvPr/>
            </p:nvPicPr>
            <p:blipFill rotWithShape="1">
              <a:blip r:embed="rId11">
                <a:extLst>
                  <a:ext uri="{BEBA8EAE-BF5A-486C-A8C5-ECC9F3942E4B}">
                    <a14:imgProps xmlns:a14="http://schemas.microsoft.com/office/drawing/2010/main">
                      <a14:imgLayer r:embed="rId9">
                        <a14:imgEffect>
                          <a14:backgroundRemoval t="47876" b="83987" l="4248" r="30556">
                            <a14:foregroundMark x1="29412" y1="57516" x2="29412" y2="57516"/>
                          </a14:backgroundRemoval>
                        </a14:imgEffect>
                      </a14:imgLayer>
                    </a14:imgProps>
                  </a:ext>
                  <a:ext uri="{28A0092B-C50C-407E-A947-70E740481C1C}">
                    <a14:useLocalDpi xmlns:a14="http://schemas.microsoft.com/office/drawing/2010/main" val="0"/>
                  </a:ext>
                </a:extLst>
              </a:blip>
              <a:srcRect l="2782" t="46131" r="68882" b="14653"/>
              <a:stretch/>
            </p:blipFill>
            <p:spPr bwMode="auto">
              <a:xfrm rot="15821765">
                <a:off x="5092622" y="3681457"/>
                <a:ext cx="1080121" cy="1494810"/>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1036" name="Picture 12" descr="Imágenes Prediseñadas De Harina Etiquetadas PNG , Clipart De Harina,  Harina, Clipart PNG y Vector para Descargar Gratis | Pngtree"/>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rcRect l="15592" t="7208" r="12796" b="9600"/>
          <a:stretch/>
        </p:blipFill>
        <p:spPr bwMode="auto">
          <a:xfrm>
            <a:off x="5166519" y="3369734"/>
            <a:ext cx="1428627" cy="1659616"/>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Egg carton Drawing, Cardboard box eggs, food, cardboard, gift Box png |  Klipartz"/>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0" b="99815" l="0" r="100000"/>
                    </a14:imgEffect>
                  </a14:imgLayer>
                </a14:imgProps>
              </a:ext>
              <a:ext uri="{28A0092B-C50C-407E-A947-70E740481C1C}">
                <a14:useLocalDpi xmlns:a14="http://schemas.microsoft.com/office/drawing/2010/main" val="0"/>
              </a:ext>
            </a:extLst>
          </a:blip>
          <a:srcRect/>
          <a:stretch>
            <a:fillRect/>
          </a:stretch>
        </p:blipFill>
        <p:spPr bwMode="auto">
          <a:xfrm>
            <a:off x="6995319" y="4474291"/>
            <a:ext cx="1600200" cy="974504"/>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7" name="3"/>
              <p:cNvSpPr txBox="1"/>
              <p:nvPr/>
            </p:nvSpPr>
            <p:spPr>
              <a:xfrm>
                <a:off x="6435514" y="2205118"/>
                <a:ext cx="5553058" cy="994599"/>
              </a:xfrm>
              <a:prstGeom prst="roundRect">
                <a:avLst/>
              </a:prstGeom>
              <a:ln w="38100">
                <a:prstDash val="solid"/>
              </a:ln>
            </p:spPr>
            <p:style>
              <a:lnRef idx="2">
                <a:schemeClr val="accent3"/>
              </a:lnRef>
              <a:fillRef idx="1">
                <a:schemeClr val="lt1"/>
              </a:fillRef>
              <a:effectRef idx="0">
                <a:schemeClr val="accent3"/>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a:rPr>
                        <m:t>16:</m:t>
                      </m:r>
                      <m:f>
                        <m:fPr>
                          <m:ctrlPr>
                            <a:rPr lang="en-US" sz="2800" i="1" smtClean="0">
                              <a:latin typeface="Cambria Math" panose="02040503050406030204" pitchFamily="18" charset="0"/>
                            </a:rPr>
                          </m:ctrlPr>
                        </m:fPr>
                        <m:num>
                          <m:r>
                            <a:rPr lang="en-US" sz="2800" b="0" i="1" smtClean="0">
                              <a:latin typeface="Cambria Math"/>
                            </a:rPr>
                            <m:t>8</m:t>
                          </m:r>
                        </m:num>
                        <m:den>
                          <m:r>
                            <a:rPr lang="en-US" sz="2800" b="0" i="1" smtClean="0">
                              <a:latin typeface="Cambria Math"/>
                            </a:rPr>
                            <m:t>11</m:t>
                          </m:r>
                        </m:den>
                      </m:f>
                      <m:r>
                        <a:rPr lang="en-US" sz="2800" b="0" i="1" smtClean="0">
                          <a:latin typeface="Cambria Math"/>
                        </a:rPr>
                        <m:t>                                                       </m:t>
                      </m:r>
                    </m:oMath>
                  </m:oMathPara>
                </a14:m>
                <a:endParaRPr lang="en-US" sz="2800" dirty="0">
                  <a:latin typeface="#9Slide03 FS Neusa Regular" pitchFamily="2" charset="0"/>
                </a:endParaRPr>
              </a:p>
            </p:txBody>
          </p:sp>
        </mc:Choice>
        <mc:Fallback xmlns="">
          <p:sp>
            <p:nvSpPr>
              <p:cNvPr id="17" name="3"/>
              <p:cNvSpPr txBox="1">
                <a:spLocks noRot="1" noChangeAspect="1" noMove="1" noResize="1" noEditPoints="1" noAdjustHandles="1" noChangeArrowheads="1" noChangeShapeType="1" noTextEdit="1"/>
              </p:cNvSpPr>
              <p:nvPr/>
            </p:nvSpPr>
            <p:spPr>
              <a:xfrm>
                <a:off x="6435514" y="2205118"/>
                <a:ext cx="5553058" cy="994599"/>
              </a:xfrm>
              <a:prstGeom prst="roundRect">
                <a:avLst/>
              </a:prstGeom>
              <a:blipFill rotWithShape="1">
                <a:blip r:embed="rId16"/>
                <a:stretch>
                  <a:fillRect/>
                </a:stretch>
              </a:blipFill>
              <a:ln w="38100">
                <a:prstDash val="soli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1"/>
              <p:cNvSpPr txBox="1"/>
              <p:nvPr/>
            </p:nvSpPr>
            <p:spPr>
              <a:xfrm>
                <a:off x="2828968" y="457200"/>
                <a:ext cx="6452351" cy="997720"/>
              </a:xfrm>
              <a:prstGeom prst="roundRect">
                <a:avLst/>
              </a:prstGeom>
              <a:ln w="38100">
                <a:prstDash val="solid"/>
              </a:ln>
            </p:spPr>
            <p:style>
              <a:lnRef idx="2">
                <a:schemeClr val="accent3"/>
              </a:lnRef>
              <a:fillRef idx="1">
                <a:schemeClr val="lt1"/>
              </a:fillRef>
              <a:effectRef idx="0">
                <a:schemeClr val="accent3"/>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a:rPr>
                        <m:t>9:</m:t>
                      </m:r>
                      <m:f>
                        <m:fPr>
                          <m:ctrlPr>
                            <a:rPr lang="en-US" sz="2800" i="1" smtClean="0">
                              <a:latin typeface="Cambria Math" panose="02040503050406030204" pitchFamily="18" charset="0"/>
                            </a:rPr>
                          </m:ctrlPr>
                        </m:fPr>
                        <m:num>
                          <m:r>
                            <a:rPr lang="en-US" sz="2800" b="0" i="1" smtClean="0">
                              <a:latin typeface="Cambria Math"/>
                            </a:rPr>
                            <m:t>3</m:t>
                          </m:r>
                        </m:num>
                        <m:den>
                          <m:r>
                            <a:rPr lang="en-US" sz="2800" b="0" i="1" smtClean="0">
                              <a:latin typeface="Cambria Math"/>
                            </a:rPr>
                            <m:t>5</m:t>
                          </m:r>
                        </m:den>
                      </m:f>
                      <m:r>
                        <a:rPr lang="en-US" sz="2800" i="1" smtClean="0">
                          <a:latin typeface="Cambria Math"/>
                          <a:ea typeface="Cambria Math"/>
                        </a:rPr>
                        <m:t>×</m:t>
                      </m:r>
                      <m:f>
                        <m:fPr>
                          <m:ctrlPr>
                            <a:rPr lang="en-US" sz="2800" i="1" smtClean="0">
                              <a:latin typeface="Cambria Math" panose="02040503050406030204" pitchFamily="18" charset="0"/>
                              <a:ea typeface="Cambria Math"/>
                            </a:rPr>
                          </m:ctrlPr>
                        </m:fPr>
                        <m:num>
                          <m:r>
                            <a:rPr lang="en-US" sz="2800" b="0" i="1" smtClean="0">
                              <a:latin typeface="Cambria Math"/>
                              <a:ea typeface="Cambria Math"/>
                            </a:rPr>
                            <m:t>4</m:t>
                          </m:r>
                        </m:num>
                        <m:den>
                          <m:r>
                            <a:rPr lang="en-US" sz="2800" b="0" i="1" smtClean="0">
                              <a:latin typeface="Cambria Math"/>
                              <a:ea typeface="Cambria Math"/>
                            </a:rPr>
                            <m:t>15</m:t>
                          </m:r>
                        </m:den>
                      </m:f>
                      <m:r>
                        <a:rPr lang="en-US" sz="2800" b="0" i="1" smtClean="0">
                          <a:latin typeface="Cambria Math"/>
                          <a:ea typeface="Cambria Math"/>
                        </a:rPr>
                        <m:t>                                                             </m:t>
                      </m:r>
                    </m:oMath>
                  </m:oMathPara>
                </a14:m>
                <a:endParaRPr lang="en-US" sz="2800" dirty="0">
                  <a:latin typeface="#9Slide03 FS Neusa Regular" pitchFamily="2" charset="0"/>
                </a:endParaRPr>
              </a:p>
            </p:txBody>
          </p:sp>
        </mc:Choice>
        <mc:Fallback xmlns="">
          <p:sp>
            <p:nvSpPr>
              <p:cNvPr id="18" name="1"/>
              <p:cNvSpPr txBox="1">
                <a:spLocks noRot="1" noChangeAspect="1" noMove="1" noResize="1" noEditPoints="1" noAdjustHandles="1" noChangeArrowheads="1" noChangeShapeType="1" noTextEdit="1"/>
              </p:cNvSpPr>
              <p:nvPr/>
            </p:nvSpPr>
            <p:spPr>
              <a:xfrm>
                <a:off x="2828968" y="457200"/>
                <a:ext cx="6452351" cy="997720"/>
              </a:xfrm>
              <a:prstGeom prst="roundRect">
                <a:avLst/>
              </a:prstGeom>
              <a:blipFill rotWithShape="1">
                <a:blip r:embed="rId17"/>
                <a:stretch>
                  <a:fillRect/>
                </a:stretch>
              </a:blipFill>
              <a:ln w="38100">
                <a:prstDash val="soli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2"/>
              <p:cNvSpPr txBox="1"/>
              <p:nvPr/>
            </p:nvSpPr>
            <p:spPr>
              <a:xfrm>
                <a:off x="746623" y="2201997"/>
                <a:ext cx="4953296" cy="996017"/>
              </a:xfrm>
              <a:prstGeom prst="roundRect">
                <a:avLst/>
              </a:prstGeom>
              <a:ln w="38100">
                <a:prstDash val="solid"/>
              </a:ln>
            </p:spPr>
            <p:style>
              <a:lnRef idx="2">
                <a:schemeClr val="accent3"/>
              </a:lnRef>
              <a:fillRef idx="1">
                <a:schemeClr val="lt1"/>
              </a:fillRef>
              <a:effectRef idx="0">
                <a:schemeClr val="accent3"/>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800" i="1" smtClean="0">
                              <a:latin typeface="Cambria Math" panose="02040503050406030204" pitchFamily="18" charset="0"/>
                            </a:rPr>
                          </m:ctrlPr>
                        </m:fPr>
                        <m:num>
                          <m:r>
                            <a:rPr lang="en-US" sz="2800" b="0" i="1" smtClean="0">
                              <a:latin typeface="Cambria Math"/>
                            </a:rPr>
                            <m:t>12</m:t>
                          </m:r>
                        </m:num>
                        <m:den>
                          <m:r>
                            <a:rPr lang="en-US" sz="2800" b="0" i="1" smtClean="0">
                              <a:latin typeface="Cambria Math"/>
                            </a:rPr>
                            <m:t>17</m:t>
                          </m:r>
                        </m:den>
                      </m:f>
                      <m:r>
                        <a:rPr lang="en-US" sz="2800" b="0" i="1" smtClean="0">
                          <a:latin typeface="Cambria Math"/>
                        </a:rPr>
                        <m:t>:6                                              </m:t>
                      </m:r>
                    </m:oMath>
                  </m:oMathPara>
                </a14:m>
                <a:endParaRPr lang="en-US" sz="2800" dirty="0">
                  <a:latin typeface="#9Slide03 FS Neusa Regular" pitchFamily="2" charset="0"/>
                </a:endParaRPr>
              </a:p>
            </p:txBody>
          </p:sp>
        </mc:Choice>
        <mc:Fallback xmlns="">
          <p:sp>
            <p:nvSpPr>
              <p:cNvPr id="16" name="2"/>
              <p:cNvSpPr txBox="1">
                <a:spLocks noRot="1" noChangeAspect="1" noMove="1" noResize="1" noEditPoints="1" noAdjustHandles="1" noChangeArrowheads="1" noChangeShapeType="1" noTextEdit="1"/>
              </p:cNvSpPr>
              <p:nvPr/>
            </p:nvSpPr>
            <p:spPr>
              <a:xfrm>
                <a:off x="746623" y="2201997"/>
                <a:ext cx="4953296" cy="996017"/>
              </a:xfrm>
              <a:prstGeom prst="roundRect">
                <a:avLst/>
              </a:prstGeom>
              <a:blipFill rotWithShape="1">
                <a:blip r:embed="rId18"/>
                <a:stretch>
                  <a:fillRect/>
                </a:stretch>
              </a:blipFill>
              <a:ln w="38100">
                <a:prstDash val="soli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2-2"/>
              <p:cNvSpPr txBox="1"/>
              <p:nvPr/>
            </p:nvSpPr>
            <p:spPr>
              <a:xfrm>
                <a:off x="1632152" y="2201997"/>
                <a:ext cx="4067767" cy="997720"/>
              </a:xfrm>
              <a:prstGeom prst="wedgeRoundRectCallou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i="1" smtClean="0">
                          <a:solidFill>
                            <a:srgbClr val="C00000"/>
                          </a:solidFill>
                          <a:latin typeface="Cambria Math"/>
                          <a:ea typeface="Cambria Math"/>
                        </a:rPr>
                        <m:t>=</m:t>
                      </m:r>
                      <m:f>
                        <m:fPr>
                          <m:ctrlPr>
                            <a:rPr lang="en-US" sz="2800" i="1" smtClean="0">
                              <a:solidFill>
                                <a:srgbClr val="C00000"/>
                              </a:solidFill>
                              <a:latin typeface="Cambria Math" panose="02040503050406030204" pitchFamily="18" charset="0"/>
                              <a:ea typeface="Cambria Math"/>
                            </a:rPr>
                          </m:ctrlPr>
                        </m:fPr>
                        <m:num>
                          <m:r>
                            <a:rPr lang="en-US" sz="2800" b="0" i="1" smtClean="0">
                              <a:solidFill>
                                <a:srgbClr val="C00000"/>
                              </a:solidFill>
                              <a:latin typeface="Cambria Math"/>
                              <a:ea typeface="Cambria Math"/>
                            </a:rPr>
                            <m:t>12</m:t>
                          </m:r>
                        </m:num>
                        <m:den>
                          <m:r>
                            <a:rPr lang="en-US" sz="2800" b="0" i="1" smtClean="0">
                              <a:solidFill>
                                <a:srgbClr val="C00000"/>
                              </a:solidFill>
                              <a:latin typeface="Cambria Math"/>
                              <a:ea typeface="Cambria Math"/>
                            </a:rPr>
                            <m:t>17</m:t>
                          </m:r>
                        </m:den>
                      </m:f>
                      <m:r>
                        <a:rPr lang="en-US" sz="2800" i="1" smtClean="0">
                          <a:solidFill>
                            <a:srgbClr val="C00000"/>
                          </a:solidFill>
                          <a:latin typeface="Cambria Math"/>
                          <a:ea typeface="Cambria Math"/>
                        </a:rPr>
                        <m:t>×</m:t>
                      </m:r>
                      <m:f>
                        <m:fPr>
                          <m:ctrlPr>
                            <a:rPr lang="en-US" sz="2800" i="1" smtClean="0">
                              <a:solidFill>
                                <a:srgbClr val="C00000"/>
                              </a:solidFill>
                              <a:latin typeface="Cambria Math" panose="02040503050406030204" pitchFamily="18" charset="0"/>
                              <a:ea typeface="Cambria Math"/>
                            </a:rPr>
                          </m:ctrlPr>
                        </m:fPr>
                        <m:num>
                          <m:r>
                            <a:rPr lang="en-US" sz="2800" b="0" i="1" smtClean="0">
                              <a:solidFill>
                                <a:srgbClr val="C00000"/>
                              </a:solidFill>
                              <a:latin typeface="Cambria Math"/>
                              <a:ea typeface="Cambria Math"/>
                            </a:rPr>
                            <m:t>1</m:t>
                          </m:r>
                        </m:num>
                        <m:den>
                          <m:r>
                            <a:rPr lang="en-US" sz="2800" b="0" i="1" smtClean="0">
                              <a:solidFill>
                                <a:srgbClr val="C00000"/>
                              </a:solidFill>
                              <a:latin typeface="Cambria Math"/>
                              <a:ea typeface="Cambria Math"/>
                            </a:rPr>
                            <m:t>6</m:t>
                          </m:r>
                        </m:den>
                      </m:f>
                      <m:r>
                        <a:rPr lang="en-US" sz="2800" b="0" i="1" smtClean="0">
                          <a:solidFill>
                            <a:srgbClr val="C00000"/>
                          </a:solidFill>
                          <a:latin typeface="Cambria Math"/>
                          <a:ea typeface="Cambria Math"/>
                        </a:rPr>
                        <m:t>=</m:t>
                      </m:r>
                      <m:f>
                        <m:fPr>
                          <m:ctrlPr>
                            <a:rPr lang="en-US" sz="2800" b="0" i="1" smtClean="0">
                              <a:solidFill>
                                <a:srgbClr val="C00000"/>
                              </a:solidFill>
                              <a:latin typeface="Cambria Math" panose="02040503050406030204" pitchFamily="18" charset="0"/>
                              <a:ea typeface="Cambria Math"/>
                            </a:rPr>
                          </m:ctrlPr>
                        </m:fPr>
                        <m:num>
                          <m:r>
                            <a:rPr lang="en-US" sz="2800" b="0" i="1" smtClean="0">
                              <a:solidFill>
                                <a:srgbClr val="C00000"/>
                              </a:solidFill>
                              <a:latin typeface="Cambria Math"/>
                              <a:ea typeface="Cambria Math"/>
                            </a:rPr>
                            <m:t>12×1</m:t>
                          </m:r>
                        </m:num>
                        <m:den>
                          <m:r>
                            <a:rPr lang="en-US" sz="2800" b="0" i="1" smtClean="0">
                              <a:solidFill>
                                <a:srgbClr val="C00000"/>
                              </a:solidFill>
                              <a:latin typeface="Cambria Math"/>
                              <a:ea typeface="Cambria Math"/>
                            </a:rPr>
                            <m:t>17×6</m:t>
                          </m:r>
                        </m:den>
                      </m:f>
                      <m:r>
                        <a:rPr lang="en-US" sz="2800" b="0" i="1" smtClean="0">
                          <a:solidFill>
                            <a:srgbClr val="C00000"/>
                          </a:solidFill>
                          <a:latin typeface="Cambria Math"/>
                          <a:ea typeface="Cambria Math"/>
                        </a:rPr>
                        <m:t>=</m:t>
                      </m:r>
                      <m:f>
                        <m:fPr>
                          <m:ctrlPr>
                            <a:rPr lang="en-US" sz="2800" b="0" i="1" smtClean="0">
                              <a:solidFill>
                                <a:srgbClr val="C00000"/>
                              </a:solidFill>
                              <a:latin typeface="Cambria Math" panose="02040503050406030204" pitchFamily="18" charset="0"/>
                              <a:ea typeface="Cambria Math"/>
                            </a:rPr>
                          </m:ctrlPr>
                        </m:fPr>
                        <m:num>
                          <m:r>
                            <a:rPr lang="en-US" sz="2800" b="0" i="1" smtClean="0">
                              <a:solidFill>
                                <a:srgbClr val="C00000"/>
                              </a:solidFill>
                              <a:latin typeface="Cambria Math"/>
                              <a:ea typeface="Cambria Math"/>
                            </a:rPr>
                            <m:t>2</m:t>
                          </m:r>
                        </m:num>
                        <m:den>
                          <m:r>
                            <a:rPr lang="en-US" sz="2800" b="0" i="1" smtClean="0">
                              <a:solidFill>
                                <a:srgbClr val="C00000"/>
                              </a:solidFill>
                              <a:latin typeface="Cambria Math"/>
                              <a:ea typeface="Cambria Math"/>
                            </a:rPr>
                            <m:t>17</m:t>
                          </m:r>
                        </m:den>
                      </m:f>
                    </m:oMath>
                  </m:oMathPara>
                </a14:m>
                <a:endParaRPr lang="en-US" sz="2800" dirty="0">
                  <a:solidFill>
                    <a:srgbClr val="C00000"/>
                  </a:solidFill>
                </a:endParaRPr>
              </a:p>
            </p:txBody>
          </p:sp>
        </mc:Choice>
        <mc:Fallback xmlns="">
          <p:sp>
            <p:nvSpPr>
              <p:cNvPr id="2" name="2-2"/>
              <p:cNvSpPr txBox="1">
                <a:spLocks noRot="1" noChangeAspect="1" noMove="1" noResize="1" noEditPoints="1" noAdjustHandles="1" noChangeArrowheads="1" noChangeShapeType="1" noTextEdit="1"/>
              </p:cNvSpPr>
              <p:nvPr/>
            </p:nvSpPr>
            <p:spPr>
              <a:xfrm>
                <a:off x="1632152" y="2201997"/>
                <a:ext cx="4067767" cy="997720"/>
              </a:xfrm>
              <a:prstGeom prst="wedgeRoundRectCallout">
                <a:avLst/>
              </a:prstGeom>
              <a:blipFill>
                <a:blip r:embed="rId1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3-3"/>
              <p:cNvSpPr txBox="1"/>
              <p:nvPr/>
            </p:nvSpPr>
            <p:spPr>
              <a:xfrm>
                <a:off x="7426114" y="2266867"/>
                <a:ext cx="4466671" cy="90178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i="1" smtClean="0">
                          <a:solidFill>
                            <a:srgbClr val="C00000"/>
                          </a:solidFill>
                          <a:latin typeface="Cambria Math"/>
                          <a:ea typeface="Cambria Math"/>
                        </a:rPr>
                        <m:t>=</m:t>
                      </m:r>
                      <m:f>
                        <m:fPr>
                          <m:ctrlPr>
                            <a:rPr lang="en-US" sz="2800" i="1" smtClean="0">
                              <a:solidFill>
                                <a:srgbClr val="C00000"/>
                              </a:solidFill>
                              <a:latin typeface="Cambria Math" panose="02040503050406030204" pitchFamily="18" charset="0"/>
                              <a:ea typeface="Cambria Math"/>
                            </a:rPr>
                          </m:ctrlPr>
                        </m:fPr>
                        <m:num>
                          <m:r>
                            <a:rPr lang="en-US" sz="2800" b="0" i="1" smtClean="0">
                              <a:solidFill>
                                <a:srgbClr val="C00000"/>
                              </a:solidFill>
                              <a:latin typeface="Cambria Math"/>
                              <a:ea typeface="Cambria Math"/>
                            </a:rPr>
                            <m:t>16</m:t>
                          </m:r>
                        </m:num>
                        <m:den>
                          <m:r>
                            <a:rPr lang="en-US" sz="2800" b="0" i="1" smtClean="0">
                              <a:solidFill>
                                <a:srgbClr val="C00000"/>
                              </a:solidFill>
                              <a:latin typeface="Cambria Math"/>
                              <a:ea typeface="Cambria Math"/>
                            </a:rPr>
                            <m:t>1</m:t>
                          </m:r>
                        </m:den>
                      </m:f>
                      <m:r>
                        <a:rPr lang="en-US" sz="2800" i="1" smtClean="0">
                          <a:solidFill>
                            <a:srgbClr val="C00000"/>
                          </a:solidFill>
                          <a:latin typeface="Cambria Math"/>
                          <a:ea typeface="Cambria Math"/>
                        </a:rPr>
                        <m:t>×</m:t>
                      </m:r>
                      <m:f>
                        <m:fPr>
                          <m:ctrlPr>
                            <a:rPr lang="en-US" sz="2800" i="1" smtClean="0">
                              <a:solidFill>
                                <a:srgbClr val="C00000"/>
                              </a:solidFill>
                              <a:latin typeface="Cambria Math" panose="02040503050406030204" pitchFamily="18" charset="0"/>
                              <a:ea typeface="Cambria Math"/>
                            </a:rPr>
                          </m:ctrlPr>
                        </m:fPr>
                        <m:num>
                          <m:r>
                            <a:rPr lang="en-US" sz="2800" b="0" i="1" smtClean="0">
                              <a:solidFill>
                                <a:srgbClr val="C00000"/>
                              </a:solidFill>
                              <a:latin typeface="Cambria Math"/>
                              <a:ea typeface="Cambria Math"/>
                            </a:rPr>
                            <m:t>11</m:t>
                          </m:r>
                        </m:num>
                        <m:den>
                          <m:r>
                            <a:rPr lang="en-US" sz="2800" b="0" i="1" smtClean="0">
                              <a:solidFill>
                                <a:srgbClr val="C00000"/>
                              </a:solidFill>
                              <a:latin typeface="Cambria Math"/>
                              <a:ea typeface="Cambria Math"/>
                            </a:rPr>
                            <m:t>8</m:t>
                          </m:r>
                        </m:den>
                      </m:f>
                      <m:r>
                        <a:rPr lang="en-US" sz="2800" b="0" i="1" smtClean="0">
                          <a:solidFill>
                            <a:srgbClr val="C00000"/>
                          </a:solidFill>
                          <a:latin typeface="Cambria Math"/>
                          <a:ea typeface="Cambria Math"/>
                        </a:rPr>
                        <m:t>=</m:t>
                      </m:r>
                      <m:f>
                        <m:fPr>
                          <m:ctrlPr>
                            <a:rPr lang="en-US" sz="2800" b="0" i="1" smtClean="0">
                              <a:solidFill>
                                <a:srgbClr val="C00000"/>
                              </a:solidFill>
                              <a:latin typeface="Cambria Math" panose="02040503050406030204" pitchFamily="18" charset="0"/>
                              <a:ea typeface="Cambria Math"/>
                            </a:rPr>
                          </m:ctrlPr>
                        </m:fPr>
                        <m:num>
                          <m:r>
                            <a:rPr lang="en-US" sz="2800" b="0" i="1" smtClean="0">
                              <a:solidFill>
                                <a:srgbClr val="C00000"/>
                              </a:solidFill>
                              <a:latin typeface="Cambria Math"/>
                              <a:ea typeface="Cambria Math"/>
                            </a:rPr>
                            <m:t>16×11</m:t>
                          </m:r>
                        </m:num>
                        <m:den>
                          <m:r>
                            <a:rPr lang="en-US" sz="2800" b="0" i="1" smtClean="0">
                              <a:solidFill>
                                <a:srgbClr val="C00000"/>
                              </a:solidFill>
                              <a:latin typeface="Cambria Math"/>
                              <a:ea typeface="Cambria Math"/>
                            </a:rPr>
                            <m:t>1×8</m:t>
                          </m:r>
                        </m:den>
                      </m:f>
                      <m:r>
                        <a:rPr lang="en-US" sz="2800" b="0" i="1" smtClean="0">
                          <a:solidFill>
                            <a:srgbClr val="C00000"/>
                          </a:solidFill>
                          <a:latin typeface="Cambria Math"/>
                          <a:ea typeface="Cambria Math"/>
                        </a:rPr>
                        <m:t>=22</m:t>
                      </m:r>
                    </m:oMath>
                  </m:oMathPara>
                </a14:m>
                <a:endParaRPr lang="en-US" sz="2800" dirty="0">
                  <a:solidFill>
                    <a:srgbClr val="C00000"/>
                  </a:solidFill>
                </a:endParaRPr>
              </a:p>
            </p:txBody>
          </p:sp>
        </mc:Choice>
        <mc:Fallback xmlns="">
          <p:sp>
            <p:nvSpPr>
              <p:cNvPr id="20" name="3-3"/>
              <p:cNvSpPr txBox="1">
                <a:spLocks noRot="1" noChangeAspect="1" noMove="1" noResize="1" noEditPoints="1" noAdjustHandles="1" noChangeArrowheads="1" noChangeShapeType="1" noTextEdit="1"/>
              </p:cNvSpPr>
              <p:nvPr/>
            </p:nvSpPr>
            <p:spPr>
              <a:xfrm>
                <a:off x="7426114" y="2266867"/>
                <a:ext cx="4466671" cy="901785"/>
              </a:xfrm>
              <a:prstGeom prst="rect">
                <a:avLst/>
              </a:prstGeom>
              <a:blipFill>
                <a:blip r:embed="rId20"/>
                <a:stretch>
                  <a:fillRect/>
                </a:stretch>
              </a:blipFill>
            </p:spPr>
            <p:txBody>
              <a:bodyPr/>
              <a:lstStyle/>
              <a:p>
                <a:r>
                  <a:rPr lang="en-US">
                    <a:noFill/>
                  </a:rPr>
                  <a:t> </a:t>
                </a:r>
              </a:p>
            </p:txBody>
          </p:sp>
        </mc:Fallback>
      </mc:AlternateContent>
      <p:pic>
        <p:nvPicPr>
          <p:cNvPr id="21" name="Picture 2" descr="Beautiful chef girl holding an empty plate cartoon illustration 1936473  Vector Art at Vecteezy"/>
          <p:cNvPicPr>
            <a:picLocks noChangeAspect="1" noChangeArrowheads="1"/>
          </p:cNvPicPr>
          <p:nvPr/>
        </p:nvPicPr>
        <p:blipFill>
          <a:blip r:embed="rId21" cstate="print">
            <a:extLst>
              <a:ext uri="{BEBA8EAE-BF5A-486C-A8C5-ECC9F3942E4B}">
                <a14:imgProps xmlns:a14="http://schemas.microsoft.com/office/drawing/2010/main">
                  <a14:imgLayer r:embed="rId22">
                    <a14:imgEffect>
                      <a14:backgroundRemoval t="7292" b="94596" l="10000" r="96823">
                        <a14:foregroundMark x1="49688" y1="61784" x2="49688" y2="61784"/>
                        <a14:foregroundMark x1="48490" y1="59896" x2="48490" y2="59896"/>
                        <a14:foregroundMark x1="46979" y1="56901" x2="46979" y2="56901"/>
                        <a14:foregroundMark x1="49948" y1="55404" x2="49948" y2="55404"/>
                        <a14:foregroundMark x1="64896" y1="59896" x2="64896" y2="59896"/>
                        <a14:foregroundMark x1="67292" y1="59115" x2="86094" y2="63997"/>
                        <a14:foregroundMark x1="82188" y1="53190" x2="91771" y2="61784"/>
                        <a14:foregroundMark x1="86406" y1="66211" x2="58333" y2="62891"/>
                      </a14:backgroundRemoval>
                    </a14:imgEffect>
                  </a14:imgLayer>
                </a14:imgProps>
              </a:ext>
              <a:ext uri="{28A0092B-C50C-407E-A947-70E740481C1C}">
                <a14:useLocalDpi xmlns:a14="http://schemas.microsoft.com/office/drawing/2010/main" val="0"/>
              </a:ext>
            </a:extLst>
          </a:blip>
          <a:srcRect/>
          <a:stretch>
            <a:fillRect/>
          </a:stretch>
        </p:blipFill>
        <p:spPr bwMode="auto">
          <a:xfrm>
            <a:off x="-677105" y="3056362"/>
            <a:ext cx="5691224" cy="4552979"/>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22" name="1-1"/>
              <p:cNvSpPr txBox="1"/>
              <p:nvPr/>
            </p:nvSpPr>
            <p:spPr>
              <a:xfrm>
                <a:off x="4259944" y="500775"/>
                <a:ext cx="5021375" cy="91057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i="1" smtClean="0">
                          <a:solidFill>
                            <a:srgbClr val="C00000"/>
                          </a:solidFill>
                          <a:latin typeface="Cambria Math"/>
                          <a:ea typeface="Cambria Math"/>
                        </a:rPr>
                        <m:t>=</m:t>
                      </m:r>
                      <m:f>
                        <m:fPr>
                          <m:ctrlPr>
                            <a:rPr lang="en-US" sz="2800" i="1" smtClean="0">
                              <a:solidFill>
                                <a:srgbClr val="C00000"/>
                              </a:solidFill>
                              <a:latin typeface="Cambria Math" panose="02040503050406030204" pitchFamily="18" charset="0"/>
                              <a:ea typeface="Cambria Math"/>
                            </a:rPr>
                          </m:ctrlPr>
                        </m:fPr>
                        <m:num>
                          <m:r>
                            <a:rPr lang="en-US" sz="2800" b="0" i="1" smtClean="0">
                              <a:solidFill>
                                <a:srgbClr val="C00000"/>
                              </a:solidFill>
                              <a:latin typeface="Cambria Math"/>
                              <a:ea typeface="Cambria Math"/>
                            </a:rPr>
                            <m:t>9</m:t>
                          </m:r>
                        </m:num>
                        <m:den>
                          <m:r>
                            <a:rPr lang="en-US" sz="2800" b="0" i="1" smtClean="0">
                              <a:solidFill>
                                <a:srgbClr val="C00000"/>
                              </a:solidFill>
                              <a:latin typeface="Cambria Math"/>
                              <a:ea typeface="Cambria Math"/>
                            </a:rPr>
                            <m:t>1</m:t>
                          </m:r>
                        </m:den>
                      </m:f>
                      <m:r>
                        <a:rPr lang="en-US" sz="2800" i="1" smtClean="0">
                          <a:solidFill>
                            <a:srgbClr val="C00000"/>
                          </a:solidFill>
                          <a:latin typeface="Cambria Math"/>
                          <a:ea typeface="Cambria Math"/>
                        </a:rPr>
                        <m:t>×</m:t>
                      </m:r>
                      <m:f>
                        <m:fPr>
                          <m:ctrlPr>
                            <a:rPr lang="en-US" sz="2800" i="1" smtClean="0">
                              <a:solidFill>
                                <a:srgbClr val="C00000"/>
                              </a:solidFill>
                              <a:latin typeface="Cambria Math" panose="02040503050406030204" pitchFamily="18" charset="0"/>
                              <a:ea typeface="Cambria Math"/>
                            </a:rPr>
                          </m:ctrlPr>
                        </m:fPr>
                        <m:num>
                          <m:r>
                            <a:rPr lang="en-US" sz="2800" b="0" i="1" smtClean="0">
                              <a:solidFill>
                                <a:srgbClr val="C00000"/>
                              </a:solidFill>
                              <a:latin typeface="Cambria Math"/>
                              <a:ea typeface="Cambria Math"/>
                            </a:rPr>
                            <m:t>5</m:t>
                          </m:r>
                        </m:num>
                        <m:den>
                          <m:r>
                            <a:rPr lang="en-US" sz="2800" b="0" i="1" smtClean="0">
                              <a:solidFill>
                                <a:srgbClr val="C00000"/>
                              </a:solidFill>
                              <a:latin typeface="Cambria Math"/>
                              <a:ea typeface="Cambria Math"/>
                            </a:rPr>
                            <m:t>3</m:t>
                          </m:r>
                        </m:den>
                      </m:f>
                      <m:r>
                        <a:rPr lang="en-US" sz="2800" i="1" smtClean="0">
                          <a:solidFill>
                            <a:srgbClr val="C00000"/>
                          </a:solidFill>
                          <a:latin typeface="Cambria Math"/>
                          <a:ea typeface="Cambria Math"/>
                        </a:rPr>
                        <m:t>×</m:t>
                      </m:r>
                      <m:f>
                        <m:fPr>
                          <m:ctrlPr>
                            <a:rPr lang="en-US" sz="2800" i="1" smtClean="0">
                              <a:solidFill>
                                <a:srgbClr val="C00000"/>
                              </a:solidFill>
                              <a:latin typeface="Cambria Math" panose="02040503050406030204" pitchFamily="18" charset="0"/>
                              <a:ea typeface="Cambria Math"/>
                            </a:rPr>
                          </m:ctrlPr>
                        </m:fPr>
                        <m:num>
                          <m:r>
                            <a:rPr lang="en-US" sz="2800" b="0" i="1" smtClean="0">
                              <a:solidFill>
                                <a:srgbClr val="C00000"/>
                              </a:solidFill>
                              <a:latin typeface="Cambria Math"/>
                              <a:ea typeface="Cambria Math"/>
                            </a:rPr>
                            <m:t>4</m:t>
                          </m:r>
                        </m:num>
                        <m:den>
                          <m:r>
                            <a:rPr lang="en-US" sz="2800" b="0" i="1" smtClean="0">
                              <a:solidFill>
                                <a:srgbClr val="C00000"/>
                              </a:solidFill>
                              <a:latin typeface="Cambria Math"/>
                              <a:ea typeface="Cambria Math"/>
                            </a:rPr>
                            <m:t>15</m:t>
                          </m:r>
                        </m:den>
                      </m:f>
                      <m:r>
                        <a:rPr lang="en-US" sz="2800" b="0" i="1" smtClean="0">
                          <a:solidFill>
                            <a:srgbClr val="C00000"/>
                          </a:solidFill>
                          <a:latin typeface="Cambria Math"/>
                          <a:ea typeface="Cambria Math"/>
                        </a:rPr>
                        <m:t>=</m:t>
                      </m:r>
                      <m:f>
                        <m:fPr>
                          <m:ctrlPr>
                            <a:rPr lang="en-US" sz="2800" b="0" i="1" smtClean="0">
                              <a:solidFill>
                                <a:srgbClr val="C00000"/>
                              </a:solidFill>
                              <a:latin typeface="Cambria Math" panose="02040503050406030204" pitchFamily="18" charset="0"/>
                              <a:ea typeface="Cambria Math"/>
                            </a:rPr>
                          </m:ctrlPr>
                        </m:fPr>
                        <m:num>
                          <m:r>
                            <a:rPr lang="en-US" sz="2800" b="0" i="1" smtClean="0">
                              <a:solidFill>
                                <a:srgbClr val="C00000"/>
                              </a:solidFill>
                              <a:latin typeface="Cambria Math"/>
                              <a:ea typeface="Cambria Math"/>
                            </a:rPr>
                            <m:t>9×5×4</m:t>
                          </m:r>
                        </m:num>
                        <m:den>
                          <m:r>
                            <a:rPr lang="en-US" sz="2800" b="0" i="1" smtClean="0">
                              <a:solidFill>
                                <a:srgbClr val="C00000"/>
                              </a:solidFill>
                              <a:latin typeface="Cambria Math"/>
                              <a:ea typeface="Cambria Math"/>
                            </a:rPr>
                            <m:t>1×3×15</m:t>
                          </m:r>
                        </m:den>
                      </m:f>
                      <m:r>
                        <a:rPr lang="en-US" sz="2800" b="0" i="1" smtClean="0">
                          <a:solidFill>
                            <a:srgbClr val="C00000"/>
                          </a:solidFill>
                          <a:latin typeface="Cambria Math"/>
                          <a:ea typeface="Cambria Math"/>
                        </a:rPr>
                        <m:t>=4</m:t>
                      </m:r>
                    </m:oMath>
                  </m:oMathPara>
                </a14:m>
                <a:endParaRPr lang="en-US" sz="2800" dirty="0">
                  <a:solidFill>
                    <a:srgbClr val="C00000"/>
                  </a:solidFill>
                </a:endParaRPr>
              </a:p>
            </p:txBody>
          </p:sp>
        </mc:Choice>
        <mc:Fallback xmlns="">
          <p:sp>
            <p:nvSpPr>
              <p:cNvPr id="22" name="1-1"/>
              <p:cNvSpPr txBox="1">
                <a:spLocks noRot="1" noChangeAspect="1" noMove="1" noResize="1" noEditPoints="1" noAdjustHandles="1" noChangeArrowheads="1" noChangeShapeType="1" noTextEdit="1"/>
              </p:cNvSpPr>
              <p:nvPr/>
            </p:nvSpPr>
            <p:spPr>
              <a:xfrm>
                <a:off x="4259944" y="500775"/>
                <a:ext cx="5021375" cy="910570"/>
              </a:xfrm>
              <a:prstGeom prst="rect">
                <a:avLst/>
              </a:prstGeom>
              <a:blipFill>
                <a:blip r:embed="rId23"/>
                <a:stretch>
                  <a:fillRect/>
                </a:stretch>
              </a:blipFill>
            </p:spPr>
            <p:txBody>
              <a:bodyPr/>
              <a:lstStyle/>
              <a:p>
                <a:r>
                  <a:rPr lang="en-US">
                    <a:noFill/>
                  </a:rPr>
                  <a:t> </a:t>
                </a:r>
              </a:p>
            </p:txBody>
          </p:sp>
        </mc:Fallback>
      </mc:AlternateContent>
      <p:pic>
        <p:nvPicPr>
          <p:cNvPr id="1042" name="Picture 18" descr="Hình ảnh Chân Gà Chiên Trang Trí Phim Hoạt Hình Minh Họa, Gà Rán, Chân Gà  Chiên, Đồ ăn Nhẹ miễn phí tải tập tin PNG PSDComment và Vector"/>
          <p:cNvPicPr>
            <a:picLocks noChangeAspect="1" noChangeArrowheads="1"/>
          </p:cNvPicPr>
          <p:nvPr/>
        </p:nvPicPr>
        <p:blipFill rotWithShape="1">
          <a:blip r:embed="rId24" cstate="print">
            <a:extLst>
              <a:ext uri="{BEBA8EAE-BF5A-486C-A8C5-ECC9F3942E4B}">
                <a14:imgProps xmlns:a14="http://schemas.microsoft.com/office/drawing/2010/main">
                  <a14:imgLayer r:embed="rId25">
                    <a14:imgEffect>
                      <a14:backgroundRemoval t="10000" b="90000" l="7344" r="95156"/>
                    </a14:imgEffect>
                    <a14:imgEffect>
                      <a14:colorTemperature colorTemp="11200"/>
                    </a14:imgEffect>
                  </a14:imgLayer>
                </a14:imgProps>
              </a:ext>
              <a:ext uri="{28A0092B-C50C-407E-A947-70E740481C1C}">
                <a14:useLocalDpi xmlns:a14="http://schemas.microsoft.com/office/drawing/2010/main" val="0"/>
              </a:ext>
            </a:extLst>
          </a:blip>
          <a:srcRect t="23307" b="21303"/>
          <a:stretch/>
        </p:blipFill>
        <p:spPr bwMode="auto">
          <a:xfrm>
            <a:off x="10258151" y="3467100"/>
            <a:ext cx="1851153" cy="1025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2623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animEffect transition="in" filter="fade">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1042"/>
                                        </p:tgtEl>
                                        <p:attrNameLst>
                                          <p:attrName>style.visibility</p:attrName>
                                        </p:attrNameLst>
                                      </p:cBhvr>
                                      <p:to>
                                        <p:strVal val="visible"/>
                                      </p:to>
                                    </p:set>
                                    <p:animEffect transition="in" filter="randombar(horizontal)">
                                      <p:cBhvr>
                                        <p:cTn id="24" dur="500"/>
                                        <p:tgtEl>
                                          <p:spTgt spid="1042"/>
                                        </p:tgtEl>
                                      </p:cBhvr>
                                    </p:animEffect>
                                  </p:childTnLst>
                                  <p:subTnLst>
                                    <p:audio>
                                      <p:cMediaNode>
                                        <p:cTn display="0" masterRel="sameClick">
                                          <p:stCondLst>
                                            <p:cond evt="begin" delay="0">
                                              <p:tn val="22"/>
                                            </p:cond>
                                          </p:stCondLst>
                                          <p:endCondLst>
                                            <p:cond evt="onStopAudio" delay="0">
                                              <p:tgtEl>
                                                <p:sldTgt/>
                                              </p:tgtEl>
                                            </p:cond>
                                          </p:endCondLst>
                                        </p:cTn>
                                        <p:tgtEl>
                                          <p:sndTgt r:embed="rId3" name="AmThanhDung_2.wav"/>
                                        </p:tgtEl>
                                      </p:cMediaNode>
                                    </p:audio>
                                  </p:subTnLst>
                                </p:cTn>
                              </p:par>
                            </p:childTnLst>
                          </p:cTn>
                        </p:par>
                        <p:par>
                          <p:cTn id="25" fill="hold">
                            <p:stCondLst>
                              <p:cond delay="500"/>
                            </p:stCondLst>
                            <p:childTnLst>
                              <p:par>
                                <p:cTn id="26" presetID="49" presetClass="path" presetSubtype="0" accel="50000" decel="50000" fill="hold" nodeType="afterEffect">
                                  <p:stCondLst>
                                    <p:cond delay="0"/>
                                  </p:stCondLst>
                                  <p:childTnLst>
                                    <p:animMotion origin="layout" path="M -2.79373E-6 -3.29325E-6 L -0.62637 0.25278 " pathEditMode="relative" rAng="0" ptsTypes="AA">
                                      <p:cBhvr>
                                        <p:cTn id="27" dur="2000" fill="hold"/>
                                        <p:tgtEl>
                                          <p:spTgt spid="1042"/>
                                        </p:tgtEl>
                                        <p:attrNameLst>
                                          <p:attrName>ppt_x</p:attrName>
                                          <p:attrName>ppt_y</p:attrName>
                                        </p:attrNameLst>
                                      </p:cBhvr>
                                      <p:rCtr x="-31319" y="12627"/>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18"/>
                    </p:tgtEl>
                  </p:cond>
                </p:stCondLst>
                <p:endSync evt="end" delay="0">
                  <p:rtn val="all"/>
                </p:endSync>
                <p:childTnLst>
                  <p:par>
                    <p:cTn id="29" fill="hold">
                      <p:stCondLst>
                        <p:cond delay="0"/>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left)">
                                      <p:cBhvr>
                                        <p:cTn id="33" dur="500"/>
                                        <p:tgtEl>
                                          <p:spTgt spid="22"/>
                                        </p:tgtEl>
                                      </p:cBhvr>
                                    </p:animEffect>
                                  </p:childTnLst>
                                </p:cTn>
                              </p:par>
                            </p:childTnLst>
                          </p:cTn>
                        </p:par>
                        <p:par>
                          <p:cTn id="34" fill="hold">
                            <p:stCondLst>
                              <p:cond delay="500"/>
                            </p:stCondLst>
                            <p:childTnLst>
                              <p:par>
                                <p:cTn id="35" presetID="14" presetClass="entr" presetSubtype="10" fill="hold" nodeType="afterEffect">
                                  <p:stCondLst>
                                    <p:cond delay="100"/>
                                  </p:stCondLst>
                                  <p:childTnLst>
                                    <p:set>
                                      <p:cBhvr>
                                        <p:cTn id="36" dur="1" fill="hold">
                                          <p:stCondLst>
                                            <p:cond delay="0"/>
                                          </p:stCondLst>
                                        </p:cTn>
                                        <p:tgtEl>
                                          <p:spTgt spid="1036"/>
                                        </p:tgtEl>
                                        <p:attrNameLst>
                                          <p:attrName>style.visibility</p:attrName>
                                        </p:attrNameLst>
                                      </p:cBhvr>
                                      <p:to>
                                        <p:strVal val="visible"/>
                                      </p:to>
                                    </p:set>
                                    <p:animEffect transition="in" filter="randombar(horizontal)">
                                      <p:cBhvr>
                                        <p:cTn id="37" dur="500"/>
                                        <p:tgtEl>
                                          <p:spTgt spid="1036"/>
                                        </p:tgtEl>
                                      </p:cBhvr>
                                    </p:animEffect>
                                  </p:childTnLst>
                                  <p:subTnLst>
                                    <p:audio>
                                      <p:cMediaNode>
                                        <p:cTn display="0" masterRel="sameClick">
                                          <p:stCondLst>
                                            <p:cond evt="begin" delay="0">
                                              <p:tn val="35"/>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8"/>
                  </p:tgtEl>
                </p:cond>
              </p:nextCondLst>
            </p:seq>
            <p:seq concurrent="1" nextAc="seek">
              <p:cTn id="38" restart="whenNotActive" fill="hold" evtFilter="cancelBubble" nodeType="interactiveSeq">
                <p:stCondLst>
                  <p:cond evt="onClick" delay="0">
                    <p:tgtEl>
                      <p:spTgt spid="16"/>
                    </p:tgtEl>
                  </p:cond>
                </p:stCondLst>
                <p:endSync evt="end" delay="0">
                  <p:rtn val="all"/>
                </p:endSync>
                <p:childTnLst>
                  <p:par>
                    <p:cTn id="39" fill="hold">
                      <p:stCondLst>
                        <p:cond delay="0"/>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wipe(left)">
                                      <p:cBhvr>
                                        <p:cTn id="43" dur="500"/>
                                        <p:tgtEl>
                                          <p:spTgt spid="2"/>
                                        </p:tgtEl>
                                      </p:cBhvr>
                                    </p:animEffect>
                                  </p:childTnLst>
                                </p:cTn>
                              </p:par>
                            </p:childTnLst>
                          </p:cTn>
                        </p:par>
                        <p:par>
                          <p:cTn id="44" fill="hold">
                            <p:stCondLst>
                              <p:cond delay="500"/>
                            </p:stCondLst>
                            <p:childTnLst>
                              <p:par>
                                <p:cTn id="45" presetID="14" presetClass="entr" presetSubtype="10" fill="hold" nodeType="afterEffect">
                                  <p:stCondLst>
                                    <p:cond delay="0"/>
                                  </p:stCondLst>
                                  <p:childTnLst>
                                    <p:set>
                                      <p:cBhvr>
                                        <p:cTn id="46" dur="1" fill="hold">
                                          <p:stCondLst>
                                            <p:cond delay="0"/>
                                          </p:stCondLst>
                                        </p:cTn>
                                        <p:tgtEl>
                                          <p:spTgt spid="1040"/>
                                        </p:tgtEl>
                                        <p:attrNameLst>
                                          <p:attrName>style.visibility</p:attrName>
                                        </p:attrNameLst>
                                      </p:cBhvr>
                                      <p:to>
                                        <p:strVal val="visible"/>
                                      </p:to>
                                    </p:set>
                                    <p:animEffect transition="in" filter="randombar(horizontal)">
                                      <p:cBhvr>
                                        <p:cTn id="47" dur="500"/>
                                        <p:tgtEl>
                                          <p:spTgt spid="1040"/>
                                        </p:tgtEl>
                                      </p:cBhvr>
                                    </p:animEffect>
                                  </p:childTnLst>
                                  <p:subTnLst>
                                    <p:audio>
                                      <p:cMediaNode>
                                        <p:cTn display="0" masterRel="sameClick">
                                          <p:stCondLst>
                                            <p:cond evt="begin" delay="0">
                                              <p:tn val="45"/>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6"/>
                  </p:tgtEl>
                </p:cond>
              </p:nextCondLst>
            </p:seq>
            <p:seq concurrent="1" nextAc="seek">
              <p:cTn id="48" restart="whenNotActive" fill="hold" evtFilter="cancelBubble" nodeType="interactiveSeq">
                <p:stCondLst>
                  <p:cond evt="onClick" delay="0">
                    <p:tgtEl>
                      <p:spTgt spid="17"/>
                    </p:tgtEl>
                  </p:cond>
                </p:stCondLst>
                <p:endSync evt="end" delay="0">
                  <p:rtn val="all"/>
                </p:endSync>
                <p:childTnLst>
                  <p:par>
                    <p:cTn id="49" fill="hold">
                      <p:stCondLst>
                        <p:cond delay="0"/>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wipe(left)">
                                      <p:cBhvr>
                                        <p:cTn id="53" dur="500"/>
                                        <p:tgtEl>
                                          <p:spTgt spid="20"/>
                                        </p:tgtEl>
                                      </p:cBhvr>
                                    </p:animEffect>
                                  </p:childTnLst>
                                </p:cTn>
                              </p:par>
                            </p:childTnLst>
                          </p:cTn>
                        </p:par>
                        <p:par>
                          <p:cTn id="54" fill="hold">
                            <p:stCondLst>
                              <p:cond delay="500"/>
                            </p:stCondLst>
                            <p:childTnLst>
                              <p:par>
                                <p:cTn id="55" presetID="14" presetClass="entr" presetSubtype="10" fill="hold" nodeType="after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randombar(horizontal)">
                                      <p:cBhvr>
                                        <p:cTn id="57" dur="500"/>
                                        <p:tgtEl>
                                          <p:spTgt spid="7"/>
                                        </p:tgtEl>
                                      </p:cBhvr>
                                    </p:animEffect>
                                  </p:childTnLst>
                                  <p:subTnLst>
                                    <p:audio>
                                      <p:cMediaNode>
                                        <p:cTn display="0" masterRel="sameClick">
                                          <p:stCondLst>
                                            <p:cond evt="begin" delay="0">
                                              <p:tn val="55"/>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7"/>
                  </p:tgtEl>
                </p:cond>
              </p:nextCondLst>
            </p:seq>
          </p:childTnLst>
        </p:cTn>
      </p:par>
    </p:tnLst>
    <p:bldLst>
      <p:bldP spid="17" grpId="0" animBg="1"/>
      <p:bldP spid="18" grpId="0" animBg="1"/>
      <p:bldP spid="16" grpId="0" animBg="1"/>
      <p:bldP spid="2" grpId="0"/>
      <p:bldP spid="20" grpId="0"/>
      <p:bldP spid="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10" descr="Kitchen Background on Behance"/>
          <p:cNvPicPr>
            <a:picLocks noChangeAspect="1" noChangeArrowheads="1"/>
          </p:cNvPicPr>
          <p:nvPr/>
        </p:nvPicPr>
        <p:blipFill rotWithShape="1">
          <a:blip r:embed="rId5">
            <a:extLst>
              <a:ext uri="{28A0092B-C50C-407E-A947-70E740481C1C}">
                <a14:useLocalDpi xmlns:a14="http://schemas.microsoft.com/office/drawing/2010/main" val="0"/>
              </a:ext>
            </a:extLst>
          </a:blip>
          <a:srcRect b="1099"/>
          <a:stretch/>
        </p:blipFill>
        <p:spPr bwMode="auto">
          <a:xfrm>
            <a:off x="0" y="0"/>
            <a:ext cx="1228068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descr="Véc tơ đồ họa súp cà Chua Chua nước trái cây bánh Pizza - cà chua phim hoạt  hình png tải về - Miễn phí trong suốt Thực Phẩm Tự Nhiên png"/>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17105" b="82500" l="4556" r="94111"/>
                    </a14:imgEffect>
                  </a14:imgLayer>
                </a14:imgProps>
              </a:ext>
              <a:ext uri="{28A0092B-C50C-407E-A947-70E740481C1C}">
                <a14:useLocalDpi xmlns:a14="http://schemas.microsoft.com/office/drawing/2010/main" val="0"/>
              </a:ext>
            </a:extLst>
          </a:blip>
          <a:srcRect l="3174" t="17250" r="4965" b="16740"/>
          <a:stretch/>
        </p:blipFill>
        <p:spPr bwMode="auto">
          <a:xfrm>
            <a:off x="11085913" y="4733694"/>
            <a:ext cx="1102885" cy="66923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2" descr="Imágenes Prediseñadas De Harina Etiquetadas PNG , Clipart De Harina,  Harina, Clipart PNG y Vector para Descargar Gratis | Pngtree"/>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rcRect l="15592" t="7208" r="12796" b="9600"/>
          <a:stretch/>
        </p:blipFill>
        <p:spPr bwMode="auto">
          <a:xfrm>
            <a:off x="6571521" y="3362981"/>
            <a:ext cx="1411698" cy="1639951"/>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7592162" y="4172781"/>
            <a:ext cx="2451158" cy="1140200"/>
            <a:chOff x="2390801" y="4234104"/>
            <a:chExt cx="2362120" cy="1023973"/>
          </a:xfrm>
        </p:grpSpPr>
        <p:pic>
          <p:nvPicPr>
            <p:cNvPr id="15" name="Picture 8" descr="Soup plate icon in cartoon style isolated on white background Stock Vector  | Adobe Stock"/>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30000" b="66389" l="6667" r="93611"/>
                      </a14:imgEffect>
                      <a14:imgEffect>
                        <a14:brightnessContrast contrast="-40000"/>
                      </a14:imgEffect>
                    </a14:imgLayer>
                  </a14:imgProps>
                </a:ext>
                <a:ext uri="{28A0092B-C50C-407E-A947-70E740481C1C}">
                  <a14:useLocalDpi xmlns:a14="http://schemas.microsoft.com/office/drawing/2010/main" val="0"/>
                </a:ext>
              </a:extLst>
            </a:blip>
            <a:srcRect l="1" t="25432" r="-5667" b="28761"/>
            <a:stretch/>
          </p:blipFill>
          <p:spPr bwMode="auto">
            <a:xfrm>
              <a:off x="2390801" y="4234104"/>
              <a:ext cx="2362120" cy="102397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Grilled sausage icon Royalty Free Vector Image"/>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23846" b="66154" l="0" r="100000"/>
                      </a14:imgEffect>
                    </a14:imgLayer>
                  </a14:imgProps>
                </a:ext>
                <a:ext uri="{28A0092B-C50C-407E-A947-70E740481C1C}">
                  <a14:useLocalDpi xmlns:a14="http://schemas.microsoft.com/office/drawing/2010/main" val="0"/>
                </a:ext>
              </a:extLst>
            </a:blip>
            <a:srcRect t="21245" b="28757"/>
            <a:stretch/>
          </p:blipFill>
          <p:spPr bwMode="auto">
            <a:xfrm>
              <a:off x="2918992" y="4393609"/>
              <a:ext cx="1305738" cy="50921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Grilled sausage icon Royalty Free Vector Image"/>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23846" b="66154" l="0" r="100000"/>
                      </a14:imgEffect>
                    </a14:imgLayer>
                  </a14:imgProps>
                </a:ext>
                <a:ext uri="{28A0092B-C50C-407E-A947-70E740481C1C}">
                  <a14:useLocalDpi xmlns:a14="http://schemas.microsoft.com/office/drawing/2010/main" val="0"/>
                </a:ext>
              </a:extLst>
            </a:blip>
            <a:srcRect t="21245" b="28757"/>
            <a:stretch/>
          </p:blipFill>
          <p:spPr bwMode="auto">
            <a:xfrm>
              <a:off x="2728119" y="4507385"/>
              <a:ext cx="1305738" cy="509218"/>
            </a:xfrm>
            <a:prstGeom prst="rect">
              <a:avLst/>
            </a:prstGeom>
            <a:noFill/>
            <a:extLst>
              <a:ext uri="{909E8E84-426E-40DD-AFC4-6F175D3DCCD1}">
                <a14:hiddenFill xmlns:a14="http://schemas.microsoft.com/office/drawing/2010/main">
                  <a:solidFill>
                    <a:srgbClr val="FFFFFF"/>
                  </a:solidFill>
                </a14:hiddenFill>
              </a:ext>
            </a:extLst>
          </p:spPr>
        </p:pic>
      </p:grpSp>
      <p:pic>
        <p:nvPicPr>
          <p:cNvPr id="9228" name="Picture 12" descr="Pho Mát Phim Hoạt Hình PNG &amp; Pho Mát Phim Hoạt Hình Transparent Clipart  Miễn phí Tải về - Mì ống và pho mát bánh mì Phô-mai Thụy sĩ pho mát Clip"/>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0" b="89500" l="0" r="98846"/>
                    </a14:imgEffect>
                  </a14:imgLayer>
                </a14:imgProps>
              </a:ext>
              <a:ext uri="{28A0092B-C50C-407E-A947-70E740481C1C}">
                <a14:useLocalDpi xmlns:a14="http://schemas.microsoft.com/office/drawing/2010/main" val="0"/>
              </a:ext>
            </a:extLst>
          </a:blip>
          <a:srcRect/>
          <a:stretch>
            <a:fillRect/>
          </a:stretch>
        </p:blipFill>
        <p:spPr bwMode="auto">
          <a:xfrm>
            <a:off x="7191649" y="4760589"/>
            <a:ext cx="1087146" cy="836266"/>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Beautiful chef girl holding an empty plate cartoon illustration 1936473  Vector Art at Vecteezy"/>
          <p:cNvPicPr>
            <a:picLocks noChangeAspect="1" noChangeArrowheads="1"/>
          </p:cNvPicPr>
          <p:nvPr/>
        </p:nvPicPr>
        <p:blipFill>
          <a:blip r:embed="rId18" cstate="print">
            <a:extLst>
              <a:ext uri="{BEBA8EAE-BF5A-486C-A8C5-ECC9F3942E4B}">
                <a14:imgProps xmlns:a14="http://schemas.microsoft.com/office/drawing/2010/main">
                  <a14:imgLayer r:embed="rId19">
                    <a14:imgEffect>
                      <a14:backgroundRemoval t="7292" b="94596" l="10000" r="96823">
                        <a14:foregroundMark x1="49688" y1="61784" x2="49688" y2="61784"/>
                        <a14:foregroundMark x1="48490" y1="59896" x2="48490" y2="59896"/>
                        <a14:foregroundMark x1="46979" y1="56901" x2="46979" y2="56901"/>
                        <a14:foregroundMark x1="49948" y1="55404" x2="49948" y2="55404"/>
                        <a14:foregroundMark x1="64896" y1="59896" x2="64896" y2="59896"/>
                        <a14:foregroundMark x1="67292" y1="59115" x2="86094" y2="63997"/>
                        <a14:foregroundMark x1="82188" y1="53190" x2="91771" y2="61784"/>
                        <a14:foregroundMark x1="86406" y1="66211" x2="58333" y2="62891"/>
                      </a14:backgroundRemoval>
                    </a14:imgEffect>
                  </a14:imgLayer>
                </a14:imgProps>
              </a:ext>
              <a:ext uri="{28A0092B-C50C-407E-A947-70E740481C1C}">
                <a14:useLocalDpi xmlns:a14="http://schemas.microsoft.com/office/drawing/2010/main" val="0"/>
              </a:ext>
            </a:extLst>
          </a:blip>
          <a:srcRect/>
          <a:stretch>
            <a:fillRect/>
          </a:stretch>
        </p:blipFill>
        <p:spPr bwMode="auto">
          <a:xfrm>
            <a:off x="-677105" y="3056362"/>
            <a:ext cx="5691224" cy="4552979"/>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5179731" y="4733694"/>
            <a:ext cx="2321482" cy="925956"/>
            <a:chOff x="5179730" y="4478252"/>
            <a:chExt cx="2725271" cy="1181398"/>
          </a:xfrm>
        </p:grpSpPr>
        <p:pic>
          <p:nvPicPr>
            <p:cNvPr id="9" name="Picture 8" descr="Soup plate icon in cartoon style isolated on white background Stock Vector  | Adobe Stock"/>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30000" b="66389" l="6667" r="93611"/>
                      </a14:imgEffect>
                      <a14:imgEffect>
                        <a14:brightnessContrast contrast="-40000"/>
                      </a14:imgEffect>
                    </a14:imgLayer>
                  </a14:imgProps>
                </a:ext>
                <a:ext uri="{28A0092B-C50C-407E-A947-70E740481C1C}">
                  <a14:useLocalDpi xmlns:a14="http://schemas.microsoft.com/office/drawing/2010/main" val="0"/>
                </a:ext>
              </a:extLst>
            </a:blip>
            <a:srcRect l="1" t="25432" r="-5667" b="28761"/>
            <a:stretch/>
          </p:blipFill>
          <p:spPr bwMode="auto">
            <a:xfrm>
              <a:off x="5179730" y="4478252"/>
              <a:ext cx="2725271" cy="1181398"/>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Black Pitted Olives Cuts Leaves Cartoon Stock Vector (Royalty Free)  1803861922"/>
            <p:cNvPicPr>
              <a:picLocks noChangeAspect="1" noChangeArrowheads="1"/>
            </p:cNvPicPr>
            <p:nvPr/>
          </p:nvPicPr>
          <p:blipFill rotWithShape="1">
            <a:blip r:embed="rId20">
              <a:extLst>
                <a:ext uri="{BEBA8EAE-BF5A-486C-A8C5-ECC9F3942E4B}">
                  <a14:imgProps xmlns:a14="http://schemas.microsoft.com/office/drawing/2010/main">
                    <a14:imgLayer r:embed="rId21">
                      <a14:imgEffect>
                        <a14:backgroundRemoval t="10000" b="90000" l="10000" r="90000">
                          <a14:foregroundMark x1="41923" y1="40714" x2="41923" y2="40714"/>
                          <a14:foregroundMark x1="46154" y1="39643" x2="46154" y2="39643"/>
                          <a14:foregroundMark x1="45000" y1="39643" x2="45000" y2="39643"/>
                          <a14:foregroundMark x1="66923" y1="44286" x2="66923" y2="44286"/>
                        </a14:backgroundRemoval>
                      </a14:imgEffect>
                    </a14:imgLayer>
                  </a14:imgProps>
                </a:ext>
                <a:ext uri="{28A0092B-C50C-407E-A947-70E740481C1C}">
                  <a14:useLocalDpi xmlns:a14="http://schemas.microsoft.com/office/drawing/2010/main" val="0"/>
                </a:ext>
              </a:extLst>
            </a:blip>
            <a:srcRect l="17482" t="20368" r="10769" b="30968"/>
            <a:stretch/>
          </p:blipFill>
          <p:spPr bwMode="auto">
            <a:xfrm>
              <a:off x="5866700" y="4496226"/>
              <a:ext cx="1060051" cy="774290"/>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Sliced black olive icon cartoon style Royalty Free Vector"/>
            <p:cNvPicPr>
              <a:picLocks noChangeAspect="1" noChangeArrowheads="1"/>
            </p:cNvPicPr>
            <p:nvPr/>
          </p:nvPicPr>
          <p:blipFill rotWithShape="1">
            <a:blip r:embed="rId22" cstate="print">
              <a:extLst>
                <a:ext uri="{BEBA8EAE-BF5A-486C-A8C5-ECC9F3942E4B}">
                  <a14:imgProps xmlns:a14="http://schemas.microsoft.com/office/drawing/2010/main">
                    <a14:imgLayer r:embed="rId23">
                      <a14:imgEffect>
                        <a14:backgroundRemoval t="8889" b="61019" l="2700" r="94900"/>
                      </a14:imgEffect>
                      <a14:imgEffect>
                        <a14:colorTemperature colorTemp="4700"/>
                      </a14:imgEffect>
                    </a14:imgLayer>
                  </a14:imgProps>
                </a:ext>
                <a:ext uri="{28A0092B-C50C-407E-A947-70E740481C1C}">
                  <a14:useLocalDpi xmlns:a14="http://schemas.microsoft.com/office/drawing/2010/main" val="0"/>
                </a:ext>
              </a:extLst>
            </a:blip>
            <a:srcRect t="25998" b="37001"/>
            <a:stretch/>
          </p:blipFill>
          <p:spPr bwMode="auto">
            <a:xfrm>
              <a:off x="6286537" y="4916266"/>
              <a:ext cx="914400" cy="365405"/>
            </a:xfrm>
            <a:prstGeom prst="rect">
              <a:avLst/>
            </a:prstGeom>
            <a:noFill/>
            <a:extLst>
              <a:ext uri="{909E8E84-426E-40DD-AFC4-6F175D3DCCD1}">
                <a14:hiddenFill xmlns:a14="http://schemas.microsoft.com/office/drawing/2010/main">
                  <a:solidFill>
                    <a:srgbClr val="FFFFFF"/>
                  </a:solidFill>
                </a14:hiddenFill>
              </a:ext>
            </a:extLst>
          </p:spPr>
        </p:pic>
      </p:grpSp>
      <p:pic>
        <p:nvPicPr>
          <p:cNvPr id="9230" name="Picture 14" descr="Pizza Background"/>
          <p:cNvPicPr>
            <a:picLocks noChangeAspect="1" noChangeArrowheads="1"/>
          </p:cNvPicPr>
          <p:nvPr/>
        </p:nvPicPr>
        <p:blipFill>
          <a:blip r:embed="rId24" cstate="print">
            <a:extLst>
              <a:ext uri="{BEBA8EAE-BF5A-486C-A8C5-ECC9F3942E4B}">
                <a14:imgProps xmlns:a14="http://schemas.microsoft.com/office/drawing/2010/main">
                  <a14:imgLayer r:embed="rId25">
                    <a14:imgEffect>
                      <a14:backgroundRemoval t="1632" b="89977" l="9938" r="89938"/>
                    </a14:imgEffect>
                  </a14:imgLayer>
                </a14:imgProps>
              </a:ext>
              <a:ext uri="{28A0092B-C50C-407E-A947-70E740481C1C}">
                <a14:useLocalDpi xmlns:a14="http://schemas.microsoft.com/office/drawing/2010/main" val="0"/>
              </a:ext>
            </a:extLst>
          </a:blip>
          <a:srcRect/>
          <a:stretch>
            <a:fillRect/>
          </a:stretch>
        </p:blipFill>
        <p:spPr bwMode="auto">
          <a:xfrm>
            <a:off x="2320113" y="5402933"/>
            <a:ext cx="2541606" cy="92281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8" name="1"/>
              <p:cNvSpPr txBox="1"/>
              <p:nvPr/>
            </p:nvSpPr>
            <p:spPr>
              <a:xfrm>
                <a:off x="365919" y="1200147"/>
                <a:ext cx="3657600" cy="715089"/>
              </a:xfrm>
              <a:prstGeom prst="roundRect">
                <a:avLst/>
              </a:prstGeom>
              <a:ln w="3810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a14:m>
                  <m:oMathPara xmlns:m="http://schemas.openxmlformats.org/officeDocument/2006/math">
                    <m:oMathParaPr>
                      <m:jc m:val="center"/>
                    </m:oMathParaPr>
                    <m:oMath xmlns:m="http://schemas.openxmlformats.org/officeDocument/2006/math">
                      <m:r>
                        <a:rPr lang="en-US" sz="3600" b="0" i="0" smtClean="0">
                          <a:latin typeface="Cambria Math"/>
                        </a:rPr>
                        <m:t>72:45           </m:t>
                      </m:r>
                    </m:oMath>
                  </m:oMathPara>
                </a14:m>
                <a:endParaRPr lang="en-US" sz="3600" dirty="0">
                  <a:latin typeface="#9Slide03 FS Neusa Regular" pitchFamily="2" charset="0"/>
                </a:endParaRPr>
              </a:p>
            </p:txBody>
          </p:sp>
        </mc:Choice>
        <mc:Fallback xmlns="">
          <p:sp>
            <p:nvSpPr>
              <p:cNvPr id="18" name="1"/>
              <p:cNvSpPr txBox="1">
                <a:spLocks noRot="1" noChangeAspect="1" noMove="1" noResize="1" noEditPoints="1" noAdjustHandles="1" noChangeArrowheads="1" noChangeShapeType="1" noTextEdit="1"/>
              </p:cNvSpPr>
              <p:nvPr/>
            </p:nvSpPr>
            <p:spPr>
              <a:xfrm>
                <a:off x="365919" y="1200147"/>
                <a:ext cx="3657600" cy="715089"/>
              </a:xfrm>
              <a:prstGeom prst="roundRect">
                <a:avLst/>
              </a:prstGeom>
              <a:blipFill rotWithShape="1">
                <a:blip r:embed="rId26"/>
                <a:stretch>
                  <a:fillRect/>
                </a:stretch>
              </a:blipFill>
              <a:ln w="38100">
                <a:solidFill>
                  <a:schemeClr val="accent6">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2"/>
              <p:cNvSpPr txBox="1"/>
              <p:nvPr/>
            </p:nvSpPr>
            <p:spPr>
              <a:xfrm>
                <a:off x="4252119" y="1200147"/>
                <a:ext cx="3652882" cy="715089"/>
              </a:xfrm>
              <a:prstGeom prst="roundRect">
                <a:avLst/>
              </a:prstGeom>
              <a:ln w="3810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US" sz="3600" b="0" i="0" smtClean="0">
                          <a:latin typeface="Cambria Math"/>
                        </a:rPr>
                        <m:t>281,6:8              </m:t>
                      </m:r>
                    </m:oMath>
                  </m:oMathPara>
                </a14:m>
                <a:endParaRPr lang="en-US" sz="3600" dirty="0">
                  <a:latin typeface="#9Slide03 FS Neusa Regular" pitchFamily="2" charset="0"/>
                </a:endParaRPr>
              </a:p>
            </p:txBody>
          </p:sp>
        </mc:Choice>
        <mc:Fallback xmlns="">
          <p:sp>
            <p:nvSpPr>
              <p:cNvPr id="19" name="2"/>
              <p:cNvSpPr txBox="1">
                <a:spLocks noRot="1" noChangeAspect="1" noMove="1" noResize="1" noEditPoints="1" noAdjustHandles="1" noChangeArrowheads="1" noChangeShapeType="1" noTextEdit="1"/>
              </p:cNvSpPr>
              <p:nvPr/>
            </p:nvSpPr>
            <p:spPr>
              <a:xfrm>
                <a:off x="4252119" y="1200147"/>
                <a:ext cx="3652882" cy="715089"/>
              </a:xfrm>
              <a:prstGeom prst="roundRect">
                <a:avLst/>
              </a:prstGeom>
              <a:blipFill rotWithShape="1">
                <a:blip r:embed="rId27"/>
                <a:stretch>
                  <a:fillRect/>
                </a:stretch>
              </a:blipFill>
              <a:ln w="38100">
                <a:solidFill>
                  <a:schemeClr val="accent6">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3"/>
              <p:cNvSpPr txBox="1"/>
              <p:nvPr/>
            </p:nvSpPr>
            <p:spPr>
              <a:xfrm>
                <a:off x="8138319" y="1219200"/>
                <a:ext cx="3733800" cy="715089"/>
              </a:xfrm>
              <a:prstGeom prst="roundRect">
                <a:avLst/>
              </a:prstGeom>
              <a:ln w="3810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US" sz="3600" b="0" i="0" smtClean="0">
                          <a:latin typeface="Cambria Math"/>
                        </a:rPr>
                        <m:t>300,72:53,7          </m:t>
                      </m:r>
                    </m:oMath>
                  </m:oMathPara>
                </a14:m>
                <a:endParaRPr lang="en-US" sz="3600" dirty="0">
                  <a:latin typeface="#9Slide03 FS Neusa Regular" pitchFamily="2" charset="0"/>
                </a:endParaRPr>
              </a:p>
            </p:txBody>
          </p:sp>
        </mc:Choice>
        <mc:Fallback xmlns="">
          <p:sp>
            <p:nvSpPr>
              <p:cNvPr id="20" name="3"/>
              <p:cNvSpPr txBox="1">
                <a:spLocks noRot="1" noChangeAspect="1" noMove="1" noResize="1" noEditPoints="1" noAdjustHandles="1" noChangeArrowheads="1" noChangeShapeType="1" noTextEdit="1"/>
              </p:cNvSpPr>
              <p:nvPr/>
            </p:nvSpPr>
            <p:spPr>
              <a:xfrm>
                <a:off x="8138319" y="1219200"/>
                <a:ext cx="3733800" cy="715089"/>
              </a:xfrm>
              <a:prstGeom prst="roundRect">
                <a:avLst/>
              </a:prstGeom>
              <a:blipFill rotWithShape="1">
                <a:blip r:embed="rId28"/>
                <a:stretch>
                  <a:fillRect/>
                </a:stretch>
              </a:blipFill>
              <a:ln w="38100">
                <a:solidFill>
                  <a:schemeClr val="accent6">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4"/>
              <p:cNvSpPr txBox="1"/>
              <p:nvPr/>
            </p:nvSpPr>
            <p:spPr>
              <a:xfrm>
                <a:off x="365919" y="2647947"/>
                <a:ext cx="3657600" cy="715089"/>
              </a:xfrm>
              <a:prstGeom prst="roundRect">
                <a:avLst/>
              </a:prstGeom>
              <a:ln w="3810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a14:m>
                  <m:oMathPara xmlns:m="http://schemas.openxmlformats.org/officeDocument/2006/math">
                    <m:oMathParaPr>
                      <m:jc m:val="center"/>
                    </m:oMathParaPr>
                    <m:oMath xmlns:m="http://schemas.openxmlformats.org/officeDocument/2006/math">
                      <m:r>
                        <a:rPr lang="en-US" sz="3600" b="0" i="0" smtClean="0">
                          <a:latin typeface="Cambria Math"/>
                        </a:rPr>
                        <m:t>15:50           </m:t>
                      </m:r>
                    </m:oMath>
                  </m:oMathPara>
                </a14:m>
                <a:endParaRPr lang="en-US" sz="3600" dirty="0">
                  <a:latin typeface="#9Slide03 FS Neusa Regular" pitchFamily="2" charset="0"/>
                </a:endParaRPr>
              </a:p>
            </p:txBody>
          </p:sp>
        </mc:Choice>
        <mc:Fallback xmlns="">
          <p:sp>
            <p:nvSpPr>
              <p:cNvPr id="21" name="4"/>
              <p:cNvSpPr txBox="1">
                <a:spLocks noRot="1" noChangeAspect="1" noMove="1" noResize="1" noEditPoints="1" noAdjustHandles="1" noChangeArrowheads="1" noChangeShapeType="1" noTextEdit="1"/>
              </p:cNvSpPr>
              <p:nvPr/>
            </p:nvSpPr>
            <p:spPr>
              <a:xfrm>
                <a:off x="365919" y="2647947"/>
                <a:ext cx="3657600" cy="715089"/>
              </a:xfrm>
              <a:prstGeom prst="roundRect">
                <a:avLst/>
              </a:prstGeom>
              <a:blipFill rotWithShape="1">
                <a:blip r:embed="rId29"/>
                <a:stretch>
                  <a:fillRect/>
                </a:stretch>
              </a:blipFill>
              <a:ln w="38100">
                <a:solidFill>
                  <a:schemeClr val="accent6">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5"/>
              <p:cNvSpPr txBox="1"/>
              <p:nvPr/>
            </p:nvSpPr>
            <p:spPr>
              <a:xfrm>
                <a:off x="4252119" y="2637711"/>
                <a:ext cx="3652882" cy="715089"/>
              </a:xfrm>
              <a:prstGeom prst="roundRect">
                <a:avLst/>
              </a:prstGeom>
              <a:ln w="3810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14:m>
                  <m:oMath xmlns:m="http://schemas.openxmlformats.org/officeDocument/2006/math">
                    <m:r>
                      <a:rPr lang="en-US" sz="3600" b="0" i="0" smtClean="0">
                        <a:latin typeface="Cambria Math"/>
                      </a:rPr>
                      <m:t>912,8:28              </m:t>
                    </m:r>
                  </m:oMath>
                </a14:m>
                <a:r>
                  <a:rPr lang="en-US" sz="3600" dirty="0">
                    <a:latin typeface="#9Slide03 FS Neusa Regular" pitchFamily="2" charset="0"/>
                  </a:rPr>
                  <a:t>     </a:t>
                </a:r>
              </a:p>
            </p:txBody>
          </p:sp>
        </mc:Choice>
        <mc:Fallback xmlns="">
          <p:sp>
            <p:nvSpPr>
              <p:cNvPr id="23" name="5"/>
              <p:cNvSpPr txBox="1">
                <a:spLocks noRot="1" noChangeAspect="1" noMove="1" noResize="1" noEditPoints="1" noAdjustHandles="1" noChangeArrowheads="1" noChangeShapeType="1" noTextEdit="1"/>
              </p:cNvSpPr>
              <p:nvPr/>
            </p:nvSpPr>
            <p:spPr>
              <a:xfrm>
                <a:off x="4252119" y="2637711"/>
                <a:ext cx="3652882" cy="715089"/>
              </a:xfrm>
              <a:prstGeom prst="roundRect">
                <a:avLst/>
              </a:prstGeom>
              <a:blipFill rotWithShape="1">
                <a:blip r:embed="rId30"/>
                <a:stretch>
                  <a:fillRect/>
                </a:stretch>
              </a:blipFill>
              <a:ln w="38100">
                <a:solidFill>
                  <a:schemeClr val="accent6">
                    <a:lumMod val="75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6"/>
              <p:cNvSpPr txBox="1"/>
              <p:nvPr/>
            </p:nvSpPr>
            <p:spPr>
              <a:xfrm>
                <a:off x="8214519" y="2647947"/>
                <a:ext cx="3657600" cy="715089"/>
              </a:xfrm>
              <a:prstGeom prst="roundRect">
                <a:avLst/>
              </a:prstGeom>
              <a:ln w="3810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US" sz="3600" b="0" i="0" smtClean="0">
                          <a:latin typeface="Cambria Math"/>
                        </a:rPr>
                        <m:t>0,162:0,36             </m:t>
                      </m:r>
                    </m:oMath>
                  </m:oMathPara>
                </a14:m>
                <a:endParaRPr lang="en-US" sz="3600" dirty="0">
                  <a:latin typeface="#9Slide03 FS Neusa Regular" pitchFamily="2" charset="0"/>
                </a:endParaRPr>
              </a:p>
            </p:txBody>
          </p:sp>
        </mc:Choice>
        <mc:Fallback xmlns="">
          <p:sp>
            <p:nvSpPr>
              <p:cNvPr id="24" name="6"/>
              <p:cNvSpPr txBox="1">
                <a:spLocks noRot="1" noChangeAspect="1" noMove="1" noResize="1" noEditPoints="1" noAdjustHandles="1" noChangeArrowheads="1" noChangeShapeType="1" noTextEdit="1"/>
              </p:cNvSpPr>
              <p:nvPr/>
            </p:nvSpPr>
            <p:spPr>
              <a:xfrm>
                <a:off x="8214519" y="2647947"/>
                <a:ext cx="3657600" cy="715089"/>
              </a:xfrm>
              <a:prstGeom prst="roundRect">
                <a:avLst/>
              </a:prstGeom>
              <a:blipFill rotWithShape="1">
                <a:blip r:embed="rId31"/>
                <a:stretch>
                  <a:fillRect/>
                </a:stretch>
              </a:blipFill>
              <a:ln w="38100">
                <a:solidFill>
                  <a:schemeClr val="accent6">
                    <a:lumMod val="75000"/>
                  </a:schemeClr>
                </a:solidFill>
              </a:ln>
            </p:spPr>
            <p:txBody>
              <a:bodyPr/>
              <a:lstStyle/>
              <a:p>
                <a:r>
                  <a:rPr lang="en-US">
                    <a:noFill/>
                  </a:rPr>
                  <a:t> </a:t>
                </a:r>
              </a:p>
            </p:txBody>
          </p:sp>
        </mc:Fallback>
      </mc:AlternateContent>
      <p:sp>
        <p:nvSpPr>
          <p:cNvPr id="2" name="TextBox 1"/>
          <p:cNvSpPr txBox="1"/>
          <p:nvPr/>
        </p:nvSpPr>
        <p:spPr>
          <a:xfrm>
            <a:off x="2270919" y="1265303"/>
            <a:ext cx="1088760" cy="584775"/>
          </a:xfrm>
          <a:prstGeom prst="rect">
            <a:avLst/>
          </a:prstGeom>
          <a:noFill/>
        </p:spPr>
        <p:txBody>
          <a:bodyPr wrap="none" rtlCol="0">
            <a:spAutoFit/>
          </a:bodyPr>
          <a:lstStyle/>
          <a:p>
            <a:r>
              <a:rPr lang="en-US" sz="3200" b="1" dirty="0">
                <a:solidFill>
                  <a:schemeClr val="accent6"/>
                </a:solidFill>
                <a:latin typeface="#9Slide03 BoosterNextFYBlack" pitchFamily="2" charset="0"/>
              </a:rPr>
              <a:t>= 1,6</a:t>
            </a:r>
          </a:p>
        </p:txBody>
      </p:sp>
      <p:sp>
        <p:nvSpPr>
          <p:cNvPr id="25" name="TextBox 24"/>
          <p:cNvSpPr txBox="1"/>
          <p:nvPr/>
        </p:nvSpPr>
        <p:spPr>
          <a:xfrm>
            <a:off x="2270919" y="2691825"/>
            <a:ext cx="1152880" cy="584775"/>
          </a:xfrm>
          <a:prstGeom prst="rect">
            <a:avLst/>
          </a:prstGeom>
          <a:noFill/>
        </p:spPr>
        <p:txBody>
          <a:bodyPr wrap="none" rtlCol="0">
            <a:spAutoFit/>
          </a:bodyPr>
          <a:lstStyle/>
          <a:p>
            <a:r>
              <a:rPr lang="en-US" sz="3200" b="1" dirty="0">
                <a:solidFill>
                  <a:schemeClr val="accent6"/>
                </a:solidFill>
                <a:latin typeface="#9Slide03 BoosterNextFYBlack" pitchFamily="2" charset="0"/>
              </a:rPr>
              <a:t>= 0,3</a:t>
            </a:r>
          </a:p>
        </p:txBody>
      </p:sp>
      <p:sp>
        <p:nvSpPr>
          <p:cNvPr id="26" name="TextBox 25"/>
          <p:cNvSpPr txBox="1"/>
          <p:nvPr/>
        </p:nvSpPr>
        <p:spPr>
          <a:xfrm>
            <a:off x="6167449" y="1284356"/>
            <a:ext cx="1361270" cy="584775"/>
          </a:xfrm>
          <a:prstGeom prst="rect">
            <a:avLst/>
          </a:prstGeom>
          <a:noFill/>
        </p:spPr>
        <p:txBody>
          <a:bodyPr wrap="none" rtlCol="0">
            <a:spAutoFit/>
          </a:bodyPr>
          <a:lstStyle/>
          <a:p>
            <a:r>
              <a:rPr lang="en-US" sz="3200" b="1" dirty="0">
                <a:solidFill>
                  <a:schemeClr val="accent6"/>
                </a:solidFill>
                <a:latin typeface="#9Slide03 BoosterNextFYBlack" pitchFamily="2" charset="0"/>
              </a:rPr>
              <a:t>= 35,2</a:t>
            </a:r>
          </a:p>
        </p:txBody>
      </p:sp>
      <p:sp>
        <p:nvSpPr>
          <p:cNvPr id="27" name="TextBox 26"/>
          <p:cNvSpPr txBox="1"/>
          <p:nvPr/>
        </p:nvSpPr>
        <p:spPr>
          <a:xfrm>
            <a:off x="6286537" y="2691825"/>
            <a:ext cx="1369286" cy="584775"/>
          </a:xfrm>
          <a:prstGeom prst="rect">
            <a:avLst/>
          </a:prstGeom>
          <a:noFill/>
        </p:spPr>
        <p:txBody>
          <a:bodyPr wrap="none" rtlCol="0">
            <a:spAutoFit/>
          </a:bodyPr>
          <a:lstStyle/>
          <a:p>
            <a:r>
              <a:rPr lang="en-US" sz="3200" b="1" dirty="0">
                <a:solidFill>
                  <a:schemeClr val="accent6"/>
                </a:solidFill>
                <a:latin typeface="#9Slide03 BoosterNextFYBlack" pitchFamily="2" charset="0"/>
              </a:rPr>
              <a:t>= 32,6</a:t>
            </a:r>
          </a:p>
        </p:txBody>
      </p:sp>
      <p:sp>
        <p:nvSpPr>
          <p:cNvPr id="28" name="TextBox 27"/>
          <p:cNvSpPr txBox="1"/>
          <p:nvPr/>
        </p:nvSpPr>
        <p:spPr>
          <a:xfrm>
            <a:off x="10647848" y="1265303"/>
            <a:ext cx="1148071" cy="584775"/>
          </a:xfrm>
          <a:prstGeom prst="rect">
            <a:avLst/>
          </a:prstGeom>
          <a:noFill/>
        </p:spPr>
        <p:txBody>
          <a:bodyPr wrap="none" rtlCol="0">
            <a:spAutoFit/>
          </a:bodyPr>
          <a:lstStyle/>
          <a:p>
            <a:r>
              <a:rPr lang="en-US" sz="3200" b="1" dirty="0">
                <a:solidFill>
                  <a:schemeClr val="accent6"/>
                </a:solidFill>
                <a:latin typeface="#9Slide03 BoosterNextFYBlack" pitchFamily="2" charset="0"/>
              </a:rPr>
              <a:t>= 5,6</a:t>
            </a:r>
          </a:p>
        </p:txBody>
      </p:sp>
      <p:sp>
        <p:nvSpPr>
          <p:cNvPr id="29" name="TextBox 28"/>
          <p:cNvSpPr txBox="1"/>
          <p:nvPr/>
        </p:nvSpPr>
        <p:spPr>
          <a:xfrm>
            <a:off x="10424319" y="2698952"/>
            <a:ext cx="1402948" cy="584775"/>
          </a:xfrm>
          <a:prstGeom prst="rect">
            <a:avLst/>
          </a:prstGeom>
          <a:noFill/>
        </p:spPr>
        <p:txBody>
          <a:bodyPr wrap="none" rtlCol="0">
            <a:spAutoFit/>
          </a:bodyPr>
          <a:lstStyle/>
          <a:p>
            <a:r>
              <a:rPr lang="en-US" sz="3200" b="1" dirty="0">
                <a:solidFill>
                  <a:schemeClr val="accent6"/>
                </a:solidFill>
                <a:latin typeface="#9Slide03 BoosterNextFYBlack" pitchFamily="2" charset="0"/>
              </a:rPr>
              <a:t>= 0,45</a:t>
            </a:r>
          </a:p>
        </p:txBody>
      </p:sp>
      <p:grpSp>
        <p:nvGrpSpPr>
          <p:cNvPr id="30" name="Group 29"/>
          <p:cNvGrpSpPr/>
          <p:nvPr/>
        </p:nvGrpSpPr>
        <p:grpSpPr>
          <a:xfrm>
            <a:off x="8988162" y="4456512"/>
            <a:ext cx="2462544" cy="1223088"/>
            <a:chOff x="9357518" y="4604287"/>
            <a:chExt cx="2216893" cy="1004425"/>
          </a:xfrm>
        </p:grpSpPr>
        <p:pic>
          <p:nvPicPr>
            <p:cNvPr id="31" name="Picture 8" descr="Soup plate icon in cartoon style isolated on white background Stock Vector  | Adobe Stock"/>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30000" b="66389" l="6667" r="93611"/>
                      </a14:imgEffect>
                      <a14:imgEffect>
                        <a14:brightnessContrast contrast="-40000"/>
                      </a14:imgEffect>
                    </a14:imgLayer>
                  </a14:imgProps>
                </a:ext>
                <a:ext uri="{28A0092B-C50C-407E-A947-70E740481C1C}">
                  <a14:useLocalDpi xmlns:a14="http://schemas.microsoft.com/office/drawing/2010/main" val="0"/>
                </a:ext>
              </a:extLst>
            </a:blip>
            <a:srcRect l="1" t="25432" r="-5667" b="28761"/>
            <a:stretch/>
          </p:blipFill>
          <p:spPr bwMode="auto">
            <a:xfrm>
              <a:off x="9357518" y="4647695"/>
              <a:ext cx="2216893" cy="961017"/>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0" descr="Thịt Nướng Churrasco Thịt Xông Khói Barbacoa Shuizhu - Phim hoạt hình thịt  đỏ png tải về - Miễn phí trong suốt đỏ png Tải về."/>
            <p:cNvPicPr>
              <a:picLocks noChangeAspect="1" noChangeArrowheads="1"/>
            </p:cNvPicPr>
            <p:nvPr/>
          </p:nvPicPr>
          <p:blipFill>
            <a:blip r:embed="rId32" cstate="print">
              <a:extLst>
                <a:ext uri="{BEBA8EAE-BF5A-486C-A8C5-ECC9F3942E4B}">
                  <a14:imgProps xmlns:a14="http://schemas.microsoft.com/office/drawing/2010/main">
                    <a14:imgLayer r:embed="rId33">
                      <a14:imgEffect>
                        <a14:backgroundRemoval t="0" b="99762" l="0" r="100000">
                          <a14:foregroundMark x1="12556" y1="9762" x2="12556" y2="9762"/>
                          <a14:foregroundMark x1="33556" y1="9286" x2="33556" y2="9286"/>
                          <a14:foregroundMark x1="38556" y1="12143" x2="38556" y2="12143"/>
                          <a14:foregroundMark x1="46889" y1="18095" x2="46889" y2="18095"/>
                          <a14:foregroundMark x1="53667" y1="22857" x2="53667" y2="22857"/>
                          <a14:foregroundMark x1="66778" y1="28333" x2="66778" y2="28333"/>
                          <a14:foregroundMark x1="72333" y1="33095" x2="72333" y2="33095"/>
                          <a14:foregroundMark x1="58444" y1="27143" x2="98111" y2="60714"/>
                          <a14:foregroundMark x1="1333" y1="63810" x2="1333" y2="63810"/>
                          <a14:foregroundMark x1="8000" y1="37857" x2="8000" y2="37857"/>
                          <a14:foregroundMark x1="12000" y1="33095" x2="12000" y2="33095"/>
                          <a14:foregroundMark x1="43333" y1="16905" x2="43333" y2="16905"/>
                          <a14:foregroundMark x1="48889" y1="19286" x2="48889" y2="19286"/>
                          <a14:foregroundMark x1="51111" y1="20476" x2="51111" y2="20476"/>
                          <a14:foregroundMark x1="64000" y1="28333" x2="64000" y2="28333"/>
                          <a14:foregroundMark x1="60333" y1="29048" x2="60333" y2="29048"/>
                          <a14:backgroundMark x1="74722" y1="10714" x2="74722" y2="10714"/>
                          <a14:backgroundMark x1="3056" y1="17262" x2="3056" y2="17262"/>
                          <a14:backgroundMark x1="50556" y1="8333" x2="50556" y2="8333"/>
                          <a14:backgroundMark x1="43056" y1="2381" x2="43056" y2="2381"/>
                          <a14:backgroundMark x1="38611" y1="5357" x2="38611" y2="5357"/>
                          <a14:backgroundMark x1="31944" y1="3571" x2="31944" y2="3571"/>
                          <a14:backgroundMark x1="28889" y1="2381" x2="28889" y2="2381"/>
                          <a14:backgroundMark x1="25833" y1="3571" x2="25833" y2="3571"/>
                        </a14:backgroundRemoval>
                      </a14:imgEffect>
                    </a14:imgLayer>
                  </a14:imgProps>
                </a:ext>
                <a:ext uri="{28A0092B-C50C-407E-A947-70E740481C1C}">
                  <a14:useLocalDpi xmlns:a14="http://schemas.microsoft.com/office/drawing/2010/main" val="0"/>
                </a:ext>
              </a:extLst>
            </a:blip>
            <a:srcRect/>
            <a:stretch>
              <a:fillRect/>
            </a:stretch>
          </p:blipFill>
          <p:spPr bwMode="auto">
            <a:xfrm rot="20484866">
              <a:off x="9747425" y="4604287"/>
              <a:ext cx="1207043" cy="86470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990531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Effect transition="in" filter="fade">
                                      <p:cBhvr>
                                        <p:cTn id="14" dur="500"/>
                                        <p:tgtEl>
                                          <p:spTgt spid="19"/>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ppt_w</p:attrName>
                                        </p:attrNameLst>
                                      </p:cBhvr>
                                      <p:tavLst>
                                        <p:tav tm="0">
                                          <p:val>
                                            <p:fltVal val="0"/>
                                          </p:val>
                                        </p:tav>
                                        <p:tav tm="100000">
                                          <p:val>
                                            <p:strVal val="#ppt_w"/>
                                          </p:val>
                                        </p:tav>
                                      </p:tavLst>
                                    </p:anim>
                                    <p:anim calcmode="lin" valueType="num">
                                      <p:cBhvr>
                                        <p:cTn id="18" dur="500" fill="hold"/>
                                        <p:tgtEl>
                                          <p:spTgt spid="20"/>
                                        </p:tgtEl>
                                        <p:attrNameLst>
                                          <p:attrName>ppt_h</p:attrName>
                                        </p:attrNameLst>
                                      </p:cBhvr>
                                      <p:tavLst>
                                        <p:tav tm="0">
                                          <p:val>
                                            <p:fltVal val="0"/>
                                          </p:val>
                                        </p:tav>
                                        <p:tav tm="100000">
                                          <p:val>
                                            <p:strVal val="#ppt_h"/>
                                          </p:val>
                                        </p:tav>
                                      </p:tavLst>
                                    </p:anim>
                                    <p:animEffect transition="in" filter="fade">
                                      <p:cBhvr>
                                        <p:cTn id="19" dur="500"/>
                                        <p:tgtEl>
                                          <p:spTgt spid="20"/>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 calcmode="lin" valueType="num">
                                      <p:cBhvr>
                                        <p:cTn id="22" dur="500" fill="hold"/>
                                        <p:tgtEl>
                                          <p:spTgt spid="24"/>
                                        </p:tgtEl>
                                        <p:attrNameLst>
                                          <p:attrName>ppt_w</p:attrName>
                                        </p:attrNameLst>
                                      </p:cBhvr>
                                      <p:tavLst>
                                        <p:tav tm="0">
                                          <p:val>
                                            <p:fltVal val="0"/>
                                          </p:val>
                                        </p:tav>
                                        <p:tav tm="100000">
                                          <p:val>
                                            <p:strVal val="#ppt_w"/>
                                          </p:val>
                                        </p:tav>
                                      </p:tavLst>
                                    </p:anim>
                                    <p:anim calcmode="lin" valueType="num">
                                      <p:cBhvr>
                                        <p:cTn id="23" dur="500" fill="hold"/>
                                        <p:tgtEl>
                                          <p:spTgt spid="24"/>
                                        </p:tgtEl>
                                        <p:attrNameLst>
                                          <p:attrName>ppt_h</p:attrName>
                                        </p:attrNameLst>
                                      </p:cBhvr>
                                      <p:tavLst>
                                        <p:tav tm="0">
                                          <p:val>
                                            <p:fltVal val="0"/>
                                          </p:val>
                                        </p:tav>
                                        <p:tav tm="100000">
                                          <p:val>
                                            <p:strVal val="#ppt_h"/>
                                          </p:val>
                                        </p:tav>
                                      </p:tavLst>
                                    </p:anim>
                                    <p:animEffect transition="in" filter="fade">
                                      <p:cBhvr>
                                        <p:cTn id="24" dur="500"/>
                                        <p:tgtEl>
                                          <p:spTgt spid="24"/>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p:cTn id="27" dur="500" fill="hold"/>
                                        <p:tgtEl>
                                          <p:spTgt spid="23"/>
                                        </p:tgtEl>
                                        <p:attrNameLst>
                                          <p:attrName>ppt_w</p:attrName>
                                        </p:attrNameLst>
                                      </p:cBhvr>
                                      <p:tavLst>
                                        <p:tav tm="0">
                                          <p:val>
                                            <p:fltVal val="0"/>
                                          </p:val>
                                        </p:tav>
                                        <p:tav tm="100000">
                                          <p:val>
                                            <p:strVal val="#ppt_w"/>
                                          </p:val>
                                        </p:tav>
                                      </p:tavLst>
                                    </p:anim>
                                    <p:anim calcmode="lin" valueType="num">
                                      <p:cBhvr>
                                        <p:cTn id="28" dur="500" fill="hold"/>
                                        <p:tgtEl>
                                          <p:spTgt spid="23"/>
                                        </p:tgtEl>
                                        <p:attrNameLst>
                                          <p:attrName>ppt_h</p:attrName>
                                        </p:attrNameLst>
                                      </p:cBhvr>
                                      <p:tavLst>
                                        <p:tav tm="0">
                                          <p:val>
                                            <p:fltVal val="0"/>
                                          </p:val>
                                        </p:tav>
                                        <p:tav tm="100000">
                                          <p:val>
                                            <p:strVal val="#ppt_h"/>
                                          </p:val>
                                        </p:tav>
                                      </p:tavLst>
                                    </p:anim>
                                    <p:animEffect transition="in" filter="fade">
                                      <p:cBhvr>
                                        <p:cTn id="29" dur="500"/>
                                        <p:tgtEl>
                                          <p:spTgt spid="23"/>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p:cTn id="32" dur="500" fill="hold"/>
                                        <p:tgtEl>
                                          <p:spTgt spid="21"/>
                                        </p:tgtEl>
                                        <p:attrNameLst>
                                          <p:attrName>ppt_w</p:attrName>
                                        </p:attrNameLst>
                                      </p:cBhvr>
                                      <p:tavLst>
                                        <p:tav tm="0">
                                          <p:val>
                                            <p:fltVal val="0"/>
                                          </p:val>
                                        </p:tav>
                                        <p:tav tm="100000">
                                          <p:val>
                                            <p:strVal val="#ppt_w"/>
                                          </p:val>
                                        </p:tav>
                                      </p:tavLst>
                                    </p:anim>
                                    <p:anim calcmode="lin" valueType="num">
                                      <p:cBhvr>
                                        <p:cTn id="33" dur="500" fill="hold"/>
                                        <p:tgtEl>
                                          <p:spTgt spid="21"/>
                                        </p:tgtEl>
                                        <p:attrNameLst>
                                          <p:attrName>ppt_h</p:attrName>
                                        </p:attrNameLst>
                                      </p:cBhvr>
                                      <p:tavLst>
                                        <p:tav tm="0">
                                          <p:val>
                                            <p:fltVal val="0"/>
                                          </p:val>
                                        </p:tav>
                                        <p:tav tm="100000">
                                          <p:val>
                                            <p:strVal val="#ppt_h"/>
                                          </p:val>
                                        </p:tav>
                                      </p:tavLst>
                                    </p:anim>
                                    <p:animEffect transition="in" filter="fade">
                                      <p:cBhvr>
                                        <p:cTn id="34" dur="500"/>
                                        <p:tgtEl>
                                          <p:spTgt spid="21"/>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9230"/>
                                        </p:tgtEl>
                                        <p:attrNameLst>
                                          <p:attrName>style.visibility</p:attrName>
                                        </p:attrNameLst>
                                      </p:cBhvr>
                                      <p:to>
                                        <p:strVal val="visible"/>
                                      </p:to>
                                    </p:set>
                                    <p:anim calcmode="lin" valueType="num">
                                      <p:cBhvr>
                                        <p:cTn id="39" dur="500" fill="hold"/>
                                        <p:tgtEl>
                                          <p:spTgt spid="9230"/>
                                        </p:tgtEl>
                                        <p:attrNameLst>
                                          <p:attrName>ppt_w</p:attrName>
                                        </p:attrNameLst>
                                      </p:cBhvr>
                                      <p:tavLst>
                                        <p:tav tm="0">
                                          <p:val>
                                            <p:fltVal val="0"/>
                                          </p:val>
                                        </p:tav>
                                        <p:tav tm="100000">
                                          <p:val>
                                            <p:strVal val="#ppt_w"/>
                                          </p:val>
                                        </p:tav>
                                      </p:tavLst>
                                    </p:anim>
                                    <p:anim calcmode="lin" valueType="num">
                                      <p:cBhvr>
                                        <p:cTn id="40" dur="500" fill="hold"/>
                                        <p:tgtEl>
                                          <p:spTgt spid="9230"/>
                                        </p:tgtEl>
                                        <p:attrNameLst>
                                          <p:attrName>ppt_h</p:attrName>
                                        </p:attrNameLst>
                                      </p:cBhvr>
                                      <p:tavLst>
                                        <p:tav tm="0">
                                          <p:val>
                                            <p:fltVal val="0"/>
                                          </p:val>
                                        </p:tav>
                                        <p:tav tm="100000">
                                          <p:val>
                                            <p:strVal val="#ppt_h"/>
                                          </p:val>
                                        </p:tav>
                                      </p:tavLst>
                                    </p:anim>
                                    <p:animEffect transition="in" filter="fade">
                                      <p:cBhvr>
                                        <p:cTn id="41" dur="500"/>
                                        <p:tgtEl>
                                          <p:spTgt spid="9230"/>
                                        </p:tgtEl>
                                      </p:cBhvr>
                                    </p:animEffect>
                                  </p:childTnLst>
                                  <p:subTnLst>
                                    <p:audio>
                                      <p:cMediaNode>
                                        <p:cTn display="0" masterRel="sameClick">
                                          <p:stCondLst>
                                            <p:cond evt="begin" delay="0">
                                              <p:tn val="37"/>
                                            </p:cond>
                                          </p:stCondLst>
                                          <p:endCondLst>
                                            <p:cond evt="onStopAudio" delay="0">
                                              <p:tgtEl>
                                                <p:sldTgt/>
                                              </p:tgtEl>
                                            </p:cond>
                                          </p:endCondLst>
                                        </p:cTn>
                                        <p:tgtEl>
                                          <p:sndTgt r:embed="rId3" name="AmThanhDung_2.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42" restart="whenNotActive" fill="hold" evtFilter="cancelBubble" nodeType="interactiveSeq">
                <p:stCondLst>
                  <p:cond evt="onClick" delay="0">
                    <p:tgtEl>
                      <p:spTgt spid="18"/>
                    </p:tgtEl>
                  </p:cond>
                </p:stCondLst>
                <p:endSync evt="end" delay="0">
                  <p:rtn val="all"/>
                </p:endSync>
                <p:childTnLst>
                  <p:par>
                    <p:cTn id="43" fill="hold">
                      <p:stCondLst>
                        <p:cond delay="0"/>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wipe(left)">
                                      <p:cBhvr>
                                        <p:cTn id="47" dur="500"/>
                                        <p:tgtEl>
                                          <p:spTgt spid="2"/>
                                        </p:tgtEl>
                                      </p:cBhvr>
                                    </p:animEffect>
                                  </p:childTnLst>
                                </p:cTn>
                              </p:par>
                            </p:childTnLst>
                          </p:cTn>
                        </p:par>
                        <p:par>
                          <p:cTn id="48" fill="hold">
                            <p:stCondLst>
                              <p:cond delay="500"/>
                            </p:stCondLst>
                            <p:childTnLst>
                              <p:par>
                                <p:cTn id="49" presetID="14" presetClass="entr" presetSubtype="10" fill="hold" nodeType="after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randombar(horizontal)">
                                      <p:cBhvr>
                                        <p:cTn id="51" dur="500"/>
                                        <p:tgtEl>
                                          <p:spTgt spid="5"/>
                                        </p:tgtEl>
                                      </p:cBhvr>
                                    </p:animEffect>
                                  </p:childTnLst>
                                  <p:subTnLst>
                                    <p:audio>
                                      <p:cMediaNode>
                                        <p:cTn display="0" masterRel="sameClick">
                                          <p:stCondLst>
                                            <p:cond evt="begin" delay="0">
                                              <p:tn val="49"/>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8"/>
                  </p:tgtEl>
                </p:cond>
              </p:nextCondLst>
            </p:seq>
            <p:seq concurrent="1" nextAc="seek">
              <p:cTn id="52" restart="whenNotActive" fill="hold" evtFilter="cancelBubble" nodeType="interactiveSeq">
                <p:stCondLst>
                  <p:cond evt="onClick" delay="0">
                    <p:tgtEl>
                      <p:spTgt spid="19"/>
                    </p:tgtEl>
                  </p:cond>
                </p:stCondLst>
                <p:endSync evt="end" delay="0">
                  <p:rtn val="all"/>
                </p:endSync>
                <p:childTnLst>
                  <p:par>
                    <p:cTn id="53" fill="hold">
                      <p:stCondLst>
                        <p:cond delay="0"/>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wipe(left)">
                                      <p:cBhvr>
                                        <p:cTn id="57" dur="500"/>
                                        <p:tgtEl>
                                          <p:spTgt spid="26"/>
                                        </p:tgtEl>
                                      </p:cBhvr>
                                    </p:animEffect>
                                  </p:childTnLst>
                                </p:cTn>
                              </p:par>
                            </p:childTnLst>
                          </p:cTn>
                        </p:par>
                        <p:par>
                          <p:cTn id="58" fill="hold">
                            <p:stCondLst>
                              <p:cond delay="500"/>
                            </p:stCondLst>
                            <p:childTnLst>
                              <p:par>
                                <p:cTn id="59" presetID="14" presetClass="entr" presetSubtype="10" fill="hold" nodeType="afterEffect">
                                  <p:stCondLst>
                                    <p:cond delay="0"/>
                                  </p:stCondLst>
                                  <p:childTnLst>
                                    <p:set>
                                      <p:cBhvr>
                                        <p:cTn id="60" dur="1" fill="hold">
                                          <p:stCondLst>
                                            <p:cond delay="0"/>
                                          </p:stCondLst>
                                        </p:cTn>
                                        <p:tgtEl>
                                          <p:spTgt spid="8"/>
                                        </p:tgtEl>
                                        <p:attrNameLst>
                                          <p:attrName>style.visibility</p:attrName>
                                        </p:attrNameLst>
                                      </p:cBhvr>
                                      <p:to>
                                        <p:strVal val="visible"/>
                                      </p:to>
                                    </p:set>
                                    <p:animEffect transition="in" filter="randombar(horizontal)">
                                      <p:cBhvr>
                                        <p:cTn id="61" dur="500"/>
                                        <p:tgtEl>
                                          <p:spTgt spid="8"/>
                                        </p:tgtEl>
                                      </p:cBhvr>
                                    </p:animEffect>
                                  </p:childTnLst>
                                  <p:subTnLst>
                                    <p:audio>
                                      <p:cMediaNode>
                                        <p:cTn display="0" masterRel="sameClick">
                                          <p:stCondLst>
                                            <p:cond evt="begin" delay="0">
                                              <p:tn val="59"/>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9"/>
                  </p:tgtEl>
                </p:cond>
              </p:nextCondLst>
            </p:seq>
            <p:seq concurrent="1" nextAc="seek">
              <p:cTn id="62" restart="whenNotActive" fill="hold" evtFilter="cancelBubble" nodeType="interactiveSeq">
                <p:stCondLst>
                  <p:cond evt="onClick" delay="0">
                    <p:tgtEl>
                      <p:spTgt spid="20"/>
                    </p:tgtEl>
                  </p:cond>
                </p:stCondLst>
                <p:endSync evt="end" delay="0">
                  <p:rtn val="all"/>
                </p:endSync>
                <p:childTnLst>
                  <p:par>
                    <p:cTn id="63" fill="hold">
                      <p:stCondLst>
                        <p:cond delay="0"/>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wipe(left)">
                                      <p:cBhvr>
                                        <p:cTn id="67" dur="500"/>
                                        <p:tgtEl>
                                          <p:spTgt spid="28"/>
                                        </p:tgtEl>
                                      </p:cBhvr>
                                    </p:animEffect>
                                  </p:childTnLst>
                                </p:cTn>
                              </p:par>
                            </p:childTnLst>
                          </p:cTn>
                        </p:par>
                        <p:par>
                          <p:cTn id="68" fill="hold">
                            <p:stCondLst>
                              <p:cond delay="500"/>
                            </p:stCondLst>
                            <p:childTnLst>
                              <p:par>
                                <p:cTn id="69" presetID="14" presetClass="entr" presetSubtype="10" fill="hold" nodeType="afterEffect">
                                  <p:stCondLst>
                                    <p:cond delay="0"/>
                                  </p:stCondLst>
                                  <p:childTnLst>
                                    <p:set>
                                      <p:cBhvr>
                                        <p:cTn id="70" dur="1" fill="hold">
                                          <p:stCondLst>
                                            <p:cond delay="0"/>
                                          </p:stCondLst>
                                        </p:cTn>
                                        <p:tgtEl>
                                          <p:spTgt spid="14"/>
                                        </p:tgtEl>
                                        <p:attrNameLst>
                                          <p:attrName>style.visibility</p:attrName>
                                        </p:attrNameLst>
                                      </p:cBhvr>
                                      <p:to>
                                        <p:strVal val="visible"/>
                                      </p:to>
                                    </p:set>
                                    <p:animEffect transition="in" filter="randombar(horizontal)">
                                      <p:cBhvr>
                                        <p:cTn id="71" dur="500"/>
                                        <p:tgtEl>
                                          <p:spTgt spid="14"/>
                                        </p:tgtEl>
                                      </p:cBhvr>
                                    </p:animEffect>
                                  </p:childTnLst>
                                  <p:subTnLst>
                                    <p:audio>
                                      <p:cMediaNode>
                                        <p:cTn display="0" masterRel="sameClick">
                                          <p:stCondLst>
                                            <p:cond evt="begin" delay="0">
                                              <p:tn val="69"/>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20"/>
                  </p:tgtEl>
                </p:cond>
              </p:nextCondLst>
            </p:seq>
            <p:seq concurrent="1" nextAc="seek">
              <p:cTn id="72" restart="whenNotActive" fill="hold" evtFilter="cancelBubble" nodeType="interactiveSeq">
                <p:stCondLst>
                  <p:cond evt="onClick" delay="0">
                    <p:tgtEl>
                      <p:spTgt spid="21"/>
                    </p:tgtEl>
                  </p:cond>
                </p:stCondLst>
                <p:endSync evt="end" delay="0">
                  <p:rtn val="all"/>
                </p:endSync>
                <p:childTnLst>
                  <p:par>
                    <p:cTn id="73" fill="hold">
                      <p:stCondLst>
                        <p:cond delay="0"/>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5"/>
                                        </p:tgtEl>
                                        <p:attrNameLst>
                                          <p:attrName>style.visibility</p:attrName>
                                        </p:attrNameLst>
                                      </p:cBhvr>
                                      <p:to>
                                        <p:strVal val="visible"/>
                                      </p:to>
                                    </p:set>
                                    <p:animEffect transition="in" filter="wipe(left)">
                                      <p:cBhvr>
                                        <p:cTn id="77" dur="500"/>
                                        <p:tgtEl>
                                          <p:spTgt spid="25"/>
                                        </p:tgtEl>
                                      </p:cBhvr>
                                    </p:animEffect>
                                  </p:childTnLst>
                                </p:cTn>
                              </p:par>
                            </p:childTnLst>
                          </p:cTn>
                        </p:par>
                        <p:par>
                          <p:cTn id="78" fill="hold">
                            <p:stCondLst>
                              <p:cond delay="500"/>
                            </p:stCondLst>
                            <p:childTnLst>
                              <p:par>
                                <p:cTn id="79" presetID="14" presetClass="entr" presetSubtype="10" fill="hold" nodeType="afterEffect">
                                  <p:stCondLst>
                                    <p:cond delay="0"/>
                                  </p:stCondLst>
                                  <p:childTnLst>
                                    <p:set>
                                      <p:cBhvr>
                                        <p:cTn id="80" dur="1" fill="hold">
                                          <p:stCondLst>
                                            <p:cond delay="0"/>
                                          </p:stCondLst>
                                        </p:cTn>
                                        <p:tgtEl>
                                          <p:spTgt spid="9228"/>
                                        </p:tgtEl>
                                        <p:attrNameLst>
                                          <p:attrName>style.visibility</p:attrName>
                                        </p:attrNameLst>
                                      </p:cBhvr>
                                      <p:to>
                                        <p:strVal val="visible"/>
                                      </p:to>
                                    </p:set>
                                    <p:animEffect transition="in" filter="randombar(horizontal)">
                                      <p:cBhvr>
                                        <p:cTn id="81" dur="500"/>
                                        <p:tgtEl>
                                          <p:spTgt spid="9228"/>
                                        </p:tgtEl>
                                      </p:cBhvr>
                                    </p:animEffect>
                                  </p:childTnLst>
                                  <p:subTnLst>
                                    <p:audio>
                                      <p:cMediaNode>
                                        <p:cTn display="0" masterRel="sameClick">
                                          <p:stCondLst>
                                            <p:cond evt="begin" delay="0">
                                              <p:tn val="79"/>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21"/>
                  </p:tgtEl>
                </p:cond>
              </p:nextCondLst>
            </p:seq>
            <p:seq concurrent="1" nextAc="seek">
              <p:cTn id="82" restart="whenNotActive" fill="hold" evtFilter="cancelBubble" nodeType="interactiveSeq">
                <p:stCondLst>
                  <p:cond evt="onClick" delay="0">
                    <p:tgtEl>
                      <p:spTgt spid="23"/>
                    </p:tgtEl>
                  </p:cond>
                </p:stCondLst>
                <p:endSync evt="end" delay="0">
                  <p:rtn val="all"/>
                </p:endSync>
                <p:childTnLst>
                  <p:par>
                    <p:cTn id="83" fill="hold">
                      <p:stCondLst>
                        <p:cond delay="0"/>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27"/>
                                        </p:tgtEl>
                                        <p:attrNameLst>
                                          <p:attrName>style.visibility</p:attrName>
                                        </p:attrNameLst>
                                      </p:cBhvr>
                                      <p:to>
                                        <p:strVal val="visible"/>
                                      </p:to>
                                    </p:set>
                                    <p:animEffect transition="in" filter="wipe(left)">
                                      <p:cBhvr>
                                        <p:cTn id="87" dur="500"/>
                                        <p:tgtEl>
                                          <p:spTgt spid="27"/>
                                        </p:tgtEl>
                                      </p:cBhvr>
                                    </p:animEffect>
                                  </p:childTnLst>
                                </p:cTn>
                              </p:par>
                            </p:childTnLst>
                          </p:cTn>
                        </p:par>
                        <p:par>
                          <p:cTn id="88" fill="hold">
                            <p:stCondLst>
                              <p:cond delay="500"/>
                            </p:stCondLst>
                            <p:childTnLst>
                              <p:par>
                                <p:cTn id="89" presetID="14" presetClass="entr" presetSubtype="10" fill="hold" nodeType="afterEffect">
                                  <p:stCondLst>
                                    <p:cond delay="0"/>
                                  </p:stCondLst>
                                  <p:childTnLst>
                                    <p:set>
                                      <p:cBhvr>
                                        <p:cTn id="90" dur="1" fill="hold">
                                          <p:stCondLst>
                                            <p:cond delay="0"/>
                                          </p:stCondLst>
                                        </p:cTn>
                                        <p:tgtEl>
                                          <p:spTgt spid="9226"/>
                                        </p:tgtEl>
                                        <p:attrNameLst>
                                          <p:attrName>style.visibility</p:attrName>
                                        </p:attrNameLst>
                                      </p:cBhvr>
                                      <p:to>
                                        <p:strVal val="visible"/>
                                      </p:to>
                                    </p:set>
                                    <p:animEffect transition="in" filter="randombar(horizontal)">
                                      <p:cBhvr>
                                        <p:cTn id="91" dur="500"/>
                                        <p:tgtEl>
                                          <p:spTgt spid="9226"/>
                                        </p:tgtEl>
                                      </p:cBhvr>
                                    </p:animEffect>
                                  </p:childTnLst>
                                  <p:subTnLst>
                                    <p:audio>
                                      <p:cMediaNode>
                                        <p:cTn display="0" masterRel="sameClick">
                                          <p:stCondLst>
                                            <p:cond evt="begin" delay="0">
                                              <p:tn val="89"/>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23"/>
                  </p:tgtEl>
                </p:cond>
              </p:nextCondLst>
            </p:seq>
            <p:seq concurrent="1" nextAc="seek">
              <p:cTn id="92" restart="whenNotActive" fill="hold" evtFilter="cancelBubble" nodeType="interactiveSeq">
                <p:stCondLst>
                  <p:cond evt="onClick" delay="0">
                    <p:tgtEl>
                      <p:spTgt spid="24"/>
                    </p:tgtEl>
                  </p:cond>
                </p:stCondLst>
                <p:endSync evt="end" delay="0">
                  <p:rtn val="all"/>
                </p:endSync>
                <p:childTnLst>
                  <p:par>
                    <p:cTn id="93" fill="hold">
                      <p:stCondLst>
                        <p:cond delay="0"/>
                      </p:stCondLst>
                      <p:childTnLst>
                        <p:par>
                          <p:cTn id="94" fill="hold">
                            <p:stCondLst>
                              <p:cond delay="0"/>
                            </p:stCondLst>
                            <p:childTnLst>
                              <p:par>
                                <p:cTn id="95" presetID="22" presetClass="entr" presetSubtype="8" fill="hold" grpId="0" nodeType="clickEffect">
                                  <p:stCondLst>
                                    <p:cond delay="0"/>
                                  </p:stCondLst>
                                  <p:childTnLst>
                                    <p:set>
                                      <p:cBhvr>
                                        <p:cTn id="96" dur="1" fill="hold">
                                          <p:stCondLst>
                                            <p:cond delay="0"/>
                                          </p:stCondLst>
                                        </p:cTn>
                                        <p:tgtEl>
                                          <p:spTgt spid="29"/>
                                        </p:tgtEl>
                                        <p:attrNameLst>
                                          <p:attrName>style.visibility</p:attrName>
                                        </p:attrNameLst>
                                      </p:cBhvr>
                                      <p:to>
                                        <p:strVal val="visible"/>
                                      </p:to>
                                    </p:set>
                                    <p:animEffect transition="in" filter="wipe(left)">
                                      <p:cBhvr>
                                        <p:cTn id="97" dur="500"/>
                                        <p:tgtEl>
                                          <p:spTgt spid="29"/>
                                        </p:tgtEl>
                                      </p:cBhvr>
                                    </p:animEffect>
                                  </p:childTnLst>
                                </p:cTn>
                              </p:par>
                            </p:childTnLst>
                          </p:cTn>
                        </p:par>
                        <p:par>
                          <p:cTn id="98" fill="hold">
                            <p:stCondLst>
                              <p:cond delay="500"/>
                            </p:stCondLst>
                            <p:childTnLst>
                              <p:par>
                                <p:cTn id="99" presetID="14" presetClass="entr" presetSubtype="10" fill="hold" nodeType="afterEffect">
                                  <p:stCondLst>
                                    <p:cond delay="0"/>
                                  </p:stCondLst>
                                  <p:childTnLst>
                                    <p:set>
                                      <p:cBhvr>
                                        <p:cTn id="100" dur="1" fill="hold">
                                          <p:stCondLst>
                                            <p:cond delay="0"/>
                                          </p:stCondLst>
                                        </p:cTn>
                                        <p:tgtEl>
                                          <p:spTgt spid="30"/>
                                        </p:tgtEl>
                                        <p:attrNameLst>
                                          <p:attrName>style.visibility</p:attrName>
                                        </p:attrNameLst>
                                      </p:cBhvr>
                                      <p:to>
                                        <p:strVal val="visible"/>
                                      </p:to>
                                    </p:set>
                                    <p:animEffect transition="in" filter="randombar(horizontal)">
                                      <p:cBhvr>
                                        <p:cTn id="101" dur="500"/>
                                        <p:tgtEl>
                                          <p:spTgt spid="30"/>
                                        </p:tgtEl>
                                      </p:cBhvr>
                                    </p:animEffect>
                                  </p:childTnLst>
                                  <p:subTnLst>
                                    <p:audio>
                                      <p:cMediaNode>
                                        <p:cTn display="0" masterRel="sameClick">
                                          <p:stCondLst>
                                            <p:cond evt="begin" delay="0">
                                              <p:tn val="99"/>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24"/>
                  </p:tgtEl>
                </p:cond>
              </p:nextCondLst>
            </p:seq>
          </p:childTnLst>
        </p:cTn>
      </p:par>
    </p:tnLst>
    <p:bldLst>
      <p:bldP spid="18" grpId="0" animBg="1"/>
      <p:bldP spid="19" grpId="0" animBg="1"/>
      <p:bldP spid="20" grpId="0" animBg="1"/>
      <p:bldP spid="21" grpId="0" animBg="1"/>
      <p:bldP spid="23" grpId="0" animBg="1"/>
      <p:bldP spid="24" grpId="0" animBg="1"/>
      <p:bldP spid="2" grpId="0"/>
      <p:bldP spid="25" grpId="0"/>
      <p:bldP spid="26" grpId="0"/>
      <p:bldP spid="27" grpId="0"/>
      <p:bldP spid="28" grpId="0"/>
      <p:bldP spid="2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descr="Free Vector | Cartoon fastfood with self kiosk background"/>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11221"/>
          <a:stretch/>
        </p:blipFill>
        <p:spPr bwMode="auto">
          <a:xfrm>
            <a:off x="0" y="0"/>
            <a:ext cx="12176919"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p:cNvGrpSpPr/>
          <p:nvPr/>
        </p:nvGrpSpPr>
        <p:grpSpPr>
          <a:xfrm>
            <a:off x="518319" y="143540"/>
            <a:ext cx="5051189" cy="1371600"/>
            <a:chOff x="3544330" y="152400"/>
            <a:chExt cx="5051189" cy="1371600"/>
          </a:xfrm>
        </p:grpSpPr>
        <p:grpSp>
          <p:nvGrpSpPr>
            <p:cNvPr id="6" name="Group 5"/>
            <p:cNvGrpSpPr/>
            <p:nvPr/>
          </p:nvGrpSpPr>
          <p:grpSpPr>
            <a:xfrm>
              <a:off x="3544330" y="152400"/>
              <a:ext cx="5051189" cy="1371600"/>
              <a:chOff x="2575719" y="457200"/>
              <a:chExt cx="7010400" cy="1371600"/>
            </a:xfrm>
          </p:grpSpPr>
          <p:sp>
            <p:nvSpPr>
              <p:cNvPr id="4" name="Rounded Rectangle 3"/>
              <p:cNvSpPr/>
              <p:nvPr/>
            </p:nvSpPr>
            <p:spPr>
              <a:xfrm>
                <a:off x="2575719" y="457200"/>
                <a:ext cx="7010400" cy="1371600"/>
              </a:xfrm>
              <a:prstGeom prst="roundRect">
                <a:avLst>
                  <a:gd name="adj" fmla="val 23201"/>
                </a:avLst>
              </a:prstGeom>
              <a:pattFill prst="diagBrick">
                <a:fgClr>
                  <a:srgbClr val="ECDD6E"/>
                </a:fgClr>
                <a:bgClr>
                  <a:schemeClr val="bg1"/>
                </a:bgClr>
              </a:pattFill>
              <a:ln>
                <a:solidFill>
                  <a:srgbClr val="E3CD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2690813" y="533400"/>
                <a:ext cx="6781800" cy="1219200"/>
              </a:xfrm>
              <a:prstGeom prst="roundRect">
                <a:avLst/>
              </a:prstGeom>
              <a:solidFill>
                <a:srgbClr val="ECDD6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p:cNvSpPr txBox="1"/>
            <p:nvPr/>
          </p:nvSpPr>
          <p:spPr>
            <a:xfrm>
              <a:off x="4306331" y="545812"/>
              <a:ext cx="3658374" cy="646331"/>
            </a:xfrm>
            <a:prstGeom prst="rect">
              <a:avLst/>
            </a:prstGeom>
            <a:noFill/>
          </p:spPr>
          <p:txBody>
            <a:bodyPr wrap="none" rtlCol="0">
              <a:spAutoFit/>
            </a:bodyPr>
            <a:lstStyle/>
            <a:p>
              <a:r>
                <a:rPr lang="en-US" sz="3600" b="1" dirty="0" err="1">
                  <a:latin typeface="#9Slide03 Arima Madurai Black" pitchFamily="2" charset="0"/>
                  <a:cs typeface="#9Slide03 Arima Madurai Black" pitchFamily="2" charset="0"/>
                </a:rPr>
                <a:t>Bài</a:t>
              </a:r>
              <a:r>
                <a:rPr lang="en-US" sz="3600" b="1" dirty="0">
                  <a:latin typeface="#9Slide03 Arima Madurai Black" pitchFamily="2" charset="0"/>
                  <a:cs typeface="#9Slide03 Arima Madurai Black" pitchFamily="2" charset="0"/>
                </a:rPr>
                <a:t> 2. </a:t>
              </a:r>
              <a:r>
                <a:rPr lang="en-US" sz="3600" b="1" dirty="0" err="1">
                  <a:latin typeface="#9Slide03 Arima Madurai Black" pitchFamily="2" charset="0"/>
                  <a:cs typeface="#9Slide03 Arima Madurai Black" pitchFamily="2" charset="0"/>
                </a:rPr>
                <a:t>Tính</a:t>
              </a:r>
              <a:r>
                <a:rPr lang="en-US" sz="3600" b="1" dirty="0">
                  <a:latin typeface="#9Slide03 Arima Madurai Black" pitchFamily="2" charset="0"/>
                  <a:cs typeface="#9Slide03 Arima Madurai Black" pitchFamily="2" charset="0"/>
                </a:rPr>
                <a:t> </a:t>
              </a:r>
              <a:r>
                <a:rPr lang="en-US" sz="3600" b="1" dirty="0" err="1">
                  <a:latin typeface="#9Slide03 Arima Madurai Black" pitchFamily="2" charset="0"/>
                  <a:cs typeface="#9Slide03 Arima Madurai Black" pitchFamily="2" charset="0"/>
                </a:rPr>
                <a:t>nhẩm</a:t>
              </a:r>
              <a:endParaRPr lang="en-US" sz="3600" b="1" dirty="0">
                <a:latin typeface="#9Slide03 Arima Madurai Black" pitchFamily="2" charset="0"/>
                <a:cs typeface="#9Slide03 Arima Madurai Black" pitchFamily="2" charset="0"/>
              </a:endParaRPr>
            </a:p>
          </p:txBody>
        </p:sp>
      </p:grpSp>
      <mc:AlternateContent xmlns:mc="http://schemas.openxmlformats.org/markup-compatibility/2006" xmlns:a14="http://schemas.microsoft.com/office/drawing/2010/main">
        <mc:Choice Requires="a14">
          <p:sp>
            <p:nvSpPr>
              <p:cNvPr id="11" name="TextBox 10"/>
              <p:cNvSpPr txBox="1"/>
              <p:nvPr/>
            </p:nvSpPr>
            <p:spPr>
              <a:xfrm>
                <a:off x="1508919" y="4068380"/>
                <a:ext cx="2103120" cy="715089"/>
              </a:xfrm>
              <a:prstGeom prst="round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r>
                        <a:rPr lang="en-US" sz="3600" b="0" i="1" smtClean="0">
                          <a:latin typeface="Cambria Math"/>
                        </a:rPr>
                        <m:t>12:0,5</m:t>
                      </m:r>
                    </m:oMath>
                  </m:oMathPara>
                </a14:m>
                <a:endParaRPr lang="en-US" sz="3600" dirty="0">
                  <a:latin typeface="#9Slide03 FS Neusa Regular" pitchFamily="2" charset="0"/>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1508919" y="4068380"/>
                <a:ext cx="2103120" cy="715089"/>
              </a:xfrm>
              <a:prstGeom prst="roundRect">
                <a:avLst/>
              </a:prstGeom>
              <a:blipFill rotWithShape="1">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5014119" y="4068380"/>
                <a:ext cx="2103120" cy="715089"/>
              </a:xfrm>
              <a:prstGeom prst="round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r>
                        <a:rPr lang="en-US" sz="3600" b="0" i="1" smtClean="0">
                          <a:latin typeface="Cambria Math"/>
                        </a:rPr>
                        <m:t>20:0,25</m:t>
                      </m:r>
                    </m:oMath>
                  </m:oMathPara>
                </a14:m>
                <a:endParaRPr lang="en-US" sz="3600" dirty="0">
                  <a:latin typeface="#9Slide03 FS Neusa Regular" pitchFamily="2" charset="0"/>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5014119" y="4068380"/>
                <a:ext cx="2103120" cy="715089"/>
              </a:xfrm>
              <a:prstGeom prst="roundRect">
                <a:avLst/>
              </a:prstGeom>
              <a:blipFill rotWithShape="1">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8583039" y="3810000"/>
                <a:ext cx="2103120" cy="1251336"/>
              </a:xfrm>
              <a:prstGeom prst="round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3600" b="0" i="1" smtClean="0">
                              <a:latin typeface="Cambria Math" panose="02040503050406030204" pitchFamily="18" charset="0"/>
                            </a:rPr>
                          </m:ctrlPr>
                        </m:fPr>
                        <m:num>
                          <m:r>
                            <a:rPr lang="en-US" sz="3600" b="0" i="1" smtClean="0">
                              <a:latin typeface="Cambria Math"/>
                            </a:rPr>
                            <m:t>3</m:t>
                          </m:r>
                        </m:num>
                        <m:den>
                          <m:r>
                            <a:rPr lang="en-US" sz="3600" b="0" i="1" smtClean="0">
                              <a:latin typeface="Cambria Math"/>
                            </a:rPr>
                            <m:t>7</m:t>
                          </m:r>
                        </m:den>
                      </m:f>
                      <m:r>
                        <a:rPr lang="en-US" sz="3600" b="0" i="1" smtClean="0">
                          <a:latin typeface="Cambria Math"/>
                        </a:rPr>
                        <m:t>:0,5</m:t>
                      </m:r>
                    </m:oMath>
                  </m:oMathPara>
                </a14:m>
                <a:endParaRPr lang="en-US" sz="3600" dirty="0">
                  <a:latin typeface="#9Slide03 FS Neusa Regular" pitchFamily="2" charset="0"/>
                </a:endParaRPr>
              </a:p>
            </p:txBody>
          </p:sp>
        </mc:Choice>
        <mc:Fallback xmlns="">
          <p:sp>
            <p:nvSpPr>
              <p:cNvPr id="13" name="TextBox 12"/>
              <p:cNvSpPr txBox="1">
                <a:spLocks noRot="1" noChangeAspect="1" noMove="1" noResize="1" noEditPoints="1" noAdjustHandles="1" noChangeArrowheads="1" noChangeShapeType="1" noTextEdit="1"/>
              </p:cNvSpPr>
              <p:nvPr/>
            </p:nvSpPr>
            <p:spPr>
              <a:xfrm>
                <a:off x="8583039" y="3810000"/>
                <a:ext cx="2103120" cy="1251336"/>
              </a:xfrm>
              <a:prstGeom prst="roundRect">
                <a:avLst/>
              </a:prstGeom>
              <a:blipFill rotWithShape="1">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1508919" y="5257800"/>
                <a:ext cx="2103120" cy="715089"/>
              </a:xfrm>
              <a:prstGeom prst="round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r>
                        <a:rPr lang="en-US" sz="3600" b="0" i="1" smtClean="0">
                          <a:latin typeface="Cambria Math"/>
                        </a:rPr>
                        <m:t>11:0,25</m:t>
                      </m:r>
                    </m:oMath>
                  </m:oMathPara>
                </a14:m>
                <a:endParaRPr lang="en-US" sz="3600" dirty="0">
                  <a:latin typeface="#9Slide03 FS Neusa Regular" pitchFamily="2" charset="0"/>
                </a:endParaRPr>
              </a:p>
            </p:txBody>
          </p:sp>
        </mc:Choice>
        <mc:Fallback xmlns="">
          <p:sp>
            <p:nvSpPr>
              <p:cNvPr id="14" name="TextBox 13"/>
              <p:cNvSpPr txBox="1">
                <a:spLocks noRot="1" noChangeAspect="1" noMove="1" noResize="1" noEditPoints="1" noAdjustHandles="1" noChangeArrowheads="1" noChangeShapeType="1" noTextEdit="1"/>
              </p:cNvSpPr>
              <p:nvPr/>
            </p:nvSpPr>
            <p:spPr>
              <a:xfrm>
                <a:off x="1508919" y="5257800"/>
                <a:ext cx="2103120" cy="715089"/>
              </a:xfrm>
              <a:prstGeom prst="roundRect">
                <a:avLst/>
              </a:prstGeom>
              <a:blipFill rotWithShape="1">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5014119" y="5257800"/>
                <a:ext cx="2103120" cy="715089"/>
              </a:xfrm>
              <a:prstGeom prst="round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r>
                        <a:rPr lang="en-US" sz="3600" b="0" i="1" smtClean="0">
                          <a:latin typeface="Cambria Math"/>
                        </a:rPr>
                        <m:t>24:0,5</m:t>
                      </m:r>
                    </m:oMath>
                  </m:oMathPara>
                </a14:m>
                <a:endParaRPr lang="en-US" sz="3600" dirty="0">
                  <a:latin typeface="#9Slide03 FS Neusa Regular" pitchFamily="2"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5014119" y="5257800"/>
                <a:ext cx="2103120" cy="715089"/>
              </a:xfrm>
              <a:prstGeom prst="roundRect">
                <a:avLst/>
              </a:prstGeom>
              <a:blipFill rotWithShape="1">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8583039" y="5257800"/>
                <a:ext cx="2103120" cy="715089"/>
              </a:xfrm>
              <a:prstGeom prst="round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r>
                        <a:rPr lang="en-US" sz="3600" b="0" i="1" smtClean="0">
                          <a:latin typeface="Cambria Math"/>
                        </a:rPr>
                        <m:t>15:0,25</m:t>
                      </m:r>
                    </m:oMath>
                  </m:oMathPara>
                </a14:m>
                <a:endParaRPr lang="en-US" sz="3600" dirty="0">
                  <a:latin typeface="#9Slide03 FS Neusa Regular" pitchFamily="2" charset="0"/>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8583039" y="5257800"/>
                <a:ext cx="2103120" cy="715089"/>
              </a:xfrm>
              <a:prstGeom prst="roundRect">
                <a:avLst/>
              </a:prstGeom>
              <a:blipFill rotWithShape="1">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1508919" y="1689538"/>
                <a:ext cx="2103120" cy="715089"/>
              </a:xfrm>
              <a:prstGeom prst="round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r>
                        <a:rPr lang="en-US" sz="3600" i="1" smtClean="0">
                          <a:latin typeface="Cambria Math"/>
                        </a:rPr>
                        <m:t>3</m:t>
                      </m:r>
                      <m:r>
                        <a:rPr lang="en-US" sz="3600" b="0" i="1" smtClean="0">
                          <a:latin typeface="Cambria Math"/>
                        </a:rPr>
                        <m:t>,5:0,1</m:t>
                      </m:r>
                    </m:oMath>
                  </m:oMathPara>
                </a14:m>
                <a:endParaRPr lang="en-US" sz="3600" dirty="0">
                  <a:latin typeface="#9Slide03 FS Neusa Regular" pitchFamily="2" charset="0"/>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1508919" y="1689538"/>
                <a:ext cx="2103120" cy="715089"/>
              </a:xfrm>
              <a:prstGeom prst="roundRect">
                <a:avLst/>
              </a:prstGeom>
              <a:blipFill rotWithShape="1">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5014119" y="1689538"/>
                <a:ext cx="2103120" cy="715089"/>
              </a:xfrm>
              <a:prstGeom prst="round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r>
                        <a:rPr lang="en-US" sz="3600" i="1" smtClean="0">
                          <a:latin typeface="Cambria Math"/>
                        </a:rPr>
                        <m:t>8</m:t>
                      </m:r>
                      <m:r>
                        <a:rPr lang="en-US" sz="3600" b="0" i="1" smtClean="0">
                          <a:latin typeface="Cambria Math"/>
                        </a:rPr>
                        <m:t>,4:0,01</m:t>
                      </m:r>
                    </m:oMath>
                  </m:oMathPara>
                </a14:m>
                <a:endParaRPr lang="en-US" sz="3600" dirty="0">
                  <a:latin typeface="#9Slide03 FS Neusa Regular" pitchFamily="2" charset="0"/>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5014119" y="1689538"/>
                <a:ext cx="2103120" cy="715089"/>
              </a:xfrm>
              <a:prstGeom prst="roundRect">
                <a:avLst/>
              </a:prstGeom>
              <a:blipFill rotWithShape="1">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8583039" y="1689538"/>
                <a:ext cx="2103120" cy="715089"/>
              </a:xfrm>
              <a:prstGeom prst="round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r>
                        <a:rPr lang="en-US" sz="3600" b="0" i="1" smtClean="0">
                          <a:latin typeface="Cambria Math"/>
                        </a:rPr>
                        <m:t>9,4:0,1</m:t>
                      </m:r>
                    </m:oMath>
                  </m:oMathPara>
                </a14:m>
                <a:endParaRPr lang="en-US" sz="3600" dirty="0">
                  <a:latin typeface="#9Slide03 FS Neusa Regular" pitchFamily="2" charset="0"/>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8583039" y="1689538"/>
                <a:ext cx="2103120" cy="715089"/>
              </a:xfrm>
              <a:prstGeom prst="roundRect">
                <a:avLst/>
              </a:prstGeom>
              <a:blipFill rotWithShape="1">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1508919" y="2878959"/>
                <a:ext cx="2103120" cy="715089"/>
              </a:xfrm>
              <a:prstGeom prst="round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r>
                        <a:rPr lang="en-US" sz="3600" b="0" i="1" smtClean="0">
                          <a:latin typeface="Cambria Math"/>
                        </a:rPr>
                        <m:t>7,2:0,01</m:t>
                      </m:r>
                    </m:oMath>
                  </m:oMathPara>
                </a14:m>
                <a:endParaRPr lang="en-US" sz="3600" dirty="0">
                  <a:latin typeface="#9Slide03 FS Neusa Regular" pitchFamily="2" charset="0"/>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1508919" y="2878959"/>
                <a:ext cx="2103120" cy="715089"/>
              </a:xfrm>
              <a:prstGeom prst="roundRect">
                <a:avLst/>
              </a:prstGeom>
              <a:blipFill rotWithShape="1">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5014119" y="2878959"/>
                <a:ext cx="2103120" cy="715089"/>
              </a:xfrm>
              <a:prstGeom prst="round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r>
                        <a:rPr lang="en-US" sz="3600" b="0" i="1" smtClean="0">
                          <a:latin typeface="Cambria Math"/>
                        </a:rPr>
                        <m:t>6,2:0,1</m:t>
                      </m:r>
                    </m:oMath>
                  </m:oMathPara>
                </a14:m>
                <a:endParaRPr lang="en-US" sz="3600" dirty="0">
                  <a:latin typeface="#9Slide03 FS Neusa Regular" pitchFamily="2" charset="0"/>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5014119" y="2878959"/>
                <a:ext cx="2103120" cy="715089"/>
              </a:xfrm>
              <a:prstGeom prst="roundRect">
                <a:avLst/>
              </a:prstGeom>
              <a:blipFill rotWithShape="1">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8583039" y="2878959"/>
                <a:ext cx="2103120" cy="715089"/>
              </a:xfrm>
              <a:prstGeom prst="round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pPr/>
                <a14:m>
                  <m:oMathPara xmlns:m="http://schemas.openxmlformats.org/officeDocument/2006/math">
                    <m:oMathParaPr>
                      <m:jc m:val="centerGroup"/>
                    </m:oMathParaPr>
                    <m:oMath xmlns:m="http://schemas.openxmlformats.org/officeDocument/2006/math">
                      <m:r>
                        <a:rPr lang="en-US" sz="3600" b="0" i="1" smtClean="0">
                          <a:latin typeface="Cambria Math"/>
                        </a:rPr>
                        <m:t>5,5:0,01</m:t>
                      </m:r>
                    </m:oMath>
                  </m:oMathPara>
                </a14:m>
                <a:endParaRPr lang="en-US" sz="3600" dirty="0">
                  <a:latin typeface="#9Slide03 FS Neusa Regular" pitchFamily="2" charset="0"/>
                </a:endParaRPr>
              </a:p>
            </p:txBody>
          </p:sp>
        </mc:Choice>
        <mc:Fallback xmlns="">
          <p:sp>
            <p:nvSpPr>
              <p:cNvPr id="22" name="TextBox 21"/>
              <p:cNvSpPr txBox="1">
                <a:spLocks noRot="1" noChangeAspect="1" noMove="1" noResize="1" noEditPoints="1" noAdjustHandles="1" noChangeArrowheads="1" noChangeShapeType="1" noTextEdit="1"/>
              </p:cNvSpPr>
              <p:nvPr/>
            </p:nvSpPr>
            <p:spPr>
              <a:xfrm>
                <a:off x="8583039" y="2878959"/>
                <a:ext cx="2103120" cy="715089"/>
              </a:xfrm>
              <a:prstGeom prst="roundRect">
                <a:avLst/>
              </a:prstGeom>
              <a:blipFill rotWithShape="1">
                <a:blip r:embed="rId1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65309997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4" accel="40000" fill="hold" grpId="0" nodeType="clickEffect" p14:presetBounceEnd="50000">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14:bounceEnd="50000">
                                          <p:cBhvr additive="base">
                                            <p:cTn id="15" dur="500" fill="hold"/>
                                            <p:tgtEl>
                                              <p:spTgt spid="17"/>
                                            </p:tgtEl>
                                            <p:attrNameLst>
                                              <p:attrName>ppt_x</p:attrName>
                                            </p:attrNameLst>
                                          </p:cBhvr>
                                          <p:tavLst>
                                            <p:tav tm="0">
                                              <p:val>
                                                <p:strVal val="#ppt_x"/>
                                              </p:val>
                                            </p:tav>
                                            <p:tav tm="100000">
                                              <p:val>
                                                <p:strVal val="#ppt_x"/>
                                              </p:val>
                                            </p:tav>
                                          </p:tavLst>
                                        </p:anim>
                                        <p:anim calcmode="lin" valueType="num" p14:bounceEnd="50000">
                                          <p:cBhvr additive="base">
                                            <p:cTn id="16" dur="500" fill="hold"/>
                                            <p:tgtEl>
                                              <p:spTgt spid="17"/>
                                            </p:tgtEl>
                                            <p:attrNameLst>
                                              <p:attrName>ppt_y</p:attrName>
                                            </p:attrNameLst>
                                          </p:cBhvr>
                                          <p:tavLst>
                                            <p:tav tm="0">
                                              <p:val>
                                                <p:strVal val="1+#ppt_h/2"/>
                                              </p:val>
                                            </p:tav>
                                            <p:tav tm="100000">
                                              <p:val>
                                                <p:strVal val="#ppt_y"/>
                                              </p:val>
                                            </p:tav>
                                          </p:tavLst>
                                        </p:anim>
                                      </p:childTnLst>
                                    </p:cTn>
                                  </p:par>
                                  <p:par>
                                    <p:cTn id="17" presetID="2" presetClass="entr" presetSubtype="4" accel="40000" fill="hold" grpId="0" nodeType="withEffect" p14:presetBounceEnd="50000">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14:bounceEnd="50000">
                                          <p:cBhvr additive="base">
                                            <p:cTn id="19" dur="500" fill="hold"/>
                                            <p:tgtEl>
                                              <p:spTgt spid="18"/>
                                            </p:tgtEl>
                                            <p:attrNameLst>
                                              <p:attrName>ppt_x</p:attrName>
                                            </p:attrNameLst>
                                          </p:cBhvr>
                                          <p:tavLst>
                                            <p:tav tm="0">
                                              <p:val>
                                                <p:strVal val="#ppt_x"/>
                                              </p:val>
                                            </p:tav>
                                            <p:tav tm="100000">
                                              <p:val>
                                                <p:strVal val="#ppt_x"/>
                                              </p:val>
                                            </p:tav>
                                          </p:tavLst>
                                        </p:anim>
                                        <p:anim calcmode="lin" valueType="num" p14:bounceEnd="50000">
                                          <p:cBhvr additive="base">
                                            <p:cTn id="20" dur="500" fill="hold"/>
                                            <p:tgtEl>
                                              <p:spTgt spid="18"/>
                                            </p:tgtEl>
                                            <p:attrNameLst>
                                              <p:attrName>ppt_y</p:attrName>
                                            </p:attrNameLst>
                                          </p:cBhvr>
                                          <p:tavLst>
                                            <p:tav tm="0">
                                              <p:val>
                                                <p:strVal val="1+#ppt_h/2"/>
                                              </p:val>
                                            </p:tav>
                                            <p:tav tm="100000">
                                              <p:val>
                                                <p:strVal val="#ppt_y"/>
                                              </p:val>
                                            </p:tav>
                                          </p:tavLst>
                                        </p:anim>
                                      </p:childTnLst>
                                    </p:cTn>
                                  </p:par>
                                  <p:par>
                                    <p:cTn id="21" presetID="2" presetClass="entr" presetSubtype="4" accel="40000" fill="hold" grpId="0" nodeType="withEffect" p14:presetBounceEnd="50000">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14:bounceEnd="50000">
                                          <p:cBhvr additive="base">
                                            <p:cTn id="23" dur="500" fill="hold"/>
                                            <p:tgtEl>
                                              <p:spTgt spid="19"/>
                                            </p:tgtEl>
                                            <p:attrNameLst>
                                              <p:attrName>ppt_x</p:attrName>
                                            </p:attrNameLst>
                                          </p:cBhvr>
                                          <p:tavLst>
                                            <p:tav tm="0">
                                              <p:val>
                                                <p:strVal val="#ppt_x"/>
                                              </p:val>
                                            </p:tav>
                                            <p:tav tm="100000">
                                              <p:val>
                                                <p:strVal val="#ppt_x"/>
                                              </p:val>
                                            </p:tav>
                                          </p:tavLst>
                                        </p:anim>
                                        <p:anim calcmode="lin" valueType="num" p14:bounceEnd="50000">
                                          <p:cBhvr additive="base">
                                            <p:cTn id="24" dur="500" fill="hold"/>
                                            <p:tgtEl>
                                              <p:spTgt spid="19"/>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 presetClass="entr" presetSubtype="4" accel="40000" fill="hold" grpId="0" nodeType="afterEffect" p14:presetBounceEnd="50000">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14:bounceEnd="50000">
                                          <p:cBhvr additive="base">
                                            <p:cTn id="28" dur="500" fill="hold"/>
                                            <p:tgtEl>
                                              <p:spTgt spid="22"/>
                                            </p:tgtEl>
                                            <p:attrNameLst>
                                              <p:attrName>ppt_x</p:attrName>
                                            </p:attrNameLst>
                                          </p:cBhvr>
                                          <p:tavLst>
                                            <p:tav tm="0">
                                              <p:val>
                                                <p:strVal val="#ppt_x"/>
                                              </p:val>
                                            </p:tav>
                                            <p:tav tm="100000">
                                              <p:val>
                                                <p:strVal val="#ppt_x"/>
                                              </p:val>
                                            </p:tav>
                                          </p:tavLst>
                                        </p:anim>
                                        <p:anim calcmode="lin" valueType="num" p14:bounceEnd="50000">
                                          <p:cBhvr additive="base">
                                            <p:cTn id="29" dur="500" fill="hold"/>
                                            <p:tgtEl>
                                              <p:spTgt spid="22"/>
                                            </p:tgtEl>
                                            <p:attrNameLst>
                                              <p:attrName>ppt_y</p:attrName>
                                            </p:attrNameLst>
                                          </p:cBhvr>
                                          <p:tavLst>
                                            <p:tav tm="0">
                                              <p:val>
                                                <p:strVal val="1+#ppt_h/2"/>
                                              </p:val>
                                            </p:tav>
                                            <p:tav tm="100000">
                                              <p:val>
                                                <p:strVal val="#ppt_y"/>
                                              </p:val>
                                            </p:tav>
                                          </p:tavLst>
                                        </p:anim>
                                      </p:childTnLst>
                                    </p:cTn>
                                  </p:par>
                                  <p:par>
                                    <p:cTn id="30" presetID="2" presetClass="entr" presetSubtype="4" accel="40000" fill="hold" grpId="0" nodeType="withEffect" p14:presetBounceEnd="50000">
                                      <p:stCondLst>
                                        <p:cond delay="0"/>
                                      </p:stCondLst>
                                      <p:childTnLst>
                                        <p:set>
                                          <p:cBhvr>
                                            <p:cTn id="31" dur="1" fill="hold">
                                              <p:stCondLst>
                                                <p:cond delay="0"/>
                                              </p:stCondLst>
                                            </p:cTn>
                                            <p:tgtEl>
                                              <p:spTgt spid="20"/>
                                            </p:tgtEl>
                                            <p:attrNameLst>
                                              <p:attrName>style.visibility</p:attrName>
                                            </p:attrNameLst>
                                          </p:cBhvr>
                                          <p:to>
                                            <p:strVal val="visible"/>
                                          </p:to>
                                        </p:set>
                                        <p:anim calcmode="lin" valueType="num" p14:bounceEnd="50000">
                                          <p:cBhvr additive="base">
                                            <p:cTn id="32" dur="500" fill="hold"/>
                                            <p:tgtEl>
                                              <p:spTgt spid="20"/>
                                            </p:tgtEl>
                                            <p:attrNameLst>
                                              <p:attrName>ppt_x</p:attrName>
                                            </p:attrNameLst>
                                          </p:cBhvr>
                                          <p:tavLst>
                                            <p:tav tm="0">
                                              <p:val>
                                                <p:strVal val="#ppt_x"/>
                                              </p:val>
                                            </p:tav>
                                            <p:tav tm="100000">
                                              <p:val>
                                                <p:strVal val="#ppt_x"/>
                                              </p:val>
                                            </p:tav>
                                          </p:tavLst>
                                        </p:anim>
                                        <p:anim calcmode="lin" valueType="num" p14:bounceEnd="50000">
                                          <p:cBhvr additive="base">
                                            <p:cTn id="33" dur="500" fill="hold"/>
                                            <p:tgtEl>
                                              <p:spTgt spid="20"/>
                                            </p:tgtEl>
                                            <p:attrNameLst>
                                              <p:attrName>ppt_y</p:attrName>
                                            </p:attrNameLst>
                                          </p:cBhvr>
                                          <p:tavLst>
                                            <p:tav tm="0">
                                              <p:val>
                                                <p:strVal val="1+#ppt_h/2"/>
                                              </p:val>
                                            </p:tav>
                                            <p:tav tm="100000">
                                              <p:val>
                                                <p:strVal val="#ppt_y"/>
                                              </p:val>
                                            </p:tav>
                                          </p:tavLst>
                                        </p:anim>
                                      </p:childTnLst>
                                    </p:cTn>
                                  </p:par>
                                  <p:par>
                                    <p:cTn id="34" presetID="2" presetClass="entr" presetSubtype="4" accel="40000" fill="hold" grpId="0" nodeType="withEffect" p14:presetBounceEnd="50000">
                                      <p:stCondLst>
                                        <p:cond delay="0"/>
                                      </p:stCondLst>
                                      <p:childTnLst>
                                        <p:set>
                                          <p:cBhvr>
                                            <p:cTn id="35" dur="1" fill="hold">
                                              <p:stCondLst>
                                                <p:cond delay="0"/>
                                              </p:stCondLst>
                                            </p:cTn>
                                            <p:tgtEl>
                                              <p:spTgt spid="21"/>
                                            </p:tgtEl>
                                            <p:attrNameLst>
                                              <p:attrName>style.visibility</p:attrName>
                                            </p:attrNameLst>
                                          </p:cBhvr>
                                          <p:to>
                                            <p:strVal val="visible"/>
                                          </p:to>
                                        </p:set>
                                        <p:anim calcmode="lin" valueType="num" p14:bounceEnd="50000">
                                          <p:cBhvr additive="base">
                                            <p:cTn id="36" dur="500" fill="hold"/>
                                            <p:tgtEl>
                                              <p:spTgt spid="21"/>
                                            </p:tgtEl>
                                            <p:attrNameLst>
                                              <p:attrName>ppt_x</p:attrName>
                                            </p:attrNameLst>
                                          </p:cBhvr>
                                          <p:tavLst>
                                            <p:tav tm="0">
                                              <p:val>
                                                <p:strVal val="#ppt_x"/>
                                              </p:val>
                                            </p:tav>
                                            <p:tav tm="100000">
                                              <p:val>
                                                <p:strVal val="#ppt_x"/>
                                              </p:val>
                                            </p:tav>
                                          </p:tavLst>
                                        </p:anim>
                                        <p:anim calcmode="lin" valueType="num" p14:bounceEnd="50000">
                                          <p:cBhvr additive="base">
                                            <p:cTn id="37" dur="500" fill="hold"/>
                                            <p:tgtEl>
                                              <p:spTgt spid="21"/>
                                            </p:tgtEl>
                                            <p:attrNameLst>
                                              <p:attrName>ppt_y</p:attrName>
                                            </p:attrNameLst>
                                          </p:cBhvr>
                                          <p:tavLst>
                                            <p:tav tm="0">
                                              <p:val>
                                                <p:strVal val="1+#ppt_h/2"/>
                                              </p:val>
                                            </p:tav>
                                            <p:tav tm="100000">
                                              <p:val>
                                                <p:strVal val="#ppt_y"/>
                                              </p:val>
                                            </p:tav>
                                          </p:tavLst>
                                        </p:anim>
                                      </p:childTnLst>
                                    </p:cTn>
                                  </p:par>
                                </p:childTnLst>
                              </p:cTn>
                            </p:par>
                            <p:par>
                              <p:cTn id="38" fill="hold">
                                <p:stCondLst>
                                  <p:cond delay="1000"/>
                                </p:stCondLst>
                                <p:childTnLst>
                                  <p:par>
                                    <p:cTn id="39" presetID="2" presetClass="entr" presetSubtype="4" accel="40000" fill="hold" grpId="0" nodeType="afterEffect" p14:presetBounceEnd="50000">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14:bounceEnd="50000">
                                          <p:cBhvr additive="base">
                                            <p:cTn id="41" dur="500" fill="hold"/>
                                            <p:tgtEl>
                                              <p:spTgt spid="12"/>
                                            </p:tgtEl>
                                            <p:attrNameLst>
                                              <p:attrName>ppt_x</p:attrName>
                                            </p:attrNameLst>
                                          </p:cBhvr>
                                          <p:tavLst>
                                            <p:tav tm="0">
                                              <p:val>
                                                <p:strVal val="#ppt_x"/>
                                              </p:val>
                                            </p:tav>
                                            <p:tav tm="100000">
                                              <p:val>
                                                <p:strVal val="#ppt_x"/>
                                              </p:val>
                                            </p:tav>
                                          </p:tavLst>
                                        </p:anim>
                                        <p:anim calcmode="lin" valueType="num" p14:bounceEnd="50000">
                                          <p:cBhvr additive="base">
                                            <p:cTn id="42" dur="500" fill="hold"/>
                                            <p:tgtEl>
                                              <p:spTgt spid="12"/>
                                            </p:tgtEl>
                                            <p:attrNameLst>
                                              <p:attrName>ppt_y</p:attrName>
                                            </p:attrNameLst>
                                          </p:cBhvr>
                                          <p:tavLst>
                                            <p:tav tm="0">
                                              <p:val>
                                                <p:strVal val="1+#ppt_h/2"/>
                                              </p:val>
                                            </p:tav>
                                            <p:tav tm="100000">
                                              <p:val>
                                                <p:strVal val="#ppt_y"/>
                                              </p:val>
                                            </p:tav>
                                          </p:tavLst>
                                        </p:anim>
                                      </p:childTnLst>
                                    </p:cTn>
                                  </p:par>
                                  <p:par>
                                    <p:cTn id="43" presetID="2" presetClass="entr" presetSubtype="4" accel="40000" fill="hold" grpId="0" nodeType="withEffect" p14:presetBounceEnd="50000">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14:bounceEnd="50000">
                                          <p:cBhvr additive="base">
                                            <p:cTn id="45" dur="500" fill="hold"/>
                                            <p:tgtEl>
                                              <p:spTgt spid="11"/>
                                            </p:tgtEl>
                                            <p:attrNameLst>
                                              <p:attrName>ppt_x</p:attrName>
                                            </p:attrNameLst>
                                          </p:cBhvr>
                                          <p:tavLst>
                                            <p:tav tm="0">
                                              <p:val>
                                                <p:strVal val="#ppt_x"/>
                                              </p:val>
                                            </p:tav>
                                            <p:tav tm="100000">
                                              <p:val>
                                                <p:strVal val="#ppt_x"/>
                                              </p:val>
                                            </p:tav>
                                          </p:tavLst>
                                        </p:anim>
                                        <p:anim calcmode="lin" valueType="num" p14:bounceEnd="50000">
                                          <p:cBhvr additive="base">
                                            <p:cTn id="46" dur="500" fill="hold"/>
                                            <p:tgtEl>
                                              <p:spTgt spid="11"/>
                                            </p:tgtEl>
                                            <p:attrNameLst>
                                              <p:attrName>ppt_y</p:attrName>
                                            </p:attrNameLst>
                                          </p:cBhvr>
                                          <p:tavLst>
                                            <p:tav tm="0">
                                              <p:val>
                                                <p:strVal val="1+#ppt_h/2"/>
                                              </p:val>
                                            </p:tav>
                                            <p:tav tm="100000">
                                              <p:val>
                                                <p:strVal val="#ppt_y"/>
                                              </p:val>
                                            </p:tav>
                                          </p:tavLst>
                                        </p:anim>
                                      </p:childTnLst>
                                    </p:cTn>
                                  </p:par>
                                  <p:par>
                                    <p:cTn id="47" presetID="2" presetClass="entr" presetSubtype="4" accel="40000" fill="hold" grpId="0" nodeType="withEffect" p14:presetBounceEnd="50000">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14:bounceEnd="50000">
                                          <p:cBhvr additive="base">
                                            <p:cTn id="49" dur="500" fill="hold"/>
                                            <p:tgtEl>
                                              <p:spTgt spid="13"/>
                                            </p:tgtEl>
                                            <p:attrNameLst>
                                              <p:attrName>ppt_x</p:attrName>
                                            </p:attrNameLst>
                                          </p:cBhvr>
                                          <p:tavLst>
                                            <p:tav tm="0">
                                              <p:val>
                                                <p:strVal val="#ppt_x"/>
                                              </p:val>
                                            </p:tav>
                                            <p:tav tm="100000">
                                              <p:val>
                                                <p:strVal val="#ppt_x"/>
                                              </p:val>
                                            </p:tav>
                                          </p:tavLst>
                                        </p:anim>
                                        <p:anim calcmode="lin" valueType="num" p14:bounceEnd="50000">
                                          <p:cBhvr additive="base">
                                            <p:cTn id="50" dur="500" fill="hold"/>
                                            <p:tgtEl>
                                              <p:spTgt spid="13"/>
                                            </p:tgtEl>
                                            <p:attrNameLst>
                                              <p:attrName>ppt_y</p:attrName>
                                            </p:attrNameLst>
                                          </p:cBhvr>
                                          <p:tavLst>
                                            <p:tav tm="0">
                                              <p:val>
                                                <p:strVal val="1+#ppt_h/2"/>
                                              </p:val>
                                            </p:tav>
                                            <p:tav tm="100000">
                                              <p:val>
                                                <p:strVal val="#ppt_y"/>
                                              </p:val>
                                            </p:tav>
                                          </p:tavLst>
                                        </p:anim>
                                      </p:childTnLst>
                                    </p:cTn>
                                  </p:par>
                                </p:childTnLst>
                              </p:cTn>
                            </p:par>
                            <p:par>
                              <p:cTn id="51" fill="hold">
                                <p:stCondLst>
                                  <p:cond delay="1500"/>
                                </p:stCondLst>
                                <p:childTnLst>
                                  <p:par>
                                    <p:cTn id="52" presetID="2" presetClass="entr" presetSubtype="4" accel="40000" fill="hold" grpId="0" nodeType="afterEffect" p14:presetBounceEnd="50000">
                                      <p:stCondLst>
                                        <p:cond delay="0"/>
                                      </p:stCondLst>
                                      <p:childTnLst>
                                        <p:set>
                                          <p:cBhvr>
                                            <p:cTn id="53" dur="1" fill="hold">
                                              <p:stCondLst>
                                                <p:cond delay="0"/>
                                              </p:stCondLst>
                                            </p:cTn>
                                            <p:tgtEl>
                                              <p:spTgt spid="15"/>
                                            </p:tgtEl>
                                            <p:attrNameLst>
                                              <p:attrName>style.visibility</p:attrName>
                                            </p:attrNameLst>
                                          </p:cBhvr>
                                          <p:to>
                                            <p:strVal val="visible"/>
                                          </p:to>
                                        </p:set>
                                        <p:anim calcmode="lin" valueType="num" p14:bounceEnd="50000">
                                          <p:cBhvr additive="base">
                                            <p:cTn id="54" dur="500" fill="hold"/>
                                            <p:tgtEl>
                                              <p:spTgt spid="15"/>
                                            </p:tgtEl>
                                            <p:attrNameLst>
                                              <p:attrName>ppt_x</p:attrName>
                                            </p:attrNameLst>
                                          </p:cBhvr>
                                          <p:tavLst>
                                            <p:tav tm="0">
                                              <p:val>
                                                <p:strVal val="#ppt_x"/>
                                              </p:val>
                                            </p:tav>
                                            <p:tav tm="100000">
                                              <p:val>
                                                <p:strVal val="#ppt_x"/>
                                              </p:val>
                                            </p:tav>
                                          </p:tavLst>
                                        </p:anim>
                                        <p:anim calcmode="lin" valueType="num" p14:bounceEnd="50000">
                                          <p:cBhvr additive="base">
                                            <p:cTn id="55" dur="500" fill="hold"/>
                                            <p:tgtEl>
                                              <p:spTgt spid="15"/>
                                            </p:tgtEl>
                                            <p:attrNameLst>
                                              <p:attrName>ppt_y</p:attrName>
                                            </p:attrNameLst>
                                          </p:cBhvr>
                                          <p:tavLst>
                                            <p:tav tm="0">
                                              <p:val>
                                                <p:strVal val="1+#ppt_h/2"/>
                                              </p:val>
                                            </p:tav>
                                            <p:tav tm="100000">
                                              <p:val>
                                                <p:strVal val="#ppt_y"/>
                                              </p:val>
                                            </p:tav>
                                          </p:tavLst>
                                        </p:anim>
                                      </p:childTnLst>
                                    </p:cTn>
                                  </p:par>
                                  <p:par>
                                    <p:cTn id="56" presetID="2" presetClass="entr" presetSubtype="4" accel="40000" fill="hold" grpId="0" nodeType="withEffect" p14:presetBounceEnd="50000">
                                      <p:stCondLst>
                                        <p:cond delay="0"/>
                                      </p:stCondLst>
                                      <p:childTnLst>
                                        <p:set>
                                          <p:cBhvr>
                                            <p:cTn id="57" dur="1" fill="hold">
                                              <p:stCondLst>
                                                <p:cond delay="0"/>
                                              </p:stCondLst>
                                            </p:cTn>
                                            <p:tgtEl>
                                              <p:spTgt spid="14"/>
                                            </p:tgtEl>
                                            <p:attrNameLst>
                                              <p:attrName>style.visibility</p:attrName>
                                            </p:attrNameLst>
                                          </p:cBhvr>
                                          <p:to>
                                            <p:strVal val="visible"/>
                                          </p:to>
                                        </p:set>
                                        <p:anim calcmode="lin" valueType="num" p14:bounceEnd="50000">
                                          <p:cBhvr additive="base">
                                            <p:cTn id="58" dur="500" fill="hold"/>
                                            <p:tgtEl>
                                              <p:spTgt spid="14"/>
                                            </p:tgtEl>
                                            <p:attrNameLst>
                                              <p:attrName>ppt_x</p:attrName>
                                            </p:attrNameLst>
                                          </p:cBhvr>
                                          <p:tavLst>
                                            <p:tav tm="0">
                                              <p:val>
                                                <p:strVal val="#ppt_x"/>
                                              </p:val>
                                            </p:tav>
                                            <p:tav tm="100000">
                                              <p:val>
                                                <p:strVal val="#ppt_x"/>
                                              </p:val>
                                            </p:tav>
                                          </p:tavLst>
                                        </p:anim>
                                        <p:anim calcmode="lin" valueType="num" p14:bounceEnd="50000">
                                          <p:cBhvr additive="base">
                                            <p:cTn id="59" dur="500" fill="hold"/>
                                            <p:tgtEl>
                                              <p:spTgt spid="14"/>
                                            </p:tgtEl>
                                            <p:attrNameLst>
                                              <p:attrName>ppt_y</p:attrName>
                                            </p:attrNameLst>
                                          </p:cBhvr>
                                          <p:tavLst>
                                            <p:tav tm="0">
                                              <p:val>
                                                <p:strVal val="1+#ppt_h/2"/>
                                              </p:val>
                                            </p:tav>
                                            <p:tav tm="100000">
                                              <p:val>
                                                <p:strVal val="#ppt_y"/>
                                              </p:val>
                                            </p:tav>
                                          </p:tavLst>
                                        </p:anim>
                                      </p:childTnLst>
                                    </p:cTn>
                                  </p:par>
                                  <p:par>
                                    <p:cTn id="60" presetID="2" presetClass="entr" presetSubtype="4" accel="40000" fill="hold" grpId="0" nodeType="withEffect" p14:presetBounceEnd="50000">
                                      <p:stCondLst>
                                        <p:cond delay="0"/>
                                      </p:stCondLst>
                                      <p:childTnLst>
                                        <p:set>
                                          <p:cBhvr>
                                            <p:cTn id="61" dur="1" fill="hold">
                                              <p:stCondLst>
                                                <p:cond delay="0"/>
                                              </p:stCondLst>
                                            </p:cTn>
                                            <p:tgtEl>
                                              <p:spTgt spid="16"/>
                                            </p:tgtEl>
                                            <p:attrNameLst>
                                              <p:attrName>style.visibility</p:attrName>
                                            </p:attrNameLst>
                                          </p:cBhvr>
                                          <p:to>
                                            <p:strVal val="visible"/>
                                          </p:to>
                                        </p:set>
                                        <p:anim calcmode="lin" valueType="num" p14:bounceEnd="50000">
                                          <p:cBhvr additive="base">
                                            <p:cTn id="62" dur="500" fill="hold"/>
                                            <p:tgtEl>
                                              <p:spTgt spid="16"/>
                                            </p:tgtEl>
                                            <p:attrNameLst>
                                              <p:attrName>ppt_x</p:attrName>
                                            </p:attrNameLst>
                                          </p:cBhvr>
                                          <p:tavLst>
                                            <p:tav tm="0">
                                              <p:val>
                                                <p:strVal val="#ppt_x"/>
                                              </p:val>
                                            </p:tav>
                                            <p:tav tm="100000">
                                              <p:val>
                                                <p:strVal val="#ppt_x"/>
                                              </p:val>
                                            </p:tav>
                                          </p:tavLst>
                                        </p:anim>
                                        <p:anim calcmode="lin" valueType="num" p14:bounceEnd="50000">
                                          <p:cBhvr additive="base">
                                            <p:cTn id="6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4" accel="4000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ppt_x"/>
                                              </p:val>
                                            </p:tav>
                                            <p:tav tm="100000">
                                              <p:val>
                                                <p:strVal val="#ppt_x"/>
                                              </p:val>
                                            </p:tav>
                                          </p:tavLst>
                                        </p:anim>
                                        <p:anim calcmode="lin" valueType="num">
                                          <p:cBhvr additive="base">
                                            <p:cTn id="16" dur="500" fill="hold"/>
                                            <p:tgtEl>
                                              <p:spTgt spid="17"/>
                                            </p:tgtEl>
                                            <p:attrNameLst>
                                              <p:attrName>ppt_y</p:attrName>
                                            </p:attrNameLst>
                                          </p:cBhvr>
                                          <p:tavLst>
                                            <p:tav tm="0">
                                              <p:val>
                                                <p:strVal val="1+#ppt_h/2"/>
                                              </p:val>
                                            </p:tav>
                                            <p:tav tm="100000">
                                              <p:val>
                                                <p:strVal val="#ppt_y"/>
                                              </p:val>
                                            </p:tav>
                                          </p:tavLst>
                                        </p:anim>
                                      </p:childTnLst>
                                    </p:cTn>
                                  </p:par>
                                  <p:par>
                                    <p:cTn id="17" presetID="2" presetClass="entr" presetSubtype="4" accel="4000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par>
                                    <p:cTn id="21" presetID="2" presetClass="entr" presetSubtype="4" accel="4000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ppt_x"/>
                                              </p:val>
                                            </p:tav>
                                            <p:tav tm="100000">
                                              <p:val>
                                                <p:strVal val="#ppt_x"/>
                                              </p:val>
                                            </p:tav>
                                          </p:tavLst>
                                        </p:anim>
                                        <p:anim calcmode="lin" valueType="num">
                                          <p:cBhvr additive="base">
                                            <p:cTn id="24" dur="500" fill="hold"/>
                                            <p:tgtEl>
                                              <p:spTgt spid="19"/>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 presetClass="entr" presetSubtype="4" accel="40000" fill="hold" grpId="0" nodeType="after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additive="base">
                                            <p:cTn id="28" dur="500" fill="hold"/>
                                            <p:tgtEl>
                                              <p:spTgt spid="22"/>
                                            </p:tgtEl>
                                            <p:attrNameLst>
                                              <p:attrName>ppt_x</p:attrName>
                                            </p:attrNameLst>
                                          </p:cBhvr>
                                          <p:tavLst>
                                            <p:tav tm="0">
                                              <p:val>
                                                <p:strVal val="#ppt_x"/>
                                              </p:val>
                                            </p:tav>
                                            <p:tav tm="100000">
                                              <p:val>
                                                <p:strVal val="#ppt_x"/>
                                              </p:val>
                                            </p:tav>
                                          </p:tavLst>
                                        </p:anim>
                                        <p:anim calcmode="lin" valueType="num">
                                          <p:cBhvr additive="base">
                                            <p:cTn id="29" dur="500" fill="hold"/>
                                            <p:tgtEl>
                                              <p:spTgt spid="22"/>
                                            </p:tgtEl>
                                            <p:attrNameLst>
                                              <p:attrName>ppt_y</p:attrName>
                                            </p:attrNameLst>
                                          </p:cBhvr>
                                          <p:tavLst>
                                            <p:tav tm="0">
                                              <p:val>
                                                <p:strVal val="1+#ppt_h/2"/>
                                              </p:val>
                                            </p:tav>
                                            <p:tav tm="100000">
                                              <p:val>
                                                <p:strVal val="#ppt_y"/>
                                              </p:val>
                                            </p:tav>
                                          </p:tavLst>
                                        </p:anim>
                                      </p:childTnLst>
                                    </p:cTn>
                                  </p:par>
                                  <p:par>
                                    <p:cTn id="30" presetID="2" presetClass="entr" presetSubtype="4" accel="40000" fill="hold" grpId="0" nodeType="withEffect">
                                      <p:stCondLst>
                                        <p:cond delay="0"/>
                                      </p:stCondLst>
                                      <p:childTnLst>
                                        <p:set>
                                          <p:cBhvr>
                                            <p:cTn id="31" dur="1" fill="hold">
                                              <p:stCondLst>
                                                <p:cond delay="0"/>
                                              </p:stCondLst>
                                            </p:cTn>
                                            <p:tgtEl>
                                              <p:spTgt spid="20"/>
                                            </p:tgtEl>
                                            <p:attrNameLst>
                                              <p:attrName>style.visibility</p:attrName>
                                            </p:attrNameLst>
                                          </p:cBhvr>
                                          <p:to>
                                            <p:strVal val="visible"/>
                                          </p:to>
                                        </p:set>
                                        <p:anim calcmode="lin" valueType="num">
                                          <p:cBhvr additive="base">
                                            <p:cTn id="32" dur="500" fill="hold"/>
                                            <p:tgtEl>
                                              <p:spTgt spid="20"/>
                                            </p:tgtEl>
                                            <p:attrNameLst>
                                              <p:attrName>ppt_x</p:attrName>
                                            </p:attrNameLst>
                                          </p:cBhvr>
                                          <p:tavLst>
                                            <p:tav tm="0">
                                              <p:val>
                                                <p:strVal val="#ppt_x"/>
                                              </p:val>
                                            </p:tav>
                                            <p:tav tm="100000">
                                              <p:val>
                                                <p:strVal val="#ppt_x"/>
                                              </p:val>
                                            </p:tav>
                                          </p:tavLst>
                                        </p:anim>
                                        <p:anim calcmode="lin" valueType="num">
                                          <p:cBhvr additive="base">
                                            <p:cTn id="33" dur="500" fill="hold"/>
                                            <p:tgtEl>
                                              <p:spTgt spid="20"/>
                                            </p:tgtEl>
                                            <p:attrNameLst>
                                              <p:attrName>ppt_y</p:attrName>
                                            </p:attrNameLst>
                                          </p:cBhvr>
                                          <p:tavLst>
                                            <p:tav tm="0">
                                              <p:val>
                                                <p:strVal val="1+#ppt_h/2"/>
                                              </p:val>
                                            </p:tav>
                                            <p:tav tm="100000">
                                              <p:val>
                                                <p:strVal val="#ppt_y"/>
                                              </p:val>
                                            </p:tav>
                                          </p:tavLst>
                                        </p:anim>
                                      </p:childTnLst>
                                    </p:cTn>
                                  </p:par>
                                  <p:par>
                                    <p:cTn id="34" presetID="2" presetClass="entr" presetSubtype="4" accel="40000" fill="hold" grpId="0" nodeType="withEffect">
                                      <p:stCondLst>
                                        <p:cond delay="0"/>
                                      </p:stCondLst>
                                      <p:childTnLst>
                                        <p:set>
                                          <p:cBhvr>
                                            <p:cTn id="35" dur="1" fill="hold">
                                              <p:stCondLst>
                                                <p:cond delay="0"/>
                                              </p:stCondLst>
                                            </p:cTn>
                                            <p:tgtEl>
                                              <p:spTgt spid="21"/>
                                            </p:tgtEl>
                                            <p:attrNameLst>
                                              <p:attrName>style.visibility</p:attrName>
                                            </p:attrNameLst>
                                          </p:cBhvr>
                                          <p:to>
                                            <p:strVal val="visible"/>
                                          </p:to>
                                        </p:set>
                                        <p:anim calcmode="lin" valueType="num">
                                          <p:cBhvr additive="base">
                                            <p:cTn id="36" dur="500" fill="hold"/>
                                            <p:tgtEl>
                                              <p:spTgt spid="21"/>
                                            </p:tgtEl>
                                            <p:attrNameLst>
                                              <p:attrName>ppt_x</p:attrName>
                                            </p:attrNameLst>
                                          </p:cBhvr>
                                          <p:tavLst>
                                            <p:tav tm="0">
                                              <p:val>
                                                <p:strVal val="#ppt_x"/>
                                              </p:val>
                                            </p:tav>
                                            <p:tav tm="100000">
                                              <p:val>
                                                <p:strVal val="#ppt_x"/>
                                              </p:val>
                                            </p:tav>
                                          </p:tavLst>
                                        </p:anim>
                                        <p:anim calcmode="lin" valueType="num">
                                          <p:cBhvr additive="base">
                                            <p:cTn id="37" dur="500" fill="hold"/>
                                            <p:tgtEl>
                                              <p:spTgt spid="21"/>
                                            </p:tgtEl>
                                            <p:attrNameLst>
                                              <p:attrName>ppt_y</p:attrName>
                                            </p:attrNameLst>
                                          </p:cBhvr>
                                          <p:tavLst>
                                            <p:tav tm="0">
                                              <p:val>
                                                <p:strVal val="1+#ppt_h/2"/>
                                              </p:val>
                                            </p:tav>
                                            <p:tav tm="100000">
                                              <p:val>
                                                <p:strVal val="#ppt_y"/>
                                              </p:val>
                                            </p:tav>
                                          </p:tavLst>
                                        </p:anim>
                                      </p:childTnLst>
                                    </p:cTn>
                                  </p:par>
                                </p:childTnLst>
                              </p:cTn>
                            </p:par>
                            <p:par>
                              <p:cTn id="38" fill="hold">
                                <p:stCondLst>
                                  <p:cond delay="1000"/>
                                </p:stCondLst>
                                <p:childTnLst>
                                  <p:par>
                                    <p:cTn id="39" presetID="2" presetClass="entr" presetSubtype="4" accel="40000" fill="hold" grpId="0" nodeType="after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fill="hold"/>
                                            <p:tgtEl>
                                              <p:spTgt spid="12"/>
                                            </p:tgtEl>
                                            <p:attrNameLst>
                                              <p:attrName>ppt_x</p:attrName>
                                            </p:attrNameLst>
                                          </p:cBhvr>
                                          <p:tavLst>
                                            <p:tav tm="0">
                                              <p:val>
                                                <p:strVal val="#ppt_x"/>
                                              </p:val>
                                            </p:tav>
                                            <p:tav tm="100000">
                                              <p:val>
                                                <p:strVal val="#ppt_x"/>
                                              </p:val>
                                            </p:tav>
                                          </p:tavLst>
                                        </p:anim>
                                        <p:anim calcmode="lin" valueType="num">
                                          <p:cBhvr additive="base">
                                            <p:cTn id="42" dur="500" fill="hold"/>
                                            <p:tgtEl>
                                              <p:spTgt spid="12"/>
                                            </p:tgtEl>
                                            <p:attrNameLst>
                                              <p:attrName>ppt_y</p:attrName>
                                            </p:attrNameLst>
                                          </p:cBhvr>
                                          <p:tavLst>
                                            <p:tav tm="0">
                                              <p:val>
                                                <p:strVal val="1+#ppt_h/2"/>
                                              </p:val>
                                            </p:tav>
                                            <p:tav tm="100000">
                                              <p:val>
                                                <p:strVal val="#ppt_y"/>
                                              </p:val>
                                            </p:tav>
                                          </p:tavLst>
                                        </p:anim>
                                      </p:childTnLst>
                                    </p:cTn>
                                  </p:par>
                                  <p:par>
                                    <p:cTn id="43" presetID="2" presetClass="entr" presetSubtype="4" accel="4000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additive="base">
                                            <p:cTn id="45" dur="500" fill="hold"/>
                                            <p:tgtEl>
                                              <p:spTgt spid="11"/>
                                            </p:tgtEl>
                                            <p:attrNameLst>
                                              <p:attrName>ppt_x</p:attrName>
                                            </p:attrNameLst>
                                          </p:cBhvr>
                                          <p:tavLst>
                                            <p:tav tm="0">
                                              <p:val>
                                                <p:strVal val="#ppt_x"/>
                                              </p:val>
                                            </p:tav>
                                            <p:tav tm="100000">
                                              <p:val>
                                                <p:strVal val="#ppt_x"/>
                                              </p:val>
                                            </p:tav>
                                          </p:tavLst>
                                        </p:anim>
                                        <p:anim calcmode="lin" valueType="num">
                                          <p:cBhvr additive="base">
                                            <p:cTn id="46" dur="500" fill="hold"/>
                                            <p:tgtEl>
                                              <p:spTgt spid="11"/>
                                            </p:tgtEl>
                                            <p:attrNameLst>
                                              <p:attrName>ppt_y</p:attrName>
                                            </p:attrNameLst>
                                          </p:cBhvr>
                                          <p:tavLst>
                                            <p:tav tm="0">
                                              <p:val>
                                                <p:strVal val="1+#ppt_h/2"/>
                                              </p:val>
                                            </p:tav>
                                            <p:tav tm="100000">
                                              <p:val>
                                                <p:strVal val="#ppt_y"/>
                                              </p:val>
                                            </p:tav>
                                          </p:tavLst>
                                        </p:anim>
                                      </p:childTnLst>
                                    </p:cTn>
                                  </p:par>
                                  <p:par>
                                    <p:cTn id="47" presetID="2" presetClass="entr" presetSubtype="4" accel="40000" fill="hold" grpId="0" nodeType="with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ppt_x"/>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childTnLst>
                              </p:cTn>
                            </p:par>
                            <p:par>
                              <p:cTn id="51" fill="hold">
                                <p:stCondLst>
                                  <p:cond delay="1500"/>
                                </p:stCondLst>
                                <p:childTnLst>
                                  <p:par>
                                    <p:cTn id="52" presetID="2" presetClass="entr" presetSubtype="4" accel="40000" fill="hold" grpId="0" nodeType="afterEffect">
                                      <p:stCondLst>
                                        <p:cond delay="0"/>
                                      </p:stCondLst>
                                      <p:childTnLst>
                                        <p:set>
                                          <p:cBhvr>
                                            <p:cTn id="53" dur="1" fill="hold">
                                              <p:stCondLst>
                                                <p:cond delay="0"/>
                                              </p:stCondLst>
                                            </p:cTn>
                                            <p:tgtEl>
                                              <p:spTgt spid="15"/>
                                            </p:tgtEl>
                                            <p:attrNameLst>
                                              <p:attrName>style.visibility</p:attrName>
                                            </p:attrNameLst>
                                          </p:cBhvr>
                                          <p:to>
                                            <p:strVal val="visible"/>
                                          </p:to>
                                        </p:set>
                                        <p:anim calcmode="lin" valueType="num">
                                          <p:cBhvr additive="base">
                                            <p:cTn id="54" dur="500" fill="hold"/>
                                            <p:tgtEl>
                                              <p:spTgt spid="15"/>
                                            </p:tgtEl>
                                            <p:attrNameLst>
                                              <p:attrName>ppt_x</p:attrName>
                                            </p:attrNameLst>
                                          </p:cBhvr>
                                          <p:tavLst>
                                            <p:tav tm="0">
                                              <p:val>
                                                <p:strVal val="#ppt_x"/>
                                              </p:val>
                                            </p:tav>
                                            <p:tav tm="100000">
                                              <p:val>
                                                <p:strVal val="#ppt_x"/>
                                              </p:val>
                                            </p:tav>
                                          </p:tavLst>
                                        </p:anim>
                                        <p:anim calcmode="lin" valueType="num">
                                          <p:cBhvr additive="base">
                                            <p:cTn id="55" dur="500" fill="hold"/>
                                            <p:tgtEl>
                                              <p:spTgt spid="15"/>
                                            </p:tgtEl>
                                            <p:attrNameLst>
                                              <p:attrName>ppt_y</p:attrName>
                                            </p:attrNameLst>
                                          </p:cBhvr>
                                          <p:tavLst>
                                            <p:tav tm="0">
                                              <p:val>
                                                <p:strVal val="1+#ppt_h/2"/>
                                              </p:val>
                                            </p:tav>
                                            <p:tav tm="100000">
                                              <p:val>
                                                <p:strVal val="#ppt_y"/>
                                              </p:val>
                                            </p:tav>
                                          </p:tavLst>
                                        </p:anim>
                                      </p:childTnLst>
                                    </p:cTn>
                                  </p:par>
                                  <p:par>
                                    <p:cTn id="56" presetID="2" presetClass="entr" presetSubtype="4" accel="40000" fill="hold" grpId="0" nodeType="withEffect">
                                      <p:stCondLst>
                                        <p:cond delay="0"/>
                                      </p:stCondLst>
                                      <p:childTnLst>
                                        <p:set>
                                          <p:cBhvr>
                                            <p:cTn id="57" dur="1" fill="hold">
                                              <p:stCondLst>
                                                <p:cond delay="0"/>
                                              </p:stCondLst>
                                            </p:cTn>
                                            <p:tgtEl>
                                              <p:spTgt spid="14"/>
                                            </p:tgtEl>
                                            <p:attrNameLst>
                                              <p:attrName>style.visibility</p:attrName>
                                            </p:attrNameLst>
                                          </p:cBhvr>
                                          <p:to>
                                            <p:strVal val="visible"/>
                                          </p:to>
                                        </p:set>
                                        <p:anim calcmode="lin" valueType="num">
                                          <p:cBhvr additive="base">
                                            <p:cTn id="58" dur="500" fill="hold"/>
                                            <p:tgtEl>
                                              <p:spTgt spid="14"/>
                                            </p:tgtEl>
                                            <p:attrNameLst>
                                              <p:attrName>ppt_x</p:attrName>
                                            </p:attrNameLst>
                                          </p:cBhvr>
                                          <p:tavLst>
                                            <p:tav tm="0">
                                              <p:val>
                                                <p:strVal val="#ppt_x"/>
                                              </p:val>
                                            </p:tav>
                                            <p:tav tm="100000">
                                              <p:val>
                                                <p:strVal val="#ppt_x"/>
                                              </p:val>
                                            </p:tav>
                                          </p:tavLst>
                                        </p:anim>
                                        <p:anim calcmode="lin" valueType="num">
                                          <p:cBhvr additive="base">
                                            <p:cTn id="59" dur="500" fill="hold"/>
                                            <p:tgtEl>
                                              <p:spTgt spid="14"/>
                                            </p:tgtEl>
                                            <p:attrNameLst>
                                              <p:attrName>ppt_y</p:attrName>
                                            </p:attrNameLst>
                                          </p:cBhvr>
                                          <p:tavLst>
                                            <p:tav tm="0">
                                              <p:val>
                                                <p:strVal val="1+#ppt_h/2"/>
                                              </p:val>
                                            </p:tav>
                                            <p:tav tm="100000">
                                              <p:val>
                                                <p:strVal val="#ppt_y"/>
                                              </p:val>
                                            </p:tav>
                                          </p:tavLst>
                                        </p:anim>
                                      </p:childTnLst>
                                    </p:cTn>
                                  </p:par>
                                  <p:par>
                                    <p:cTn id="60" presetID="2" presetClass="entr" presetSubtype="4" accel="40000" fill="hold" grpId="0" nodeType="withEffect">
                                      <p:stCondLst>
                                        <p:cond delay="0"/>
                                      </p:stCondLst>
                                      <p:childTnLst>
                                        <p:set>
                                          <p:cBhvr>
                                            <p:cTn id="61" dur="1" fill="hold">
                                              <p:stCondLst>
                                                <p:cond delay="0"/>
                                              </p:stCondLst>
                                            </p:cTn>
                                            <p:tgtEl>
                                              <p:spTgt spid="16"/>
                                            </p:tgtEl>
                                            <p:attrNameLst>
                                              <p:attrName>style.visibility</p:attrName>
                                            </p:attrNameLst>
                                          </p:cBhvr>
                                          <p:to>
                                            <p:strVal val="visible"/>
                                          </p:to>
                                        </p:set>
                                        <p:anim calcmode="lin" valueType="num">
                                          <p:cBhvr additive="base">
                                            <p:cTn id="62" dur="500" fill="hold"/>
                                            <p:tgtEl>
                                              <p:spTgt spid="16"/>
                                            </p:tgtEl>
                                            <p:attrNameLst>
                                              <p:attrName>ppt_x</p:attrName>
                                            </p:attrNameLst>
                                          </p:cBhvr>
                                          <p:tavLst>
                                            <p:tav tm="0">
                                              <p:val>
                                                <p:strVal val="#ppt_x"/>
                                              </p:val>
                                            </p:tav>
                                            <p:tav tm="100000">
                                              <p:val>
                                                <p:strVal val="#ppt_x"/>
                                              </p:val>
                                            </p:tav>
                                          </p:tavLst>
                                        </p:anim>
                                        <p:anim calcmode="lin" valueType="num">
                                          <p:cBhvr additive="base">
                                            <p:cTn id="6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0" descr="Kitchen Background on Behance"/>
          <p:cNvPicPr>
            <a:picLocks noChangeAspect="1" noChangeArrowheads="1"/>
          </p:cNvPicPr>
          <p:nvPr/>
        </p:nvPicPr>
        <p:blipFill rotWithShape="1">
          <a:blip r:embed="rId5">
            <a:extLst>
              <a:ext uri="{28A0092B-C50C-407E-A947-70E740481C1C}">
                <a14:useLocalDpi xmlns:a14="http://schemas.microsoft.com/office/drawing/2010/main" val="0"/>
              </a:ext>
            </a:extLst>
          </a:blip>
          <a:srcRect b="1099"/>
          <a:stretch/>
        </p:blipFill>
        <p:spPr bwMode="auto">
          <a:xfrm>
            <a:off x="0" y="0"/>
            <a:ext cx="1228068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Rong Biển Ăn Liền Yangban Dầu Olive (9 gói) dongwonfnb"/>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30000" b="85714" l="7429" r="93286"/>
                    </a14:imgEffect>
                  </a14:imgLayer>
                </a14:imgProps>
              </a:ext>
              <a:ext uri="{28A0092B-C50C-407E-A947-70E740481C1C}">
                <a14:useLocalDpi xmlns:a14="http://schemas.microsoft.com/office/drawing/2010/main" val="0"/>
              </a:ext>
            </a:extLst>
          </a:blip>
          <a:srcRect l="6309" t="28165" r="6760" b="13715"/>
          <a:stretch/>
        </p:blipFill>
        <p:spPr bwMode="auto">
          <a:xfrm>
            <a:off x="4861719" y="4407436"/>
            <a:ext cx="1636738" cy="109428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ình ảnh Cà Rốt Vector Minh Họa Png, Rau, Vẽ Tay, Món ăn miễn phí tải tập  tin PNG PSDComment và Vecto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10000" b="90000" l="10000" r="91406"/>
                    </a14:imgEffect>
                  </a14:imgLayer>
                </a14:imgProps>
              </a:ext>
              <a:ext uri="{28A0092B-C50C-407E-A947-70E740481C1C}">
                <a14:useLocalDpi xmlns:a14="http://schemas.microsoft.com/office/drawing/2010/main" val="0"/>
              </a:ext>
            </a:extLst>
          </a:blip>
          <a:srcRect l="9845" t="16855" r="8866" b="18125"/>
          <a:stretch/>
        </p:blipFill>
        <p:spPr bwMode="auto">
          <a:xfrm>
            <a:off x="10296637" y="4540229"/>
            <a:ext cx="1452990" cy="116217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him hoạt hình Trứng Tải về Clip nghệ thuật - Trứng Chiên Yêu png tải về -  Miễn phí trong suốt Khu Vực png Tải về."/>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0" b="100000" l="10000" r="90000"/>
                    </a14:imgEffect>
                  </a14:imgLayer>
                </a14:imgProps>
              </a:ext>
              <a:ext uri="{28A0092B-C50C-407E-A947-70E740481C1C}">
                <a14:useLocalDpi xmlns:a14="http://schemas.microsoft.com/office/drawing/2010/main" val="0"/>
              </a:ext>
            </a:extLst>
          </a:blip>
          <a:srcRect/>
          <a:stretch>
            <a:fillRect/>
          </a:stretch>
        </p:blipFill>
        <p:spPr bwMode="auto">
          <a:xfrm>
            <a:off x="6461919" y="4688142"/>
            <a:ext cx="624798" cy="62479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Food In Winter Rice Spicy Rice Rice, Food Clipart, Food, Delicious PNG and  Vector with Transparent Background for Free Download"/>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34703" b="98021" l="0" r="100000"/>
                    </a14:imgEffect>
                  </a14:imgLayer>
                </a14:imgProps>
              </a:ext>
              <a:ext uri="{28A0092B-C50C-407E-A947-70E740481C1C}">
                <a14:useLocalDpi xmlns:a14="http://schemas.microsoft.com/office/drawing/2010/main" val="0"/>
              </a:ext>
            </a:extLst>
          </a:blip>
          <a:srcRect t="33896" b="3415"/>
          <a:stretch/>
        </p:blipFill>
        <p:spPr bwMode="auto">
          <a:xfrm>
            <a:off x="7382888" y="4578877"/>
            <a:ext cx="1218087" cy="783898"/>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ình ảnh Bó Minh Họa Vector Rau Bina Trong Phong Cách Phim Hoạt Hình,  Clipart Rau Bina, Rau Chân Vịt, Tươi Vector và PNG với nền trong suốt để  tải xuống miễn"/>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rcRect l="19006" t="11397" r="9732" b="14282"/>
          <a:stretch/>
        </p:blipFill>
        <p:spPr bwMode="auto">
          <a:xfrm rot="20401864">
            <a:off x="8400044" y="3500046"/>
            <a:ext cx="1303555" cy="135952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Beautiful chef girl holding an empty plate cartoon illustration 1936473  Vector Art at Vecteezy"/>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7292" b="94596" l="10000" r="96823">
                        <a14:foregroundMark x1="49688" y1="61784" x2="49688" y2="61784"/>
                        <a14:foregroundMark x1="48490" y1="59896" x2="48490" y2="59896"/>
                        <a14:foregroundMark x1="46979" y1="56901" x2="46979" y2="56901"/>
                        <a14:foregroundMark x1="49948" y1="55404" x2="49948" y2="55404"/>
                        <a14:foregroundMark x1="64896" y1="59896" x2="64896" y2="59896"/>
                        <a14:foregroundMark x1="67292" y1="59115" x2="86094" y2="63997"/>
                        <a14:foregroundMark x1="82188" y1="53190" x2="91771" y2="61784"/>
                        <a14:foregroundMark x1="86406" y1="66211" x2="58333" y2="62891"/>
                      </a14:backgroundRemoval>
                    </a14:imgEffect>
                  </a14:imgLayer>
                </a14:imgProps>
              </a:ext>
              <a:ext uri="{28A0092B-C50C-407E-A947-70E740481C1C}">
                <a14:useLocalDpi xmlns:a14="http://schemas.microsoft.com/office/drawing/2010/main" val="0"/>
              </a:ext>
            </a:extLst>
          </a:blip>
          <a:srcRect/>
          <a:stretch>
            <a:fillRect/>
          </a:stretch>
        </p:blipFill>
        <p:spPr bwMode="auto">
          <a:xfrm>
            <a:off x="-1058105" y="3056362"/>
            <a:ext cx="5691224" cy="4552979"/>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p:cNvGrpSpPr/>
          <p:nvPr/>
        </p:nvGrpSpPr>
        <p:grpSpPr>
          <a:xfrm>
            <a:off x="8722696" y="4578877"/>
            <a:ext cx="2362120" cy="1057679"/>
            <a:chOff x="7422770" y="3962400"/>
            <a:chExt cx="2362120" cy="1057679"/>
          </a:xfrm>
        </p:grpSpPr>
        <p:pic>
          <p:nvPicPr>
            <p:cNvPr id="18" name="Picture 8" descr="Soup plate icon in cartoon style isolated on white background Stock Vector  | Adobe Stock"/>
            <p:cNvPicPr>
              <a:picLocks noChangeAspect="1" noChangeArrowheads="1"/>
            </p:cNvPicPr>
            <p:nvPr/>
          </p:nvPicPr>
          <p:blipFill rotWithShape="1">
            <a:blip r:embed="rId18">
              <a:extLst>
                <a:ext uri="{BEBA8EAE-BF5A-486C-A8C5-ECC9F3942E4B}">
                  <a14:imgProps xmlns:a14="http://schemas.microsoft.com/office/drawing/2010/main">
                    <a14:imgLayer r:embed="rId19">
                      <a14:imgEffect>
                        <a14:backgroundRemoval t="30000" b="66389" l="6667" r="93611"/>
                      </a14:imgEffect>
                      <a14:imgEffect>
                        <a14:brightnessContrast contrast="-40000"/>
                      </a14:imgEffect>
                    </a14:imgLayer>
                  </a14:imgProps>
                </a:ext>
                <a:ext uri="{28A0092B-C50C-407E-A947-70E740481C1C}">
                  <a14:useLocalDpi xmlns:a14="http://schemas.microsoft.com/office/drawing/2010/main" val="0"/>
                </a:ext>
              </a:extLst>
            </a:blip>
            <a:srcRect l="1" t="25432" r="-5667" b="28761"/>
            <a:stretch/>
          </p:blipFill>
          <p:spPr bwMode="auto">
            <a:xfrm>
              <a:off x="7422770" y="3996106"/>
              <a:ext cx="2362120" cy="1023973"/>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Illustration Of A Cartoon Surimi Stick Made Of Seafood Ingredients Royalty  Free Cliparts, Vectors, And Stock Illustration. Image 121870585."/>
            <p:cNvPicPr>
              <a:picLocks noChangeAspect="1" noChangeArrowheads="1"/>
            </p:cNvPicPr>
            <p:nvPr/>
          </p:nvPicPr>
          <p:blipFill rotWithShape="1">
            <a:blip r:embed="rId20" cstate="print">
              <a:extLst>
                <a:ext uri="{BEBA8EAE-BF5A-486C-A8C5-ECC9F3942E4B}">
                  <a14:imgProps xmlns:a14="http://schemas.microsoft.com/office/drawing/2010/main">
                    <a14:imgLayer r:embed="rId21">
                      <a14:imgEffect>
                        <a14:backgroundRemoval t="8462" b="88077" l="1231" r="95385">
                          <a14:backgroundMark x1="45077" y1="73000" x2="45077" y2="73000"/>
                          <a14:backgroundMark x1="90692" y1="48923" x2="90692" y2="48923"/>
                        </a14:backgroundRemoval>
                      </a14:imgEffect>
                    </a14:imgLayer>
                  </a14:imgProps>
                </a:ext>
                <a:ext uri="{28A0092B-C50C-407E-A947-70E740481C1C}">
                  <a14:useLocalDpi xmlns:a14="http://schemas.microsoft.com/office/drawing/2010/main" val="0"/>
                </a:ext>
              </a:extLst>
            </a:blip>
            <a:srcRect t="19247" b="22932"/>
            <a:stretch/>
          </p:blipFill>
          <p:spPr bwMode="auto">
            <a:xfrm>
              <a:off x="7898980" y="3962400"/>
              <a:ext cx="1458539" cy="84332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Group 2"/>
          <p:cNvGrpSpPr/>
          <p:nvPr/>
        </p:nvGrpSpPr>
        <p:grpSpPr>
          <a:xfrm>
            <a:off x="2597424" y="5268654"/>
            <a:ext cx="1219200" cy="841195"/>
            <a:chOff x="2597424" y="5268654"/>
            <a:chExt cx="1219200" cy="841195"/>
          </a:xfrm>
        </p:grpSpPr>
        <p:pic>
          <p:nvPicPr>
            <p:cNvPr id="5122" name="Picture 2" descr="Vector Kimbap | Food illustration art, Kimbap, Artsy illustration"/>
            <p:cNvPicPr>
              <a:picLocks noChangeAspect="1" noChangeArrowheads="1"/>
            </p:cNvPicPr>
            <p:nvPr/>
          </p:nvPicPr>
          <p:blipFill rotWithShape="1">
            <a:blip r:embed="rId22" cstate="print">
              <a:extLst>
                <a:ext uri="{BEBA8EAE-BF5A-486C-A8C5-ECC9F3942E4B}">
                  <a14:imgProps xmlns:a14="http://schemas.microsoft.com/office/drawing/2010/main">
                    <a14:imgLayer r:embed="rId23">
                      <a14:imgEffect>
                        <a14:backgroundRemoval t="10000" b="90000" l="10000" r="90000">
                          <a14:foregroundMark x1="24547" y1="26847" x2="41046" y2="31034"/>
                          <a14:foregroundMark x1="46479" y1="48522" x2="45070" y2="66010"/>
                          <a14:foregroundMark x1="58753" y1="23645" x2="74648" y2="37438"/>
                          <a14:foregroundMark x1="76660" y1="57143" x2="62374" y2="62808"/>
                          <a14:foregroundMark x1="58149" y1="59606" x2="58149" y2="59606"/>
                          <a14:foregroundMark x1="61368" y1="61823" x2="61368" y2="61823"/>
                          <a14:foregroundMark x1="57143" y1="61576" x2="60362" y2="64778"/>
                          <a14:foregroundMark x1="72435" y1="63547" x2="72435" y2="63547"/>
                          <a14:foregroundMark x1="65996" y1="64286" x2="65996" y2="64286"/>
                          <a14:foregroundMark x1="63783" y1="64286" x2="63783" y2="64286"/>
                          <a14:foregroundMark x1="74044" y1="64039" x2="74044" y2="64039"/>
                        </a14:backgroundRemoval>
                      </a14:imgEffect>
                    </a14:imgLayer>
                  </a14:imgProps>
                </a:ext>
                <a:ext uri="{28A0092B-C50C-407E-A947-70E740481C1C}">
                  <a14:useLocalDpi xmlns:a14="http://schemas.microsoft.com/office/drawing/2010/main" val="0"/>
                </a:ext>
              </a:extLst>
            </a:blip>
            <a:srcRect l="7922" t="10563" r="10518" b="24974"/>
            <a:stretch/>
          </p:blipFill>
          <p:spPr bwMode="auto">
            <a:xfrm>
              <a:off x="2597424" y="5268654"/>
              <a:ext cx="1066800" cy="68879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Vector Kimbap | Food illustration art, Kimbap, Artsy illustration"/>
            <p:cNvPicPr>
              <a:picLocks noChangeAspect="1" noChangeArrowheads="1"/>
            </p:cNvPicPr>
            <p:nvPr/>
          </p:nvPicPr>
          <p:blipFill rotWithShape="1">
            <a:blip r:embed="rId22" cstate="print">
              <a:extLst>
                <a:ext uri="{BEBA8EAE-BF5A-486C-A8C5-ECC9F3942E4B}">
                  <a14:imgProps xmlns:a14="http://schemas.microsoft.com/office/drawing/2010/main">
                    <a14:imgLayer r:embed="rId23">
                      <a14:imgEffect>
                        <a14:backgroundRemoval t="10000" b="90000" l="10000" r="90000">
                          <a14:foregroundMark x1="24547" y1="26847" x2="41046" y2="31034"/>
                          <a14:foregroundMark x1="46479" y1="48522" x2="45070" y2="66010"/>
                          <a14:foregroundMark x1="58753" y1="23645" x2="74648" y2="37438"/>
                          <a14:foregroundMark x1="76660" y1="57143" x2="62374" y2="62808"/>
                          <a14:foregroundMark x1="58149" y1="59606" x2="58149" y2="59606"/>
                          <a14:foregroundMark x1="61368" y1="61823" x2="61368" y2="61823"/>
                          <a14:foregroundMark x1="57143" y1="61576" x2="60362" y2="64778"/>
                          <a14:foregroundMark x1="72435" y1="63547" x2="72435" y2="63547"/>
                          <a14:foregroundMark x1="65996" y1="64286" x2="65996" y2="64286"/>
                          <a14:foregroundMark x1="63783" y1="64286" x2="63783" y2="64286"/>
                          <a14:foregroundMark x1="74044" y1="64039" x2="74044" y2="64039"/>
                        </a14:backgroundRemoval>
                      </a14:imgEffect>
                    </a14:imgLayer>
                  </a14:imgProps>
                </a:ext>
                <a:ext uri="{28A0092B-C50C-407E-A947-70E740481C1C}">
                  <a14:useLocalDpi xmlns:a14="http://schemas.microsoft.com/office/drawing/2010/main" val="0"/>
                </a:ext>
              </a:extLst>
            </a:blip>
            <a:srcRect l="7922" t="10563" r="10518" b="24974"/>
            <a:stretch/>
          </p:blipFill>
          <p:spPr bwMode="auto">
            <a:xfrm>
              <a:off x="2749824" y="5421054"/>
              <a:ext cx="1066800" cy="688795"/>
            </a:xfrm>
            <a:prstGeom prst="rect">
              <a:avLst/>
            </a:prstGeom>
            <a:noFill/>
            <a:extLst>
              <a:ext uri="{909E8E84-426E-40DD-AFC4-6F175D3DCCD1}">
                <a14:hiddenFill xmlns:a14="http://schemas.microsoft.com/office/drawing/2010/main">
                  <a:solidFill>
                    <a:srgbClr val="FFFFFF"/>
                  </a:solidFill>
                </a14:hiddenFill>
              </a:ext>
            </a:extLst>
          </p:spPr>
        </p:pic>
      </p:grpSp>
      <mc:AlternateContent xmlns:mc="http://schemas.openxmlformats.org/markup-compatibility/2006" xmlns:a14="http://schemas.microsoft.com/office/drawing/2010/main">
        <mc:Choice Requires="a14">
          <p:sp>
            <p:nvSpPr>
              <p:cNvPr id="16" name="1"/>
              <p:cNvSpPr txBox="1"/>
              <p:nvPr/>
            </p:nvSpPr>
            <p:spPr>
              <a:xfrm>
                <a:off x="670719" y="990600"/>
                <a:ext cx="2889792" cy="715089"/>
              </a:xfrm>
              <a:prstGeom prst="roundRect">
                <a:avLst/>
              </a:prstGeom>
              <a:ln w="38100"/>
            </p:spPr>
            <p:style>
              <a:lnRef idx="2">
                <a:schemeClr val="accent2"/>
              </a:lnRef>
              <a:fillRef idx="1">
                <a:schemeClr val="lt1"/>
              </a:fillRef>
              <a:effectRef idx="0">
                <a:schemeClr val="accent2"/>
              </a:effectRef>
              <a:fontRef idx="minor">
                <a:schemeClr val="dk1"/>
              </a:fontRef>
            </p:style>
            <p:txBody>
              <a:bodyPr wrap="square" rtlCol="0">
                <a:spAutoFit/>
              </a:bodyPr>
              <a:lstStyle/>
              <a:p>
                <a14:m>
                  <m:oMath xmlns:m="http://schemas.openxmlformats.org/officeDocument/2006/math">
                    <m:r>
                      <a:rPr lang="en-US" sz="3600" b="0" i="1" smtClean="0">
                        <a:latin typeface="Cambria Math"/>
                      </a:rPr>
                      <m:t>  </m:t>
                    </m:r>
                    <m:r>
                      <a:rPr lang="en-US" sz="3600" i="1" smtClean="0">
                        <a:latin typeface="Cambria Math"/>
                      </a:rPr>
                      <m:t>3</m:t>
                    </m:r>
                    <m:r>
                      <a:rPr lang="en-US" sz="3600" b="0" i="1" smtClean="0">
                        <a:latin typeface="Cambria Math"/>
                      </a:rPr>
                      <m:t>,5:0,1</m:t>
                    </m:r>
                  </m:oMath>
                </a14:m>
                <a:r>
                  <a:rPr lang="en-US" sz="3600" dirty="0">
                    <a:latin typeface="#9Slide03 FS Neusa Regular" pitchFamily="2" charset="0"/>
                  </a:rPr>
                  <a:t>        </a:t>
                </a:r>
              </a:p>
            </p:txBody>
          </p:sp>
        </mc:Choice>
        <mc:Fallback xmlns="">
          <p:sp>
            <p:nvSpPr>
              <p:cNvPr id="16" name="1"/>
              <p:cNvSpPr txBox="1">
                <a:spLocks noRot="1" noChangeAspect="1" noMove="1" noResize="1" noEditPoints="1" noAdjustHandles="1" noChangeArrowheads="1" noChangeShapeType="1" noTextEdit="1"/>
              </p:cNvSpPr>
              <p:nvPr/>
            </p:nvSpPr>
            <p:spPr>
              <a:xfrm>
                <a:off x="670719" y="990600"/>
                <a:ext cx="2889792" cy="715089"/>
              </a:xfrm>
              <a:prstGeom prst="roundRect">
                <a:avLst/>
              </a:prstGeom>
              <a:blipFill rotWithShape="1">
                <a:blip r:embed="rId24"/>
                <a:stretch>
                  <a:fillRect/>
                </a:stretch>
              </a:blipFill>
              <a:ln w="38100"/>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2"/>
              <p:cNvSpPr txBox="1"/>
              <p:nvPr/>
            </p:nvSpPr>
            <p:spPr>
              <a:xfrm>
                <a:off x="4653385" y="1032262"/>
                <a:ext cx="2889504" cy="715089"/>
              </a:xfrm>
              <a:prstGeom prst="roundRect">
                <a:avLst/>
              </a:prstGeom>
              <a:ln w="38100"/>
            </p:spPr>
            <p:style>
              <a:lnRef idx="2">
                <a:schemeClr val="accent2"/>
              </a:lnRef>
              <a:fillRef idx="1">
                <a:schemeClr val="lt1"/>
              </a:fillRef>
              <a:effectRef idx="0">
                <a:schemeClr val="accent2"/>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US" sz="3600" i="1" smtClean="0">
                          <a:latin typeface="Cambria Math"/>
                        </a:rPr>
                        <m:t>8</m:t>
                      </m:r>
                      <m:r>
                        <a:rPr lang="en-US" sz="3600" b="0" i="1" smtClean="0">
                          <a:latin typeface="Cambria Math"/>
                        </a:rPr>
                        <m:t>,4:0,01          </m:t>
                      </m:r>
                    </m:oMath>
                  </m:oMathPara>
                </a14:m>
                <a:endParaRPr lang="en-US" sz="3600" dirty="0">
                  <a:latin typeface="#9Slide03 FS Neusa Regular" pitchFamily="2" charset="0"/>
                </a:endParaRPr>
              </a:p>
            </p:txBody>
          </p:sp>
        </mc:Choice>
        <mc:Fallback xmlns="">
          <p:sp>
            <p:nvSpPr>
              <p:cNvPr id="19" name="2"/>
              <p:cNvSpPr txBox="1">
                <a:spLocks noRot="1" noChangeAspect="1" noMove="1" noResize="1" noEditPoints="1" noAdjustHandles="1" noChangeArrowheads="1" noChangeShapeType="1" noTextEdit="1"/>
              </p:cNvSpPr>
              <p:nvPr/>
            </p:nvSpPr>
            <p:spPr>
              <a:xfrm>
                <a:off x="4653385" y="1032262"/>
                <a:ext cx="2889504" cy="715089"/>
              </a:xfrm>
              <a:prstGeom prst="roundRect">
                <a:avLst/>
              </a:prstGeom>
              <a:blipFill rotWithShape="1">
                <a:blip r:embed="rId25"/>
                <a:stretch>
                  <a:fillRect/>
                </a:stretch>
              </a:blipFill>
              <a:ln w="38100"/>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3"/>
              <p:cNvSpPr txBox="1"/>
              <p:nvPr/>
            </p:nvSpPr>
            <p:spPr>
              <a:xfrm>
                <a:off x="8595519" y="1032262"/>
                <a:ext cx="2889504" cy="715089"/>
              </a:xfrm>
              <a:prstGeom prst="roundRect">
                <a:avLst/>
              </a:prstGeom>
              <a:ln w="38100"/>
            </p:spPr>
            <p:style>
              <a:lnRef idx="2">
                <a:schemeClr val="accent2"/>
              </a:lnRef>
              <a:fillRef idx="1">
                <a:schemeClr val="lt1"/>
              </a:fillRef>
              <a:effectRef idx="0">
                <a:schemeClr val="accent2"/>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US" sz="3600" b="0" i="1" smtClean="0">
                          <a:latin typeface="Cambria Math"/>
                        </a:rPr>
                        <m:t>9,4:0,1   </m:t>
                      </m:r>
                      <m:r>
                        <a:rPr lang="en-US" sz="3600" b="0" i="0" smtClean="0">
                          <a:latin typeface="Cambria Math"/>
                        </a:rPr>
                        <m:t>     </m:t>
                      </m:r>
                    </m:oMath>
                  </m:oMathPara>
                </a14:m>
                <a:endParaRPr lang="en-US" sz="3600" dirty="0">
                  <a:latin typeface="#9Slide03 FS Neusa Regular" pitchFamily="2" charset="0"/>
                </a:endParaRPr>
              </a:p>
            </p:txBody>
          </p:sp>
        </mc:Choice>
        <mc:Fallback xmlns="">
          <p:sp>
            <p:nvSpPr>
              <p:cNvPr id="20" name="3"/>
              <p:cNvSpPr txBox="1">
                <a:spLocks noRot="1" noChangeAspect="1" noMove="1" noResize="1" noEditPoints="1" noAdjustHandles="1" noChangeArrowheads="1" noChangeShapeType="1" noTextEdit="1"/>
              </p:cNvSpPr>
              <p:nvPr/>
            </p:nvSpPr>
            <p:spPr>
              <a:xfrm>
                <a:off x="8595519" y="1032262"/>
                <a:ext cx="2889504" cy="715089"/>
              </a:xfrm>
              <a:prstGeom prst="roundRect">
                <a:avLst/>
              </a:prstGeom>
              <a:blipFill rotWithShape="1">
                <a:blip r:embed="rId26"/>
                <a:stretch>
                  <a:fillRect/>
                </a:stretch>
              </a:blipFill>
              <a:ln w="38100"/>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4"/>
              <p:cNvSpPr txBox="1"/>
              <p:nvPr/>
            </p:nvSpPr>
            <p:spPr>
              <a:xfrm>
                <a:off x="677533" y="2180021"/>
                <a:ext cx="2889792" cy="715089"/>
              </a:xfrm>
              <a:prstGeom prst="roundRect">
                <a:avLst/>
              </a:prstGeom>
              <a:ln w="38100"/>
            </p:spPr>
            <p:style>
              <a:lnRef idx="2">
                <a:schemeClr val="accent2"/>
              </a:lnRef>
              <a:fillRef idx="1">
                <a:schemeClr val="lt1"/>
              </a:fillRef>
              <a:effectRef idx="0">
                <a:schemeClr val="accent2"/>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US" sz="3600" b="0" i="1" smtClean="0">
                          <a:latin typeface="Cambria Math"/>
                        </a:rPr>
                        <m:t>7,2:0,01              </m:t>
                      </m:r>
                    </m:oMath>
                  </m:oMathPara>
                </a14:m>
                <a:endParaRPr lang="en-US" sz="3600" dirty="0">
                  <a:latin typeface="#9Slide03 FS Neusa Regular" pitchFamily="2" charset="0"/>
                </a:endParaRPr>
              </a:p>
            </p:txBody>
          </p:sp>
        </mc:Choice>
        <mc:Fallback xmlns="">
          <p:sp>
            <p:nvSpPr>
              <p:cNvPr id="21" name="4"/>
              <p:cNvSpPr txBox="1">
                <a:spLocks noRot="1" noChangeAspect="1" noMove="1" noResize="1" noEditPoints="1" noAdjustHandles="1" noChangeArrowheads="1" noChangeShapeType="1" noTextEdit="1"/>
              </p:cNvSpPr>
              <p:nvPr/>
            </p:nvSpPr>
            <p:spPr>
              <a:xfrm>
                <a:off x="677533" y="2180021"/>
                <a:ext cx="2889792" cy="715089"/>
              </a:xfrm>
              <a:prstGeom prst="roundRect">
                <a:avLst/>
              </a:prstGeom>
              <a:blipFill rotWithShape="1">
                <a:blip r:embed="rId27"/>
                <a:stretch>
                  <a:fillRect/>
                </a:stretch>
              </a:blipFill>
              <a:ln w="38100"/>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5"/>
              <p:cNvSpPr txBox="1"/>
              <p:nvPr/>
            </p:nvSpPr>
            <p:spPr>
              <a:xfrm>
                <a:off x="4633119" y="2221683"/>
                <a:ext cx="2909769" cy="715089"/>
              </a:xfrm>
              <a:prstGeom prst="roundRect">
                <a:avLst/>
              </a:prstGeom>
              <a:ln w="38100"/>
            </p:spPr>
            <p:style>
              <a:lnRef idx="2">
                <a:schemeClr val="accent2"/>
              </a:lnRef>
              <a:fillRef idx="1">
                <a:schemeClr val="lt1"/>
              </a:fillRef>
              <a:effectRef idx="0">
                <a:schemeClr val="accent2"/>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US" sz="3600" b="0" i="1" smtClean="0">
                          <a:latin typeface="Cambria Math"/>
                        </a:rPr>
                        <m:t>6,2:0,1 </m:t>
                      </m:r>
                      <m:r>
                        <a:rPr lang="en-US" sz="3600" b="0" i="0" smtClean="0">
                          <a:latin typeface="Cambria Math"/>
                        </a:rPr>
                        <m:t>       </m:t>
                      </m:r>
                    </m:oMath>
                  </m:oMathPara>
                </a14:m>
                <a:endParaRPr lang="en-US" sz="3600" dirty="0">
                  <a:latin typeface="#9Slide03 FS Neusa Regular" pitchFamily="2" charset="0"/>
                </a:endParaRPr>
              </a:p>
            </p:txBody>
          </p:sp>
        </mc:Choice>
        <mc:Fallback xmlns="">
          <p:sp>
            <p:nvSpPr>
              <p:cNvPr id="22" name="5"/>
              <p:cNvSpPr txBox="1">
                <a:spLocks noRot="1" noChangeAspect="1" noMove="1" noResize="1" noEditPoints="1" noAdjustHandles="1" noChangeArrowheads="1" noChangeShapeType="1" noTextEdit="1"/>
              </p:cNvSpPr>
              <p:nvPr/>
            </p:nvSpPr>
            <p:spPr>
              <a:xfrm>
                <a:off x="4633119" y="2221683"/>
                <a:ext cx="2909769" cy="715089"/>
              </a:xfrm>
              <a:prstGeom prst="roundRect">
                <a:avLst/>
              </a:prstGeom>
              <a:blipFill rotWithShape="1">
                <a:blip r:embed="rId28"/>
                <a:stretch>
                  <a:fillRect/>
                </a:stretch>
              </a:blipFill>
              <a:ln w="38100"/>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6"/>
              <p:cNvSpPr txBox="1"/>
              <p:nvPr/>
            </p:nvSpPr>
            <p:spPr>
              <a:xfrm>
                <a:off x="8583039" y="2221683"/>
                <a:ext cx="2889504" cy="715089"/>
              </a:xfrm>
              <a:prstGeom prst="roundRect">
                <a:avLst/>
              </a:prstGeom>
              <a:ln w="38100"/>
            </p:spPr>
            <p:style>
              <a:lnRef idx="2">
                <a:schemeClr val="accent2"/>
              </a:lnRef>
              <a:fillRef idx="1">
                <a:schemeClr val="lt1"/>
              </a:fillRef>
              <a:effectRef idx="0">
                <a:schemeClr val="accent2"/>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US" sz="3600" b="0" i="1" smtClean="0">
                          <a:latin typeface="Cambria Math"/>
                        </a:rPr>
                        <m:t>5,5:0,01          </m:t>
                      </m:r>
                    </m:oMath>
                  </m:oMathPara>
                </a14:m>
                <a:endParaRPr lang="en-US" sz="3600" dirty="0">
                  <a:latin typeface="#9Slide03 FS Neusa Regular" pitchFamily="2" charset="0"/>
                </a:endParaRPr>
              </a:p>
            </p:txBody>
          </p:sp>
        </mc:Choice>
        <mc:Fallback xmlns="">
          <p:sp>
            <p:nvSpPr>
              <p:cNvPr id="23" name="6"/>
              <p:cNvSpPr txBox="1">
                <a:spLocks noRot="1" noChangeAspect="1" noMove="1" noResize="1" noEditPoints="1" noAdjustHandles="1" noChangeArrowheads="1" noChangeShapeType="1" noTextEdit="1"/>
              </p:cNvSpPr>
              <p:nvPr/>
            </p:nvSpPr>
            <p:spPr>
              <a:xfrm>
                <a:off x="8583039" y="2221683"/>
                <a:ext cx="2889504" cy="715089"/>
              </a:xfrm>
              <a:prstGeom prst="roundRect">
                <a:avLst/>
              </a:prstGeom>
              <a:blipFill rotWithShape="1">
                <a:blip r:embed="rId29"/>
                <a:stretch>
                  <a:fillRect/>
                </a:stretch>
              </a:blipFill>
              <a:ln w="38100"/>
            </p:spPr>
            <p:txBody>
              <a:bodyPr/>
              <a:lstStyle/>
              <a:p>
                <a:r>
                  <a:rPr lang="en-US">
                    <a:noFill/>
                  </a:rPr>
                  <a:t> </a:t>
                </a:r>
              </a:p>
            </p:txBody>
          </p:sp>
        </mc:Fallback>
      </mc:AlternateContent>
      <p:sp>
        <p:nvSpPr>
          <p:cNvPr id="24" name="TextBox 23"/>
          <p:cNvSpPr txBox="1"/>
          <p:nvPr/>
        </p:nvSpPr>
        <p:spPr>
          <a:xfrm>
            <a:off x="2414928" y="1043949"/>
            <a:ext cx="998991" cy="584775"/>
          </a:xfrm>
          <a:prstGeom prst="rect">
            <a:avLst/>
          </a:prstGeom>
          <a:noFill/>
        </p:spPr>
        <p:txBody>
          <a:bodyPr wrap="none" rtlCol="0">
            <a:spAutoFit/>
          </a:bodyPr>
          <a:lstStyle/>
          <a:p>
            <a:r>
              <a:rPr lang="en-US" sz="3200" b="1" dirty="0">
                <a:solidFill>
                  <a:srgbClr val="AC0000"/>
                </a:solidFill>
                <a:latin typeface="#9Slide03 BoosterNextFYBlack" pitchFamily="2" charset="0"/>
              </a:rPr>
              <a:t>= 35</a:t>
            </a:r>
          </a:p>
        </p:txBody>
      </p:sp>
      <p:sp>
        <p:nvSpPr>
          <p:cNvPr id="25" name="TextBox 24"/>
          <p:cNvSpPr txBox="1"/>
          <p:nvPr/>
        </p:nvSpPr>
        <p:spPr>
          <a:xfrm>
            <a:off x="2422313" y="2263149"/>
            <a:ext cx="1220206" cy="584775"/>
          </a:xfrm>
          <a:prstGeom prst="rect">
            <a:avLst/>
          </a:prstGeom>
          <a:noFill/>
        </p:spPr>
        <p:txBody>
          <a:bodyPr wrap="none" rtlCol="0">
            <a:spAutoFit/>
          </a:bodyPr>
          <a:lstStyle/>
          <a:p>
            <a:r>
              <a:rPr lang="en-US" sz="3200" b="1" dirty="0">
                <a:solidFill>
                  <a:srgbClr val="AC0000"/>
                </a:solidFill>
                <a:latin typeface="#9Slide03 BoosterNextFYBlack" pitchFamily="2" charset="0"/>
              </a:rPr>
              <a:t>= 720</a:t>
            </a:r>
          </a:p>
        </p:txBody>
      </p:sp>
      <p:sp>
        <p:nvSpPr>
          <p:cNvPr id="26" name="TextBox 25"/>
          <p:cNvSpPr txBox="1"/>
          <p:nvPr/>
        </p:nvSpPr>
        <p:spPr>
          <a:xfrm>
            <a:off x="6335023" y="1095324"/>
            <a:ext cx="1269899" cy="584775"/>
          </a:xfrm>
          <a:prstGeom prst="rect">
            <a:avLst/>
          </a:prstGeom>
          <a:noFill/>
        </p:spPr>
        <p:txBody>
          <a:bodyPr wrap="none" rtlCol="0">
            <a:spAutoFit/>
          </a:bodyPr>
          <a:lstStyle/>
          <a:p>
            <a:r>
              <a:rPr lang="en-US" sz="3200" b="1" dirty="0">
                <a:solidFill>
                  <a:srgbClr val="AC0000"/>
                </a:solidFill>
                <a:latin typeface="#9Slide03 BoosterNextFYBlack" pitchFamily="2" charset="0"/>
              </a:rPr>
              <a:t>= 840</a:t>
            </a:r>
          </a:p>
        </p:txBody>
      </p:sp>
      <p:sp>
        <p:nvSpPr>
          <p:cNvPr id="27" name="TextBox 26"/>
          <p:cNvSpPr txBox="1"/>
          <p:nvPr/>
        </p:nvSpPr>
        <p:spPr>
          <a:xfrm>
            <a:off x="6277604" y="2263149"/>
            <a:ext cx="1003801" cy="584775"/>
          </a:xfrm>
          <a:prstGeom prst="rect">
            <a:avLst/>
          </a:prstGeom>
          <a:noFill/>
        </p:spPr>
        <p:txBody>
          <a:bodyPr wrap="none" rtlCol="0">
            <a:spAutoFit/>
          </a:bodyPr>
          <a:lstStyle/>
          <a:p>
            <a:r>
              <a:rPr lang="en-US" sz="3200" b="1" dirty="0">
                <a:solidFill>
                  <a:srgbClr val="AC0000"/>
                </a:solidFill>
                <a:latin typeface="#9Slide03 BoosterNextFYBlack" pitchFamily="2" charset="0"/>
              </a:rPr>
              <a:t>= 62</a:t>
            </a:r>
          </a:p>
        </p:txBody>
      </p:sp>
      <p:sp>
        <p:nvSpPr>
          <p:cNvPr id="28" name="TextBox 27"/>
          <p:cNvSpPr txBox="1"/>
          <p:nvPr/>
        </p:nvSpPr>
        <p:spPr>
          <a:xfrm>
            <a:off x="10271919" y="1095324"/>
            <a:ext cx="1016625" cy="584775"/>
          </a:xfrm>
          <a:prstGeom prst="rect">
            <a:avLst/>
          </a:prstGeom>
          <a:noFill/>
        </p:spPr>
        <p:txBody>
          <a:bodyPr wrap="none" rtlCol="0">
            <a:spAutoFit/>
          </a:bodyPr>
          <a:lstStyle/>
          <a:p>
            <a:r>
              <a:rPr lang="en-US" sz="3200" b="1" dirty="0">
                <a:solidFill>
                  <a:srgbClr val="AC0000"/>
                </a:solidFill>
                <a:latin typeface="#9Slide03 BoosterNextFYBlack" pitchFamily="2" charset="0"/>
              </a:rPr>
              <a:t>= 94</a:t>
            </a:r>
          </a:p>
        </p:txBody>
      </p:sp>
      <p:sp>
        <p:nvSpPr>
          <p:cNvPr id="29" name="TextBox 28"/>
          <p:cNvSpPr txBox="1"/>
          <p:nvPr/>
        </p:nvSpPr>
        <p:spPr>
          <a:xfrm>
            <a:off x="10299023" y="2310335"/>
            <a:ext cx="1268296" cy="584775"/>
          </a:xfrm>
          <a:prstGeom prst="rect">
            <a:avLst/>
          </a:prstGeom>
          <a:noFill/>
        </p:spPr>
        <p:txBody>
          <a:bodyPr wrap="none" rtlCol="0">
            <a:spAutoFit/>
          </a:bodyPr>
          <a:lstStyle/>
          <a:p>
            <a:r>
              <a:rPr lang="en-US" sz="3200" b="1" dirty="0">
                <a:solidFill>
                  <a:srgbClr val="AC0000"/>
                </a:solidFill>
                <a:latin typeface="#9Slide03 BoosterNextFYBlack" pitchFamily="2" charset="0"/>
              </a:rPr>
              <a:t>= 550</a:t>
            </a:r>
          </a:p>
        </p:txBody>
      </p:sp>
    </p:spTree>
    <p:extLst>
      <p:ext uri="{BB962C8B-B14F-4D97-AF65-F5344CB8AC3E}">
        <p14:creationId xmlns:p14="http://schemas.microsoft.com/office/powerpoint/2010/main" val="2737698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Effect transition="in" filter="fade">
                                      <p:cBhvr>
                                        <p:cTn id="14" dur="500"/>
                                        <p:tgtEl>
                                          <p:spTgt spid="19"/>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ppt_w</p:attrName>
                                        </p:attrNameLst>
                                      </p:cBhvr>
                                      <p:tavLst>
                                        <p:tav tm="0">
                                          <p:val>
                                            <p:fltVal val="0"/>
                                          </p:val>
                                        </p:tav>
                                        <p:tav tm="100000">
                                          <p:val>
                                            <p:strVal val="#ppt_w"/>
                                          </p:val>
                                        </p:tav>
                                      </p:tavLst>
                                    </p:anim>
                                    <p:anim calcmode="lin" valueType="num">
                                      <p:cBhvr>
                                        <p:cTn id="18" dur="500" fill="hold"/>
                                        <p:tgtEl>
                                          <p:spTgt spid="20"/>
                                        </p:tgtEl>
                                        <p:attrNameLst>
                                          <p:attrName>ppt_h</p:attrName>
                                        </p:attrNameLst>
                                      </p:cBhvr>
                                      <p:tavLst>
                                        <p:tav tm="0">
                                          <p:val>
                                            <p:fltVal val="0"/>
                                          </p:val>
                                        </p:tav>
                                        <p:tav tm="100000">
                                          <p:val>
                                            <p:strVal val="#ppt_h"/>
                                          </p:val>
                                        </p:tav>
                                      </p:tavLst>
                                    </p:anim>
                                    <p:animEffect transition="in" filter="fade">
                                      <p:cBhvr>
                                        <p:cTn id="19" dur="500"/>
                                        <p:tgtEl>
                                          <p:spTgt spid="20"/>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p:cTn id="22" dur="500" fill="hold"/>
                                        <p:tgtEl>
                                          <p:spTgt spid="21"/>
                                        </p:tgtEl>
                                        <p:attrNameLst>
                                          <p:attrName>ppt_w</p:attrName>
                                        </p:attrNameLst>
                                      </p:cBhvr>
                                      <p:tavLst>
                                        <p:tav tm="0">
                                          <p:val>
                                            <p:fltVal val="0"/>
                                          </p:val>
                                        </p:tav>
                                        <p:tav tm="100000">
                                          <p:val>
                                            <p:strVal val="#ppt_w"/>
                                          </p:val>
                                        </p:tav>
                                      </p:tavLst>
                                    </p:anim>
                                    <p:anim calcmode="lin" valueType="num">
                                      <p:cBhvr>
                                        <p:cTn id="23" dur="500" fill="hold"/>
                                        <p:tgtEl>
                                          <p:spTgt spid="21"/>
                                        </p:tgtEl>
                                        <p:attrNameLst>
                                          <p:attrName>ppt_h</p:attrName>
                                        </p:attrNameLst>
                                      </p:cBhvr>
                                      <p:tavLst>
                                        <p:tav tm="0">
                                          <p:val>
                                            <p:fltVal val="0"/>
                                          </p:val>
                                        </p:tav>
                                        <p:tav tm="100000">
                                          <p:val>
                                            <p:strVal val="#ppt_h"/>
                                          </p:val>
                                        </p:tav>
                                      </p:tavLst>
                                    </p:anim>
                                    <p:animEffect transition="in" filter="fade">
                                      <p:cBhvr>
                                        <p:cTn id="24" dur="500"/>
                                        <p:tgtEl>
                                          <p:spTgt spid="21"/>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p:cTn id="27" dur="500" fill="hold"/>
                                        <p:tgtEl>
                                          <p:spTgt spid="22"/>
                                        </p:tgtEl>
                                        <p:attrNameLst>
                                          <p:attrName>ppt_w</p:attrName>
                                        </p:attrNameLst>
                                      </p:cBhvr>
                                      <p:tavLst>
                                        <p:tav tm="0">
                                          <p:val>
                                            <p:fltVal val="0"/>
                                          </p:val>
                                        </p:tav>
                                        <p:tav tm="100000">
                                          <p:val>
                                            <p:strVal val="#ppt_w"/>
                                          </p:val>
                                        </p:tav>
                                      </p:tavLst>
                                    </p:anim>
                                    <p:anim calcmode="lin" valueType="num">
                                      <p:cBhvr>
                                        <p:cTn id="28" dur="500" fill="hold"/>
                                        <p:tgtEl>
                                          <p:spTgt spid="22"/>
                                        </p:tgtEl>
                                        <p:attrNameLst>
                                          <p:attrName>ppt_h</p:attrName>
                                        </p:attrNameLst>
                                      </p:cBhvr>
                                      <p:tavLst>
                                        <p:tav tm="0">
                                          <p:val>
                                            <p:fltVal val="0"/>
                                          </p:val>
                                        </p:tav>
                                        <p:tav tm="100000">
                                          <p:val>
                                            <p:strVal val="#ppt_h"/>
                                          </p:val>
                                        </p:tav>
                                      </p:tavLst>
                                    </p:anim>
                                    <p:animEffect transition="in" filter="fade">
                                      <p:cBhvr>
                                        <p:cTn id="29" dur="500"/>
                                        <p:tgtEl>
                                          <p:spTgt spid="22"/>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p:cTn id="32" dur="500" fill="hold"/>
                                        <p:tgtEl>
                                          <p:spTgt spid="23"/>
                                        </p:tgtEl>
                                        <p:attrNameLst>
                                          <p:attrName>ppt_w</p:attrName>
                                        </p:attrNameLst>
                                      </p:cBhvr>
                                      <p:tavLst>
                                        <p:tav tm="0">
                                          <p:val>
                                            <p:fltVal val="0"/>
                                          </p:val>
                                        </p:tav>
                                        <p:tav tm="100000">
                                          <p:val>
                                            <p:strVal val="#ppt_w"/>
                                          </p:val>
                                        </p:tav>
                                      </p:tavLst>
                                    </p:anim>
                                    <p:anim calcmode="lin" valueType="num">
                                      <p:cBhvr>
                                        <p:cTn id="33" dur="500" fill="hold"/>
                                        <p:tgtEl>
                                          <p:spTgt spid="23"/>
                                        </p:tgtEl>
                                        <p:attrNameLst>
                                          <p:attrName>ppt_h</p:attrName>
                                        </p:attrNameLst>
                                      </p:cBhvr>
                                      <p:tavLst>
                                        <p:tav tm="0">
                                          <p:val>
                                            <p:fltVal val="0"/>
                                          </p:val>
                                        </p:tav>
                                        <p:tav tm="100000">
                                          <p:val>
                                            <p:strVal val="#ppt_h"/>
                                          </p:val>
                                        </p:tav>
                                      </p:tavLst>
                                    </p:anim>
                                    <p:animEffect transition="in" filter="fade">
                                      <p:cBhvr>
                                        <p:cTn id="34" dur="500"/>
                                        <p:tgtEl>
                                          <p:spTgt spid="23"/>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cBhvr>
                                        <p:cTn id="39" dur="500" fill="hold"/>
                                        <p:tgtEl>
                                          <p:spTgt spid="3"/>
                                        </p:tgtEl>
                                        <p:attrNameLst>
                                          <p:attrName>ppt_w</p:attrName>
                                        </p:attrNameLst>
                                      </p:cBhvr>
                                      <p:tavLst>
                                        <p:tav tm="0">
                                          <p:val>
                                            <p:fltVal val="0"/>
                                          </p:val>
                                        </p:tav>
                                        <p:tav tm="100000">
                                          <p:val>
                                            <p:strVal val="#ppt_w"/>
                                          </p:val>
                                        </p:tav>
                                      </p:tavLst>
                                    </p:anim>
                                    <p:anim calcmode="lin" valueType="num">
                                      <p:cBhvr>
                                        <p:cTn id="40" dur="500" fill="hold"/>
                                        <p:tgtEl>
                                          <p:spTgt spid="3"/>
                                        </p:tgtEl>
                                        <p:attrNameLst>
                                          <p:attrName>ppt_h</p:attrName>
                                        </p:attrNameLst>
                                      </p:cBhvr>
                                      <p:tavLst>
                                        <p:tav tm="0">
                                          <p:val>
                                            <p:fltVal val="0"/>
                                          </p:val>
                                        </p:tav>
                                        <p:tav tm="100000">
                                          <p:val>
                                            <p:strVal val="#ppt_h"/>
                                          </p:val>
                                        </p:tav>
                                      </p:tavLst>
                                    </p:anim>
                                    <p:animEffect transition="in" filter="fade">
                                      <p:cBhvr>
                                        <p:cTn id="41" dur="500"/>
                                        <p:tgtEl>
                                          <p:spTgt spid="3"/>
                                        </p:tgtEl>
                                      </p:cBhvr>
                                    </p:animEffect>
                                  </p:childTnLst>
                                  <p:subTnLst>
                                    <p:audio>
                                      <p:cMediaNode>
                                        <p:cTn display="0" masterRel="sameClick">
                                          <p:stCondLst>
                                            <p:cond evt="begin" delay="0">
                                              <p:tn val="37"/>
                                            </p:cond>
                                          </p:stCondLst>
                                          <p:endCondLst>
                                            <p:cond evt="onStopAudio" delay="0">
                                              <p:tgtEl>
                                                <p:sldTgt/>
                                              </p:tgtEl>
                                            </p:cond>
                                          </p:endCondLst>
                                        </p:cTn>
                                        <p:tgtEl>
                                          <p:sndTgt r:embed="rId3" name="AmThanhDung_2.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42" restart="whenNotActive" fill="hold" evtFilter="cancelBubble" nodeType="interactiveSeq">
                <p:stCondLst>
                  <p:cond evt="onClick" delay="0">
                    <p:tgtEl>
                      <p:spTgt spid="16"/>
                    </p:tgtEl>
                  </p:cond>
                </p:stCondLst>
                <p:endSync evt="end" delay="0">
                  <p:rtn val="all"/>
                </p:endSync>
                <p:childTnLst>
                  <p:par>
                    <p:cTn id="43" fill="hold">
                      <p:stCondLst>
                        <p:cond delay="0"/>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left)">
                                      <p:cBhvr>
                                        <p:cTn id="47" dur="500"/>
                                        <p:tgtEl>
                                          <p:spTgt spid="24"/>
                                        </p:tgtEl>
                                      </p:cBhvr>
                                    </p:animEffect>
                                  </p:childTnLst>
                                </p:cTn>
                              </p:par>
                            </p:childTnLst>
                          </p:cTn>
                        </p:par>
                        <p:par>
                          <p:cTn id="48" fill="hold">
                            <p:stCondLst>
                              <p:cond delay="500"/>
                            </p:stCondLst>
                            <p:childTnLst>
                              <p:par>
                                <p:cTn id="49" presetID="14" presetClass="entr" presetSubtype="10" fill="hold" nodeType="afterEffect">
                                  <p:stCondLst>
                                    <p:cond delay="0"/>
                                  </p:stCondLst>
                                  <p:childTnLst>
                                    <p:set>
                                      <p:cBhvr>
                                        <p:cTn id="50" dur="1" fill="hold">
                                          <p:stCondLst>
                                            <p:cond delay="0"/>
                                          </p:stCondLst>
                                        </p:cTn>
                                        <p:tgtEl>
                                          <p:spTgt spid="2050"/>
                                        </p:tgtEl>
                                        <p:attrNameLst>
                                          <p:attrName>style.visibility</p:attrName>
                                        </p:attrNameLst>
                                      </p:cBhvr>
                                      <p:to>
                                        <p:strVal val="visible"/>
                                      </p:to>
                                    </p:set>
                                    <p:animEffect transition="in" filter="randombar(horizontal)">
                                      <p:cBhvr>
                                        <p:cTn id="51" dur="500"/>
                                        <p:tgtEl>
                                          <p:spTgt spid="2050"/>
                                        </p:tgtEl>
                                      </p:cBhvr>
                                    </p:animEffect>
                                  </p:childTnLst>
                                  <p:subTnLst>
                                    <p:audio>
                                      <p:cMediaNode>
                                        <p:cTn display="0" masterRel="sameClick">
                                          <p:stCondLst>
                                            <p:cond evt="begin" delay="0">
                                              <p:tn val="49"/>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6"/>
                  </p:tgtEl>
                </p:cond>
              </p:nextCondLst>
            </p:seq>
            <p:seq concurrent="1" nextAc="seek">
              <p:cTn id="52" restart="whenNotActive" fill="hold" evtFilter="cancelBubble" nodeType="interactiveSeq">
                <p:stCondLst>
                  <p:cond evt="onClick" delay="0">
                    <p:tgtEl>
                      <p:spTgt spid="19"/>
                    </p:tgtEl>
                  </p:cond>
                </p:stCondLst>
                <p:endSync evt="end" delay="0">
                  <p:rtn val="all"/>
                </p:endSync>
                <p:childTnLst>
                  <p:par>
                    <p:cTn id="53" fill="hold">
                      <p:stCondLst>
                        <p:cond delay="0"/>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wipe(left)">
                                      <p:cBhvr>
                                        <p:cTn id="57" dur="500"/>
                                        <p:tgtEl>
                                          <p:spTgt spid="26"/>
                                        </p:tgtEl>
                                      </p:cBhvr>
                                    </p:animEffect>
                                  </p:childTnLst>
                                </p:cTn>
                              </p:par>
                            </p:childTnLst>
                          </p:cTn>
                        </p:par>
                        <p:par>
                          <p:cTn id="58" fill="hold">
                            <p:stCondLst>
                              <p:cond delay="500"/>
                            </p:stCondLst>
                            <p:childTnLst>
                              <p:par>
                                <p:cTn id="59" presetID="14" presetClass="entr" presetSubtype="10" fill="hold" nodeType="afterEffect">
                                  <p:stCondLst>
                                    <p:cond delay="0"/>
                                  </p:stCondLst>
                                  <p:childTnLst>
                                    <p:set>
                                      <p:cBhvr>
                                        <p:cTn id="60" dur="1" fill="hold">
                                          <p:stCondLst>
                                            <p:cond delay="0"/>
                                          </p:stCondLst>
                                        </p:cTn>
                                        <p:tgtEl>
                                          <p:spTgt spid="2054"/>
                                        </p:tgtEl>
                                        <p:attrNameLst>
                                          <p:attrName>style.visibility</p:attrName>
                                        </p:attrNameLst>
                                      </p:cBhvr>
                                      <p:to>
                                        <p:strVal val="visible"/>
                                      </p:to>
                                    </p:set>
                                    <p:animEffect transition="in" filter="randombar(horizontal)">
                                      <p:cBhvr>
                                        <p:cTn id="61" dur="500"/>
                                        <p:tgtEl>
                                          <p:spTgt spid="2054"/>
                                        </p:tgtEl>
                                      </p:cBhvr>
                                    </p:animEffect>
                                  </p:childTnLst>
                                  <p:subTnLst>
                                    <p:audio>
                                      <p:cMediaNode>
                                        <p:cTn display="0" masterRel="sameClick">
                                          <p:stCondLst>
                                            <p:cond evt="begin" delay="0">
                                              <p:tn val="59"/>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19"/>
                  </p:tgtEl>
                </p:cond>
              </p:nextCondLst>
            </p:seq>
            <p:seq concurrent="1" nextAc="seek">
              <p:cTn id="62" restart="whenNotActive" fill="hold" evtFilter="cancelBubble" nodeType="interactiveSeq">
                <p:stCondLst>
                  <p:cond evt="onClick" delay="0">
                    <p:tgtEl>
                      <p:spTgt spid="20"/>
                    </p:tgtEl>
                  </p:cond>
                </p:stCondLst>
                <p:endSync evt="end" delay="0">
                  <p:rtn val="all"/>
                </p:endSync>
                <p:childTnLst>
                  <p:par>
                    <p:cTn id="63" fill="hold">
                      <p:stCondLst>
                        <p:cond delay="0"/>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wipe(left)">
                                      <p:cBhvr>
                                        <p:cTn id="67" dur="500"/>
                                        <p:tgtEl>
                                          <p:spTgt spid="28"/>
                                        </p:tgtEl>
                                      </p:cBhvr>
                                    </p:animEffect>
                                  </p:childTnLst>
                                </p:cTn>
                              </p:par>
                            </p:childTnLst>
                          </p:cTn>
                        </p:par>
                        <p:par>
                          <p:cTn id="68" fill="hold">
                            <p:stCondLst>
                              <p:cond delay="500"/>
                            </p:stCondLst>
                            <p:childTnLst>
                              <p:par>
                                <p:cTn id="69" presetID="14" presetClass="entr" presetSubtype="10" fill="hold" nodeType="afterEffect">
                                  <p:stCondLst>
                                    <p:cond delay="0"/>
                                  </p:stCondLst>
                                  <p:childTnLst>
                                    <p:set>
                                      <p:cBhvr>
                                        <p:cTn id="70" dur="1" fill="hold">
                                          <p:stCondLst>
                                            <p:cond delay="0"/>
                                          </p:stCondLst>
                                        </p:cTn>
                                        <p:tgtEl>
                                          <p:spTgt spid="2056"/>
                                        </p:tgtEl>
                                        <p:attrNameLst>
                                          <p:attrName>style.visibility</p:attrName>
                                        </p:attrNameLst>
                                      </p:cBhvr>
                                      <p:to>
                                        <p:strVal val="visible"/>
                                      </p:to>
                                    </p:set>
                                    <p:animEffect transition="in" filter="randombar(horizontal)">
                                      <p:cBhvr>
                                        <p:cTn id="71" dur="500"/>
                                        <p:tgtEl>
                                          <p:spTgt spid="2056"/>
                                        </p:tgtEl>
                                      </p:cBhvr>
                                    </p:animEffect>
                                  </p:childTnLst>
                                  <p:subTnLst>
                                    <p:audio>
                                      <p:cMediaNode>
                                        <p:cTn display="0" masterRel="sameClick">
                                          <p:stCondLst>
                                            <p:cond evt="begin" delay="0">
                                              <p:tn val="69"/>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20"/>
                  </p:tgtEl>
                </p:cond>
              </p:nextCondLst>
            </p:seq>
            <p:seq concurrent="1" nextAc="seek">
              <p:cTn id="72" restart="whenNotActive" fill="hold" evtFilter="cancelBubble" nodeType="interactiveSeq">
                <p:stCondLst>
                  <p:cond evt="onClick" delay="0">
                    <p:tgtEl>
                      <p:spTgt spid="21"/>
                    </p:tgtEl>
                  </p:cond>
                </p:stCondLst>
                <p:endSync evt="end" delay="0">
                  <p:rtn val="all"/>
                </p:endSync>
                <p:childTnLst>
                  <p:par>
                    <p:cTn id="73" fill="hold">
                      <p:stCondLst>
                        <p:cond delay="0"/>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5"/>
                                        </p:tgtEl>
                                        <p:attrNameLst>
                                          <p:attrName>style.visibility</p:attrName>
                                        </p:attrNameLst>
                                      </p:cBhvr>
                                      <p:to>
                                        <p:strVal val="visible"/>
                                      </p:to>
                                    </p:set>
                                    <p:animEffect transition="in" filter="wipe(left)">
                                      <p:cBhvr>
                                        <p:cTn id="77" dur="500"/>
                                        <p:tgtEl>
                                          <p:spTgt spid="25"/>
                                        </p:tgtEl>
                                      </p:cBhvr>
                                    </p:animEffect>
                                  </p:childTnLst>
                                </p:cTn>
                              </p:par>
                            </p:childTnLst>
                          </p:cTn>
                        </p:par>
                        <p:par>
                          <p:cTn id="78" fill="hold">
                            <p:stCondLst>
                              <p:cond delay="500"/>
                            </p:stCondLst>
                            <p:childTnLst>
                              <p:par>
                                <p:cTn id="79" presetID="14" presetClass="entr" presetSubtype="10" fill="hold" nodeType="afterEffect">
                                  <p:stCondLst>
                                    <p:cond delay="0"/>
                                  </p:stCondLst>
                                  <p:childTnLst>
                                    <p:set>
                                      <p:cBhvr>
                                        <p:cTn id="80" dur="1" fill="hold">
                                          <p:stCondLst>
                                            <p:cond delay="0"/>
                                          </p:stCondLst>
                                        </p:cTn>
                                        <p:tgtEl>
                                          <p:spTgt spid="2058"/>
                                        </p:tgtEl>
                                        <p:attrNameLst>
                                          <p:attrName>style.visibility</p:attrName>
                                        </p:attrNameLst>
                                      </p:cBhvr>
                                      <p:to>
                                        <p:strVal val="visible"/>
                                      </p:to>
                                    </p:set>
                                    <p:animEffect transition="in" filter="randombar(horizontal)">
                                      <p:cBhvr>
                                        <p:cTn id="81" dur="500"/>
                                        <p:tgtEl>
                                          <p:spTgt spid="2058"/>
                                        </p:tgtEl>
                                      </p:cBhvr>
                                    </p:animEffect>
                                  </p:childTnLst>
                                  <p:subTnLst>
                                    <p:audio>
                                      <p:cMediaNode>
                                        <p:cTn display="0" masterRel="sameClick">
                                          <p:stCondLst>
                                            <p:cond evt="begin" delay="0">
                                              <p:tn val="79"/>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21"/>
                  </p:tgtEl>
                </p:cond>
              </p:nextCondLst>
            </p:seq>
            <p:seq concurrent="1" nextAc="seek">
              <p:cTn id="82" restart="whenNotActive" fill="hold" evtFilter="cancelBubble" nodeType="interactiveSeq">
                <p:stCondLst>
                  <p:cond evt="onClick" delay="0">
                    <p:tgtEl>
                      <p:spTgt spid="22"/>
                    </p:tgtEl>
                  </p:cond>
                </p:stCondLst>
                <p:endSync evt="end" delay="0">
                  <p:rtn val="all"/>
                </p:endSync>
                <p:childTnLst>
                  <p:par>
                    <p:cTn id="83" fill="hold">
                      <p:stCondLst>
                        <p:cond delay="0"/>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27"/>
                                        </p:tgtEl>
                                        <p:attrNameLst>
                                          <p:attrName>style.visibility</p:attrName>
                                        </p:attrNameLst>
                                      </p:cBhvr>
                                      <p:to>
                                        <p:strVal val="visible"/>
                                      </p:to>
                                    </p:set>
                                    <p:animEffect transition="in" filter="wipe(left)">
                                      <p:cBhvr>
                                        <p:cTn id="87" dur="500"/>
                                        <p:tgtEl>
                                          <p:spTgt spid="27"/>
                                        </p:tgtEl>
                                      </p:cBhvr>
                                    </p:animEffect>
                                  </p:childTnLst>
                                </p:cTn>
                              </p:par>
                            </p:childTnLst>
                          </p:cTn>
                        </p:par>
                        <p:par>
                          <p:cTn id="88" fill="hold">
                            <p:stCondLst>
                              <p:cond delay="500"/>
                            </p:stCondLst>
                            <p:childTnLst>
                              <p:par>
                                <p:cTn id="89" presetID="14" presetClass="entr" presetSubtype="10" fill="hold" nodeType="afterEffect">
                                  <p:stCondLst>
                                    <p:cond delay="0"/>
                                  </p:stCondLst>
                                  <p:childTnLst>
                                    <p:set>
                                      <p:cBhvr>
                                        <p:cTn id="90" dur="1" fill="hold">
                                          <p:stCondLst>
                                            <p:cond delay="0"/>
                                          </p:stCondLst>
                                        </p:cTn>
                                        <p:tgtEl>
                                          <p:spTgt spid="2"/>
                                        </p:tgtEl>
                                        <p:attrNameLst>
                                          <p:attrName>style.visibility</p:attrName>
                                        </p:attrNameLst>
                                      </p:cBhvr>
                                      <p:to>
                                        <p:strVal val="visible"/>
                                      </p:to>
                                    </p:set>
                                    <p:animEffect transition="in" filter="randombar(horizontal)">
                                      <p:cBhvr>
                                        <p:cTn id="91" dur="500"/>
                                        <p:tgtEl>
                                          <p:spTgt spid="2"/>
                                        </p:tgtEl>
                                      </p:cBhvr>
                                    </p:animEffect>
                                  </p:childTnLst>
                                  <p:subTnLst>
                                    <p:audio>
                                      <p:cMediaNode>
                                        <p:cTn display="0" masterRel="sameClick">
                                          <p:stCondLst>
                                            <p:cond evt="begin" delay="0">
                                              <p:tn val="89"/>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22"/>
                  </p:tgtEl>
                </p:cond>
              </p:nextCondLst>
            </p:seq>
            <p:seq concurrent="1" nextAc="seek">
              <p:cTn id="92" restart="whenNotActive" fill="hold" evtFilter="cancelBubble" nodeType="interactiveSeq">
                <p:stCondLst>
                  <p:cond evt="onClick" delay="0">
                    <p:tgtEl>
                      <p:spTgt spid="23"/>
                    </p:tgtEl>
                  </p:cond>
                </p:stCondLst>
                <p:endSync evt="end" delay="0">
                  <p:rtn val="all"/>
                </p:endSync>
                <p:childTnLst>
                  <p:par>
                    <p:cTn id="93" fill="hold">
                      <p:stCondLst>
                        <p:cond delay="0"/>
                      </p:stCondLst>
                      <p:childTnLst>
                        <p:par>
                          <p:cTn id="94" fill="hold">
                            <p:stCondLst>
                              <p:cond delay="0"/>
                            </p:stCondLst>
                            <p:childTnLst>
                              <p:par>
                                <p:cTn id="95" presetID="22" presetClass="entr" presetSubtype="8" fill="hold" grpId="0" nodeType="clickEffect">
                                  <p:stCondLst>
                                    <p:cond delay="0"/>
                                  </p:stCondLst>
                                  <p:childTnLst>
                                    <p:set>
                                      <p:cBhvr>
                                        <p:cTn id="96" dur="1" fill="hold">
                                          <p:stCondLst>
                                            <p:cond delay="0"/>
                                          </p:stCondLst>
                                        </p:cTn>
                                        <p:tgtEl>
                                          <p:spTgt spid="29"/>
                                        </p:tgtEl>
                                        <p:attrNameLst>
                                          <p:attrName>style.visibility</p:attrName>
                                        </p:attrNameLst>
                                      </p:cBhvr>
                                      <p:to>
                                        <p:strVal val="visible"/>
                                      </p:to>
                                    </p:set>
                                    <p:animEffect transition="in" filter="wipe(left)">
                                      <p:cBhvr>
                                        <p:cTn id="97" dur="500"/>
                                        <p:tgtEl>
                                          <p:spTgt spid="29"/>
                                        </p:tgtEl>
                                      </p:cBhvr>
                                    </p:animEffect>
                                  </p:childTnLst>
                                </p:cTn>
                              </p:par>
                            </p:childTnLst>
                          </p:cTn>
                        </p:par>
                        <p:par>
                          <p:cTn id="98" fill="hold">
                            <p:stCondLst>
                              <p:cond delay="500"/>
                            </p:stCondLst>
                            <p:childTnLst>
                              <p:par>
                                <p:cTn id="99" presetID="14" presetClass="entr" presetSubtype="10" fill="hold" nodeType="afterEffect">
                                  <p:stCondLst>
                                    <p:cond delay="0"/>
                                  </p:stCondLst>
                                  <p:childTnLst>
                                    <p:set>
                                      <p:cBhvr>
                                        <p:cTn id="100" dur="1" fill="hold">
                                          <p:stCondLst>
                                            <p:cond delay="0"/>
                                          </p:stCondLst>
                                        </p:cTn>
                                        <p:tgtEl>
                                          <p:spTgt spid="2052"/>
                                        </p:tgtEl>
                                        <p:attrNameLst>
                                          <p:attrName>style.visibility</p:attrName>
                                        </p:attrNameLst>
                                      </p:cBhvr>
                                      <p:to>
                                        <p:strVal val="visible"/>
                                      </p:to>
                                    </p:set>
                                    <p:animEffect transition="in" filter="randombar(horizontal)">
                                      <p:cBhvr>
                                        <p:cTn id="101" dur="500"/>
                                        <p:tgtEl>
                                          <p:spTgt spid="2052"/>
                                        </p:tgtEl>
                                      </p:cBhvr>
                                    </p:animEffect>
                                  </p:childTnLst>
                                  <p:subTnLst>
                                    <p:audio>
                                      <p:cMediaNode>
                                        <p:cTn display="0" masterRel="sameClick">
                                          <p:stCondLst>
                                            <p:cond evt="begin" delay="0">
                                              <p:tn val="99"/>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23"/>
                  </p:tgtEl>
                </p:cond>
              </p:nextCondLst>
            </p:seq>
          </p:childTnLst>
        </p:cTn>
      </p:par>
    </p:tnLst>
    <p:bldLst>
      <p:bldP spid="16" grpId="0" animBg="1"/>
      <p:bldP spid="19" grpId="0" animBg="1"/>
      <p:bldP spid="20" grpId="0" animBg="1"/>
      <p:bldP spid="21" grpId="0" animBg="1"/>
      <p:bldP spid="22" grpId="0" animBg="1"/>
      <p:bldP spid="23" grpId="0" animBg="1"/>
      <p:bldP spid="24" grpId="0"/>
      <p:bldP spid="25" grpId="0"/>
      <p:bldP spid="26" grpId="0"/>
      <p:bldP spid="27" grpId="0"/>
      <p:bldP spid="28" grpId="0"/>
      <p:bldP spid="2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10" descr="Kitchen Background on Behance"/>
          <p:cNvPicPr>
            <a:picLocks noChangeAspect="1" noChangeArrowheads="1"/>
          </p:cNvPicPr>
          <p:nvPr/>
        </p:nvPicPr>
        <p:blipFill rotWithShape="1">
          <a:blip r:embed="rId5">
            <a:extLst>
              <a:ext uri="{28A0092B-C50C-407E-A947-70E740481C1C}">
                <a14:useLocalDpi xmlns:a14="http://schemas.microsoft.com/office/drawing/2010/main" val="0"/>
              </a:ext>
            </a:extLst>
          </a:blip>
          <a:srcRect b="1099"/>
          <a:stretch/>
        </p:blipFill>
        <p:spPr bwMode="auto">
          <a:xfrm>
            <a:off x="0" y="0"/>
            <a:ext cx="1228068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Nấm Kim Châm Hoạt Hình Minh Họa Nấm - Tay Vẽ hình trái Cây và rau quả  rau,trái Cây và Rau quả phim Hoạt hình png tải về - Miễn phí trong"/>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0" b="90000" l="4111" r="90000">
                        <a14:backgroundMark x1="27333" y1="58000" x2="36556" y2="89125"/>
                        <a14:backgroundMark x1="72778" y1="54625" x2="56889" y2="90750"/>
                      </a14:backgroundRemoval>
                    </a14:imgEffect>
                  </a14:imgLayer>
                </a14:imgProps>
              </a:ext>
              <a:ext uri="{28A0092B-C50C-407E-A947-70E740481C1C}">
                <a14:useLocalDpi xmlns:a14="http://schemas.microsoft.com/office/drawing/2010/main" val="0"/>
              </a:ext>
            </a:extLst>
          </a:blip>
          <a:srcRect l="24797" r="26423" b="10953"/>
          <a:stretch/>
        </p:blipFill>
        <p:spPr bwMode="auto">
          <a:xfrm rot="20141210">
            <a:off x="5623163" y="3892816"/>
            <a:ext cx="819810" cy="133026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p:cNvGrpSpPr/>
          <p:nvPr/>
        </p:nvGrpSpPr>
        <p:grpSpPr>
          <a:xfrm>
            <a:off x="8595519" y="4663624"/>
            <a:ext cx="2362120" cy="1023973"/>
            <a:chOff x="7422770" y="3996106"/>
            <a:chExt cx="2362120" cy="1023973"/>
          </a:xfrm>
        </p:grpSpPr>
        <p:pic>
          <p:nvPicPr>
            <p:cNvPr id="13" name="Picture 8" descr="Soup plate icon in cartoon style isolated on white background Stock Vector  | Adobe Stock"/>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30000" b="66389" l="6667" r="93611"/>
                      </a14:imgEffect>
                      <a14:imgEffect>
                        <a14:brightnessContrast contrast="-40000"/>
                      </a14:imgEffect>
                    </a14:imgLayer>
                  </a14:imgProps>
                </a:ext>
                <a:ext uri="{28A0092B-C50C-407E-A947-70E740481C1C}">
                  <a14:useLocalDpi xmlns:a14="http://schemas.microsoft.com/office/drawing/2010/main" val="0"/>
                </a:ext>
              </a:extLst>
            </a:blip>
            <a:srcRect l="1" t="25432" r="-5667" b="28761"/>
            <a:stretch/>
          </p:blipFill>
          <p:spPr bwMode="auto">
            <a:xfrm>
              <a:off x="7422770" y="3996106"/>
              <a:ext cx="2362120" cy="1023973"/>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Cartoon Shrimp PNG Images | Vector and PSD Files | Free Download on Pngtree"/>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16389" b="88889" l="16667" r="89167"/>
                      </a14:imgEffect>
                      <a14:imgEffect>
                        <a14:colorTemperature colorTemp="11200"/>
                      </a14:imgEffect>
                    </a14:imgLayer>
                  </a14:imgProps>
                </a:ext>
                <a:ext uri="{28A0092B-C50C-407E-A947-70E740481C1C}">
                  <a14:useLocalDpi xmlns:a14="http://schemas.microsoft.com/office/drawing/2010/main" val="0"/>
                </a:ext>
              </a:extLst>
            </a:blip>
            <a:srcRect l="18146" t="15843" r="10026" b="9319"/>
            <a:stretch/>
          </p:blipFill>
          <p:spPr bwMode="auto">
            <a:xfrm rot="17015151">
              <a:off x="7989576" y="4089434"/>
              <a:ext cx="581451" cy="60582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artoon Shrimp PNG Images | Vector and PSD Files | Free Download on Pngtree"/>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16389" b="88889" l="16667" r="89167"/>
                      </a14:imgEffect>
                      <a14:imgEffect>
                        <a14:colorTemperature colorTemp="11200"/>
                      </a14:imgEffect>
                    </a14:imgLayer>
                  </a14:imgProps>
                </a:ext>
                <a:ext uri="{28A0092B-C50C-407E-A947-70E740481C1C}">
                  <a14:useLocalDpi xmlns:a14="http://schemas.microsoft.com/office/drawing/2010/main" val="0"/>
                </a:ext>
              </a:extLst>
            </a:blip>
            <a:srcRect l="18146" t="15843" r="10026" b="9319"/>
            <a:stretch/>
          </p:blipFill>
          <p:spPr bwMode="auto">
            <a:xfrm rot="17015151">
              <a:off x="8299765" y="4089434"/>
              <a:ext cx="581451" cy="60582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artoon Shrimp PNG Images | Vector and PSD Files | Free Download on Pngtree"/>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16389" b="88889" l="16667" r="89167"/>
                      </a14:imgEffect>
                      <a14:imgEffect>
                        <a14:colorTemperature colorTemp="11200"/>
                      </a14:imgEffect>
                    </a14:imgLayer>
                  </a14:imgProps>
                </a:ext>
                <a:ext uri="{28A0092B-C50C-407E-A947-70E740481C1C}">
                  <a14:useLocalDpi xmlns:a14="http://schemas.microsoft.com/office/drawing/2010/main" val="0"/>
                </a:ext>
              </a:extLst>
            </a:blip>
            <a:srcRect l="18146" t="15843" r="10026" b="9319"/>
            <a:stretch/>
          </p:blipFill>
          <p:spPr bwMode="auto">
            <a:xfrm rot="17015151">
              <a:off x="8551665" y="4089434"/>
              <a:ext cx="581451" cy="60582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Group 7"/>
          <p:cNvGrpSpPr/>
          <p:nvPr/>
        </p:nvGrpSpPr>
        <p:grpSpPr>
          <a:xfrm>
            <a:off x="6233399" y="4614827"/>
            <a:ext cx="2362120" cy="1023973"/>
            <a:chOff x="5918181" y="4234105"/>
            <a:chExt cx="2362120" cy="1023973"/>
          </a:xfrm>
        </p:grpSpPr>
        <p:pic>
          <p:nvPicPr>
            <p:cNvPr id="17" name="Picture 8" descr="Soup plate icon in cartoon style isolated on white background Stock Vector  | Adobe Stock"/>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30000" b="66389" l="6667" r="93611"/>
                      </a14:imgEffect>
                      <a14:imgEffect>
                        <a14:brightnessContrast contrast="-40000"/>
                      </a14:imgEffect>
                    </a14:imgLayer>
                  </a14:imgProps>
                </a:ext>
                <a:ext uri="{28A0092B-C50C-407E-A947-70E740481C1C}">
                  <a14:useLocalDpi xmlns:a14="http://schemas.microsoft.com/office/drawing/2010/main" val="0"/>
                </a:ext>
              </a:extLst>
            </a:blip>
            <a:srcRect l="1" t="25432" r="-5667" b="28761"/>
            <a:stretch/>
          </p:blipFill>
          <p:spPr bwMode="auto">
            <a:xfrm>
              <a:off x="5918181" y="4234105"/>
              <a:ext cx="2362120" cy="102397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7,054 Noodles Cartoon Illustrations &amp; Clip Art - iStock"/>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6536" b="90359" l="6863" r="92157"/>
                      </a14:imgEffect>
                    </a14:imgLayer>
                  </a14:imgProps>
                </a:ext>
                <a:ext uri="{28A0092B-C50C-407E-A947-70E740481C1C}">
                  <a14:useLocalDpi xmlns:a14="http://schemas.microsoft.com/office/drawing/2010/main" val="0"/>
                </a:ext>
              </a:extLst>
            </a:blip>
            <a:srcRect t="19635" b="19776"/>
            <a:stretch/>
          </p:blipFill>
          <p:spPr bwMode="auto">
            <a:xfrm>
              <a:off x="6385719" y="4279059"/>
              <a:ext cx="1275335" cy="77271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Group 8"/>
          <p:cNvGrpSpPr/>
          <p:nvPr/>
        </p:nvGrpSpPr>
        <p:grpSpPr>
          <a:xfrm>
            <a:off x="7452599" y="4194131"/>
            <a:ext cx="2362120" cy="1023973"/>
            <a:chOff x="2390801" y="4234104"/>
            <a:chExt cx="2362120" cy="1023973"/>
          </a:xfrm>
        </p:grpSpPr>
        <p:pic>
          <p:nvPicPr>
            <p:cNvPr id="19" name="Picture 8" descr="Soup plate icon in cartoon style isolated on white background Stock Vector  | Adobe Stock"/>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30000" b="66389" l="6667" r="93611"/>
                      </a14:imgEffect>
                      <a14:imgEffect>
                        <a14:brightnessContrast contrast="-40000"/>
                      </a14:imgEffect>
                    </a14:imgLayer>
                  </a14:imgProps>
                </a:ext>
                <a:ext uri="{28A0092B-C50C-407E-A947-70E740481C1C}">
                  <a14:useLocalDpi xmlns:a14="http://schemas.microsoft.com/office/drawing/2010/main" val="0"/>
                </a:ext>
              </a:extLst>
            </a:blip>
            <a:srcRect l="1" t="25432" r="-5667" b="28761"/>
            <a:stretch/>
          </p:blipFill>
          <p:spPr bwMode="auto">
            <a:xfrm>
              <a:off x="2390801" y="4234104"/>
              <a:ext cx="2362120" cy="102397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Grilled sausage icon Royalty Free Vector Image"/>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23846" b="66154" l="0" r="100000"/>
                      </a14:imgEffect>
                    </a14:imgLayer>
                  </a14:imgProps>
                </a:ext>
                <a:ext uri="{28A0092B-C50C-407E-A947-70E740481C1C}">
                  <a14:useLocalDpi xmlns:a14="http://schemas.microsoft.com/office/drawing/2010/main" val="0"/>
                </a:ext>
              </a:extLst>
            </a:blip>
            <a:srcRect t="21245" b="28757"/>
            <a:stretch/>
          </p:blipFill>
          <p:spPr bwMode="auto">
            <a:xfrm>
              <a:off x="2918992" y="4393609"/>
              <a:ext cx="1305738" cy="509218"/>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Grilled sausage icon Royalty Free Vector Image"/>
            <p:cNvPicPr>
              <a:picLocks noChangeAspect="1" noChangeArrowheads="1"/>
            </p:cNvPicPr>
            <p:nvPr/>
          </p:nvPicPr>
          <p:blipFill rotWithShape="1">
            <a:blip r:embed="rId16" cstate="print">
              <a:extLst>
                <a:ext uri="{BEBA8EAE-BF5A-486C-A8C5-ECC9F3942E4B}">
                  <a14:imgProps xmlns:a14="http://schemas.microsoft.com/office/drawing/2010/main">
                    <a14:imgLayer r:embed="rId17">
                      <a14:imgEffect>
                        <a14:backgroundRemoval t="23846" b="66154" l="0" r="100000"/>
                      </a14:imgEffect>
                    </a14:imgLayer>
                  </a14:imgProps>
                </a:ext>
                <a:ext uri="{28A0092B-C50C-407E-A947-70E740481C1C}">
                  <a14:useLocalDpi xmlns:a14="http://schemas.microsoft.com/office/drawing/2010/main" val="0"/>
                </a:ext>
              </a:extLst>
            </a:blip>
            <a:srcRect t="21245" b="28757"/>
            <a:stretch/>
          </p:blipFill>
          <p:spPr bwMode="auto">
            <a:xfrm>
              <a:off x="2728119" y="4507385"/>
              <a:ext cx="1305738" cy="509218"/>
            </a:xfrm>
            <a:prstGeom prst="rect">
              <a:avLst/>
            </a:prstGeom>
            <a:noFill/>
            <a:extLst>
              <a:ext uri="{909E8E84-426E-40DD-AFC4-6F175D3DCCD1}">
                <a14:hiddenFill xmlns:a14="http://schemas.microsoft.com/office/drawing/2010/main">
                  <a:solidFill>
                    <a:srgbClr val="FFFFFF"/>
                  </a:solidFill>
                </a14:hiddenFill>
              </a:ext>
            </a:extLst>
          </p:spPr>
        </p:pic>
      </p:grpSp>
      <p:pic>
        <p:nvPicPr>
          <p:cNvPr id="5132" name="Picture 12" descr="Ilustração De Repolho Roxo Vegetal PNG , Repolho Roxo Vegetal, Ilustração  Dos Desenhos Animados, Ilustração Vegetal Imagem PNG e PSD Para Download  Gratuito"/>
          <p:cNvPicPr>
            <a:picLocks noChangeAspect="1" noChangeArrowheads="1"/>
          </p:cNvPicPr>
          <p:nvPr/>
        </p:nvPicPr>
        <p:blipFill rotWithShape="1">
          <a:blip r:embed="rId18" cstate="print">
            <a:extLst>
              <a:ext uri="{BEBA8EAE-BF5A-486C-A8C5-ECC9F3942E4B}">
                <a14:imgProps xmlns:a14="http://schemas.microsoft.com/office/drawing/2010/main">
                  <a14:imgLayer r:embed="rId19">
                    <a14:imgEffect>
                      <a14:backgroundRemoval t="10000" b="90000" l="10000" r="90000"/>
                    </a14:imgEffect>
                  </a14:imgLayer>
                </a14:imgProps>
              </a:ext>
              <a:ext uri="{28A0092B-C50C-407E-A947-70E740481C1C}">
                <a14:useLocalDpi xmlns:a14="http://schemas.microsoft.com/office/drawing/2010/main" val="0"/>
              </a:ext>
            </a:extLst>
          </a:blip>
          <a:srcRect l="9098" t="8667" r="10940" b="10704"/>
          <a:stretch/>
        </p:blipFill>
        <p:spPr bwMode="auto">
          <a:xfrm>
            <a:off x="5046088" y="4516722"/>
            <a:ext cx="1094254" cy="1006841"/>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Beautiful chef girl holding an empty plate cartoon illustration 1936473  Vector Art at Vecteezy"/>
          <p:cNvPicPr>
            <a:picLocks noChangeAspect="1" noChangeArrowheads="1"/>
          </p:cNvPicPr>
          <p:nvPr/>
        </p:nvPicPr>
        <p:blipFill>
          <a:blip r:embed="rId20" cstate="print">
            <a:extLst>
              <a:ext uri="{BEBA8EAE-BF5A-486C-A8C5-ECC9F3942E4B}">
                <a14:imgProps xmlns:a14="http://schemas.microsoft.com/office/drawing/2010/main">
                  <a14:imgLayer r:embed="rId21">
                    <a14:imgEffect>
                      <a14:backgroundRemoval t="7292" b="94596" l="10000" r="96823">
                        <a14:foregroundMark x1="49688" y1="61784" x2="49688" y2="61784"/>
                        <a14:foregroundMark x1="48490" y1="59896" x2="48490" y2="59896"/>
                        <a14:foregroundMark x1="46979" y1="56901" x2="46979" y2="56901"/>
                        <a14:foregroundMark x1="49948" y1="55404" x2="49948" y2="55404"/>
                        <a14:foregroundMark x1="64896" y1="59896" x2="64896" y2="59896"/>
                        <a14:foregroundMark x1="67292" y1="59115" x2="86094" y2="63997"/>
                        <a14:foregroundMark x1="82188" y1="53190" x2="91771" y2="61784"/>
                        <a14:foregroundMark x1="86406" y1="66211" x2="58333" y2="62891"/>
                      </a14:backgroundRemoval>
                    </a14:imgEffect>
                  </a14:imgLayer>
                </a14:imgProps>
              </a:ext>
              <a:ext uri="{28A0092B-C50C-407E-A947-70E740481C1C}">
                <a14:useLocalDpi xmlns:a14="http://schemas.microsoft.com/office/drawing/2010/main" val="0"/>
              </a:ext>
            </a:extLst>
          </a:blip>
          <a:srcRect/>
          <a:stretch>
            <a:fillRect/>
          </a:stretch>
        </p:blipFill>
        <p:spPr bwMode="auto">
          <a:xfrm>
            <a:off x="-1058105" y="3056362"/>
            <a:ext cx="5691224" cy="455297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p:cNvGrpSpPr/>
          <p:nvPr/>
        </p:nvGrpSpPr>
        <p:grpSpPr>
          <a:xfrm>
            <a:off x="10417226" y="4587790"/>
            <a:ext cx="2216893" cy="1004425"/>
            <a:chOff x="9357518" y="4604287"/>
            <a:chExt cx="2216893" cy="1004425"/>
          </a:xfrm>
        </p:grpSpPr>
        <p:pic>
          <p:nvPicPr>
            <p:cNvPr id="23" name="Picture 8" descr="Soup plate icon in cartoon style isolated on white background Stock Vector  | Adobe Stock"/>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30000" b="66389" l="6667" r="93611"/>
                      </a14:imgEffect>
                      <a14:imgEffect>
                        <a14:brightnessContrast contrast="-40000"/>
                      </a14:imgEffect>
                    </a14:imgLayer>
                  </a14:imgProps>
                </a:ext>
                <a:ext uri="{28A0092B-C50C-407E-A947-70E740481C1C}">
                  <a14:useLocalDpi xmlns:a14="http://schemas.microsoft.com/office/drawing/2010/main" val="0"/>
                </a:ext>
              </a:extLst>
            </a:blip>
            <a:srcRect l="1" t="25432" r="-5667" b="28761"/>
            <a:stretch/>
          </p:blipFill>
          <p:spPr bwMode="auto">
            <a:xfrm>
              <a:off x="9357518" y="4647695"/>
              <a:ext cx="2216893" cy="961017"/>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Thịt Nướng Churrasco Thịt Xông Khói Barbacoa Shuizhu - Phim hoạt hình thịt  đỏ png tải về - Miễn phí trong suốt đỏ png Tải về."/>
            <p:cNvPicPr>
              <a:picLocks noChangeAspect="1" noChangeArrowheads="1"/>
            </p:cNvPicPr>
            <p:nvPr/>
          </p:nvPicPr>
          <p:blipFill>
            <a:blip r:embed="rId22" cstate="print">
              <a:extLst>
                <a:ext uri="{BEBA8EAE-BF5A-486C-A8C5-ECC9F3942E4B}">
                  <a14:imgProps xmlns:a14="http://schemas.microsoft.com/office/drawing/2010/main">
                    <a14:imgLayer r:embed="rId23">
                      <a14:imgEffect>
                        <a14:backgroundRemoval t="0" b="99762" l="0" r="100000">
                          <a14:foregroundMark x1="12556" y1="9762" x2="12556" y2="9762"/>
                          <a14:foregroundMark x1="33556" y1="9286" x2="33556" y2="9286"/>
                          <a14:foregroundMark x1="38556" y1="12143" x2="38556" y2="12143"/>
                          <a14:foregroundMark x1="46889" y1="18095" x2="46889" y2="18095"/>
                          <a14:foregroundMark x1="53667" y1="22857" x2="53667" y2="22857"/>
                          <a14:foregroundMark x1="66778" y1="28333" x2="66778" y2="28333"/>
                          <a14:foregroundMark x1="72333" y1="33095" x2="72333" y2="33095"/>
                          <a14:foregroundMark x1="58444" y1="27143" x2="98111" y2="60714"/>
                          <a14:foregroundMark x1="1333" y1="63810" x2="1333" y2="63810"/>
                          <a14:foregroundMark x1="8000" y1="37857" x2="8000" y2="37857"/>
                          <a14:foregroundMark x1="12000" y1="33095" x2="12000" y2="33095"/>
                          <a14:foregroundMark x1="43333" y1="16905" x2="43333" y2="16905"/>
                          <a14:foregroundMark x1="48889" y1="19286" x2="48889" y2="19286"/>
                          <a14:foregroundMark x1="51111" y1="20476" x2="51111" y2="20476"/>
                          <a14:foregroundMark x1="64000" y1="28333" x2="64000" y2="28333"/>
                          <a14:foregroundMark x1="60333" y1="29048" x2="60333" y2="29048"/>
                          <a14:backgroundMark x1="74722" y1="10714" x2="74722" y2="10714"/>
                          <a14:backgroundMark x1="3056" y1="17262" x2="3056" y2="17262"/>
                          <a14:backgroundMark x1="50556" y1="8333" x2="50556" y2="8333"/>
                          <a14:backgroundMark x1="43056" y1="2381" x2="43056" y2="2381"/>
                          <a14:backgroundMark x1="38611" y1="5357" x2="38611" y2="5357"/>
                          <a14:backgroundMark x1="31944" y1="3571" x2="31944" y2="3571"/>
                          <a14:backgroundMark x1="28889" y1="2381" x2="28889" y2="2381"/>
                          <a14:backgroundMark x1="25833" y1="3571" x2="25833" y2="3571"/>
                        </a14:backgroundRemoval>
                      </a14:imgEffect>
                    </a14:imgLayer>
                  </a14:imgProps>
                </a:ext>
                <a:ext uri="{28A0092B-C50C-407E-A947-70E740481C1C}">
                  <a14:useLocalDpi xmlns:a14="http://schemas.microsoft.com/office/drawing/2010/main" val="0"/>
                </a:ext>
              </a:extLst>
            </a:blip>
            <a:srcRect/>
            <a:stretch>
              <a:fillRect/>
            </a:stretch>
          </p:blipFill>
          <p:spPr bwMode="auto">
            <a:xfrm rot="20484866">
              <a:off x="9747425" y="4604287"/>
              <a:ext cx="1207043" cy="864706"/>
            </a:xfrm>
            <a:prstGeom prst="rect">
              <a:avLst/>
            </a:prstGeom>
            <a:noFill/>
            <a:extLst>
              <a:ext uri="{909E8E84-426E-40DD-AFC4-6F175D3DCCD1}">
                <a14:hiddenFill xmlns:a14="http://schemas.microsoft.com/office/drawing/2010/main">
                  <a:solidFill>
                    <a:srgbClr val="FFFFFF"/>
                  </a:solidFill>
                </a14:hiddenFill>
              </a:ext>
            </a:extLst>
          </p:spPr>
        </p:pic>
      </p:grpSp>
      <p:pic>
        <p:nvPicPr>
          <p:cNvPr id="5134" name="Picture 14" descr="Hình ảnh Mì Cay PNG, Vector, PSD, và biểu tượng để tải về miễn phí | pngtree"/>
          <p:cNvPicPr>
            <a:picLocks noChangeAspect="1" noChangeArrowheads="1"/>
          </p:cNvPicPr>
          <p:nvPr/>
        </p:nvPicPr>
        <p:blipFill rotWithShape="1">
          <a:blip r:embed="rId24" cstate="print">
            <a:extLst>
              <a:ext uri="{BEBA8EAE-BF5A-486C-A8C5-ECC9F3942E4B}">
                <a14:imgProps xmlns:a14="http://schemas.microsoft.com/office/drawing/2010/main">
                  <a14:imgLayer r:embed="rId25">
                    <a14:imgEffect>
                      <a14:backgroundRemoval t="41250" b="97000" l="1167" r="69417">
                        <a14:foregroundMark x1="26667" y1="56417" x2="26667" y2="56417"/>
                        <a14:foregroundMark x1="30333" y1="54917" x2="34750" y2="67083"/>
                        <a14:foregroundMark x1="41417" y1="57500" x2="43250" y2="68917"/>
                        <a14:foregroundMark x1="46167" y1="61917" x2="45417" y2="68583"/>
                      </a14:backgroundRemoval>
                    </a14:imgEffect>
                  </a14:imgLayer>
                </a14:imgProps>
              </a:ext>
              <a:ext uri="{28A0092B-C50C-407E-A947-70E740481C1C}">
                <a14:useLocalDpi xmlns:a14="http://schemas.microsoft.com/office/drawing/2010/main" val="0"/>
              </a:ext>
            </a:extLst>
          </a:blip>
          <a:srcRect t="40191" r="29523"/>
          <a:stretch/>
        </p:blipFill>
        <p:spPr bwMode="auto">
          <a:xfrm>
            <a:off x="2488809" y="4937022"/>
            <a:ext cx="1382310" cy="1173081"/>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24" name="1"/>
              <p:cNvSpPr txBox="1"/>
              <p:nvPr/>
            </p:nvSpPr>
            <p:spPr>
              <a:xfrm>
                <a:off x="670719" y="990600"/>
                <a:ext cx="2889792" cy="715089"/>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rtlCol="0">
                <a:spAutoFit/>
              </a:bodyPr>
              <a:lstStyle/>
              <a:p>
                <a14:m>
                  <m:oMath xmlns:m="http://schemas.openxmlformats.org/officeDocument/2006/math">
                    <m:r>
                      <a:rPr lang="en-US" sz="3600" b="0" i="1" smtClean="0">
                        <a:latin typeface="Cambria Math"/>
                      </a:rPr>
                      <m:t>  </m:t>
                    </m:r>
                    <m:r>
                      <a:rPr lang="en-US" sz="3600" i="1" smtClean="0">
                        <a:latin typeface="Cambria Math"/>
                      </a:rPr>
                      <m:t>1</m:t>
                    </m:r>
                    <m:r>
                      <a:rPr lang="en-US" sz="3600" b="0" i="1" smtClean="0">
                        <a:latin typeface="Cambria Math"/>
                      </a:rPr>
                      <m:t>2:0,5</m:t>
                    </m:r>
                  </m:oMath>
                </a14:m>
                <a:r>
                  <a:rPr lang="en-US" sz="3600" dirty="0">
                    <a:latin typeface="#9Slide03 FS Neusa Regular" pitchFamily="2" charset="0"/>
                  </a:rPr>
                  <a:t>        </a:t>
                </a:r>
              </a:p>
            </p:txBody>
          </p:sp>
        </mc:Choice>
        <mc:Fallback xmlns="">
          <p:sp>
            <p:nvSpPr>
              <p:cNvPr id="24" name="1"/>
              <p:cNvSpPr txBox="1">
                <a:spLocks noRot="1" noChangeAspect="1" noMove="1" noResize="1" noEditPoints="1" noAdjustHandles="1" noChangeArrowheads="1" noChangeShapeType="1" noTextEdit="1"/>
              </p:cNvSpPr>
              <p:nvPr/>
            </p:nvSpPr>
            <p:spPr>
              <a:xfrm>
                <a:off x="670719" y="990600"/>
                <a:ext cx="2889792" cy="715089"/>
              </a:xfrm>
              <a:prstGeom prst="roundRect">
                <a:avLst/>
              </a:prstGeom>
              <a:blipFill rotWithShape="1">
                <a:blip r:embed="rId26"/>
                <a:stretch>
                  <a:fillRect/>
                </a:stretch>
              </a:blipFill>
              <a:ln w="38100"/>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2"/>
              <p:cNvSpPr txBox="1"/>
              <p:nvPr/>
            </p:nvSpPr>
            <p:spPr>
              <a:xfrm>
                <a:off x="4653385" y="1032262"/>
                <a:ext cx="2889504" cy="715089"/>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US" sz="3600" b="0" i="1" smtClean="0">
                          <a:latin typeface="Cambria Math"/>
                        </a:rPr>
                        <m:t>20:0,5          </m:t>
                      </m:r>
                    </m:oMath>
                  </m:oMathPara>
                </a14:m>
                <a:endParaRPr lang="en-US" sz="3600" dirty="0">
                  <a:latin typeface="#9Slide03 FS Neusa Regular" pitchFamily="2" charset="0"/>
                </a:endParaRPr>
              </a:p>
            </p:txBody>
          </p:sp>
        </mc:Choice>
        <mc:Fallback xmlns="">
          <p:sp>
            <p:nvSpPr>
              <p:cNvPr id="25" name="2"/>
              <p:cNvSpPr txBox="1">
                <a:spLocks noRot="1" noChangeAspect="1" noMove="1" noResize="1" noEditPoints="1" noAdjustHandles="1" noChangeArrowheads="1" noChangeShapeType="1" noTextEdit="1"/>
              </p:cNvSpPr>
              <p:nvPr/>
            </p:nvSpPr>
            <p:spPr>
              <a:xfrm>
                <a:off x="4653385" y="1032262"/>
                <a:ext cx="2889504" cy="715089"/>
              </a:xfrm>
              <a:prstGeom prst="roundRect">
                <a:avLst/>
              </a:prstGeom>
              <a:blipFill rotWithShape="1">
                <a:blip r:embed="rId27"/>
                <a:stretch>
                  <a:fillRect/>
                </a:stretch>
              </a:blipFill>
              <a:ln w="38100"/>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3"/>
              <p:cNvSpPr txBox="1"/>
              <p:nvPr/>
            </p:nvSpPr>
            <p:spPr>
              <a:xfrm>
                <a:off x="8595519" y="731567"/>
                <a:ext cx="2889504" cy="1249633"/>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3600" i="1" smtClean="0">
                              <a:latin typeface="Cambria Math" panose="02040503050406030204" pitchFamily="18" charset="0"/>
                            </a:rPr>
                          </m:ctrlPr>
                        </m:fPr>
                        <m:num>
                          <m:r>
                            <a:rPr lang="en-US" sz="3600" b="0" i="1" smtClean="0">
                              <a:latin typeface="Cambria Math"/>
                            </a:rPr>
                            <m:t>3</m:t>
                          </m:r>
                        </m:num>
                        <m:den>
                          <m:r>
                            <a:rPr lang="en-US" sz="3600" b="0" i="1" smtClean="0">
                              <a:latin typeface="Cambria Math"/>
                            </a:rPr>
                            <m:t>7</m:t>
                          </m:r>
                        </m:den>
                      </m:f>
                      <m:r>
                        <a:rPr lang="en-US" sz="3600" b="0" i="1" smtClean="0">
                          <a:latin typeface="Cambria Math"/>
                        </a:rPr>
                        <m:t>:0,5        </m:t>
                      </m:r>
                    </m:oMath>
                  </m:oMathPara>
                </a14:m>
                <a:endParaRPr lang="en-US" sz="3600" dirty="0">
                  <a:latin typeface="#9Slide03 FS Neusa Regular" pitchFamily="2" charset="0"/>
                </a:endParaRPr>
              </a:p>
            </p:txBody>
          </p:sp>
        </mc:Choice>
        <mc:Fallback xmlns="">
          <p:sp>
            <p:nvSpPr>
              <p:cNvPr id="26" name="3"/>
              <p:cNvSpPr txBox="1">
                <a:spLocks noRot="1" noChangeAspect="1" noMove="1" noResize="1" noEditPoints="1" noAdjustHandles="1" noChangeArrowheads="1" noChangeShapeType="1" noTextEdit="1"/>
              </p:cNvSpPr>
              <p:nvPr/>
            </p:nvSpPr>
            <p:spPr>
              <a:xfrm>
                <a:off x="8595519" y="731567"/>
                <a:ext cx="2889504" cy="1249633"/>
              </a:xfrm>
              <a:prstGeom prst="roundRect">
                <a:avLst/>
              </a:prstGeom>
              <a:blipFill rotWithShape="1">
                <a:blip r:embed="rId28"/>
                <a:stretch>
                  <a:fillRect/>
                </a:stretch>
              </a:blipFill>
              <a:ln w="38100"/>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4"/>
              <p:cNvSpPr txBox="1"/>
              <p:nvPr/>
            </p:nvSpPr>
            <p:spPr>
              <a:xfrm>
                <a:off x="677533" y="2180021"/>
                <a:ext cx="2889792" cy="715089"/>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US" sz="3600" b="0" i="1" smtClean="0">
                          <a:latin typeface="Cambria Math"/>
                        </a:rPr>
                        <m:t>11:0,25              </m:t>
                      </m:r>
                    </m:oMath>
                  </m:oMathPara>
                </a14:m>
                <a:endParaRPr lang="en-US" sz="3600" dirty="0">
                  <a:latin typeface="#9Slide03 FS Neusa Regular" pitchFamily="2" charset="0"/>
                </a:endParaRPr>
              </a:p>
            </p:txBody>
          </p:sp>
        </mc:Choice>
        <mc:Fallback xmlns="">
          <p:sp>
            <p:nvSpPr>
              <p:cNvPr id="28" name="4"/>
              <p:cNvSpPr txBox="1">
                <a:spLocks noRot="1" noChangeAspect="1" noMove="1" noResize="1" noEditPoints="1" noAdjustHandles="1" noChangeArrowheads="1" noChangeShapeType="1" noTextEdit="1"/>
              </p:cNvSpPr>
              <p:nvPr/>
            </p:nvSpPr>
            <p:spPr>
              <a:xfrm>
                <a:off x="677533" y="2180021"/>
                <a:ext cx="2889792" cy="715089"/>
              </a:xfrm>
              <a:prstGeom prst="roundRect">
                <a:avLst/>
              </a:prstGeom>
              <a:blipFill rotWithShape="1">
                <a:blip r:embed="rId29"/>
                <a:stretch>
                  <a:fillRect/>
                </a:stretch>
              </a:blipFill>
              <a:ln w="38100"/>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5"/>
              <p:cNvSpPr txBox="1"/>
              <p:nvPr/>
            </p:nvSpPr>
            <p:spPr>
              <a:xfrm>
                <a:off x="4633119" y="2221683"/>
                <a:ext cx="2909769" cy="715089"/>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US" sz="3600" b="0" i="1" smtClean="0">
                          <a:latin typeface="Cambria Math"/>
                        </a:rPr>
                        <m:t>24:0,5          </m:t>
                      </m:r>
                    </m:oMath>
                  </m:oMathPara>
                </a14:m>
                <a:endParaRPr lang="en-US" sz="3600" dirty="0">
                  <a:latin typeface="#9Slide03 FS Neusa Regular" pitchFamily="2" charset="0"/>
                </a:endParaRPr>
              </a:p>
            </p:txBody>
          </p:sp>
        </mc:Choice>
        <mc:Fallback xmlns="">
          <p:sp>
            <p:nvSpPr>
              <p:cNvPr id="29" name="5"/>
              <p:cNvSpPr txBox="1">
                <a:spLocks noRot="1" noChangeAspect="1" noMove="1" noResize="1" noEditPoints="1" noAdjustHandles="1" noChangeArrowheads="1" noChangeShapeType="1" noTextEdit="1"/>
              </p:cNvSpPr>
              <p:nvPr/>
            </p:nvSpPr>
            <p:spPr>
              <a:xfrm>
                <a:off x="4633119" y="2221683"/>
                <a:ext cx="2909769" cy="715089"/>
              </a:xfrm>
              <a:prstGeom prst="roundRect">
                <a:avLst/>
              </a:prstGeom>
              <a:blipFill rotWithShape="1">
                <a:blip r:embed="rId30"/>
                <a:stretch>
                  <a:fillRect/>
                </a:stretch>
              </a:blipFill>
              <a:ln w="38100"/>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6"/>
              <p:cNvSpPr txBox="1"/>
              <p:nvPr/>
            </p:nvSpPr>
            <p:spPr>
              <a:xfrm>
                <a:off x="8583039" y="2221683"/>
                <a:ext cx="2889504" cy="715089"/>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en-US" sz="3600" b="0" i="1" smtClean="0">
                          <a:latin typeface="Cambria Math"/>
                        </a:rPr>
                        <m:t>15:0,25          </m:t>
                      </m:r>
                    </m:oMath>
                  </m:oMathPara>
                </a14:m>
                <a:endParaRPr lang="en-US" sz="3600" dirty="0">
                  <a:latin typeface="#9Slide03 FS Neusa Regular" pitchFamily="2" charset="0"/>
                </a:endParaRPr>
              </a:p>
            </p:txBody>
          </p:sp>
        </mc:Choice>
        <mc:Fallback xmlns="">
          <p:sp>
            <p:nvSpPr>
              <p:cNvPr id="30" name="6"/>
              <p:cNvSpPr txBox="1">
                <a:spLocks noRot="1" noChangeAspect="1" noMove="1" noResize="1" noEditPoints="1" noAdjustHandles="1" noChangeArrowheads="1" noChangeShapeType="1" noTextEdit="1"/>
              </p:cNvSpPr>
              <p:nvPr/>
            </p:nvSpPr>
            <p:spPr>
              <a:xfrm>
                <a:off x="8583039" y="2221683"/>
                <a:ext cx="2889504" cy="715089"/>
              </a:xfrm>
              <a:prstGeom prst="roundRect">
                <a:avLst/>
              </a:prstGeom>
              <a:blipFill rotWithShape="1">
                <a:blip r:embed="rId31"/>
                <a:stretch>
                  <a:fillRect/>
                </a:stretch>
              </a:blipFill>
              <a:ln w="38100"/>
            </p:spPr>
            <p:txBody>
              <a:bodyPr/>
              <a:lstStyle/>
              <a:p>
                <a:r>
                  <a:rPr lang="en-US">
                    <a:noFill/>
                  </a:rPr>
                  <a:t> </a:t>
                </a:r>
              </a:p>
            </p:txBody>
          </p:sp>
        </mc:Fallback>
      </mc:AlternateContent>
      <p:sp>
        <p:nvSpPr>
          <p:cNvPr id="31" name="TextBox 30"/>
          <p:cNvSpPr txBox="1"/>
          <p:nvPr/>
        </p:nvSpPr>
        <p:spPr>
          <a:xfrm>
            <a:off x="2347119" y="1043949"/>
            <a:ext cx="997389" cy="584775"/>
          </a:xfrm>
          <a:prstGeom prst="rect">
            <a:avLst/>
          </a:prstGeom>
          <a:noFill/>
        </p:spPr>
        <p:txBody>
          <a:bodyPr wrap="none" rtlCol="0">
            <a:spAutoFit/>
          </a:bodyPr>
          <a:lstStyle/>
          <a:p>
            <a:r>
              <a:rPr lang="en-US" sz="3200" b="1" dirty="0">
                <a:solidFill>
                  <a:srgbClr val="0070C0"/>
                </a:solidFill>
                <a:latin typeface="#9Slide03 BoosterNextFYBlack" pitchFamily="2" charset="0"/>
              </a:rPr>
              <a:t>= 24</a:t>
            </a:r>
          </a:p>
        </p:txBody>
      </p:sp>
      <p:sp>
        <p:nvSpPr>
          <p:cNvPr id="32" name="TextBox 31"/>
          <p:cNvSpPr txBox="1"/>
          <p:nvPr/>
        </p:nvSpPr>
        <p:spPr>
          <a:xfrm>
            <a:off x="2422313" y="2263149"/>
            <a:ext cx="1010213" cy="584775"/>
          </a:xfrm>
          <a:prstGeom prst="rect">
            <a:avLst/>
          </a:prstGeom>
          <a:noFill/>
        </p:spPr>
        <p:txBody>
          <a:bodyPr wrap="none" rtlCol="0">
            <a:spAutoFit/>
          </a:bodyPr>
          <a:lstStyle/>
          <a:p>
            <a:r>
              <a:rPr lang="en-US" sz="3200" b="1" dirty="0">
                <a:solidFill>
                  <a:srgbClr val="0070C0"/>
                </a:solidFill>
                <a:latin typeface="#9Slide03 BoosterNextFYBlack" pitchFamily="2" charset="0"/>
              </a:rPr>
              <a:t>= 44</a:t>
            </a:r>
          </a:p>
        </p:txBody>
      </p:sp>
      <p:sp>
        <p:nvSpPr>
          <p:cNvPr id="33" name="TextBox 32"/>
          <p:cNvSpPr txBox="1"/>
          <p:nvPr/>
        </p:nvSpPr>
        <p:spPr>
          <a:xfrm>
            <a:off x="6335023" y="1095324"/>
            <a:ext cx="1029449" cy="584775"/>
          </a:xfrm>
          <a:prstGeom prst="rect">
            <a:avLst/>
          </a:prstGeom>
          <a:noFill/>
        </p:spPr>
        <p:txBody>
          <a:bodyPr wrap="none" rtlCol="0">
            <a:spAutoFit/>
          </a:bodyPr>
          <a:lstStyle/>
          <a:p>
            <a:r>
              <a:rPr lang="en-US" sz="3200" b="1" dirty="0">
                <a:solidFill>
                  <a:srgbClr val="0070C0"/>
                </a:solidFill>
                <a:latin typeface="#9Slide03 BoosterNextFYBlack" pitchFamily="2" charset="0"/>
              </a:rPr>
              <a:t>= 40</a:t>
            </a:r>
          </a:p>
        </p:txBody>
      </p:sp>
      <p:sp>
        <p:nvSpPr>
          <p:cNvPr id="34" name="TextBox 33"/>
          <p:cNvSpPr txBox="1"/>
          <p:nvPr/>
        </p:nvSpPr>
        <p:spPr>
          <a:xfrm>
            <a:off x="6233319" y="2263149"/>
            <a:ext cx="1008609" cy="584775"/>
          </a:xfrm>
          <a:prstGeom prst="rect">
            <a:avLst/>
          </a:prstGeom>
          <a:noFill/>
        </p:spPr>
        <p:txBody>
          <a:bodyPr wrap="none" rtlCol="0">
            <a:spAutoFit/>
          </a:bodyPr>
          <a:lstStyle/>
          <a:p>
            <a:r>
              <a:rPr lang="en-US" sz="3200" b="1" dirty="0">
                <a:solidFill>
                  <a:srgbClr val="0070C0"/>
                </a:solidFill>
                <a:latin typeface="#9Slide03 BoosterNextFYBlack" pitchFamily="2" charset="0"/>
              </a:rPr>
              <a:t>= 48</a:t>
            </a:r>
          </a:p>
        </p:txBody>
      </p:sp>
      <mc:AlternateContent xmlns:mc="http://schemas.openxmlformats.org/markup-compatibility/2006" xmlns:a14="http://schemas.microsoft.com/office/drawing/2010/main">
        <mc:Choice Requires="a14">
          <p:sp>
            <p:nvSpPr>
              <p:cNvPr id="35" name="TextBox 34"/>
              <p:cNvSpPr txBox="1"/>
              <p:nvPr/>
            </p:nvSpPr>
            <p:spPr>
              <a:xfrm>
                <a:off x="10271919" y="842305"/>
                <a:ext cx="942887" cy="984885"/>
              </a:xfrm>
              <a:prstGeom prst="rect">
                <a:avLst/>
              </a:prstGeom>
              <a:noFill/>
            </p:spPr>
            <p:txBody>
              <a:bodyPr wrap="none" rtlCol="0">
                <a:spAutoFit/>
              </a:bodyPr>
              <a:lstStyle/>
              <a:p>
                <a:r>
                  <a:rPr lang="en-US" sz="3600" b="1" dirty="0">
                    <a:solidFill>
                      <a:srgbClr val="0070C0"/>
                    </a:solidFill>
                    <a:latin typeface="#9Slide03 BoosterNextFYBlack" pitchFamily="2" charset="0"/>
                  </a:rPr>
                  <a:t>= </a:t>
                </a:r>
                <a14:m>
                  <m:oMath xmlns:m="http://schemas.openxmlformats.org/officeDocument/2006/math">
                    <m:f>
                      <m:fPr>
                        <m:ctrlPr>
                          <a:rPr lang="en-US" sz="3600" b="1" i="1" smtClean="0">
                            <a:solidFill>
                              <a:srgbClr val="0070C0"/>
                            </a:solidFill>
                            <a:latin typeface="Cambria Math" panose="02040503050406030204" pitchFamily="18" charset="0"/>
                          </a:rPr>
                        </m:ctrlPr>
                      </m:fPr>
                      <m:num>
                        <m:r>
                          <m:rPr>
                            <m:nor/>
                          </m:rPr>
                          <a:rPr lang="en-US" sz="3600" b="1" dirty="0">
                            <a:solidFill>
                              <a:srgbClr val="0070C0"/>
                            </a:solidFill>
                            <a:latin typeface="#9Slide03 BoosterNextFYBlack" pitchFamily="2" charset="0"/>
                          </a:rPr>
                          <m:t>6 </m:t>
                        </m:r>
                      </m:num>
                      <m:den>
                        <m:r>
                          <m:rPr>
                            <m:nor/>
                          </m:rPr>
                          <a:rPr lang="en-US" sz="3600" b="1" dirty="0">
                            <a:solidFill>
                              <a:srgbClr val="0070C0"/>
                            </a:solidFill>
                            <a:latin typeface="#9Slide03 BoosterNextFYBlack" pitchFamily="2" charset="0"/>
                          </a:rPr>
                          <m:t>7 </m:t>
                        </m:r>
                      </m:den>
                    </m:f>
                  </m:oMath>
                </a14:m>
                <a:endParaRPr lang="en-US" sz="3600" b="1" dirty="0">
                  <a:solidFill>
                    <a:srgbClr val="0070C0"/>
                  </a:solidFill>
                  <a:latin typeface="#9Slide03 BoosterNextFYBlack" pitchFamily="2" charset="0"/>
                </a:endParaRPr>
              </a:p>
            </p:txBody>
          </p:sp>
        </mc:Choice>
        <mc:Fallback xmlns="">
          <p:sp>
            <p:nvSpPr>
              <p:cNvPr id="35" name="TextBox 34"/>
              <p:cNvSpPr txBox="1">
                <a:spLocks noRot="1" noChangeAspect="1" noMove="1" noResize="1" noEditPoints="1" noAdjustHandles="1" noChangeArrowheads="1" noChangeShapeType="1" noTextEdit="1"/>
              </p:cNvSpPr>
              <p:nvPr/>
            </p:nvSpPr>
            <p:spPr>
              <a:xfrm>
                <a:off x="10271919" y="842305"/>
                <a:ext cx="942887" cy="984885"/>
              </a:xfrm>
              <a:prstGeom prst="rect">
                <a:avLst/>
              </a:prstGeom>
              <a:blipFill rotWithShape="1">
                <a:blip r:embed="rId32"/>
                <a:stretch>
                  <a:fillRect l="-19355" b="-9259"/>
                </a:stretch>
              </a:blipFill>
            </p:spPr>
            <p:txBody>
              <a:bodyPr/>
              <a:lstStyle/>
              <a:p>
                <a:r>
                  <a:rPr lang="en-US">
                    <a:noFill/>
                  </a:rPr>
                  <a:t> </a:t>
                </a:r>
              </a:p>
            </p:txBody>
          </p:sp>
        </mc:Fallback>
      </mc:AlternateContent>
      <p:sp>
        <p:nvSpPr>
          <p:cNvPr id="36" name="TextBox 35"/>
          <p:cNvSpPr txBox="1"/>
          <p:nvPr/>
        </p:nvSpPr>
        <p:spPr>
          <a:xfrm>
            <a:off x="10299023" y="2310335"/>
            <a:ext cx="1035861" cy="584775"/>
          </a:xfrm>
          <a:prstGeom prst="rect">
            <a:avLst/>
          </a:prstGeom>
          <a:noFill/>
        </p:spPr>
        <p:txBody>
          <a:bodyPr wrap="none" rtlCol="0">
            <a:spAutoFit/>
          </a:bodyPr>
          <a:lstStyle/>
          <a:p>
            <a:r>
              <a:rPr lang="en-US" sz="3200" b="1" dirty="0">
                <a:solidFill>
                  <a:srgbClr val="0070C0"/>
                </a:solidFill>
                <a:latin typeface="#9Slide03 BoosterNextFYBlack" pitchFamily="2" charset="0"/>
              </a:rPr>
              <a:t>= 60</a:t>
            </a:r>
          </a:p>
        </p:txBody>
      </p:sp>
    </p:spTree>
    <p:extLst>
      <p:ext uri="{BB962C8B-B14F-4D97-AF65-F5344CB8AC3E}">
        <p14:creationId xmlns:p14="http://schemas.microsoft.com/office/powerpoint/2010/main" val="4191129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p:cTn id="12" dur="500" fill="hold"/>
                                        <p:tgtEl>
                                          <p:spTgt spid="25"/>
                                        </p:tgtEl>
                                        <p:attrNameLst>
                                          <p:attrName>ppt_w</p:attrName>
                                        </p:attrNameLst>
                                      </p:cBhvr>
                                      <p:tavLst>
                                        <p:tav tm="0">
                                          <p:val>
                                            <p:fltVal val="0"/>
                                          </p:val>
                                        </p:tav>
                                        <p:tav tm="100000">
                                          <p:val>
                                            <p:strVal val="#ppt_w"/>
                                          </p:val>
                                        </p:tav>
                                      </p:tavLst>
                                    </p:anim>
                                    <p:anim calcmode="lin" valueType="num">
                                      <p:cBhvr>
                                        <p:cTn id="13" dur="500" fill="hold"/>
                                        <p:tgtEl>
                                          <p:spTgt spid="25"/>
                                        </p:tgtEl>
                                        <p:attrNameLst>
                                          <p:attrName>ppt_h</p:attrName>
                                        </p:attrNameLst>
                                      </p:cBhvr>
                                      <p:tavLst>
                                        <p:tav tm="0">
                                          <p:val>
                                            <p:fltVal val="0"/>
                                          </p:val>
                                        </p:tav>
                                        <p:tav tm="100000">
                                          <p:val>
                                            <p:strVal val="#ppt_h"/>
                                          </p:val>
                                        </p:tav>
                                      </p:tavLst>
                                    </p:anim>
                                    <p:animEffect transition="in" filter="fade">
                                      <p:cBhvr>
                                        <p:cTn id="14" dur="500"/>
                                        <p:tgtEl>
                                          <p:spTgt spid="25"/>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p:cTn id="17" dur="500" fill="hold"/>
                                        <p:tgtEl>
                                          <p:spTgt spid="26"/>
                                        </p:tgtEl>
                                        <p:attrNameLst>
                                          <p:attrName>ppt_w</p:attrName>
                                        </p:attrNameLst>
                                      </p:cBhvr>
                                      <p:tavLst>
                                        <p:tav tm="0">
                                          <p:val>
                                            <p:fltVal val="0"/>
                                          </p:val>
                                        </p:tav>
                                        <p:tav tm="100000">
                                          <p:val>
                                            <p:strVal val="#ppt_w"/>
                                          </p:val>
                                        </p:tav>
                                      </p:tavLst>
                                    </p:anim>
                                    <p:anim calcmode="lin" valueType="num">
                                      <p:cBhvr>
                                        <p:cTn id="18" dur="500" fill="hold"/>
                                        <p:tgtEl>
                                          <p:spTgt spid="26"/>
                                        </p:tgtEl>
                                        <p:attrNameLst>
                                          <p:attrName>ppt_h</p:attrName>
                                        </p:attrNameLst>
                                      </p:cBhvr>
                                      <p:tavLst>
                                        <p:tav tm="0">
                                          <p:val>
                                            <p:fltVal val="0"/>
                                          </p:val>
                                        </p:tav>
                                        <p:tav tm="100000">
                                          <p:val>
                                            <p:strVal val="#ppt_h"/>
                                          </p:val>
                                        </p:tav>
                                      </p:tavLst>
                                    </p:anim>
                                    <p:animEffect transition="in" filter="fade">
                                      <p:cBhvr>
                                        <p:cTn id="19" dur="500"/>
                                        <p:tgtEl>
                                          <p:spTgt spid="26"/>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 calcmode="lin" valueType="num">
                                      <p:cBhvr>
                                        <p:cTn id="22" dur="500" fill="hold"/>
                                        <p:tgtEl>
                                          <p:spTgt spid="28"/>
                                        </p:tgtEl>
                                        <p:attrNameLst>
                                          <p:attrName>ppt_w</p:attrName>
                                        </p:attrNameLst>
                                      </p:cBhvr>
                                      <p:tavLst>
                                        <p:tav tm="0">
                                          <p:val>
                                            <p:fltVal val="0"/>
                                          </p:val>
                                        </p:tav>
                                        <p:tav tm="100000">
                                          <p:val>
                                            <p:strVal val="#ppt_w"/>
                                          </p:val>
                                        </p:tav>
                                      </p:tavLst>
                                    </p:anim>
                                    <p:anim calcmode="lin" valueType="num">
                                      <p:cBhvr>
                                        <p:cTn id="23" dur="500" fill="hold"/>
                                        <p:tgtEl>
                                          <p:spTgt spid="28"/>
                                        </p:tgtEl>
                                        <p:attrNameLst>
                                          <p:attrName>ppt_h</p:attrName>
                                        </p:attrNameLst>
                                      </p:cBhvr>
                                      <p:tavLst>
                                        <p:tav tm="0">
                                          <p:val>
                                            <p:fltVal val="0"/>
                                          </p:val>
                                        </p:tav>
                                        <p:tav tm="100000">
                                          <p:val>
                                            <p:strVal val="#ppt_h"/>
                                          </p:val>
                                        </p:tav>
                                      </p:tavLst>
                                    </p:anim>
                                    <p:animEffect transition="in" filter="fade">
                                      <p:cBhvr>
                                        <p:cTn id="24" dur="500"/>
                                        <p:tgtEl>
                                          <p:spTgt spid="28"/>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anim calcmode="lin" valueType="num">
                                      <p:cBhvr>
                                        <p:cTn id="27" dur="500" fill="hold"/>
                                        <p:tgtEl>
                                          <p:spTgt spid="29"/>
                                        </p:tgtEl>
                                        <p:attrNameLst>
                                          <p:attrName>ppt_w</p:attrName>
                                        </p:attrNameLst>
                                      </p:cBhvr>
                                      <p:tavLst>
                                        <p:tav tm="0">
                                          <p:val>
                                            <p:fltVal val="0"/>
                                          </p:val>
                                        </p:tav>
                                        <p:tav tm="100000">
                                          <p:val>
                                            <p:strVal val="#ppt_w"/>
                                          </p:val>
                                        </p:tav>
                                      </p:tavLst>
                                    </p:anim>
                                    <p:anim calcmode="lin" valueType="num">
                                      <p:cBhvr>
                                        <p:cTn id="28" dur="500" fill="hold"/>
                                        <p:tgtEl>
                                          <p:spTgt spid="29"/>
                                        </p:tgtEl>
                                        <p:attrNameLst>
                                          <p:attrName>ppt_h</p:attrName>
                                        </p:attrNameLst>
                                      </p:cBhvr>
                                      <p:tavLst>
                                        <p:tav tm="0">
                                          <p:val>
                                            <p:fltVal val="0"/>
                                          </p:val>
                                        </p:tav>
                                        <p:tav tm="100000">
                                          <p:val>
                                            <p:strVal val="#ppt_h"/>
                                          </p:val>
                                        </p:tav>
                                      </p:tavLst>
                                    </p:anim>
                                    <p:animEffect transition="in" filter="fade">
                                      <p:cBhvr>
                                        <p:cTn id="29" dur="500"/>
                                        <p:tgtEl>
                                          <p:spTgt spid="29"/>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30"/>
                                        </p:tgtEl>
                                        <p:attrNameLst>
                                          <p:attrName>style.visibility</p:attrName>
                                        </p:attrNameLst>
                                      </p:cBhvr>
                                      <p:to>
                                        <p:strVal val="visible"/>
                                      </p:to>
                                    </p:set>
                                    <p:anim calcmode="lin" valueType="num">
                                      <p:cBhvr>
                                        <p:cTn id="32" dur="500" fill="hold"/>
                                        <p:tgtEl>
                                          <p:spTgt spid="30"/>
                                        </p:tgtEl>
                                        <p:attrNameLst>
                                          <p:attrName>ppt_w</p:attrName>
                                        </p:attrNameLst>
                                      </p:cBhvr>
                                      <p:tavLst>
                                        <p:tav tm="0">
                                          <p:val>
                                            <p:fltVal val="0"/>
                                          </p:val>
                                        </p:tav>
                                        <p:tav tm="100000">
                                          <p:val>
                                            <p:strVal val="#ppt_w"/>
                                          </p:val>
                                        </p:tav>
                                      </p:tavLst>
                                    </p:anim>
                                    <p:anim calcmode="lin" valueType="num">
                                      <p:cBhvr>
                                        <p:cTn id="33" dur="500" fill="hold"/>
                                        <p:tgtEl>
                                          <p:spTgt spid="30"/>
                                        </p:tgtEl>
                                        <p:attrNameLst>
                                          <p:attrName>ppt_h</p:attrName>
                                        </p:attrNameLst>
                                      </p:cBhvr>
                                      <p:tavLst>
                                        <p:tav tm="0">
                                          <p:val>
                                            <p:fltVal val="0"/>
                                          </p:val>
                                        </p:tav>
                                        <p:tav tm="100000">
                                          <p:val>
                                            <p:strVal val="#ppt_h"/>
                                          </p:val>
                                        </p:tav>
                                      </p:tavLst>
                                    </p:anim>
                                    <p:animEffect transition="in" filter="fade">
                                      <p:cBhvr>
                                        <p:cTn id="34" dur="500"/>
                                        <p:tgtEl>
                                          <p:spTgt spid="30"/>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5134"/>
                                        </p:tgtEl>
                                        <p:attrNameLst>
                                          <p:attrName>style.visibility</p:attrName>
                                        </p:attrNameLst>
                                      </p:cBhvr>
                                      <p:to>
                                        <p:strVal val="visible"/>
                                      </p:to>
                                    </p:set>
                                    <p:anim calcmode="lin" valueType="num">
                                      <p:cBhvr>
                                        <p:cTn id="39" dur="500" fill="hold"/>
                                        <p:tgtEl>
                                          <p:spTgt spid="5134"/>
                                        </p:tgtEl>
                                        <p:attrNameLst>
                                          <p:attrName>ppt_w</p:attrName>
                                        </p:attrNameLst>
                                      </p:cBhvr>
                                      <p:tavLst>
                                        <p:tav tm="0">
                                          <p:val>
                                            <p:fltVal val="0"/>
                                          </p:val>
                                        </p:tav>
                                        <p:tav tm="100000">
                                          <p:val>
                                            <p:strVal val="#ppt_w"/>
                                          </p:val>
                                        </p:tav>
                                      </p:tavLst>
                                    </p:anim>
                                    <p:anim calcmode="lin" valueType="num">
                                      <p:cBhvr>
                                        <p:cTn id="40" dur="500" fill="hold"/>
                                        <p:tgtEl>
                                          <p:spTgt spid="5134"/>
                                        </p:tgtEl>
                                        <p:attrNameLst>
                                          <p:attrName>ppt_h</p:attrName>
                                        </p:attrNameLst>
                                      </p:cBhvr>
                                      <p:tavLst>
                                        <p:tav tm="0">
                                          <p:val>
                                            <p:fltVal val="0"/>
                                          </p:val>
                                        </p:tav>
                                        <p:tav tm="100000">
                                          <p:val>
                                            <p:strVal val="#ppt_h"/>
                                          </p:val>
                                        </p:tav>
                                      </p:tavLst>
                                    </p:anim>
                                    <p:animEffect transition="in" filter="fade">
                                      <p:cBhvr>
                                        <p:cTn id="41" dur="500"/>
                                        <p:tgtEl>
                                          <p:spTgt spid="5134"/>
                                        </p:tgtEl>
                                      </p:cBhvr>
                                    </p:animEffect>
                                  </p:childTnLst>
                                  <p:subTnLst>
                                    <p:audio>
                                      <p:cMediaNode>
                                        <p:cTn display="0" masterRel="sameClick">
                                          <p:stCondLst>
                                            <p:cond evt="begin" delay="0">
                                              <p:tn val="37"/>
                                            </p:cond>
                                          </p:stCondLst>
                                          <p:endCondLst>
                                            <p:cond evt="onStopAudio" delay="0">
                                              <p:tgtEl>
                                                <p:sldTgt/>
                                              </p:tgtEl>
                                            </p:cond>
                                          </p:endCondLst>
                                        </p:cTn>
                                        <p:tgtEl>
                                          <p:sndTgt r:embed="rId3" name="AmThanhDung_2.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42" restart="whenNotActive" fill="hold" evtFilter="cancelBubble" nodeType="interactiveSeq">
                <p:stCondLst>
                  <p:cond evt="onClick" delay="0">
                    <p:tgtEl>
                      <p:spTgt spid="24"/>
                    </p:tgtEl>
                  </p:cond>
                </p:stCondLst>
                <p:endSync evt="end" delay="0">
                  <p:rtn val="all"/>
                </p:endSync>
                <p:childTnLst>
                  <p:par>
                    <p:cTn id="43" fill="hold">
                      <p:stCondLst>
                        <p:cond delay="0"/>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randombar(horizontal)">
                                      <p:cBhvr>
                                        <p:cTn id="47" dur="500"/>
                                        <p:tgtEl>
                                          <p:spTgt spid="31"/>
                                        </p:tgtEl>
                                      </p:cBhvr>
                                    </p:animEffect>
                                  </p:childTnLst>
                                </p:cTn>
                              </p:par>
                            </p:childTnLst>
                          </p:cTn>
                        </p:par>
                        <p:par>
                          <p:cTn id="48" fill="hold">
                            <p:stCondLst>
                              <p:cond delay="500"/>
                            </p:stCondLst>
                            <p:childTnLst>
                              <p:par>
                                <p:cTn id="49" presetID="53" presetClass="entr" presetSubtype="16" fill="hold" nodeType="afterEffect">
                                  <p:stCondLst>
                                    <p:cond delay="0"/>
                                  </p:stCondLst>
                                  <p:childTnLst>
                                    <p:set>
                                      <p:cBhvr>
                                        <p:cTn id="50" dur="1" fill="hold">
                                          <p:stCondLst>
                                            <p:cond delay="0"/>
                                          </p:stCondLst>
                                        </p:cTn>
                                        <p:tgtEl>
                                          <p:spTgt spid="6"/>
                                        </p:tgtEl>
                                        <p:attrNameLst>
                                          <p:attrName>style.visibility</p:attrName>
                                        </p:attrNameLst>
                                      </p:cBhvr>
                                      <p:to>
                                        <p:strVal val="visible"/>
                                      </p:to>
                                    </p:set>
                                    <p:anim calcmode="lin" valueType="num">
                                      <p:cBhvr>
                                        <p:cTn id="51" dur="500" fill="hold"/>
                                        <p:tgtEl>
                                          <p:spTgt spid="6"/>
                                        </p:tgtEl>
                                        <p:attrNameLst>
                                          <p:attrName>ppt_w</p:attrName>
                                        </p:attrNameLst>
                                      </p:cBhvr>
                                      <p:tavLst>
                                        <p:tav tm="0">
                                          <p:val>
                                            <p:fltVal val="0"/>
                                          </p:val>
                                        </p:tav>
                                        <p:tav tm="100000">
                                          <p:val>
                                            <p:strVal val="#ppt_w"/>
                                          </p:val>
                                        </p:tav>
                                      </p:tavLst>
                                    </p:anim>
                                    <p:anim calcmode="lin" valueType="num">
                                      <p:cBhvr>
                                        <p:cTn id="52" dur="500" fill="hold"/>
                                        <p:tgtEl>
                                          <p:spTgt spid="6"/>
                                        </p:tgtEl>
                                        <p:attrNameLst>
                                          <p:attrName>ppt_h</p:attrName>
                                        </p:attrNameLst>
                                      </p:cBhvr>
                                      <p:tavLst>
                                        <p:tav tm="0">
                                          <p:val>
                                            <p:fltVal val="0"/>
                                          </p:val>
                                        </p:tav>
                                        <p:tav tm="100000">
                                          <p:val>
                                            <p:strVal val="#ppt_h"/>
                                          </p:val>
                                        </p:tav>
                                      </p:tavLst>
                                    </p:anim>
                                    <p:animEffect transition="in" filter="fade">
                                      <p:cBhvr>
                                        <p:cTn id="53" dur="500"/>
                                        <p:tgtEl>
                                          <p:spTgt spid="6"/>
                                        </p:tgtEl>
                                      </p:cBhvr>
                                    </p:animEffect>
                                  </p:childTnLst>
                                  <p:subTnLst>
                                    <p:audio>
                                      <p:cMediaNode>
                                        <p:cTn display="0" masterRel="sameClick">
                                          <p:stCondLst>
                                            <p:cond evt="begin" delay="0">
                                              <p:tn val="49"/>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24"/>
                  </p:tgtEl>
                </p:cond>
              </p:nextCondLst>
            </p:seq>
            <p:seq concurrent="1" nextAc="seek">
              <p:cTn id="54" restart="whenNotActive" fill="hold" evtFilter="cancelBubble" nodeType="interactiveSeq">
                <p:stCondLst>
                  <p:cond evt="onClick" delay="0">
                    <p:tgtEl>
                      <p:spTgt spid="25"/>
                    </p:tgtEl>
                  </p:cond>
                </p:stCondLst>
                <p:endSync evt="end" delay="0">
                  <p:rtn val="all"/>
                </p:endSync>
                <p:childTnLst>
                  <p:par>
                    <p:cTn id="55" fill="hold">
                      <p:stCondLst>
                        <p:cond delay="0"/>
                      </p:stCondLst>
                      <p:childTnLst>
                        <p:par>
                          <p:cTn id="56" fill="hold">
                            <p:stCondLst>
                              <p:cond delay="0"/>
                            </p:stCondLst>
                            <p:childTnLst>
                              <p:par>
                                <p:cTn id="57" presetID="14" presetClass="entr" presetSubtype="10" fill="hold" grpId="0" nodeType="clickEffect">
                                  <p:stCondLst>
                                    <p:cond delay="0"/>
                                  </p:stCondLst>
                                  <p:childTnLst>
                                    <p:set>
                                      <p:cBhvr>
                                        <p:cTn id="58" dur="1" fill="hold">
                                          <p:stCondLst>
                                            <p:cond delay="0"/>
                                          </p:stCondLst>
                                        </p:cTn>
                                        <p:tgtEl>
                                          <p:spTgt spid="33"/>
                                        </p:tgtEl>
                                        <p:attrNameLst>
                                          <p:attrName>style.visibility</p:attrName>
                                        </p:attrNameLst>
                                      </p:cBhvr>
                                      <p:to>
                                        <p:strVal val="visible"/>
                                      </p:to>
                                    </p:set>
                                    <p:animEffect transition="in" filter="randombar(horizontal)">
                                      <p:cBhvr>
                                        <p:cTn id="59" dur="500"/>
                                        <p:tgtEl>
                                          <p:spTgt spid="33"/>
                                        </p:tgtEl>
                                      </p:cBhvr>
                                    </p:animEffect>
                                  </p:childTnLst>
                                </p:cTn>
                              </p:par>
                            </p:childTnLst>
                          </p:cTn>
                        </p:par>
                        <p:par>
                          <p:cTn id="60" fill="hold">
                            <p:stCondLst>
                              <p:cond delay="500"/>
                            </p:stCondLst>
                            <p:childTnLst>
                              <p:par>
                                <p:cTn id="61" presetID="53" presetClass="entr" presetSubtype="16" fill="hold" nodeType="afterEffect">
                                  <p:stCondLst>
                                    <p:cond delay="0"/>
                                  </p:stCondLst>
                                  <p:childTnLst>
                                    <p:set>
                                      <p:cBhvr>
                                        <p:cTn id="62" dur="1" fill="hold">
                                          <p:stCondLst>
                                            <p:cond delay="0"/>
                                          </p:stCondLst>
                                        </p:cTn>
                                        <p:tgtEl>
                                          <p:spTgt spid="9"/>
                                        </p:tgtEl>
                                        <p:attrNameLst>
                                          <p:attrName>style.visibility</p:attrName>
                                        </p:attrNameLst>
                                      </p:cBhvr>
                                      <p:to>
                                        <p:strVal val="visible"/>
                                      </p:to>
                                    </p:set>
                                    <p:anim calcmode="lin" valueType="num">
                                      <p:cBhvr>
                                        <p:cTn id="63" dur="500" fill="hold"/>
                                        <p:tgtEl>
                                          <p:spTgt spid="9"/>
                                        </p:tgtEl>
                                        <p:attrNameLst>
                                          <p:attrName>ppt_w</p:attrName>
                                        </p:attrNameLst>
                                      </p:cBhvr>
                                      <p:tavLst>
                                        <p:tav tm="0">
                                          <p:val>
                                            <p:fltVal val="0"/>
                                          </p:val>
                                        </p:tav>
                                        <p:tav tm="100000">
                                          <p:val>
                                            <p:strVal val="#ppt_w"/>
                                          </p:val>
                                        </p:tav>
                                      </p:tavLst>
                                    </p:anim>
                                    <p:anim calcmode="lin" valueType="num">
                                      <p:cBhvr>
                                        <p:cTn id="64" dur="500" fill="hold"/>
                                        <p:tgtEl>
                                          <p:spTgt spid="9"/>
                                        </p:tgtEl>
                                        <p:attrNameLst>
                                          <p:attrName>ppt_h</p:attrName>
                                        </p:attrNameLst>
                                      </p:cBhvr>
                                      <p:tavLst>
                                        <p:tav tm="0">
                                          <p:val>
                                            <p:fltVal val="0"/>
                                          </p:val>
                                        </p:tav>
                                        <p:tav tm="100000">
                                          <p:val>
                                            <p:strVal val="#ppt_h"/>
                                          </p:val>
                                        </p:tav>
                                      </p:tavLst>
                                    </p:anim>
                                    <p:animEffect transition="in" filter="fade">
                                      <p:cBhvr>
                                        <p:cTn id="65" dur="500"/>
                                        <p:tgtEl>
                                          <p:spTgt spid="9"/>
                                        </p:tgtEl>
                                      </p:cBhvr>
                                    </p:animEffect>
                                  </p:childTnLst>
                                  <p:subTnLst>
                                    <p:audio>
                                      <p:cMediaNode>
                                        <p:cTn display="0" masterRel="sameClick">
                                          <p:stCondLst>
                                            <p:cond evt="begin" delay="0">
                                              <p:tn val="61"/>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25"/>
                  </p:tgtEl>
                </p:cond>
              </p:nextCondLst>
            </p:seq>
            <p:seq concurrent="1" nextAc="seek">
              <p:cTn id="66" restart="whenNotActive" fill="hold" evtFilter="cancelBubble" nodeType="interactiveSeq">
                <p:stCondLst>
                  <p:cond evt="onClick" delay="0">
                    <p:tgtEl>
                      <p:spTgt spid="26"/>
                    </p:tgtEl>
                  </p:cond>
                </p:stCondLst>
                <p:endSync evt="end" delay="0">
                  <p:rtn val="all"/>
                </p:endSync>
                <p:childTnLst>
                  <p:par>
                    <p:cTn id="67" fill="hold">
                      <p:stCondLst>
                        <p:cond delay="0"/>
                      </p:stCondLst>
                      <p:childTnLst>
                        <p:par>
                          <p:cTn id="68" fill="hold">
                            <p:stCondLst>
                              <p:cond delay="0"/>
                            </p:stCondLst>
                            <p:childTnLst>
                              <p:par>
                                <p:cTn id="69" presetID="14" presetClass="entr" presetSubtype="10" fill="hold" grpId="0" nodeType="clickEffect">
                                  <p:stCondLst>
                                    <p:cond delay="0"/>
                                  </p:stCondLst>
                                  <p:childTnLst>
                                    <p:set>
                                      <p:cBhvr>
                                        <p:cTn id="70" dur="1" fill="hold">
                                          <p:stCondLst>
                                            <p:cond delay="0"/>
                                          </p:stCondLst>
                                        </p:cTn>
                                        <p:tgtEl>
                                          <p:spTgt spid="35"/>
                                        </p:tgtEl>
                                        <p:attrNameLst>
                                          <p:attrName>style.visibility</p:attrName>
                                        </p:attrNameLst>
                                      </p:cBhvr>
                                      <p:to>
                                        <p:strVal val="visible"/>
                                      </p:to>
                                    </p:set>
                                    <p:animEffect transition="in" filter="randombar(horizontal)">
                                      <p:cBhvr>
                                        <p:cTn id="71" dur="500"/>
                                        <p:tgtEl>
                                          <p:spTgt spid="35"/>
                                        </p:tgtEl>
                                      </p:cBhvr>
                                    </p:animEffect>
                                  </p:childTnLst>
                                </p:cTn>
                              </p:par>
                            </p:childTnLst>
                          </p:cTn>
                        </p:par>
                        <p:par>
                          <p:cTn id="72" fill="hold">
                            <p:stCondLst>
                              <p:cond delay="500"/>
                            </p:stCondLst>
                            <p:childTnLst>
                              <p:par>
                                <p:cTn id="73" presetID="53" presetClass="entr" presetSubtype="16" fill="hold" nodeType="afterEffect">
                                  <p:stCondLst>
                                    <p:cond delay="0"/>
                                  </p:stCondLst>
                                  <p:childTnLst>
                                    <p:set>
                                      <p:cBhvr>
                                        <p:cTn id="74" dur="1" fill="hold">
                                          <p:stCondLst>
                                            <p:cond delay="0"/>
                                          </p:stCondLst>
                                        </p:cTn>
                                        <p:tgtEl>
                                          <p:spTgt spid="2"/>
                                        </p:tgtEl>
                                        <p:attrNameLst>
                                          <p:attrName>style.visibility</p:attrName>
                                        </p:attrNameLst>
                                      </p:cBhvr>
                                      <p:to>
                                        <p:strVal val="visible"/>
                                      </p:to>
                                    </p:set>
                                    <p:anim calcmode="lin" valueType="num">
                                      <p:cBhvr>
                                        <p:cTn id="75" dur="500" fill="hold"/>
                                        <p:tgtEl>
                                          <p:spTgt spid="2"/>
                                        </p:tgtEl>
                                        <p:attrNameLst>
                                          <p:attrName>ppt_w</p:attrName>
                                        </p:attrNameLst>
                                      </p:cBhvr>
                                      <p:tavLst>
                                        <p:tav tm="0">
                                          <p:val>
                                            <p:fltVal val="0"/>
                                          </p:val>
                                        </p:tav>
                                        <p:tav tm="100000">
                                          <p:val>
                                            <p:strVal val="#ppt_w"/>
                                          </p:val>
                                        </p:tav>
                                      </p:tavLst>
                                    </p:anim>
                                    <p:anim calcmode="lin" valueType="num">
                                      <p:cBhvr>
                                        <p:cTn id="76" dur="500" fill="hold"/>
                                        <p:tgtEl>
                                          <p:spTgt spid="2"/>
                                        </p:tgtEl>
                                        <p:attrNameLst>
                                          <p:attrName>ppt_h</p:attrName>
                                        </p:attrNameLst>
                                      </p:cBhvr>
                                      <p:tavLst>
                                        <p:tav tm="0">
                                          <p:val>
                                            <p:fltVal val="0"/>
                                          </p:val>
                                        </p:tav>
                                        <p:tav tm="100000">
                                          <p:val>
                                            <p:strVal val="#ppt_h"/>
                                          </p:val>
                                        </p:tav>
                                      </p:tavLst>
                                    </p:anim>
                                    <p:animEffect transition="in" filter="fade">
                                      <p:cBhvr>
                                        <p:cTn id="77" dur="500"/>
                                        <p:tgtEl>
                                          <p:spTgt spid="2"/>
                                        </p:tgtEl>
                                      </p:cBhvr>
                                    </p:animEffect>
                                  </p:childTnLst>
                                  <p:subTnLst>
                                    <p:audio>
                                      <p:cMediaNode>
                                        <p:cTn display="0" masterRel="sameClick">
                                          <p:stCondLst>
                                            <p:cond evt="begin" delay="0">
                                              <p:tn val="73"/>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26"/>
                  </p:tgtEl>
                </p:cond>
              </p:nextCondLst>
            </p:seq>
            <p:seq concurrent="1" nextAc="seek">
              <p:cTn id="78" restart="whenNotActive" fill="hold" evtFilter="cancelBubble" nodeType="interactiveSeq">
                <p:stCondLst>
                  <p:cond evt="onClick" delay="0">
                    <p:tgtEl>
                      <p:spTgt spid="28"/>
                    </p:tgtEl>
                  </p:cond>
                </p:stCondLst>
                <p:endSync evt="end" delay="0">
                  <p:rtn val="all"/>
                </p:endSync>
                <p:childTnLst>
                  <p:par>
                    <p:cTn id="79" fill="hold">
                      <p:stCondLst>
                        <p:cond delay="0"/>
                      </p:stCondLst>
                      <p:childTnLst>
                        <p:par>
                          <p:cTn id="80" fill="hold">
                            <p:stCondLst>
                              <p:cond delay="0"/>
                            </p:stCondLst>
                            <p:childTnLst>
                              <p:par>
                                <p:cTn id="81" presetID="14" presetClass="entr" presetSubtype="10" fill="hold" grpId="0" nodeType="clickEffect">
                                  <p:stCondLst>
                                    <p:cond delay="0"/>
                                  </p:stCondLst>
                                  <p:childTnLst>
                                    <p:set>
                                      <p:cBhvr>
                                        <p:cTn id="82" dur="1" fill="hold">
                                          <p:stCondLst>
                                            <p:cond delay="0"/>
                                          </p:stCondLst>
                                        </p:cTn>
                                        <p:tgtEl>
                                          <p:spTgt spid="32"/>
                                        </p:tgtEl>
                                        <p:attrNameLst>
                                          <p:attrName>style.visibility</p:attrName>
                                        </p:attrNameLst>
                                      </p:cBhvr>
                                      <p:to>
                                        <p:strVal val="visible"/>
                                      </p:to>
                                    </p:set>
                                    <p:animEffect transition="in" filter="randombar(horizontal)">
                                      <p:cBhvr>
                                        <p:cTn id="83" dur="500"/>
                                        <p:tgtEl>
                                          <p:spTgt spid="32"/>
                                        </p:tgtEl>
                                      </p:cBhvr>
                                    </p:animEffect>
                                  </p:childTnLst>
                                </p:cTn>
                              </p:par>
                            </p:childTnLst>
                          </p:cTn>
                        </p:par>
                        <p:par>
                          <p:cTn id="84" fill="hold">
                            <p:stCondLst>
                              <p:cond delay="500"/>
                            </p:stCondLst>
                            <p:childTnLst>
                              <p:par>
                                <p:cTn id="85" presetID="53" presetClass="entr" presetSubtype="16" fill="hold" nodeType="afterEffect">
                                  <p:stCondLst>
                                    <p:cond delay="0"/>
                                  </p:stCondLst>
                                  <p:childTnLst>
                                    <p:set>
                                      <p:cBhvr>
                                        <p:cTn id="86" dur="1" fill="hold">
                                          <p:stCondLst>
                                            <p:cond delay="0"/>
                                          </p:stCondLst>
                                        </p:cTn>
                                        <p:tgtEl>
                                          <p:spTgt spid="8"/>
                                        </p:tgtEl>
                                        <p:attrNameLst>
                                          <p:attrName>style.visibility</p:attrName>
                                        </p:attrNameLst>
                                      </p:cBhvr>
                                      <p:to>
                                        <p:strVal val="visible"/>
                                      </p:to>
                                    </p:set>
                                    <p:anim calcmode="lin" valueType="num">
                                      <p:cBhvr>
                                        <p:cTn id="87" dur="500" fill="hold"/>
                                        <p:tgtEl>
                                          <p:spTgt spid="8"/>
                                        </p:tgtEl>
                                        <p:attrNameLst>
                                          <p:attrName>ppt_w</p:attrName>
                                        </p:attrNameLst>
                                      </p:cBhvr>
                                      <p:tavLst>
                                        <p:tav tm="0">
                                          <p:val>
                                            <p:fltVal val="0"/>
                                          </p:val>
                                        </p:tav>
                                        <p:tav tm="100000">
                                          <p:val>
                                            <p:strVal val="#ppt_w"/>
                                          </p:val>
                                        </p:tav>
                                      </p:tavLst>
                                    </p:anim>
                                    <p:anim calcmode="lin" valueType="num">
                                      <p:cBhvr>
                                        <p:cTn id="88" dur="500" fill="hold"/>
                                        <p:tgtEl>
                                          <p:spTgt spid="8"/>
                                        </p:tgtEl>
                                        <p:attrNameLst>
                                          <p:attrName>ppt_h</p:attrName>
                                        </p:attrNameLst>
                                      </p:cBhvr>
                                      <p:tavLst>
                                        <p:tav tm="0">
                                          <p:val>
                                            <p:fltVal val="0"/>
                                          </p:val>
                                        </p:tav>
                                        <p:tav tm="100000">
                                          <p:val>
                                            <p:strVal val="#ppt_h"/>
                                          </p:val>
                                        </p:tav>
                                      </p:tavLst>
                                    </p:anim>
                                    <p:animEffect transition="in" filter="fade">
                                      <p:cBhvr>
                                        <p:cTn id="89" dur="500"/>
                                        <p:tgtEl>
                                          <p:spTgt spid="8"/>
                                        </p:tgtEl>
                                      </p:cBhvr>
                                    </p:animEffect>
                                  </p:childTnLst>
                                  <p:subTnLst>
                                    <p:audio>
                                      <p:cMediaNode>
                                        <p:cTn display="0" masterRel="sameClick">
                                          <p:stCondLst>
                                            <p:cond evt="begin" delay="0">
                                              <p:tn val="85"/>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28"/>
                  </p:tgtEl>
                </p:cond>
              </p:nextCondLst>
            </p:seq>
            <p:seq concurrent="1" nextAc="seek">
              <p:cTn id="90" restart="whenNotActive" fill="hold" evtFilter="cancelBubble" nodeType="interactiveSeq">
                <p:stCondLst>
                  <p:cond evt="onClick" delay="0">
                    <p:tgtEl>
                      <p:spTgt spid="29"/>
                    </p:tgtEl>
                  </p:cond>
                </p:stCondLst>
                <p:endSync evt="end" delay="0">
                  <p:rtn val="all"/>
                </p:endSync>
                <p:childTnLst>
                  <p:par>
                    <p:cTn id="91" fill="hold">
                      <p:stCondLst>
                        <p:cond delay="0"/>
                      </p:stCondLst>
                      <p:childTnLst>
                        <p:par>
                          <p:cTn id="92" fill="hold">
                            <p:stCondLst>
                              <p:cond delay="0"/>
                            </p:stCondLst>
                            <p:childTnLst>
                              <p:par>
                                <p:cTn id="93" presetID="14" presetClass="entr" presetSubtype="10" fill="hold" grpId="0" nodeType="clickEffect">
                                  <p:stCondLst>
                                    <p:cond delay="0"/>
                                  </p:stCondLst>
                                  <p:childTnLst>
                                    <p:set>
                                      <p:cBhvr>
                                        <p:cTn id="94" dur="1" fill="hold">
                                          <p:stCondLst>
                                            <p:cond delay="0"/>
                                          </p:stCondLst>
                                        </p:cTn>
                                        <p:tgtEl>
                                          <p:spTgt spid="34"/>
                                        </p:tgtEl>
                                        <p:attrNameLst>
                                          <p:attrName>style.visibility</p:attrName>
                                        </p:attrNameLst>
                                      </p:cBhvr>
                                      <p:to>
                                        <p:strVal val="visible"/>
                                      </p:to>
                                    </p:set>
                                    <p:animEffect transition="in" filter="randombar(horizontal)">
                                      <p:cBhvr>
                                        <p:cTn id="95" dur="500"/>
                                        <p:tgtEl>
                                          <p:spTgt spid="34"/>
                                        </p:tgtEl>
                                      </p:cBhvr>
                                    </p:animEffect>
                                  </p:childTnLst>
                                </p:cTn>
                              </p:par>
                            </p:childTnLst>
                          </p:cTn>
                        </p:par>
                        <p:par>
                          <p:cTn id="96" fill="hold">
                            <p:stCondLst>
                              <p:cond delay="500"/>
                            </p:stCondLst>
                            <p:childTnLst>
                              <p:par>
                                <p:cTn id="97" presetID="53" presetClass="entr" presetSubtype="16" fill="hold" nodeType="afterEffect">
                                  <p:stCondLst>
                                    <p:cond delay="0"/>
                                  </p:stCondLst>
                                  <p:childTnLst>
                                    <p:set>
                                      <p:cBhvr>
                                        <p:cTn id="98" dur="1" fill="hold">
                                          <p:stCondLst>
                                            <p:cond delay="0"/>
                                          </p:stCondLst>
                                        </p:cTn>
                                        <p:tgtEl>
                                          <p:spTgt spid="5128"/>
                                        </p:tgtEl>
                                        <p:attrNameLst>
                                          <p:attrName>style.visibility</p:attrName>
                                        </p:attrNameLst>
                                      </p:cBhvr>
                                      <p:to>
                                        <p:strVal val="visible"/>
                                      </p:to>
                                    </p:set>
                                    <p:anim calcmode="lin" valueType="num">
                                      <p:cBhvr>
                                        <p:cTn id="99" dur="500" fill="hold"/>
                                        <p:tgtEl>
                                          <p:spTgt spid="5128"/>
                                        </p:tgtEl>
                                        <p:attrNameLst>
                                          <p:attrName>ppt_w</p:attrName>
                                        </p:attrNameLst>
                                      </p:cBhvr>
                                      <p:tavLst>
                                        <p:tav tm="0">
                                          <p:val>
                                            <p:fltVal val="0"/>
                                          </p:val>
                                        </p:tav>
                                        <p:tav tm="100000">
                                          <p:val>
                                            <p:strVal val="#ppt_w"/>
                                          </p:val>
                                        </p:tav>
                                      </p:tavLst>
                                    </p:anim>
                                    <p:anim calcmode="lin" valueType="num">
                                      <p:cBhvr>
                                        <p:cTn id="100" dur="500" fill="hold"/>
                                        <p:tgtEl>
                                          <p:spTgt spid="5128"/>
                                        </p:tgtEl>
                                        <p:attrNameLst>
                                          <p:attrName>ppt_h</p:attrName>
                                        </p:attrNameLst>
                                      </p:cBhvr>
                                      <p:tavLst>
                                        <p:tav tm="0">
                                          <p:val>
                                            <p:fltVal val="0"/>
                                          </p:val>
                                        </p:tav>
                                        <p:tav tm="100000">
                                          <p:val>
                                            <p:strVal val="#ppt_h"/>
                                          </p:val>
                                        </p:tav>
                                      </p:tavLst>
                                    </p:anim>
                                    <p:animEffect transition="in" filter="fade">
                                      <p:cBhvr>
                                        <p:cTn id="101" dur="500"/>
                                        <p:tgtEl>
                                          <p:spTgt spid="5128"/>
                                        </p:tgtEl>
                                      </p:cBhvr>
                                    </p:animEffect>
                                  </p:childTnLst>
                                  <p:subTnLst>
                                    <p:audio>
                                      <p:cMediaNode>
                                        <p:cTn display="0" masterRel="sameClick">
                                          <p:stCondLst>
                                            <p:cond evt="begin" delay="0">
                                              <p:tn val="97"/>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29"/>
                  </p:tgtEl>
                </p:cond>
              </p:nextCondLst>
            </p:seq>
            <p:seq concurrent="1" nextAc="seek">
              <p:cTn id="102" restart="whenNotActive" fill="hold" evtFilter="cancelBubble" nodeType="interactiveSeq">
                <p:stCondLst>
                  <p:cond evt="onClick" delay="0">
                    <p:tgtEl>
                      <p:spTgt spid="30"/>
                    </p:tgtEl>
                  </p:cond>
                </p:stCondLst>
                <p:endSync evt="end" delay="0">
                  <p:rtn val="all"/>
                </p:endSync>
                <p:childTnLst>
                  <p:par>
                    <p:cTn id="103" fill="hold">
                      <p:stCondLst>
                        <p:cond delay="0"/>
                      </p:stCondLst>
                      <p:childTnLst>
                        <p:par>
                          <p:cTn id="104" fill="hold">
                            <p:stCondLst>
                              <p:cond delay="0"/>
                            </p:stCondLst>
                            <p:childTnLst>
                              <p:par>
                                <p:cTn id="105" presetID="14" presetClass="entr" presetSubtype="10" fill="hold" grpId="0" nodeType="clickEffect">
                                  <p:stCondLst>
                                    <p:cond delay="0"/>
                                  </p:stCondLst>
                                  <p:childTnLst>
                                    <p:set>
                                      <p:cBhvr>
                                        <p:cTn id="106" dur="1" fill="hold">
                                          <p:stCondLst>
                                            <p:cond delay="0"/>
                                          </p:stCondLst>
                                        </p:cTn>
                                        <p:tgtEl>
                                          <p:spTgt spid="36"/>
                                        </p:tgtEl>
                                        <p:attrNameLst>
                                          <p:attrName>style.visibility</p:attrName>
                                        </p:attrNameLst>
                                      </p:cBhvr>
                                      <p:to>
                                        <p:strVal val="visible"/>
                                      </p:to>
                                    </p:set>
                                    <p:animEffect transition="in" filter="randombar(horizontal)">
                                      <p:cBhvr>
                                        <p:cTn id="107" dur="500"/>
                                        <p:tgtEl>
                                          <p:spTgt spid="36"/>
                                        </p:tgtEl>
                                      </p:cBhvr>
                                    </p:animEffect>
                                  </p:childTnLst>
                                </p:cTn>
                              </p:par>
                            </p:childTnLst>
                          </p:cTn>
                        </p:par>
                        <p:par>
                          <p:cTn id="108" fill="hold">
                            <p:stCondLst>
                              <p:cond delay="500"/>
                            </p:stCondLst>
                            <p:childTnLst>
                              <p:par>
                                <p:cTn id="109" presetID="53" presetClass="entr" presetSubtype="16" fill="hold" nodeType="afterEffect">
                                  <p:stCondLst>
                                    <p:cond delay="0"/>
                                  </p:stCondLst>
                                  <p:childTnLst>
                                    <p:set>
                                      <p:cBhvr>
                                        <p:cTn id="110" dur="1" fill="hold">
                                          <p:stCondLst>
                                            <p:cond delay="0"/>
                                          </p:stCondLst>
                                        </p:cTn>
                                        <p:tgtEl>
                                          <p:spTgt spid="5132"/>
                                        </p:tgtEl>
                                        <p:attrNameLst>
                                          <p:attrName>style.visibility</p:attrName>
                                        </p:attrNameLst>
                                      </p:cBhvr>
                                      <p:to>
                                        <p:strVal val="visible"/>
                                      </p:to>
                                    </p:set>
                                    <p:anim calcmode="lin" valueType="num">
                                      <p:cBhvr>
                                        <p:cTn id="111" dur="500" fill="hold"/>
                                        <p:tgtEl>
                                          <p:spTgt spid="5132"/>
                                        </p:tgtEl>
                                        <p:attrNameLst>
                                          <p:attrName>ppt_w</p:attrName>
                                        </p:attrNameLst>
                                      </p:cBhvr>
                                      <p:tavLst>
                                        <p:tav tm="0">
                                          <p:val>
                                            <p:fltVal val="0"/>
                                          </p:val>
                                        </p:tav>
                                        <p:tav tm="100000">
                                          <p:val>
                                            <p:strVal val="#ppt_w"/>
                                          </p:val>
                                        </p:tav>
                                      </p:tavLst>
                                    </p:anim>
                                    <p:anim calcmode="lin" valueType="num">
                                      <p:cBhvr>
                                        <p:cTn id="112" dur="500" fill="hold"/>
                                        <p:tgtEl>
                                          <p:spTgt spid="5132"/>
                                        </p:tgtEl>
                                        <p:attrNameLst>
                                          <p:attrName>ppt_h</p:attrName>
                                        </p:attrNameLst>
                                      </p:cBhvr>
                                      <p:tavLst>
                                        <p:tav tm="0">
                                          <p:val>
                                            <p:fltVal val="0"/>
                                          </p:val>
                                        </p:tav>
                                        <p:tav tm="100000">
                                          <p:val>
                                            <p:strVal val="#ppt_h"/>
                                          </p:val>
                                        </p:tav>
                                      </p:tavLst>
                                    </p:anim>
                                    <p:animEffect transition="in" filter="fade">
                                      <p:cBhvr>
                                        <p:cTn id="113" dur="500"/>
                                        <p:tgtEl>
                                          <p:spTgt spid="5132"/>
                                        </p:tgtEl>
                                      </p:cBhvr>
                                    </p:animEffect>
                                  </p:childTnLst>
                                  <p:subTnLst>
                                    <p:audio>
                                      <p:cMediaNode>
                                        <p:cTn display="0" masterRel="sameClick">
                                          <p:stCondLst>
                                            <p:cond evt="begin" delay="0">
                                              <p:tn val="109"/>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30"/>
                  </p:tgtEl>
                </p:cond>
              </p:nextCondLst>
            </p:seq>
          </p:childTnLst>
        </p:cTn>
      </p:par>
    </p:tnLst>
    <p:bldLst>
      <p:bldP spid="24" grpId="0" animBg="1"/>
      <p:bldP spid="25" grpId="0" animBg="1"/>
      <p:bldP spid="26" grpId="0" animBg="1"/>
      <p:bldP spid="28" grpId="0" animBg="1"/>
      <p:bldP spid="29" grpId="0" animBg="1"/>
      <p:bldP spid="30" grpId="0" animBg="1"/>
      <p:bldP spid="31" grpId="0"/>
      <p:bldP spid="32" grpId="0"/>
      <p:bldP spid="33" grpId="0"/>
      <p:bldP spid="34" grpId="0"/>
      <p:bldP spid="35" grpId="0"/>
      <p:bldP spid="3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520</TotalTime>
  <Words>462</Words>
  <Application>Microsoft Office PowerPoint</Application>
  <PresentationFormat>Custom</PresentationFormat>
  <Paragraphs>123</Paragraphs>
  <Slides>15</Slides>
  <Notes>4</Notes>
  <HiddenSlides>0</HiddenSlides>
  <MMClips>2</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15</vt:i4>
      </vt:variant>
    </vt:vector>
  </HeadingPairs>
  <TitlesOfParts>
    <vt:vector size="28" baseType="lpstr">
      <vt:lpstr>Wingdings</vt:lpstr>
      <vt:lpstr>#9Slide03 FS Neusa Regular</vt:lpstr>
      <vt:lpstr>#9Slide07 SVNPosterizer KG Inli</vt:lpstr>
      <vt:lpstr>#9Slide07 IcielPony</vt:lpstr>
      <vt:lpstr>#9Slide07 Itim</vt:lpstr>
      <vt:lpstr>Cambria Math</vt:lpstr>
      <vt:lpstr>#9Slide03 BoosterNextFYBlack</vt:lpstr>
      <vt:lpstr>#9Slide03 Arima Madurai</vt:lpstr>
      <vt:lpstr>#9Slide03 Arima Madurai Black</vt:lpstr>
      <vt:lpstr>Calibri</vt:lpstr>
      <vt:lpstr>Arial</vt:lpstr>
      <vt:lpstr>Britannic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Nguyen Thu Hien</cp:lastModifiedBy>
  <cp:revision>46</cp:revision>
  <dcterms:created xsi:type="dcterms:W3CDTF">2022-04-08T09:39:05Z</dcterms:created>
  <dcterms:modified xsi:type="dcterms:W3CDTF">2022-04-14T12:57:44Z</dcterms:modified>
</cp:coreProperties>
</file>