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1"/>
  </p:notesMasterIdLst>
  <p:sldIdLst>
    <p:sldId id="259" r:id="rId2"/>
    <p:sldId id="320" r:id="rId3"/>
    <p:sldId id="349" r:id="rId4"/>
    <p:sldId id="321" r:id="rId5"/>
    <p:sldId id="262" r:id="rId6"/>
    <p:sldId id="322" r:id="rId7"/>
    <p:sldId id="364" r:id="rId8"/>
    <p:sldId id="363" r:id="rId9"/>
    <p:sldId id="370" r:id="rId10"/>
    <p:sldId id="323" r:id="rId11"/>
    <p:sldId id="365" r:id="rId12"/>
    <p:sldId id="367" r:id="rId13"/>
    <p:sldId id="324" r:id="rId14"/>
    <p:sldId id="269" r:id="rId15"/>
    <p:sldId id="300" r:id="rId16"/>
    <p:sldId id="351" r:id="rId17"/>
    <p:sldId id="352" r:id="rId18"/>
    <p:sldId id="276" r:id="rId19"/>
    <p:sldId id="278" r:id="rId20"/>
    <p:sldId id="312" r:id="rId21"/>
    <p:sldId id="355" r:id="rId22"/>
    <p:sldId id="356" r:id="rId23"/>
    <p:sldId id="284" r:id="rId24"/>
    <p:sldId id="294" r:id="rId25"/>
    <p:sldId id="357" r:id="rId26"/>
    <p:sldId id="358" r:id="rId27"/>
    <p:sldId id="274" r:id="rId28"/>
    <p:sldId id="306" r:id="rId29"/>
    <p:sldId id="359" r:id="rId30"/>
    <p:sldId id="360" r:id="rId31"/>
    <p:sldId id="268" r:id="rId32"/>
    <p:sldId id="298" r:id="rId33"/>
    <p:sldId id="361" r:id="rId34"/>
    <p:sldId id="362" r:id="rId35"/>
    <p:sldId id="309" r:id="rId36"/>
    <p:sldId id="353" r:id="rId37"/>
    <p:sldId id="354" r:id="rId38"/>
    <p:sldId id="368" r:id="rId39"/>
    <p:sldId id="369" r:id="rId40"/>
  </p:sldIdLst>
  <p:sldSz cx="12192000" cy="6858000"/>
  <p:notesSz cx="6858000" cy="9144000"/>
  <p:embeddedFontLst>
    <p:embeddedFont>
      <p:font typeface="#9Slide05 SVNHaptic Script" panose="00000500000000000000" pitchFamily="2" charset="0"/>
      <p:regular r:id="rId42"/>
    </p:embeddedFont>
    <p:embeddedFont>
      <p:font typeface="#9Slide07 HLT Fall For You" panose="02000506000000020003" pitchFamily="2" charset="0"/>
      <p:regular r:id="rId43"/>
    </p:embeddedFont>
    <p:embeddedFont>
      <p:font typeface="#9Slide07 IcielBaliho Script" pitchFamily="2" charset="0"/>
      <p:regular r:id="rId44"/>
    </p:embeddedFont>
    <p:embeddedFont>
      <p:font typeface=".VnTime" panose="020B7200000000000000" pitchFamily="34" charset="0"/>
      <p:regular r:id="rId45"/>
      <p:bold r:id="rId46"/>
      <p:italic r:id="rId47"/>
      <p:boldItalic r:id="rId48"/>
    </p:embeddedFont>
    <p:embeddedFont>
      <p:font typeface="Calibri" panose="020F0502020204030204" pitchFamily="34" charset="0"/>
      <p:regular r:id="rId49"/>
      <p:bold r:id="rId50"/>
      <p:italic r:id="rId51"/>
      <p:boldItalic r:id="rId52"/>
    </p:embeddedFont>
    <p:embeddedFont>
      <p:font typeface="Calibri Light" panose="020F0302020204030204" pitchFamily="34" charset="0"/>
      <p:regular r:id="rId53"/>
      <p:italic r:id="rId54"/>
    </p:embeddedFont>
    <p:embeddedFont>
      <p:font typeface="Pokemon Solid" panose="020B0604020202020204" charset="2"/>
      <p:regular r:id="rId55"/>
    </p:embeddedFont>
    <p:embeddedFont>
      <p:font typeface="Teko Light" panose="020B0604020202020204" charset="0"/>
      <p:regular r:id="rId5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le &amp; Instructions" id="{4FE67325-AD45-4040-8E25-FEE372F0EA3A}">
          <p14:sldIdLst>
            <p14:sldId id="259"/>
            <p14:sldId id="320"/>
            <p14:sldId id="349"/>
          </p14:sldIdLst>
        </p14:section>
        <p14:section name="Questions" id="{04975E0D-E8F8-4DCB-A7CD-B22A3BE6E583}">
          <p14:sldIdLst>
            <p14:sldId id="321"/>
            <p14:sldId id="262"/>
            <p14:sldId id="322"/>
            <p14:sldId id="364"/>
            <p14:sldId id="363"/>
            <p14:sldId id="370"/>
            <p14:sldId id="323"/>
            <p14:sldId id="365"/>
            <p14:sldId id="367"/>
            <p14:sldId id="324"/>
          </p14:sldIdLst>
        </p14:section>
        <p14:section name="1 Flying Pokemon*" id="{D5FB4738-AFB7-4B7D-A7A9-8EDE1D1B6183}">
          <p14:sldIdLst>
            <p14:sldId id="269"/>
            <p14:sldId id="300"/>
            <p14:sldId id="351"/>
            <p14:sldId id="352"/>
          </p14:sldIdLst>
        </p14:section>
        <p14:section name="2 Poison Pokemon" id="{7D6E9E04-9E03-4AA1-9A55-2A9956F426D1}">
          <p14:sldIdLst>
            <p14:sldId id="276"/>
            <p14:sldId id="278"/>
            <p14:sldId id="312"/>
            <p14:sldId id="355"/>
            <p14:sldId id="356"/>
            <p14:sldId id="284"/>
            <p14:sldId id="294"/>
            <p14:sldId id="357"/>
            <p14:sldId id="358"/>
            <p14:sldId id="274"/>
            <p14:sldId id="306"/>
            <p14:sldId id="359"/>
            <p14:sldId id="360"/>
            <p14:sldId id="268"/>
            <p14:sldId id="298"/>
            <p14:sldId id="361"/>
            <p14:sldId id="362"/>
            <p14:sldId id="309"/>
            <p14:sldId id="353"/>
            <p14:sldId id="354"/>
            <p14:sldId id="368"/>
          </p14:sldIdLst>
        </p14:section>
        <p14:section name="3 Rock Pokemon*" id="{AF25FCA5-4EA9-4EDD-9B11-A47C2C23550F}">
          <p14:sldIdLst>
            <p14:sldId id="369"/>
          </p14:sldIdLst>
        </p14:section>
        <p14:section name="4 Dragon Pokemon*" id="{E8FDDD14-9BF9-4FB1-AA57-729E1BCB0DDB}">
          <p14:sldIdLst/>
        </p14:section>
        <p14:section name="5 Ice Pokemon*" id="{E948D617-6C76-48A6-9169-A1A7C15D9BBA}">
          <p14:sldIdLst/>
        </p14:section>
        <p14:section name="6 Fire Pokemon*" id="{DCE6B1E3-8E6F-4EED-8CE9-F2FFDC469448}">
          <p14:sldIdLst/>
        </p14:section>
        <p14:section name="7 Fire Pokemon" id="{FBAF9934-9C2C-4AFA-88CD-70F58262A8C3}">
          <p14:sldIdLst/>
        </p14:section>
        <p14:section name="8 Dark Pokemon*" id="{B1C3108C-060A-4535-A465-09114E369D15}">
          <p14:sldIdLst/>
        </p14:section>
        <p14:section name="9 Water Pokemon*" id="{1ABD0338-92A5-4F5A-A3CB-3184FE381EAD}">
          <p14:sldIdLst/>
        </p14:section>
        <p14:section name="10 Electric Pokemon" id="{9586E4A9-4ED1-4E34-A067-F241C20ABD27}">
          <p14:sldIdLst/>
        </p14:section>
        <p14:section name="11 Normal Pokemon" id="{4DB063D7-2915-4186-987C-341D02F5A1E9}">
          <p14:sldIdLst/>
        </p14:section>
        <p14:section name="12 Steel Pokemon" id="{F713114F-0B6E-4FBD-8115-49778E9C0B90}">
          <p14:sldIdLst/>
        </p14:section>
        <p14:section name="13 Ghost Pokemon" id="{DBA78753-16D0-47A5-9CB0-0FD95D1584D7}">
          <p14:sldIdLst/>
        </p14:section>
        <p14:section name="16 Poison Pokemon" id="{3CF03FFD-73AA-4E9D-A868-466A102ED3D5}">
          <p14:sldIdLst/>
        </p14:section>
        <p14:section name="17 Bug Pokemon*" id="{BB071C11-4361-4FDA-B943-EBDEB36B7623}">
          <p14:sldIdLst/>
        </p14:section>
        <p14:section name="19 Fighting Pokemon" id="{874FDE1D-6D8A-4EB3-926E-9F52630B7208}">
          <p14:sldIdLst/>
        </p14:section>
        <p14:section name="20 Flying Pokemon" id="{7B3A0317-3A41-4EB1-A5CA-60421F21A6FD}">
          <p14:sldIdLst/>
        </p14:section>
        <p14:section name="21 Normal Pokemon" id="{0FBC4A3A-0D0C-4431-8682-C12C85A96028}">
          <p14:sldIdLst/>
        </p14:section>
        <p14:section name="22-Water Pokemon*" id="{EA28A39B-5043-438E-BA92-968C6016AD59}">
          <p14:sldIdLst/>
        </p14:section>
        <p14:section name="23 Rock Pokemon*" id="{468D4A0A-0E21-48AA-B1CE-540263859101}">
          <p14:sldIdLst/>
        </p14:section>
        <p14:section name="24 Ground Pokemon" id="{2D8E0366-3A5F-4106-B8F5-2551112EC208}">
          <p14:sldIdLst/>
        </p14:section>
        <p14:section name="25 Ground Pokemon*" id="{D7BD0A8C-956A-4A7C-ACC4-40EA4047598F}">
          <p14:sldIdLst/>
        </p14:section>
        <p14:section name="26 Bug Pokemon*" id="{B9BFA102-558B-45C1-AF05-A2DD90F3591C}">
          <p14:sldIdLst/>
        </p14:section>
        <p14:section name="27 Water Pokemon" id="{39C699A4-EFD7-4464-AE81-271CC3E07FEE}">
          <p14:sldIdLst/>
        </p14:section>
        <p14:section name="28 Dragon Pokemon" id="{9C836A64-4476-4586-9C73-B9BFBE1B02BF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BBDF"/>
    <a:srgbClr val="A5E1F5"/>
    <a:srgbClr val="9ED7E7"/>
    <a:srgbClr val="FFD54F"/>
    <a:srgbClr val="F39DF5"/>
    <a:srgbClr val="EF7AF2"/>
    <a:srgbClr val="E844EC"/>
    <a:srgbClr val="B96FBB"/>
    <a:srgbClr val="833F85"/>
    <a:srgbClr val="A54F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18" autoAdjust="0"/>
    <p:restoredTop sz="92824" autoAdjust="0"/>
  </p:normalViewPr>
  <p:slideViewPr>
    <p:cSldViewPr snapToGrid="0">
      <p:cViewPr varScale="1">
        <p:scale>
          <a:sx n="61" d="100"/>
          <a:sy n="61" d="100"/>
        </p:scale>
        <p:origin x="916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242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font" Target="fonts/font9.fntdata"/><Relationship Id="rId55" Type="http://schemas.openxmlformats.org/officeDocument/2006/relationships/font" Target="fonts/font14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4.fntdata"/><Relationship Id="rId53" Type="http://schemas.openxmlformats.org/officeDocument/2006/relationships/font" Target="fonts/font12.fntdata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2.fntdata"/><Relationship Id="rId48" Type="http://schemas.openxmlformats.org/officeDocument/2006/relationships/font" Target="fonts/font7.fntdata"/><Relationship Id="rId56" Type="http://schemas.openxmlformats.org/officeDocument/2006/relationships/font" Target="fonts/font15.fntdata"/><Relationship Id="rId8" Type="http://schemas.openxmlformats.org/officeDocument/2006/relationships/slide" Target="slides/slide7.xml"/><Relationship Id="rId51" Type="http://schemas.openxmlformats.org/officeDocument/2006/relationships/font" Target="fonts/font10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5.fntdata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Relationship Id="rId54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8.fntdata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3.fntdata"/><Relationship Id="rId52" Type="http://schemas.openxmlformats.org/officeDocument/2006/relationships/font" Target="fonts/font11.fntdata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24D2F7-8139-4B72-96A6-F23451991736}" type="datetimeFigureOut">
              <a:rPr lang="en-US" smtClean="0"/>
              <a:t>4/22/2022</a:t>
            </a:fld>
            <a:endParaRPr 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683CFE-A4D8-4B82-9C7A-E960813F5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59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683CFE-A4D8-4B82-9C7A-E960813F510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5109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83CFE-A4D8-4B82-9C7A-E960813F510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6733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83CFE-A4D8-4B82-9C7A-E960813F510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5174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83CFE-A4D8-4B82-9C7A-E960813F510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8405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Giáo</a:t>
            </a:r>
            <a:r>
              <a:rPr lang="en-US" dirty="0"/>
              <a:t> </a:t>
            </a:r>
            <a:r>
              <a:rPr lang="en-US" dirty="0" err="1"/>
              <a:t>viên</a:t>
            </a:r>
            <a:r>
              <a:rPr lang="en-US" dirty="0"/>
              <a:t> 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nút</a:t>
            </a:r>
            <a:r>
              <a:rPr lang="en-US" dirty="0"/>
              <a:t> tick </a:t>
            </a:r>
            <a:r>
              <a:rPr lang="en-US" dirty="0" err="1"/>
              <a:t>xanh</a:t>
            </a:r>
            <a:endParaRPr lang="en-US" dirty="0"/>
          </a:p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83CFE-A4D8-4B82-9C7A-E960813F510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3797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83CFE-A4D8-4B82-9C7A-E960813F510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3686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\</a:t>
            </a:r>
            <a:endParaRPr lang="en-US" b="0" i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83CFE-A4D8-4B82-9C7A-E960813F510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4774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83CFE-A4D8-4B82-9C7A-E960813F510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9442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83CFE-A4D8-4B82-9C7A-E960813F510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5294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83CFE-A4D8-4B82-9C7A-E960813F510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3503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683CFE-A4D8-4B82-9C7A-E960813F51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90013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83CFE-A4D8-4B82-9C7A-E960813F510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76750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683CFE-A4D8-4B82-9C7A-E960813F51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555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683CFE-A4D8-4B82-9C7A-E960813F51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185860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683CFE-A4D8-4B82-9C7A-E960813F51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8275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683CFE-A4D8-4B82-9C7A-E960813F51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05183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683CFE-A4D8-4B82-9C7A-E960813F51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243535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683CFE-A4D8-4B82-9C7A-E960813F51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721422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683CFE-A4D8-4B82-9C7A-E960813F51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692644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683CFE-A4D8-4B82-9C7A-E960813F51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952549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683CFE-A4D8-4B82-9C7A-E960813F51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630081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683CFE-A4D8-4B82-9C7A-E960813F51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8565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83CFE-A4D8-4B82-9C7A-E960813F510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85924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683CFE-A4D8-4B82-9C7A-E960813F51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034121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683CFE-A4D8-4B82-9C7A-E960813F51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792392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683CFE-A4D8-4B82-9C7A-E960813F51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700259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After</a:t>
            </a:r>
            <a:r>
              <a:rPr lang="en-US" baseline="0" dirty="0"/>
              <a:t> the Pokémon attacks and the amount of XP the team gets is revealed, </a:t>
            </a:r>
            <a:r>
              <a:rPr lang="en-US" b="1" baseline="0" dirty="0"/>
              <a:t>click the map icon in the bottom right-hand corner to go back to the map.</a:t>
            </a:r>
          </a:p>
          <a:p>
            <a:endParaRPr lang="en-US" b="1" baseline="0" dirty="0"/>
          </a:p>
          <a:p>
            <a:r>
              <a:rPr lang="en-US" b="0" i="1" baseline="0" dirty="0"/>
              <a:t>NOTE: Text animations will move automatically.</a:t>
            </a:r>
            <a:endParaRPr lang="en-US" b="0" i="1" dirty="0"/>
          </a:p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683CFE-A4D8-4B82-9C7A-E960813F51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184947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683CFE-A4D8-4B82-9C7A-E960813F51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111210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683CFE-A4D8-4B82-9C7A-E960813F51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745538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683CFE-A4D8-4B82-9C7A-E960813F51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17501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683CFE-A4D8-4B82-9C7A-E960813F51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47385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683CFE-A4D8-4B82-9C7A-E960813F51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106647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683CFE-A4D8-4B82-9C7A-E960813F51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21966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83CFE-A4D8-4B82-9C7A-E960813F510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194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 err="1"/>
              <a:t>Giáo</a:t>
            </a:r>
            <a:r>
              <a:rPr lang="en-US" dirty="0"/>
              <a:t> </a:t>
            </a:r>
            <a:r>
              <a:rPr lang="en-US" dirty="0" err="1"/>
              <a:t>viên</a:t>
            </a:r>
            <a:r>
              <a:rPr lang="en-US" dirty="0"/>
              <a:t> 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nút</a:t>
            </a:r>
            <a:r>
              <a:rPr lang="en-US" dirty="0"/>
              <a:t> tick </a:t>
            </a:r>
            <a:r>
              <a:rPr lang="en-US" dirty="0" err="1"/>
              <a:t>xanh</a:t>
            </a:r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83CFE-A4D8-4B82-9C7A-E960813F510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2716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83CFE-A4D8-4B82-9C7A-E960813F510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9369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83CFE-A4D8-4B82-9C7A-E960813F510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0011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Giáo</a:t>
            </a:r>
            <a:r>
              <a:rPr lang="en-US" dirty="0"/>
              <a:t> </a:t>
            </a:r>
            <a:r>
              <a:rPr lang="en-US" dirty="0" err="1"/>
              <a:t>viên</a:t>
            </a:r>
            <a:r>
              <a:rPr lang="en-US" dirty="0"/>
              <a:t> 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nút</a:t>
            </a:r>
            <a:r>
              <a:rPr lang="en-US" dirty="0"/>
              <a:t> tick </a:t>
            </a:r>
            <a:r>
              <a:rPr lang="en-US" dirty="0" err="1"/>
              <a:t>xanh</a:t>
            </a:r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83CFE-A4D8-4B82-9C7A-E960813F510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6214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83CFE-A4D8-4B82-9C7A-E960813F510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100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E5389-D858-4E7E-AFF1-4E9AC7D75FCC}" type="datetimeFigureOut">
              <a:rPr lang="en-US" smtClean="0"/>
              <a:t>4/22/2022</a:t>
            </a:fld>
            <a:endParaRPr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02D92-D44A-4B73-9747-A4CF60712A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684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  <p:sndAc>
          <p:stSnd>
            <p:snd r:embed="rId1" name="Long - Kanto Wild Pokemon Battle.wav"/>
          </p:stSnd>
        </p:sndAc>
      </p:transition>
    </mc:Choice>
    <mc:Fallback xmlns="">
      <p:transition spd="slow">
        <p:fade/>
        <p:sndAc>
          <p:stSnd>
            <p:snd r:embed="rId3" name="Long - Kanto Wild Pokemon Battle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E5389-D858-4E7E-AFF1-4E9AC7D75FCC}" type="datetimeFigureOut">
              <a:rPr lang="en-US" smtClean="0"/>
              <a:t>4/22/2022</a:t>
            </a:fld>
            <a:endParaRPr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02D92-D44A-4B73-9747-A4CF60712A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547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  <p:sndAc>
          <p:stSnd>
            <p:snd r:embed="rId1" name="Long - Kanto Wild Pokemon Battle.wav"/>
          </p:stSnd>
        </p:sndAc>
      </p:transition>
    </mc:Choice>
    <mc:Fallback xmlns="">
      <p:transition spd="slow">
        <p:fade/>
        <p:sndAc>
          <p:stSnd>
            <p:snd r:embed="rId3" name="Long - Kanto Wild Pokemon Battle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E5389-D858-4E7E-AFF1-4E9AC7D75FCC}" type="datetimeFigureOut">
              <a:rPr lang="en-US" smtClean="0"/>
              <a:t>4/22/2022</a:t>
            </a:fld>
            <a:endParaRPr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02D92-D44A-4B73-9747-A4CF60712A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006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  <p:sndAc>
          <p:stSnd>
            <p:snd r:embed="rId1" name="Long - Kanto Wild Pokemon Battle.wav"/>
          </p:stSnd>
        </p:sndAc>
      </p:transition>
    </mc:Choice>
    <mc:Fallback xmlns="">
      <p:transition spd="slow">
        <p:fade/>
        <p:sndAc>
          <p:stSnd>
            <p:snd r:embed="rId3" name="Long - Kanto Wild Pokemon Battle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E5389-D858-4E7E-AFF1-4E9AC7D75FCC}" type="datetimeFigureOut">
              <a:rPr lang="en-US" smtClean="0"/>
              <a:t>4/22/2022</a:t>
            </a:fld>
            <a:endParaRPr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02D92-D44A-4B73-9747-A4CF60712A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411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  <p:sndAc>
          <p:stSnd>
            <p:snd r:embed="rId1" name="Long - Kanto Wild Pokemon Battle.wav"/>
          </p:stSnd>
        </p:sndAc>
      </p:transition>
    </mc:Choice>
    <mc:Fallback xmlns="">
      <p:transition spd="slow">
        <p:fade/>
        <p:sndAc>
          <p:stSnd>
            <p:snd r:embed="rId3" name="Long - Kanto Wild Pokemon Battle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E5389-D858-4E7E-AFF1-4E9AC7D75FCC}" type="datetimeFigureOut">
              <a:rPr lang="en-US" smtClean="0"/>
              <a:t>4/22/2022</a:t>
            </a:fld>
            <a:endParaRPr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02D92-D44A-4B73-9747-A4CF60712A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219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  <p:sndAc>
          <p:stSnd>
            <p:snd r:embed="rId1" name="Long - Kanto Wild Pokemon Battle.wav"/>
          </p:stSnd>
        </p:sndAc>
      </p:transition>
    </mc:Choice>
    <mc:Fallback xmlns="">
      <p:transition spd="slow">
        <p:fade/>
        <p:sndAc>
          <p:stSnd>
            <p:snd r:embed="rId3" name="Long - Kanto Wild Pokemon Battle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E5389-D858-4E7E-AFF1-4E9AC7D75FCC}" type="datetimeFigureOut">
              <a:rPr lang="en-US" smtClean="0"/>
              <a:t>4/22/2022</a:t>
            </a:fld>
            <a:endParaRPr 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02D92-D44A-4B73-9747-A4CF60712A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759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  <p:sndAc>
          <p:stSnd>
            <p:snd r:embed="rId1" name="Long - Kanto Wild Pokemon Battle.wav"/>
          </p:stSnd>
        </p:sndAc>
      </p:transition>
    </mc:Choice>
    <mc:Fallback xmlns="">
      <p:transition spd="slow">
        <p:fade/>
        <p:sndAc>
          <p:stSnd>
            <p:snd r:embed="rId3" name="Long - Kanto Wild Pokemon Battle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E5389-D858-4E7E-AFF1-4E9AC7D75FCC}" type="datetimeFigureOut">
              <a:rPr lang="en-US" smtClean="0"/>
              <a:t>4/22/2022</a:t>
            </a:fld>
            <a:endParaRPr 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02D92-D44A-4B73-9747-A4CF60712A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475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  <p:sndAc>
          <p:stSnd>
            <p:snd r:embed="rId1" name="Long - Kanto Wild Pokemon Battle.wav"/>
          </p:stSnd>
        </p:sndAc>
      </p:transition>
    </mc:Choice>
    <mc:Fallback xmlns="">
      <p:transition spd="slow">
        <p:fade/>
        <p:sndAc>
          <p:stSnd>
            <p:snd r:embed="rId3" name="Long - Kanto Wild Pokemon Battle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E5389-D858-4E7E-AFF1-4E9AC7D75FCC}" type="datetimeFigureOut">
              <a:rPr lang="en-US" smtClean="0"/>
              <a:t>4/22/2022</a:t>
            </a:fld>
            <a:endParaRPr 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02D92-D44A-4B73-9747-A4CF60712A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013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  <p:sndAc>
          <p:stSnd>
            <p:snd r:embed="rId1" name="Long - Kanto Wild Pokemon Battle.wav"/>
          </p:stSnd>
        </p:sndAc>
      </p:transition>
    </mc:Choice>
    <mc:Fallback xmlns="">
      <p:transition spd="slow">
        <p:fade/>
        <p:sndAc>
          <p:stSnd>
            <p:snd r:embed="rId3" name="Long - Kanto Wild Pokemon Battle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E5389-D858-4E7E-AFF1-4E9AC7D75FCC}" type="datetimeFigureOut">
              <a:rPr lang="en-US" smtClean="0"/>
              <a:t>4/22/2022</a:t>
            </a:fld>
            <a:endParaRPr 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02D92-D44A-4B73-9747-A4CF60712A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152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  <p:sndAc>
          <p:stSnd>
            <p:snd r:embed="rId1" name="Long - Kanto Wild Pokemon Battle.wav"/>
          </p:stSnd>
        </p:sndAc>
      </p:transition>
    </mc:Choice>
    <mc:Fallback xmlns="">
      <p:transition spd="slow">
        <p:fade/>
        <p:sndAc>
          <p:stSnd>
            <p:snd r:embed="rId3" name="Long - Kanto Wild Pokemon Battle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E5389-D858-4E7E-AFF1-4E9AC7D75FCC}" type="datetimeFigureOut">
              <a:rPr lang="en-US" smtClean="0"/>
              <a:t>4/22/2022</a:t>
            </a:fld>
            <a:endParaRPr 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02D92-D44A-4B73-9747-A4CF60712A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89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  <p:sndAc>
          <p:stSnd>
            <p:snd r:embed="rId1" name="Long - Kanto Wild Pokemon Battle.wav"/>
          </p:stSnd>
        </p:sndAc>
      </p:transition>
    </mc:Choice>
    <mc:Fallback xmlns="">
      <p:transition spd="slow">
        <p:fade/>
        <p:sndAc>
          <p:stSnd>
            <p:snd r:embed="rId3" name="Long - Kanto Wild Pokemon Battle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E5389-D858-4E7E-AFF1-4E9AC7D75FCC}" type="datetimeFigureOut">
              <a:rPr lang="en-US" smtClean="0"/>
              <a:t>4/22/2022</a:t>
            </a:fld>
            <a:endParaRPr 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02D92-D44A-4B73-9747-A4CF60712A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128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  <p:sndAc>
          <p:stSnd>
            <p:snd r:embed="rId1" name="Long - Kanto Wild Pokemon Battle.wav"/>
          </p:stSnd>
        </p:sndAc>
      </p:transition>
    </mc:Choice>
    <mc:Fallback xmlns="">
      <p:transition spd="slow">
        <p:fade/>
        <p:sndAc>
          <p:stSnd>
            <p:snd r:embed="rId3" name="Long - Kanto Wild Pokemon Battle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BE5389-D858-4E7E-AFF1-4E9AC7D75FCC}" type="datetimeFigureOut">
              <a:rPr lang="en-US" smtClean="0"/>
              <a:t>4/22/2022</a:t>
            </a:fld>
            <a:endParaRPr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102D92-D44A-4B73-9747-A4CF60712A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863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>
        <p14:flash/>
        <p:sndAc>
          <p:stSnd>
            <p:snd r:embed="rId13" name="Long - Kanto Wild Pokemon Battle.wav"/>
          </p:stSnd>
        </p:sndAc>
      </p:transition>
    </mc:Choice>
    <mc:Fallback xmlns="">
      <p:transition spd="slow">
        <p:fade/>
        <p:sndAc>
          <p:stSnd>
            <p:snd r:embed="rId14" name="Long - Kanto Wild Pokemon Battle.wav"/>
          </p:stSnd>
        </p:sndAc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gif"/><Relationship Id="rId4" Type="http://schemas.openxmlformats.org/officeDocument/2006/relationships/image" Target="../media/image1.jpg"/><Relationship Id="rId9" Type="http://schemas.openxmlformats.org/officeDocument/2006/relationships/audio" Target="../media/audio2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Relationship Id="rId9" Type="http://schemas.openxmlformats.org/officeDocument/2006/relationships/audio" Target="../media/audio4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audio" Target="../media/audio4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slide" Target="slide19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4.wav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slide" Target="slide23.xml"/><Relationship Id="rId4" Type="http://schemas.openxmlformats.org/officeDocument/2006/relationships/image" Target="../media/image14.PNG"/><Relationship Id="rId9" Type="http://schemas.openxmlformats.org/officeDocument/2006/relationships/audio" Target="../media/audio4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0.png"/><Relationship Id="rId3" Type="http://schemas.openxmlformats.org/officeDocument/2006/relationships/slideLayout" Target="../slideLayouts/slideLayout7.xml"/><Relationship Id="rId7" Type="http://schemas.openxmlformats.org/officeDocument/2006/relationships/slide" Target="slide15.xml"/><Relationship Id="rId12" Type="http://schemas.openxmlformats.org/officeDocument/2006/relationships/image" Target="../media/image19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6.png"/><Relationship Id="rId11" Type="http://schemas.openxmlformats.org/officeDocument/2006/relationships/slide" Target="slide17.xml"/><Relationship Id="rId5" Type="http://schemas.openxmlformats.org/officeDocument/2006/relationships/audio" Target="../media/audio1.wav"/><Relationship Id="rId15" Type="http://schemas.openxmlformats.org/officeDocument/2006/relationships/audio" Target="../media/audio1.wav"/><Relationship Id="rId10" Type="http://schemas.openxmlformats.org/officeDocument/2006/relationships/image" Target="../media/image18.png"/><Relationship Id="rId4" Type="http://schemas.openxmlformats.org/officeDocument/2006/relationships/notesSlide" Target="../notesSlides/notesSlide14.xml"/><Relationship Id="rId9" Type="http://schemas.openxmlformats.org/officeDocument/2006/relationships/slide" Target="slide16.xml"/><Relationship Id="rId14" Type="http://schemas.openxmlformats.org/officeDocument/2006/relationships/image" Target="../media/image21.gi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gif"/><Relationship Id="rId13" Type="http://schemas.openxmlformats.org/officeDocument/2006/relationships/slide" Target="slide4.xml"/><Relationship Id="rId3" Type="http://schemas.microsoft.com/office/2007/relationships/media" Target="../media/media3.wav"/><Relationship Id="rId7" Type="http://schemas.openxmlformats.org/officeDocument/2006/relationships/image" Target="../media/image21.gif"/><Relationship Id="rId12" Type="http://schemas.openxmlformats.org/officeDocument/2006/relationships/image" Target="../media/image20.png"/><Relationship Id="rId2" Type="http://schemas.microsoft.com/office/2007/relationships/media" Target="../media/media2.wav"/><Relationship Id="rId1" Type="http://schemas.openxmlformats.org/officeDocument/2006/relationships/audio" Target="NULL" TargetMode="External"/><Relationship Id="rId6" Type="http://schemas.openxmlformats.org/officeDocument/2006/relationships/image" Target="../media/image16.png"/><Relationship Id="rId11" Type="http://schemas.openxmlformats.org/officeDocument/2006/relationships/image" Target="../media/image25.gif"/><Relationship Id="rId5" Type="http://schemas.openxmlformats.org/officeDocument/2006/relationships/notesSlide" Target="../notesSlides/notesSlide15.xml"/><Relationship Id="rId15" Type="http://schemas.microsoft.com/office/2007/relationships/hdphoto" Target="../media/hdphoto1.wdp"/><Relationship Id="rId10" Type="http://schemas.openxmlformats.org/officeDocument/2006/relationships/image" Target="../media/image24.gif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23.png"/><Relationship Id="rId1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gif"/><Relationship Id="rId13" Type="http://schemas.openxmlformats.org/officeDocument/2006/relationships/slide" Target="slide4.xml"/><Relationship Id="rId3" Type="http://schemas.microsoft.com/office/2007/relationships/media" Target="../media/media4.wav"/><Relationship Id="rId7" Type="http://schemas.openxmlformats.org/officeDocument/2006/relationships/image" Target="../media/image16.png"/><Relationship Id="rId12" Type="http://schemas.openxmlformats.org/officeDocument/2006/relationships/image" Target="../media/image27.gif"/><Relationship Id="rId2" Type="http://schemas.microsoft.com/office/2007/relationships/media" Target="../media/media2.wav"/><Relationship Id="rId1" Type="http://schemas.openxmlformats.org/officeDocument/2006/relationships/audio" Target="NULL" TargetMode="External"/><Relationship Id="rId6" Type="http://schemas.openxmlformats.org/officeDocument/2006/relationships/notesSlide" Target="../notesSlides/notesSlide16.xml"/><Relationship Id="rId11" Type="http://schemas.openxmlformats.org/officeDocument/2006/relationships/image" Target="../media/image23.png"/><Relationship Id="rId5" Type="http://schemas.openxmlformats.org/officeDocument/2006/relationships/slideLayout" Target="../slideLayouts/slideLayout7.xml"/><Relationship Id="rId15" Type="http://schemas.microsoft.com/office/2007/relationships/hdphoto" Target="../media/hdphoto1.wdp"/><Relationship Id="rId10" Type="http://schemas.openxmlformats.org/officeDocument/2006/relationships/image" Target="../media/image20.png"/><Relationship Id="rId4" Type="http://schemas.openxmlformats.org/officeDocument/2006/relationships/audio" Target="../media/media4.wav"/><Relationship Id="rId9" Type="http://schemas.openxmlformats.org/officeDocument/2006/relationships/image" Target="../media/image22.gif"/><Relationship Id="rId1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gif"/><Relationship Id="rId13" Type="http://schemas.openxmlformats.org/officeDocument/2006/relationships/image" Target="../media/image29.png"/><Relationship Id="rId18" Type="http://schemas.openxmlformats.org/officeDocument/2006/relationships/image" Target="../media/image26.png"/><Relationship Id="rId3" Type="http://schemas.openxmlformats.org/officeDocument/2006/relationships/audio" Target="NULL" TargetMode="External"/><Relationship Id="rId7" Type="http://schemas.openxmlformats.org/officeDocument/2006/relationships/image" Target="../media/image16.png"/><Relationship Id="rId12" Type="http://schemas.openxmlformats.org/officeDocument/2006/relationships/image" Target="../media/image28.gif"/><Relationship Id="rId17" Type="http://schemas.openxmlformats.org/officeDocument/2006/relationships/slide" Target="slide4.xml"/><Relationship Id="rId2" Type="http://schemas.openxmlformats.org/officeDocument/2006/relationships/audio" Target="../media/media2.wav"/><Relationship Id="rId16" Type="http://schemas.openxmlformats.org/officeDocument/2006/relationships/image" Target="../media/image31.png"/><Relationship Id="rId1" Type="http://schemas.microsoft.com/office/2007/relationships/media" Target="../media/media2.wav"/><Relationship Id="rId6" Type="http://schemas.openxmlformats.org/officeDocument/2006/relationships/notesSlide" Target="../notesSlides/notesSlide17.xml"/><Relationship Id="rId11" Type="http://schemas.openxmlformats.org/officeDocument/2006/relationships/image" Target="../media/image23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30.png"/><Relationship Id="rId10" Type="http://schemas.openxmlformats.org/officeDocument/2006/relationships/image" Target="../media/image20.png"/><Relationship Id="rId19" Type="http://schemas.microsoft.com/office/2007/relationships/hdphoto" Target="../media/hdphoto1.wdp"/><Relationship Id="rId4" Type="http://schemas.microsoft.com/office/2007/relationships/media" Target="../media/media3.wav"/><Relationship Id="rId9" Type="http://schemas.openxmlformats.org/officeDocument/2006/relationships/image" Target="../media/image22.gif"/><Relationship Id="rId14" Type="http://schemas.microsoft.com/office/2007/relationships/hdphoto" Target="../media/hdphoto2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0.png"/><Relationship Id="rId3" Type="http://schemas.openxmlformats.org/officeDocument/2006/relationships/slideLayout" Target="../slideLayouts/slideLayout7.xml"/><Relationship Id="rId7" Type="http://schemas.openxmlformats.org/officeDocument/2006/relationships/slide" Target="slide35.xml"/><Relationship Id="rId12" Type="http://schemas.openxmlformats.org/officeDocument/2006/relationships/image" Target="../media/image19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2.jpg"/><Relationship Id="rId11" Type="http://schemas.openxmlformats.org/officeDocument/2006/relationships/slide" Target="slide37.xml"/><Relationship Id="rId5" Type="http://schemas.openxmlformats.org/officeDocument/2006/relationships/audio" Target="../media/audio1.wav"/><Relationship Id="rId15" Type="http://schemas.openxmlformats.org/officeDocument/2006/relationships/audio" Target="../media/audio1.wav"/><Relationship Id="rId10" Type="http://schemas.openxmlformats.org/officeDocument/2006/relationships/image" Target="../media/image18.png"/><Relationship Id="rId4" Type="http://schemas.openxmlformats.org/officeDocument/2006/relationships/notesSlide" Target="../notesSlides/notesSlide18.xml"/><Relationship Id="rId9" Type="http://schemas.openxmlformats.org/officeDocument/2006/relationships/slide" Target="slide36.xml"/><Relationship Id="rId14" Type="http://schemas.openxmlformats.org/officeDocument/2006/relationships/image" Target="../media/image33.gi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13" Type="http://schemas.openxmlformats.org/officeDocument/2006/relationships/image" Target="../media/image1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gif"/><Relationship Id="rId12" Type="http://schemas.openxmlformats.org/officeDocument/2006/relationships/slide" Target="slide2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4.png"/><Relationship Id="rId11" Type="http://schemas.openxmlformats.org/officeDocument/2006/relationships/image" Target="../media/image18.png"/><Relationship Id="rId5" Type="http://schemas.openxmlformats.org/officeDocument/2006/relationships/audio" Target="../media/audio1.wav"/><Relationship Id="rId15" Type="http://schemas.openxmlformats.org/officeDocument/2006/relationships/audio" Target="../media/audio1.wav"/><Relationship Id="rId10" Type="http://schemas.openxmlformats.org/officeDocument/2006/relationships/slide" Target="slide21.xml"/><Relationship Id="rId4" Type="http://schemas.openxmlformats.org/officeDocument/2006/relationships/notesSlide" Target="../notesSlides/notesSlide19.xml"/><Relationship Id="rId9" Type="http://schemas.openxmlformats.org/officeDocument/2006/relationships/image" Target="../media/image17.png"/><Relationship Id="rId1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gif"/><Relationship Id="rId13" Type="http://schemas.openxmlformats.org/officeDocument/2006/relationships/image" Target="../media/image37.gif"/><Relationship Id="rId3" Type="http://schemas.openxmlformats.org/officeDocument/2006/relationships/audio" Target="NULL" TargetMode="External"/><Relationship Id="rId7" Type="http://schemas.openxmlformats.org/officeDocument/2006/relationships/image" Target="../media/image34.png"/><Relationship Id="rId12" Type="http://schemas.openxmlformats.org/officeDocument/2006/relationships/image" Target="../media/image36.gif"/><Relationship Id="rId2" Type="http://schemas.openxmlformats.org/officeDocument/2006/relationships/audio" Target="../media/media2.wav"/><Relationship Id="rId16" Type="http://schemas.microsoft.com/office/2007/relationships/hdphoto" Target="../media/hdphoto1.wdp"/><Relationship Id="rId1" Type="http://schemas.microsoft.com/office/2007/relationships/media" Target="../media/media2.wav"/><Relationship Id="rId6" Type="http://schemas.openxmlformats.org/officeDocument/2006/relationships/notesSlide" Target="../notesSlides/notesSlide20.xml"/><Relationship Id="rId11" Type="http://schemas.openxmlformats.org/officeDocument/2006/relationships/image" Target="../media/image23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26.png"/><Relationship Id="rId10" Type="http://schemas.openxmlformats.org/officeDocument/2006/relationships/image" Target="../media/image20.png"/><Relationship Id="rId4" Type="http://schemas.microsoft.com/office/2007/relationships/media" Target="../media/media3.wav"/><Relationship Id="rId9" Type="http://schemas.openxmlformats.org/officeDocument/2006/relationships/image" Target="../media/image22.gif"/><Relationship Id="rId14" Type="http://schemas.openxmlformats.org/officeDocument/2006/relationships/slide" Target="slide4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gif"/><Relationship Id="rId13" Type="http://schemas.openxmlformats.org/officeDocument/2006/relationships/slide" Target="slide4.xml"/><Relationship Id="rId3" Type="http://schemas.openxmlformats.org/officeDocument/2006/relationships/audio" Target="NULL" TargetMode="External"/><Relationship Id="rId7" Type="http://schemas.openxmlformats.org/officeDocument/2006/relationships/image" Target="../media/image34.png"/><Relationship Id="rId12" Type="http://schemas.openxmlformats.org/officeDocument/2006/relationships/image" Target="../media/image38.gif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notesSlide" Target="../notesSlides/notesSlide21.xml"/><Relationship Id="rId11" Type="http://schemas.openxmlformats.org/officeDocument/2006/relationships/image" Target="../media/image23.png"/><Relationship Id="rId5" Type="http://schemas.openxmlformats.org/officeDocument/2006/relationships/slideLayout" Target="../slideLayouts/slideLayout7.xml"/><Relationship Id="rId15" Type="http://schemas.microsoft.com/office/2007/relationships/hdphoto" Target="../media/hdphoto1.wdp"/><Relationship Id="rId10" Type="http://schemas.openxmlformats.org/officeDocument/2006/relationships/image" Target="../media/image20.png"/><Relationship Id="rId4" Type="http://schemas.microsoft.com/office/2007/relationships/media" Target="../media/media3.wav"/><Relationship Id="rId9" Type="http://schemas.openxmlformats.org/officeDocument/2006/relationships/image" Target="../media/image22.gif"/><Relationship Id="rId1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gif"/><Relationship Id="rId13" Type="http://schemas.openxmlformats.org/officeDocument/2006/relationships/slide" Target="slide4.xml"/><Relationship Id="rId3" Type="http://schemas.microsoft.com/office/2007/relationships/media" Target="../media/media4.wav"/><Relationship Id="rId7" Type="http://schemas.openxmlformats.org/officeDocument/2006/relationships/image" Target="../media/image34.png"/><Relationship Id="rId12" Type="http://schemas.openxmlformats.org/officeDocument/2006/relationships/image" Target="../media/image27.gif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notesSlide" Target="../notesSlides/notesSlide22.xml"/><Relationship Id="rId11" Type="http://schemas.openxmlformats.org/officeDocument/2006/relationships/image" Target="../media/image23.png"/><Relationship Id="rId5" Type="http://schemas.openxmlformats.org/officeDocument/2006/relationships/slideLayout" Target="../slideLayouts/slideLayout7.xml"/><Relationship Id="rId15" Type="http://schemas.microsoft.com/office/2007/relationships/hdphoto" Target="../media/hdphoto1.wdp"/><Relationship Id="rId10" Type="http://schemas.openxmlformats.org/officeDocument/2006/relationships/image" Target="../media/image20.png"/><Relationship Id="rId4" Type="http://schemas.openxmlformats.org/officeDocument/2006/relationships/audio" Target="../media/media4.wav"/><Relationship Id="rId9" Type="http://schemas.openxmlformats.org/officeDocument/2006/relationships/image" Target="../media/image22.gif"/><Relationship Id="rId1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0.png"/><Relationship Id="rId3" Type="http://schemas.openxmlformats.org/officeDocument/2006/relationships/slideLayout" Target="../slideLayouts/slideLayout7.xml"/><Relationship Id="rId7" Type="http://schemas.openxmlformats.org/officeDocument/2006/relationships/slide" Target="slide24.xml"/><Relationship Id="rId12" Type="http://schemas.openxmlformats.org/officeDocument/2006/relationships/image" Target="../media/image19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9.png"/><Relationship Id="rId11" Type="http://schemas.openxmlformats.org/officeDocument/2006/relationships/slide" Target="slide26.xml"/><Relationship Id="rId5" Type="http://schemas.openxmlformats.org/officeDocument/2006/relationships/audio" Target="../media/audio1.wav"/><Relationship Id="rId15" Type="http://schemas.openxmlformats.org/officeDocument/2006/relationships/audio" Target="../media/audio1.wav"/><Relationship Id="rId10" Type="http://schemas.openxmlformats.org/officeDocument/2006/relationships/image" Target="../media/image18.png"/><Relationship Id="rId4" Type="http://schemas.openxmlformats.org/officeDocument/2006/relationships/notesSlide" Target="../notesSlides/notesSlide23.xml"/><Relationship Id="rId9" Type="http://schemas.openxmlformats.org/officeDocument/2006/relationships/slide" Target="slide25.xml"/><Relationship Id="rId14" Type="http://schemas.openxmlformats.org/officeDocument/2006/relationships/image" Target="../media/image40.gi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gif"/><Relationship Id="rId13" Type="http://schemas.openxmlformats.org/officeDocument/2006/relationships/image" Target="../media/image25.gif"/><Relationship Id="rId3" Type="http://schemas.openxmlformats.org/officeDocument/2006/relationships/audio" Target="NULL" TargetMode="External"/><Relationship Id="rId7" Type="http://schemas.openxmlformats.org/officeDocument/2006/relationships/image" Target="../media/image39.png"/><Relationship Id="rId12" Type="http://schemas.openxmlformats.org/officeDocument/2006/relationships/image" Target="../media/image41.gif"/><Relationship Id="rId2" Type="http://schemas.openxmlformats.org/officeDocument/2006/relationships/audio" Target="../media/media2.wav"/><Relationship Id="rId16" Type="http://schemas.microsoft.com/office/2007/relationships/hdphoto" Target="../media/hdphoto1.wdp"/><Relationship Id="rId1" Type="http://schemas.microsoft.com/office/2007/relationships/media" Target="../media/media2.wav"/><Relationship Id="rId6" Type="http://schemas.openxmlformats.org/officeDocument/2006/relationships/notesSlide" Target="../notesSlides/notesSlide24.xml"/><Relationship Id="rId11" Type="http://schemas.openxmlformats.org/officeDocument/2006/relationships/image" Target="../media/image23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26.png"/><Relationship Id="rId10" Type="http://schemas.openxmlformats.org/officeDocument/2006/relationships/image" Target="../media/image20.png"/><Relationship Id="rId4" Type="http://schemas.microsoft.com/office/2007/relationships/media" Target="../media/media3.wav"/><Relationship Id="rId9" Type="http://schemas.openxmlformats.org/officeDocument/2006/relationships/image" Target="../media/image22.gif"/><Relationship Id="rId14" Type="http://schemas.openxmlformats.org/officeDocument/2006/relationships/slide" Target="slide4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gif"/><Relationship Id="rId13" Type="http://schemas.openxmlformats.org/officeDocument/2006/relationships/image" Target="../media/image43.png"/><Relationship Id="rId18" Type="http://schemas.microsoft.com/office/2007/relationships/hdphoto" Target="../media/hdphoto1.wdp"/><Relationship Id="rId3" Type="http://schemas.openxmlformats.org/officeDocument/2006/relationships/audio" Target="NULL" TargetMode="External"/><Relationship Id="rId7" Type="http://schemas.openxmlformats.org/officeDocument/2006/relationships/image" Target="../media/image39.png"/><Relationship Id="rId12" Type="http://schemas.openxmlformats.org/officeDocument/2006/relationships/image" Target="../media/image42.gif"/><Relationship Id="rId17" Type="http://schemas.openxmlformats.org/officeDocument/2006/relationships/image" Target="../media/image26.png"/><Relationship Id="rId2" Type="http://schemas.openxmlformats.org/officeDocument/2006/relationships/audio" Target="../media/media2.wav"/><Relationship Id="rId16" Type="http://schemas.openxmlformats.org/officeDocument/2006/relationships/slide" Target="slide4.xml"/><Relationship Id="rId1" Type="http://schemas.microsoft.com/office/2007/relationships/media" Target="../media/media2.wav"/><Relationship Id="rId6" Type="http://schemas.openxmlformats.org/officeDocument/2006/relationships/notesSlide" Target="../notesSlides/notesSlide25.xml"/><Relationship Id="rId11" Type="http://schemas.openxmlformats.org/officeDocument/2006/relationships/image" Target="../media/image23.png"/><Relationship Id="rId5" Type="http://schemas.openxmlformats.org/officeDocument/2006/relationships/slideLayout" Target="../slideLayouts/slideLayout7.xml"/><Relationship Id="rId15" Type="http://schemas.microsoft.com/office/2007/relationships/hdphoto" Target="../media/hdphoto3.wdp"/><Relationship Id="rId10" Type="http://schemas.openxmlformats.org/officeDocument/2006/relationships/image" Target="../media/image20.png"/><Relationship Id="rId4" Type="http://schemas.microsoft.com/office/2007/relationships/media" Target="../media/media3.wav"/><Relationship Id="rId9" Type="http://schemas.openxmlformats.org/officeDocument/2006/relationships/image" Target="../media/image22.gif"/><Relationship Id="rId14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gif"/><Relationship Id="rId13" Type="http://schemas.openxmlformats.org/officeDocument/2006/relationships/slide" Target="slide4.xml"/><Relationship Id="rId3" Type="http://schemas.microsoft.com/office/2007/relationships/media" Target="../media/media4.wav"/><Relationship Id="rId7" Type="http://schemas.openxmlformats.org/officeDocument/2006/relationships/image" Target="../media/image39.png"/><Relationship Id="rId12" Type="http://schemas.openxmlformats.org/officeDocument/2006/relationships/image" Target="../media/image27.gif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notesSlide" Target="../notesSlides/notesSlide26.xml"/><Relationship Id="rId11" Type="http://schemas.openxmlformats.org/officeDocument/2006/relationships/image" Target="../media/image23.png"/><Relationship Id="rId5" Type="http://schemas.openxmlformats.org/officeDocument/2006/relationships/slideLayout" Target="../slideLayouts/slideLayout7.xml"/><Relationship Id="rId15" Type="http://schemas.microsoft.com/office/2007/relationships/hdphoto" Target="../media/hdphoto1.wdp"/><Relationship Id="rId10" Type="http://schemas.openxmlformats.org/officeDocument/2006/relationships/image" Target="../media/image20.png"/><Relationship Id="rId4" Type="http://schemas.openxmlformats.org/officeDocument/2006/relationships/audio" Target="../media/media4.wav"/><Relationship Id="rId9" Type="http://schemas.openxmlformats.org/officeDocument/2006/relationships/image" Target="../media/image22.gif"/><Relationship Id="rId14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0.png"/><Relationship Id="rId3" Type="http://schemas.openxmlformats.org/officeDocument/2006/relationships/slideLayout" Target="../slideLayouts/slideLayout7.xml"/><Relationship Id="rId7" Type="http://schemas.openxmlformats.org/officeDocument/2006/relationships/slide" Target="slide28.xml"/><Relationship Id="rId12" Type="http://schemas.openxmlformats.org/officeDocument/2006/relationships/image" Target="../media/image19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45.jpg"/><Relationship Id="rId11" Type="http://schemas.openxmlformats.org/officeDocument/2006/relationships/slide" Target="slide30.xml"/><Relationship Id="rId5" Type="http://schemas.openxmlformats.org/officeDocument/2006/relationships/audio" Target="../media/audio1.wav"/><Relationship Id="rId15" Type="http://schemas.openxmlformats.org/officeDocument/2006/relationships/audio" Target="../media/audio1.wav"/><Relationship Id="rId10" Type="http://schemas.openxmlformats.org/officeDocument/2006/relationships/image" Target="../media/image18.png"/><Relationship Id="rId4" Type="http://schemas.openxmlformats.org/officeDocument/2006/relationships/notesSlide" Target="../notesSlides/notesSlide27.xml"/><Relationship Id="rId9" Type="http://schemas.openxmlformats.org/officeDocument/2006/relationships/slide" Target="slide29.xml"/><Relationship Id="rId14" Type="http://schemas.openxmlformats.org/officeDocument/2006/relationships/image" Target="../media/image46.gi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gif"/><Relationship Id="rId13" Type="http://schemas.openxmlformats.org/officeDocument/2006/relationships/image" Target="../media/image48.png"/><Relationship Id="rId3" Type="http://schemas.openxmlformats.org/officeDocument/2006/relationships/audio" Target="NULL" TargetMode="External"/><Relationship Id="rId7" Type="http://schemas.openxmlformats.org/officeDocument/2006/relationships/image" Target="../media/image45.jpg"/><Relationship Id="rId12" Type="http://schemas.openxmlformats.org/officeDocument/2006/relationships/image" Target="../media/image47.gif"/><Relationship Id="rId2" Type="http://schemas.openxmlformats.org/officeDocument/2006/relationships/audio" Target="../media/media2.wav"/><Relationship Id="rId16" Type="http://schemas.microsoft.com/office/2007/relationships/hdphoto" Target="../media/hdphoto1.wdp"/><Relationship Id="rId1" Type="http://schemas.microsoft.com/office/2007/relationships/media" Target="../media/media2.wav"/><Relationship Id="rId6" Type="http://schemas.openxmlformats.org/officeDocument/2006/relationships/notesSlide" Target="../notesSlides/notesSlide28.xml"/><Relationship Id="rId11" Type="http://schemas.openxmlformats.org/officeDocument/2006/relationships/image" Target="../media/image46.gif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26.png"/><Relationship Id="rId10" Type="http://schemas.openxmlformats.org/officeDocument/2006/relationships/image" Target="../media/image23.png"/><Relationship Id="rId4" Type="http://schemas.microsoft.com/office/2007/relationships/media" Target="../media/media3.wav"/><Relationship Id="rId9" Type="http://schemas.openxmlformats.org/officeDocument/2006/relationships/image" Target="../media/image20.png"/><Relationship Id="rId14" Type="http://schemas.openxmlformats.org/officeDocument/2006/relationships/slide" Target="slide4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gif"/><Relationship Id="rId13" Type="http://schemas.openxmlformats.org/officeDocument/2006/relationships/slide" Target="slide4.xml"/><Relationship Id="rId3" Type="http://schemas.microsoft.com/office/2007/relationships/media" Target="../media/media4.wav"/><Relationship Id="rId7" Type="http://schemas.openxmlformats.org/officeDocument/2006/relationships/image" Target="../media/image45.jpg"/><Relationship Id="rId12" Type="http://schemas.openxmlformats.org/officeDocument/2006/relationships/image" Target="../media/image46.gif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notesSlide" Target="../notesSlides/notesSlide29.xml"/><Relationship Id="rId11" Type="http://schemas.openxmlformats.org/officeDocument/2006/relationships/image" Target="../media/image27.gif"/><Relationship Id="rId5" Type="http://schemas.openxmlformats.org/officeDocument/2006/relationships/slideLayout" Target="../slideLayouts/slideLayout7.xml"/><Relationship Id="rId15" Type="http://schemas.microsoft.com/office/2007/relationships/hdphoto" Target="../media/hdphoto1.wdp"/><Relationship Id="rId10" Type="http://schemas.openxmlformats.org/officeDocument/2006/relationships/image" Target="../media/image23.png"/><Relationship Id="rId4" Type="http://schemas.openxmlformats.org/officeDocument/2006/relationships/audio" Target="../media/media4.wav"/><Relationship Id="rId9" Type="http://schemas.openxmlformats.org/officeDocument/2006/relationships/image" Target="../media/image20.png"/><Relationship Id="rId1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gif"/><Relationship Id="rId13" Type="http://schemas.openxmlformats.org/officeDocument/2006/relationships/image" Target="../media/image50.png"/><Relationship Id="rId18" Type="http://schemas.microsoft.com/office/2007/relationships/hdphoto" Target="../media/hdphoto1.wdp"/><Relationship Id="rId3" Type="http://schemas.openxmlformats.org/officeDocument/2006/relationships/audio" Target="NULL" TargetMode="External"/><Relationship Id="rId7" Type="http://schemas.openxmlformats.org/officeDocument/2006/relationships/image" Target="../media/image45.jpg"/><Relationship Id="rId12" Type="http://schemas.openxmlformats.org/officeDocument/2006/relationships/image" Target="../media/image49.gif"/><Relationship Id="rId17" Type="http://schemas.openxmlformats.org/officeDocument/2006/relationships/image" Target="../media/image26.png"/><Relationship Id="rId2" Type="http://schemas.openxmlformats.org/officeDocument/2006/relationships/audio" Target="../media/media2.wav"/><Relationship Id="rId16" Type="http://schemas.openxmlformats.org/officeDocument/2006/relationships/slide" Target="slide4.xml"/><Relationship Id="rId1" Type="http://schemas.microsoft.com/office/2007/relationships/media" Target="../media/media2.wav"/><Relationship Id="rId6" Type="http://schemas.openxmlformats.org/officeDocument/2006/relationships/notesSlide" Target="../notesSlides/notesSlide30.xml"/><Relationship Id="rId11" Type="http://schemas.openxmlformats.org/officeDocument/2006/relationships/image" Target="../media/image46.gif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51.png"/><Relationship Id="rId10" Type="http://schemas.openxmlformats.org/officeDocument/2006/relationships/image" Target="../media/image23.png"/><Relationship Id="rId4" Type="http://schemas.microsoft.com/office/2007/relationships/media" Target="../media/media3.wav"/><Relationship Id="rId9" Type="http://schemas.openxmlformats.org/officeDocument/2006/relationships/image" Target="../media/image20.png"/><Relationship Id="rId14" Type="http://schemas.microsoft.com/office/2007/relationships/hdphoto" Target="../media/hdphoto4.wdp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0.png"/><Relationship Id="rId3" Type="http://schemas.openxmlformats.org/officeDocument/2006/relationships/slideLayout" Target="../slideLayouts/slideLayout7.xml"/><Relationship Id="rId7" Type="http://schemas.openxmlformats.org/officeDocument/2006/relationships/slide" Target="slide32.xml"/><Relationship Id="rId12" Type="http://schemas.openxmlformats.org/officeDocument/2006/relationships/image" Target="../media/image19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52.png"/><Relationship Id="rId11" Type="http://schemas.openxmlformats.org/officeDocument/2006/relationships/slide" Target="slide34.xml"/><Relationship Id="rId5" Type="http://schemas.openxmlformats.org/officeDocument/2006/relationships/audio" Target="../media/audio1.wav"/><Relationship Id="rId15" Type="http://schemas.openxmlformats.org/officeDocument/2006/relationships/audio" Target="../media/audio1.wav"/><Relationship Id="rId10" Type="http://schemas.openxmlformats.org/officeDocument/2006/relationships/image" Target="../media/image18.png"/><Relationship Id="rId4" Type="http://schemas.openxmlformats.org/officeDocument/2006/relationships/notesSlide" Target="../notesSlides/notesSlide31.xml"/><Relationship Id="rId9" Type="http://schemas.openxmlformats.org/officeDocument/2006/relationships/slide" Target="slide33.xml"/><Relationship Id="rId14" Type="http://schemas.openxmlformats.org/officeDocument/2006/relationships/image" Target="../media/image53.gi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gif"/><Relationship Id="rId13" Type="http://schemas.openxmlformats.org/officeDocument/2006/relationships/image" Target="../media/image29.png"/><Relationship Id="rId18" Type="http://schemas.openxmlformats.org/officeDocument/2006/relationships/image" Target="../media/image26.png"/><Relationship Id="rId3" Type="http://schemas.openxmlformats.org/officeDocument/2006/relationships/audio" Target="NULL" TargetMode="External"/><Relationship Id="rId7" Type="http://schemas.openxmlformats.org/officeDocument/2006/relationships/image" Target="../media/image52.png"/><Relationship Id="rId12" Type="http://schemas.openxmlformats.org/officeDocument/2006/relationships/image" Target="../media/image54.gif"/><Relationship Id="rId17" Type="http://schemas.openxmlformats.org/officeDocument/2006/relationships/slide" Target="slide4.xml"/><Relationship Id="rId2" Type="http://schemas.openxmlformats.org/officeDocument/2006/relationships/audio" Target="../media/media2.wav"/><Relationship Id="rId16" Type="http://schemas.openxmlformats.org/officeDocument/2006/relationships/image" Target="../media/image31.png"/><Relationship Id="rId1" Type="http://schemas.microsoft.com/office/2007/relationships/media" Target="../media/media2.wav"/><Relationship Id="rId6" Type="http://schemas.openxmlformats.org/officeDocument/2006/relationships/notesSlide" Target="../notesSlides/notesSlide32.xml"/><Relationship Id="rId11" Type="http://schemas.openxmlformats.org/officeDocument/2006/relationships/image" Target="../media/image23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30.png"/><Relationship Id="rId10" Type="http://schemas.openxmlformats.org/officeDocument/2006/relationships/image" Target="../media/image20.png"/><Relationship Id="rId19" Type="http://schemas.microsoft.com/office/2007/relationships/hdphoto" Target="../media/hdphoto1.wdp"/><Relationship Id="rId4" Type="http://schemas.microsoft.com/office/2007/relationships/media" Target="../media/media3.wav"/><Relationship Id="rId9" Type="http://schemas.openxmlformats.org/officeDocument/2006/relationships/image" Target="../media/image22.gif"/><Relationship Id="rId14" Type="http://schemas.microsoft.com/office/2007/relationships/hdphoto" Target="../media/hdphoto2.wdp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gif"/><Relationship Id="rId13" Type="http://schemas.openxmlformats.org/officeDocument/2006/relationships/slide" Target="slide4.xml"/><Relationship Id="rId3" Type="http://schemas.microsoft.com/office/2007/relationships/media" Target="../media/media4.wav"/><Relationship Id="rId7" Type="http://schemas.openxmlformats.org/officeDocument/2006/relationships/image" Target="../media/image52.png"/><Relationship Id="rId12" Type="http://schemas.openxmlformats.org/officeDocument/2006/relationships/image" Target="../media/image27.gif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notesSlide" Target="../notesSlides/notesSlide33.xml"/><Relationship Id="rId11" Type="http://schemas.openxmlformats.org/officeDocument/2006/relationships/image" Target="../media/image23.png"/><Relationship Id="rId5" Type="http://schemas.openxmlformats.org/officeDocument/2006/relationships/slideLayout" Target="../slideLayouts/slideLayout7.xml"/><Relationship Id="rId15" Type="http://schemas.microsoft.com/office/2007/relationships/hdphoto" Target="../media/hdphoto1.wdp"/><Relationship Id="rId10" Type="http://schemas.openxmlformats.org/officeDocument/2006/relationships/image" Target="../media/image20.png"/><Relationship Id="rId4" Type="http://schemas.openxmlformats.org/officeDocument/2006/relationships/audio" Target="../media/media4.wav"/><Relationship Id="rId9" Type="http://schemas.openxmlformats.org/officeDocument/2006/relationships/image" Target="../media/image22.gif"/><Relationship Id="rId14" Type="http://schemas.openxmlformats.org/officeDocument/2006/relationships/image" Target="../media/image26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gif"/><Relationship Id="rId13" Type="http://schemas.openxmlformats.org/officeDocument/2006/relationships/image" Target="../media/image56.png"/><Relationship Id="rId18" Type="http://schemas.microsoft.com/office/2007/relationships/hdphoto" Target="../media/hdphoto1.wdp"/><Relationship Id="rId3" Type="http://schemas.openxmlformats.org/officeDocument/2006/relationships/audio" Target="NULL" TargetMode="External"/><Relationship Id="rId7" Type="http://schemas.openxmlformats.org/officeDocument/2006/relationships/image" Target="../media/image52.png"/><Relationship Id="rId12" Type="http://schemas.openxmlformats.org/officeDocument/2006/relationships/image" Target="../media/image55.gif"/><Relationship Id="rId17" Type="http://schemas.openxmlformats.org/officeDocument/2006/relationships/image" Target="../media/image26.png"/><Relationship Id="rId2" Type="http://schemas.openxmlformats.org/officeDocument/2006/relationships/audio" Target="../media/media2.wav"/><Relationship Id="rId16" Type="http://schemas.openxmlformats.org/officeDocument/2006/relationships/slide" Target="slide4.xml"/><Relationship Id="rId1" Type="http://schemas.microsoft.com/office/2007/relationships/media" Target="../media/media2.wav"/><Relationship Id="rId6" Type="http://schemas.openxmlformats.org/officeDocument/2006/relationships/notesSlide" Target="../notesSlides/notesSlide34.xml"/><Relationship Id="rId11" Type="http://schemas.openxmlformats.org/officeDocument/2006/relationships/image" Target="../media/image23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58.gif"/><Relationship Id="rId10" Type="http://schemas.openxmlformats.org/officeDocument/2006/relationships/image" Target="../media/image20.png"/><Relationship Id="rId4" Type="http://schemas.microsoft.com/office/2007/relationships/media" Target="../media/media3.wav"/><Relationship Id="rId9" Type="http://schemas.openxmlformats.org/officeDocument/2006/relationships/image" Target="../media/image22.gif"/><Relationship Id="rId14" Type="http://schemas.openxmlformats.org/officeDocument/2006/relationships/image" Target="../media/image57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gif"/><Relationship Id="rId13" Type="http://schemas.openxmlformats.org/officeDocument/2006/relationships/slide" Target="slide4.xml"/><Relationship Id="rId3" Type="http://schemas.microsoft.com/office/2007/relationships/media" Target="../media/media4.wav"/><Relationship Id="rId7" Type="http://schemas.openxmlformats.org/officeDocument/2006/relationships/image" Target="../media/image32.jpg"/><Relationship Id="rId12" Type="http://schemas.openxmlformats.org/officeDocument/2006/relationships/image" Target="../media/image27.gif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notesSlide" Target="../notesSlides/notesSlide35.xml"/><Relationship Id="rId11" Type="http://schemas.openxmlformats.org/officeDocument/2006/relationships/image" Target="../media/image23.png"/><Relationship Id="rId5" Type="http://schemas.openxmlformats.org/officeDocument/2006/relationships/slideLayout" Target="../slideLayouts/slideLayout7.xml"/><Relationship Id="rId15" Type="http://schemas.microsoft.com/office/2007/relationships/hdphoto" Target="../media/hdphoto1.wdp"/><Relationship Id="rId10" Type="http://schemas.openxmlformats.org/officeDocument/2006/relationships/image" Target="../media/image20.png"/><Relationship Id="rId4" Type="http://schemas.openxmlformats.org/officeDocument/2006/relationships/audio" Target="../media/media4.wav"/><Relationship Id="rId9" Type="http://schemas.openxmlformats.org/officeDocument/2006/relationships/image" Target="../media/image22.gif"/><Relationship Id="rId14" Type="http://schemas.openxmlformats.org/officeDocument/2006/relationships/image" Target="../media/image26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gif"/><Relationship Id="rId13" Type="http://schemas.openxmlformats.org/officeDocument/2006/relationships/slide" Target="slide4.xml"/><Relationship Id="rId3" Type="http://schemas.openxmlformats.org/officeDocument/2006/relationships/audio" Target="NULL" TargetMode="External"/><Relationship Id="rId7" Type="http://schemas.openxmlformats.org/officeDocument/2006/relationships/image" Target="../media/image32.jpg"/><Relationship Id="rId12" Type="http://schemas.openxmlformats.org/officeDocument/2006/relationships/image" Target="../media/image59.gif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notesSlide" Target="../notesSlides/notesSlide36.xml"/><Relationship Id="rId11" Type="http://schemas.openxmlformats.org/officeDocument/2006/relationships/image" Target="../media/image23.png"/><Relationship Id="rId5" Type="http://schemas.openxmlformats.org/officeDocument/2006/relationships/slideLayout" Target="../slideLayouts/slideLayout7.xml"/><Relationship Id="rId15" Type="http://schemas.microsoft.com/office/2007/relationships/hdphoto" Target="../media/hdphoto1.wdp"/><Relationship Id="rId10" Type="http://schemas.openxmlformats.org/officeDocument/2006/relationships/image" Target="../media/image20.png"/><Relationship Id="rId4" Type="http://schemas.microsoft.com/office/2007/relationships/media" Target="../media/media3.wav"/><Relationship Id="rId9" Type="http://schemas.openxmlformats.org/officeDocument/2006/relationships/image" Target="../media/image22.gif"/><Relationship Id="rId14" Type="http://schemas.openxmlformats.org/officeDocument/2006/relationships/image" Target="../media/image26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gif"/><Relationship Id="rId13" Type="http://schemas.openxmlformats.org/officeDocument/2006/relationships/image" Target="../media/image61.png"/><Relationship Id="rId3" Type="http://schemas.openxmlformats.org/officeDocument/2006/relationships/audio" Target="NULL" TargetMode="External"/><Relationship Id="rId7" Type="http://schemas.openxmlformats.org/officeDocument/2006/relationships/image" Target="../media/image32.jpg"/><Relationship Id="rId12" Type="http://schemas.openxmlformats.org/officeDocument/2006/relationships/image" Target="../media/image60.gif"/><Relationship Id="rId17" Type="http://schemas.microsoft.com/office/2007/relationships/hdphoto" Target="../media/hdphoto1.wdp"/><Relationship Id="rId2" Type="http://schemas.openxmlformats.org/officeDocument/2006/relationships/audio" Target="../media/media2.wav"/><Relationship Id="rId16" Type="http://schemas.openxmlformats.org/officeDocument/2006/relationships/image" Target="../media/image26.png"/><Relationship Id="rId1" Type="http://schemas.microsoft.com/office/2007/relationships/media" Target="../media/media2.wav"/><Relationship Id="rId6" Type="http://schemas.openxmlformats.org/officeDocument/2006/relationships/notesSlide" Target="../notesSlides/notesSlide37.xml"/><Relationship Id="rId11" Type="http://schemas.openxmlformats.org/officeDocument/2006/relationships/image" Target="../media/image23.png"/><Relationship Id="rId5" Type="http://schemas.openxmlformats.org/officeDocument/2006/relationships/slideLayout" Target="../slideLayouts/slideLayout7.xml"/><Relationship Id="rId15" Type="http://schemas.openxmlformats.org/officeDocument/2006/relationships/slide" Target="slide4.xml"/><Relationship Id="rId10" Type="http://schemas.openxmlformats.org/officeDocument/2006/relationships/image" Target="../media/image20.png"/><Relationship Id="rId4" Type="http://schemas.microsoft.com/office/2007/relationships/media" Target="../media/media3.wav"/><Relationship Id="rId9" Type="http://schemas.openxmlformats.org/officeDocument/2006/relationships/image" Target="../media/image22.gif"/><Relationship Id="rId14" Type="http://schemas.microsoft.com/office/2007/relationships/hdphoto" Target="../media/hdphoto5.wdp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audio" Target="../media/audio4.wav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slide" Target="slide38.xml"/><Relationship Id="rId3" Type="http://schemas.openxmlformats.org/officeDocument/2006/relationships/audio" Target="../media/audio3.wav"/><Relationship Id="rId7" Type="http://schemas.openxmlformats.org/officeDocument/2006/relationships/slide" Target="slide6.xml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slide" Target="slide12.xml"/><Relationship Id="rId5" Type="http://schemas.openxmlformats.org/officeDocument/2006/relationships/slide" Target="slide5.xml"/><Relationship Id="rId10" Type="http://schemas.openxmlformats.org/officeDocument/2006/relationships/image" Target="../media/image11.png"/><Relationship Id="rId4" Type="http://schemas.openxmlformats.org/officeDocument/2006/relationships/image" Target="../media/image8.jpg"/><Relationship Id="rId9" Type="http://schemas.openxmlformats.org/officeDocument/2006/relationships/slide" Target="slide10.xml"/><Relationship Id="rId1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slide" Target="slide14.xml"/><Relationship Id="rId4" Type="http://schemas.openxmlformats.org/officeDocument/2006/relationships/image" Target="../media/image14.PNG"/><Relationship Id="rId9" Type="http://schemas.openxmlformats.org/officeDocument/2006/relationships/audio" Target="../media/audio4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Relationship Id="rId9" Type="http://schemas.openxmlformats.org/officeDocument/2006/relationships/audio" Target="../media/audio4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4.wav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audio" Target="../media/audio4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slide" Target="slide18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Relationship Id="rId9" Type="http://schemas.openxmlformats.org/officeDocument/2006/relationships/audio" Target="../media/audio4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8" name="Picture 8" descr="Manga Lightning Sticker by Paper Triangles for iOS &amp; Android | GIPHY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676570" y="2131550"/>
            <a:ext cx="571500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Manga Lightning Sticker by Paper Triangles for iOS &amp; Android | GIPHY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608413" y="3834639"/>
            <a:ext cx="3565311" cy="142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Manga Lightning Sticker by Paper Triangles for iOS &amp; Android | GIPHY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-2381082" y="2131551"/>
            <a:ext cx="571500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Manga Lightning Sticker by Paper Triangles for iOS &amp; Android | GIPHY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-128525" y="3834640"/>
            <a:ext cx="3565311" cy="142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1252A8C4-116C-3C02-57AF-1E5E8B99F2FC}"/>
              </a:ext>
            </a:extLst>
          </p:cNvPr>
          <p:cNvSpPr/>
          <p:nvPr/>
        </p:nvSpPr>
        <p:spPr>
          <a:xfrm>
            <a:off x="776377" y="1040524"/>
            <a:ext cx="10903789" cy="4060123"/>
          </a:xfrm>
          <a:prstGeom prst="roundRect">
            <a:avLst/>
          </a:prstGeom>
          <a:solidFill>
            <a:srgbClr val="DEBBDF">
              <a:alpha val="8392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8000" dirty="0">
                <a:solidFill>
                  <a:srgbClr val="002060"/>
                </a:solidFill>
                <a:latin typeface="#9Slide05 SVNHaptic Script" pitchFamily="2" charset="77"/>
              </a:rPr>
              <a:t>Toán:</a:t>
            </a:r>
          </a:p>
          <a:p>
            <a:pPr algn="ctr"/>
            <a:r>
              <a:rPr lang="en-VN" sz="8000" dirty="0">
                <a:solidFill>
                  <a:srgbClr val="FFFF00"/>
                </a:solidFill>
                <a:latin typeface="#9Slide05 SVNHaptic Script" pitchFamily="2" charset="77"/>
              </a:rPr>
              <a:t>Một số dạng bài toán đã học</a:t>
            </a:r>
          </a:p>
          <a:p>
            <a:pPr algn="ctr"/>
            <a:r>
              <a:rPr lang="en-US" sz="8000" dirty="0">
                <a:latin typeface="#9Slide05 SVNHaptic Script" pitchFamily="2" charset="77"/>
              </a:rPr>
              <a:t>                        T</a:t>
            </a:r>
            <a:r>
              <a:rPr lang="en-VN" sz="7200" dirty="0">
                <a:latin typeface="#9Slide05 SVNHaptic Script" pitchFamily="2" charset="77"/>
              </a:rPr>
              <a:t>rang 170</a:t>
            </a:r>
            <a:endParaRPr lang="en-VN" sz="8000" dirty="0">
              <a:latin typeface="#9Slide05 SVNHaptic Scrip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42724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  <p:sndAc>
          <p:stSnd>
            <p:snd r:embed="rId3" name="Short Intro Song Instrumental.wav"/>
          </p:stSnd>
        </p:sndAc>
      </p:transition>
    </mc:Choice>
    <mc:Fallback xmlns="">
      <p:transition spd="slow">
        <p:fade/>
        <p:sndAc>
          <p:stSnd>
            <p:snd r:embed="rId9" name="Short Intro Song Instrumental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84DB394-8B84-97B9-B49B-0488B1A204DC}"/>
              </a:ext>
            </a:extLst>
          </p:cNvPr>
          <p:cNvSpPr txBox="1"/>
          <p:nvPr/>
        </p:nvSpPr>
        <p:spPr>
          <a:xfrm>
            <a:off x="1179129" y="1860736"/>
            <a:ext cx="9833742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/>
            <a:r>
              <a:rPr lang="en-US" altLang="en-US" sz="48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2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.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Một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mảnh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đất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hình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chữ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nhật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có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chu vi 120m.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Chiều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dài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hơn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chiều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rộng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10m.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Tính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diện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tích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mảnh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đất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đó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F87E7FA-20ED-2068-C193-11A2015C490C}"/>
              </a:ext>
            </a:extLst>
          </p:cNvPr>
          <p:cNvGrpSpPr/>
          <p:nvPr/>
        </p:nvGrpSpPr>
        <p:grpSpPr>
          <a:xfrm>
            <a:off x="397883" y="660602"/>
            <a:ext cx="13008021" cy="5032721"/>
            <a:chOff x="397883" y="660602"/>
            <a:chExt cx="13008021" cy="503272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5B833A79-17D3-112C-BEF6-B47E2CE77FEB}"/>
                </a:ext>
              </a:extLst>
            </p:cNvPr>
            <p:cNvGrpSpPr/>
            <p:nvPr/>
          </p:nvGrpSpPr>
          <p:grpSpPr>
            <a:xfrm>
              <a:off x="397883" y="660602"/>
              <a:ext cx="13008021" cy="5032721"/>
              <a:chOff x="294289" y="944380"/>
              <a:chExt cx="13008021" cy="5032721"/>
            </a:xfrm>
          </p:grpSpPr>
          <p:sp>
            <p:nvSpPr>
              <p:cNvPr id="3" name="Rounded Rectangle 2">
                <a:extLst>
                  <a:ext uri="{FF2B5EF4-FFF2-40B4-BE49-F238E27FC236}">
                    <a16:creationId xmlns:a16="http://schemas.microsoft.com/office/drawing/2014/main" id="{BF0A64F0-A7FE-3E4B-5214-3212E7AE9E2E}"/>
                  </a:ext>
                </a:extLst>
              </p:cNvPr>
              <p:cNvSpPr/>
              <p:nvPr/>
            </p:nvSpPr>
            <p:spPr>
              <a:xfrm>
                <a:off x="294289" y="995198"/>
                <a:ext cx="11603421" cy="4981903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VN" dirty="0"/>
              </a:p>
            </p:txBody>
          </p:sp>
          <p:grpSp>
            <p:nvGrpSpPr>
              <p:cNvPr id="10" name="Group 5">
                <a:extLst>
                  <a:ext uri="{FF2B5EF4-FFF2-40B4-BE49-F238E27FC236}">
                    <a16:creationId xmlns:a16="http://schemas.microsoft.com/office/drawing/2014/main" id="{DFF52BFF-FD76-4BD6-3787-86393C743F8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667000" y="2590800"/>
                <a:ext cx="7830456" cy="588580"/>
                <a:chOff x="3072" y="3408"/>
                <a:chExt cx="1680" cy="96"/>
              </a:xfrm>
            </p:grpSpPr>
            <p:sp>
              <p:nvSpPr>
                <p:cNvPr id="11" name="Line 6">
                  <a:extLst>
                    <a:ext uri="{FF2B5EF4-FFF2-40B4-BE49-F238E27FC236}">
                      <a16:creationId xmlns:a16="http://schemas.microsoft.com/office/drawing/2014/main" id="{1B197FCD-B8E6-ED3D-748B-5D8FD5D8B2F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752" y="3408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VN"/>
                </a:p>
              </p:txBody>
            </p:sp>
            <p:grpSp>
              <p:nvGrpSpPr>
                <p:cNvPr id="12" name="Group 7">
                  <a:extLst>
                    <a:ext uri="{FF2B5EF4-FFF2-40B4-BE49-F238E27FC236}">
                      <a16:creationId xmlns:a16="http://schemas.microsoft.com/office/drawing/2014/main" id="{1748BD62-8C23-6236-B1A6-74A93F00C06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72" y="3408"/>
                  <a:ext cx="1680" cy="96"/>
                  <a:chOff x="3648" y="1344"/>
                  <a:chExt cx="1680" cy="96"/>
                </a:xfrm>
              </p:grpSpPr>
              <p:sp>
                <p:nvSpPr>
                  <p:cNvPr id="13" name="Line 8">
                    <a:extLst>
                      <a:ext uri="{FF2B5EF4-FFF2-40B4-BE49-F238E27FC236}">
                        <a16:creationId xmlns:a16="http://schemas.microsoft.com/office/drawing/2014/main" id="{7762D61B-9E97-49BB-33B5-194CBE4669B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648" y="1392"/>
                    <a:ext cx="1680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VN"/>
                  </a:p>
                </p:txBody>
              </p:sp>
              <p:sp>
                <p:nvSpPr>
                  <p:cNvPr id="14" name="Line 9">
                    <a:extLst>
                      <a:ext uri="{FF2B5EF4-FFF2-40B4-BE49-F238E27FC236}">
                        <a16:creationId xmlns:a16="http://schemas.microsoft.com/office/drawing/2014/main" id="{347251D4-431F-93F3-5E5C-2C101A00688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648" y="1344"/>
                    <a:ext cx="0" cy="96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VN"/>
                  </a:p>
                </p:txBody>
              </p:sp>
              <p:sp>
                <p:nvSpPr>
                  <p:cNvPr id="15" name="Line 10">
                    <a:extLst>
                      <a:ext uri="{FF2B5EF4-FFF2-40B4-BE49-F238E27FC236}">
                        <a16:creationId xmlns:a16="http://schemas.microsoft.com/office/drawing/2014/main" id="{6C4277A0-0AA0-3B7A-7939-AB61C13E161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704" y="1344"/>
                    <a:ext cx="0" cy="96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VN"/>
                  </a:p>
                </p:txBody>
              </p:sp>
            </p:grpSp>
          </p:grpSp>
          <p:grpSp>
            <p:nvGrpSpPr>
              <p:cNvPr id="16" name="Group 11">
                <a:extLst>
                  <a:ext uri="{FF2B5EF4-FFF2-40B4-BE49-F238E27FC236}">
                    <a16:creationId xmlns:a16="http://schemas.microsoft.com/office/drawing/2014/main" id="{D4920853-50E8-F43A-DAB8-B4C3446BBFD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682201" y="3511241"/>
                <a:ext cx="4969328" cy="588580"/>
                <a:chOff x="3120" y="3687"/>
                <a:chExt cx="1056" cy="105"/>
              </a:xfrm>
            </p:grpSpPr>
            <p:sp>
              <p:nvSpPr>
                <p:cNvPr id="17" name="Line 12">
                  <a:extLst>
                    <a:ext uri="{FF2B5EF4-FFF2-40B4-BE49-F238E27FC236}">
                      <a16:creationId xmlns:a16="http://schemas.microsoft.com/office/drawing/2014/main" id="{D274EAB4-CF33-FA37-7AC8-8FE119D5B82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120" y="3687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VN"/>
                </a:p>
              </p:txBody>
            </p:sp>
            <p:grpSp>
              <p:nvGrpSpPr>
                <p:cNvPr id="18" name="Group 13">
                  <a:extLst>
                    <a:ext uri="{FF2B5EF4-FFF2-40B4-BE49-F238E27FC236}">
                      <a16:creationId xmlns:a16="http://schemas.microsoft.com/office/drawing/2014/main" id="{7FCF4DBF-D828-17EF-219F-5C7838EFCAF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120" y="3696"/>
                  <a:ext cx="1056" cy="96"/>
                  <a:chOff x="3648" y="1584"/>
                  <a:chExt cx="1056" cy="96"/>
                </a:xfrm>
              </p:grpSpPr>
              <p:sp>
                <p:nvSpPr>
                  <p:cNvPr id="19" name="Line 14">
                    <a:extLst>
                      <a:ext uri="{FF2B5EF4-FFF2-40B4-BE49-F238E27FC236}">
                        <a16:creationId xmlns:a16="http://schemas.microsoft.com/office/drawing/2014/main" id="{C3F6B9C1-884F-A734-67B0-17C4850388F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648" y="1632"/>
                    <a:ext cx="1056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VN"/>
                  </a:p>
                </p:txBody>
              </p:sp>
              <p:sp>
                <p:nvSpPr>
                  <p:cNvPr id="20" name="Line 15">
                    <a:extLst>
                      <a:ext uri="{FF2B5EF4-FFF2-40B4-BE49-F238E27FC236}">
                        <a16:creationId xmlns:a16="http://schemas.microsoft.com/office/drawing/2014/main" id="{051FAA46-56A3-7D85-FFE9-35A1CB0D0D7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704" y="1584"/>
                    <a:ext cx="0" cy="9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VN"/>
                  </a:p>
                </p:txBody>
              </p:sp>
            </p:grpSp>
          </p:grpSp>
          <p:sp>
            <p:nvSpPr>
              <p:cNvPr id="21" name="Text Box 16">
                <a:extLst>
                  <a:ext uri="{FF2B5EF4-FFF2-40B4-BE49-F238E27FC236}">
                    <a16:creationId xmlns:a16="http://schemas.microsoft.com/office/drawing/2014/main" id="{7B49067A-7020-8B5D-B38A-2AA8014A293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68765" y="2483848"/>
                <a:ext cx="2110953" cy="7078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4000" dirty="0" err="1">
                    <a:solidFill>
                      <a:srgbClr val="00B0F0"/>
                    </a:solidFill>
                    <a:latin typeface="#9Slide07 HLT Fall For You" panose="02000506000000020003" pitchFamily="2" charset="0"/>
                    <a:cs typeface="Times New Roman" panose="02020603050405020304" pitchFamily="18" charset="0"/>
                  </a:rPr>
                  <a:t>Chiều</a:t>
                </a:r>
                <a:r>
                  <a:rPr lang="en-US" altLang="en-US" sz="4000" dirty="0">
                    <a:solidFill>
                      <a:srgbClr val="00B0F0"/>
                    </a:solidFill>
                    <a:latin typeface="#9Slide07 HLT Fall For You" panose="02000506000000020003" pitchFamily="2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4000" dirty="0" err="1">
                    <a:solidFill>
                      <a:srgbClr val="00B0F0"/>
                    </a:solidFill>
                    <a:latin typeface="#9Slide07 HLT Fall For You" panose="02000506000000020003" pitchFamily="2" charset="0"/>
                    <a:cs typeface="Times New Roman" panose="02020603050405020304" pitchFamily="18" charset="0"/>
                  </a:rPr>
                  <a:t>dài</a:t>
                </a:r>
                <a:endParaRPr lang="vi-VN" altLang="en-US" sz="4000" dirty="0">
                  <a:solidFill>
                    <a:srgbClr val="00B0F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" name="Text Box 18">
                <a:extLst>
                  <a:ext uri="{FF2B5EF4-FFF2-40B4-BE49-F238E27FC236}">
                    <a16:creationId xmlns:a16="http://schemas.microsoft.com/office/drawing/2014/main" id="{4B2E0089-53D5-C40A-398C-4254B7A5420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720648" y="3986297"/>
                <a:ext cx="1584288" cy="7078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4000" dirty="0">
                    <a:solidFill>
                      <a:srgbClr val="00B0F0"/>
                    </a:solidFill>
                    <a:latin typeface="#9Slide07 HLT Fall For You" panose="02000506000000020003" pitchFamily="2" charset="0"/>
                    <a:cs typeface="Times New Roman" panose="02020603050405020304" pitchFamily="18" charset="0"/>
                  </a:rPr>
                  <a:t>10 m</a:t>
                </a:r>
                <a:endParaRPr lang="vi-VN" altLang="en-US" sz="4000" dirty="0">
                  <a:solidFill>
                    <a:srgbClr val="00B0F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" name="AutoShape 19">
                <a:extLst>
                  <a:ext uri="{FF2B5EF4-FFF2-40B4-BE49-F238E27FC236}">
                    <a16:creationId xmlns:a16="http://schemas.microsoft.com/office/drawing/2014/main" id="{28179035-6105-15DE-FA44-53DFDC93C0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507168" y="1590711"/>
                <a:ext cx="404364" cy="3177337"/>
              </a:xfrm>
              <a:prstGeom prst="rightBrace">
                <a:avLst>
                  <a:gd name="adj1" fmla="val 26680"/>
                  <a:gd name="adj2" fmla="val 50000"/>
                </a:avLst>
              </a:prstGeom>
              <a:noFill/>
              <a:ln w="38100">
                <a:solidFill>
                  <a:srgbClr val="E62C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endParaRPr lang="en-US" altLang="en-US" dirty="0">
                  <a:latin typeface=".VnTime" pitchFamily="34" charset="0"/>
                </a:endParaRPr>
              </a:p>
            </p:txBody>
          </p:sp>
          <p:sp>
            <p:nvSpPr>
              <p:cNvPr id="25" name="Text Box 20">
                <a:extLst>
                  <a:ext uri="{FF2B5EF4-FFF2-40B4-BE49-F238E27FC236}">
                    <a16:creationId xmlns:a16="http://schemas.microsoft.com/office/drawing/2014/main" id="{D6D2442D-49AB-07DF-5FBB-0D87C07C167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798823" y="2730069"/>
                <a:ext cx="2503487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2400" dirty="0">
                    <a:solidFill>
                      <a:srgbClr val="00B0F0"/>
                    </a:solidFill>
                    <a:latin typeface="#9Slide07 HLT Fall For You" panose="02000506000000020003" pitchFamily="2" charset="0"/>
                    <a:cs typeface="Times New Roman" panose="02020603050405020304" pitchFamily="18" charset="0"/>
                  </a:rPr>
                  <a:t>120m : 2</a:t>
                </a:r>
                <a:endParaRPr lang="vi-VN" altLang="en-US" sz="2400" dirty="0">
                  <a:solidFill>
                    <a:srgbClr val="00B0F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" name="AutoShape 19">
                <a:extLst>
                  <a:ext uri="{FF2B5EF4-FFF2-40B4-BE49-F238E27FC236}">
                    <a16:creationId xmlns:a16="http://schemas.microsoft.com/office/drawing/2014/main" id="{AD878A2C-3348-1C02-4CEB-C45180EC5F58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4651858" y="2159366"/>
                <a:ext cx="1030014" cy="4969328"/>
              </a:xfrm>
              <a:prstGeom prst="rightBrace">
                <a:avLst>
                  <a:gd name="adj1" fmla="val 26714"/>
                  <a:gd name="adj2" fmla="val 50000"/>
                </a:avLst>
              </a:prstGeom>
              <a:noFill/>
              <a:ln w="38100">
                <a:solidFill>
                  <a:srgbClr val="E62C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endParaRPr lang="en-US" altLang="en-US" dirty="0">
                  <a:latin typeface=".VnTime" pitchFamily="34" charset="0"/>
                </a:endParaRPr>
              </a:p>
            </p:txBody>
          </p:sp>
          <p:sp>
            <p:nvSpPr>
              <p:cNvPr id="27" name="AutoShape 19">
                <a:extLst>
                  <a:ext uri="{FF2B5EF4-FFF2-40B4-BE49-F238E27FC236}">
                    <a16:creationId xmlns:a16="http://schemas.microsoft.com/office/drawing/2014/main" id="{0DBD748D-7748-D94B-F446-987ABDE97794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6109889" y="-1956801"/>
                <a:ext cx="980966" cy="7830456"/>
              </a:xfrm>
              <a:prstGeom prst="rightBrace">
                <a:avLst>
                  <a:gd name="adj1" fmla="val 26674"/>
                  <a:gd name="adj2" fmla="val 50000"/>
                </a:avLst>
              </a:prstGeom>
              <a:noFill/>
              <a:ln w="38100">
                <a:solidFill>
                  <a:srgbClr val="E62C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endParaRPr lang="en-US" altLang="en-US" dirty="0">
                  <a:latin typeface=".VnTime" pitchFamily="34" charset="0"/>
                </a:endParaRPr>
              </a:p>
            </p:txBody>
          </p:sp>
          <p:sp>
            <p:nvSpPr>
              <p:cNvPr id="28" name="TextBox 1">
                <a:extLst>
                  <a:ext uri="{FF2B5EF4-FFF2-40B4-BE49-F238E27FC236}">
                    <a16:creationId xmlns:a16="http://schemas.microsoft.com/office/drawing/2014/main" id="{DD2EB709-4D73-6DF9-51C2-409CBEE1872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291682" y="944380"/>
                <a:ext cx="1126256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r>
                  <a:rPr lang="en-US" altLang="en-VN" sz="3600" dirty="0">
                    <a:solidFill>
                      <a:srgbClr val="00B0F0"/>
                    </a:solidFill>
                    <a:latin typeface="#9Slide07 HLT Fall For You" panose="02000506000000020003" pitchFamily="2" charset="0"/>
                  </a:rPr>
                  <a:t>? m</a:t>
                </a:r>
              </a:p>
            </p:txBody>
          </p:sp>
          <p:sp>
            <p:nvSpPr>
              <p:cNvPr id="29" name="TextBox 21">
                <a:extLst>
                  <a:ext uri="{FF2B5EF4-FFF2-40B4-BE49-F238E27FC236}">
                    <a16:creationId xmlns:a16="http://schemas.microsoft.com/office/drawing/2014/main" id="{FA31A0F3-7DA7-7834-F537-FE96F898C96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06684" y="5168940"/>
                <a:ext cx="1126256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r>
                  <a:rPr lang="en-US" altLang="en-VN" sz="3600" dirty="0">
                    <a:solidFill>
                      <a:srgbClr val="00B0F0"/>
                    </a:solidFill>
                    <a:latin typeface="#9Slide07 HLT Fall For You" panose="02000506000000020003" pitchFamily="2" charset="0"/>
                  </a:rPr>
                  <a:t>? m</a:t>
                </a:r>
              </a:p>
            </p:txBody>
          </p:sp>
          <p:sp>
            <p:nvSpPr>
              <p:cNvPr id="30" name="AutoShape 19">
                <a:extLst>
                  <a:ext uri="{FF2B5EF4-FFF2-40B4-BE49-F238E27FC236}">
                    <a16:creationId xmlns:a16="http://schemas.microsoft.com/office/drawing/2014/main" id="{00DC16DF-CF1C-2924-3F65-AD97A37CCFEA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8584813" y="2083760"/>
                <a:ext cx="915765" cy="2867842"/>
              </a:xfrm>
              <a:prstGeom prst="rightBrace">
                <a:avLst>
                  <a:gd name="adj1" fmla="val 26658"/>
                  <a:gd name="adj2" fmla="val 50000"/>
                </a:avLst>
              </a:prstGeom>
              <a:noFill/>
              <a:ln w="38100">
                <a:solidFill>
                  <a:srgbClr val="E62C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endParaRPr lang="en-US" altLang="en-US">
                  <a:latin typeface=".VnTime" pitchFamily="34" charset="0"/>
                </a:endParaRPr>
              </a:p>
            </p:txBody>
          </p:sp>
        </p:grpSp>
        <p:sp>
          <p:nvSpPr>
            <p:cNvPr id="32" name="Text Box 17">
              <a:extLst>
                <a:ext uri="{FF2B5EF4-FFF2-40B4-BE49-F238E27FC236}">
                  <a16:creationId xmlns:a16="http://schemas.microsoft.com/office/drawing/2014/main" id="{A4B144EA-46B1-C473-0ADB-19D1CE3432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72359" y="3127456"/>
              <a:ext cx="2495400" cy="7078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4000" dirty="0" err="1">
                  <a:solidFill>
                    <a:srgbClr val="00B0F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Chiều</a:t>
              </a:r>
              <a:r>
                <a:rPr lang="en-US" altLang="en-US" sz="4000" dirty="0">
                  <a:solidFill>
                    <a:srgbClr val="00B0F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dirty="0" err="1">
                  <a:solidFill>
                    <a:srgbClr val="00B0F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rộng</a:t>
              </a:r>
              <a:endParaRPr lang="vi-VN" altLang="en-US" sz="4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88596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>
        <p14:warp dir="in"/>
        <p:sndAc>
          <p:stSnd>
            <p:snd r:embed="rId3" name="Pokedex SFX.wav"/>
          </p:stSnd>
        </p:sndAc>
      </p:transition>
    </mc:Choice>
    <mc:Fallback xmlns="">
      <p:transition spd="slow" advClick="0">
        <p:fade/>
        <p:sndAc>
          <p:stSnd>
            <p:snd r:embed="rId9" name="Pokedex SFX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1">
            <a:extLst>
              <a:ext uri="{FF2B5EF4-FFF2-40B4-BE49-F238E27FC236}">
                <a16:creationId xmlns:a16="http://schemas.microsoft.com/office/drawing/2014/main" id="{5FD75F74-69C2-D458-3E08-6AB0F9A393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4689" y="1295400"/>
            <a:ext cx="1143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>
              <a:latin typeface=".VnTime" pitchFamily="34" charset="0"/>
            </a:endParaRPr>
          </a:p>
        </p:txBody>
      </p:sp>
      <p:sp>
        <p:nvSpPr>
          <p:cNvPr id="17" name="TextBox 1">
            <a:extLst>
              <a:ext uri="{FF2B5EF4-FFF2-40B4-BE49-F238E27FC236}">
                <a16:creationId xmlns:a16="http://schemas.microsoft.com/office/drawing/2014/main" id="{B357EF9B-9A71-4886-6B3F-C556BDC646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47211" y="158141"/>
            <a:ext cx="183736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VN" sz="48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Bài</a:t>
            </a:r>
            <a:r>
              <a:rPr lang="en-US" altLang="en-VN" sz="48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VN" sz="48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giải</a:t>
            </a:r>
            <a:endParaRPr lang="en-US" altLang="en-VN" sz="4800" dirty="0">
              <a:solidFill>
                <a:schemeClr val="bg2"/>
              </a:solidFill>
              <a:latin typeface="#9Slide07 IcielBaliho Script" pitchFamily="2" charset="77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005603-D2AE-451B-D263-FC216EB59A0E}"/>
              </a:ext>
            </a:extLst>
          </p:cNvPr>
          <p:cNvSpPr/>
          <p:nvPr/>
        </p:nvSpPr>
        <p:spPr>
          <a:xfrm>
            <a:off x="296917" y="989138"/>
            <a:ext cx="11598166" cy="571072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VN" dirty="0"/>
          </a:p>
        </p:txBody>
      </p:sp>
      <p:pic>
        <p:nvPicPr>
          <p:cNvPr id="102" name="그림 101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61710" y="5724414"/>
            <a:ext cx="798645" cy="975445"/>
          </a:xfrm>
          <a:prstGeom prst="rect">
            <a:avLst/>
          </a:prstGeom>
        </p:spPr>
      </p:pic>
      <p:sp>
        <p:nvSpPr>
          <p:cNvPr id="19" name="Text Box 8">
            <a:extLst>
              <a:ext uri="{FF2B5EF4-FFF2-40B4-BE49-F238E27FC236}">
                <a16:creationId xmlns:a16="http://schemas.microsoft.com/office/drawing/2014/main" id="{0530D9FA-F933-A01D-D154-2BDB3928DB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7394" y="2325687"/>
            <a:ext cx="19812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 sz="3600">
              <a:latin typeface="#9Slide07 HLT Fall For You" panose="02000506000000020003" pitchFamily="2" charset="0"/>
            </a:endParaRPr>
          </a:p>
        </p:txBody>
      </p:sp>
      <p:sp>
        <p:nvSpPr>
          <p:cNvPr id="20" name="Text Box 23">
            <a:extLst>
              <a:ext uri="{FF2B5EF4-FFF2-40B4-BE49-F238E27FC236}">
                <a16:creationId xmlns:a16="http://schemas.microsoft.com/office/drawing/2014/main" id="{0F91787F-1887-4A70-2D78-510587A713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4819" y="4802187"/>
            <a:ext cx="18415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3600">
              <a:latin typeface="#9Slide07 HLT Fall For You" panose="02000506000000020003" pitchFamily="2" charset="0"/>
            </a:endParaRPr>
          </a:p>
        </p:txBody>
      </p:sp>
      <p:sp>
        <p:nvSpPr>
          <p:cNvPr id="21" name="Text Box 40">
            <a:extLst>
              <a:ext uri="{FF2B5EF4-FFF2-40B4-BE49-F238E27FC236}">
                <a16:creationId xmlns:a16="http://schemas.microsoft.com/office/drawing/2014/main" id="{158996A7-B028-9AD3-0598-A53E5263E2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5194" y="6211887"/>
            <a:ext cx="28194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dirty="0" err="1">
                <a:solidFill>
                  <a:srgbClr val="FF0066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Đáp</a:t>
            </a:r>
            <a:r>
              <a:rPr lang="en-US" altLang="en-US" sz="3600" dirty="0">
                <a:solidFill>
                  <a:srgbClr val="FF0066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FF0066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số</a:t>
            </a:r>
            <a:r>
              <a:rPr lang="en-US" altLang="en-US" sz="3600" dirty="0">
                <a:solidFill>
                  <a:srgbClr val="FF0066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: 875 m</a:t>
            </a:r>
            <a:r>
              <a:rPr lang="en-US" altLang="en-US" sz="3600" baseline="30000" dirty="0">
                <a:solidFill>
                  <a:srgbClr val="FF0066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2</a:t>
            </a:r>
            <a:endParaRPr lang="vi-VN" altLang="en-US" sz="3600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Box 60">
            <a:extLst>
              <a:ext uri="{FF2B5EF4-FFF2-40B4-BE49-F238E27FC236}">
                <a16:creationId xmlns:a16="http://schemas.microsoft.com/office/drawing/2014/main" id="{0267D16F-D896-D639-EB6F-D57C0BB093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62394" y="1033462"/>
            <a:ext cx="44198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>
                <a:solidFill>
                  <a:srgbClr val="1307AD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Nửa chu vi hình chữ nhật là:</a:t>
            </a:r>
            <a:endParaRPr lang="vi-VN" altLang="en-US" sz="3600">
              <a:solidFill>
                <a:srgbClr val="1307A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 Box 61">
            <a:extLst>
              <a:ext uri="{FF2B5EF4-FFF2-40B4-BE49-F238E27FC236}">
                <a16:creationId xmlns:a16="http://schemas.microsoft.com/office/drawing/2014/main" id="{3FBCE652-CCD8-C37A-90F1-BD5F27D5D8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2749" y="1709052"/>
            <a:ext cx="275908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dirty="0">
                <a:solidFill>
                  <a:srgbClr val="1307AD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120 : 2 = 60 (m)</a:t>
            </a:r>
            <a:endParaRPr lang="vi-VN" altLang="en-US" sz="3600" dirty="0">
              <a:solidFill>
                <a:srgbClr val="1307A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 Box 63">
            <a:extLst>
              <a:ext uri="{FF2B5EF4-FFF2-40B4-BE49-F238E27FC236}">
                <a16:creationId xmlns:a16="http://schemas.microsoft.com/office/drawing/2014/main" id="{4DACEDAD-A585-C080-1F87-5453BC85C9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8419" y="2536825"/>
            <a:ext cx="582723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>
                <a:solidFill>
                  <a:srgbClr val="1307AD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Chiều dài mảnh đất hình chữ nhật là :</a:t>
            </a:r>
            <a:endParaRPr lang="vi-VN" altLang="en-US" sz="3600">
              <a:solidFill>
                <a:srgbClr val="1307A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Box 64">
            <a:extLst>
              <a:ext uri="{FF2B5EF4-FFF2-40B4-BE49-F238E27FC236}">
                <a16:creationId xmlns:a16="http://schemas.microsoft.com/office/drawing/2014/main" id="{94650F3E-66C0-CDF7-F3AB-2F965EE987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2749" y="3216056"/>
            <a:ext cx="377859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dirty="0">
                <a:solidFill>
                  <a:srgbClr val="1307AD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(60 + 10 ) : 2 = 35 (m)</a:t>
            </a:r>
            <a:endParaRPr lang="vi-VN" altLang="en-US" sz="3600" dirty="0">
              <a:solidFill>
                <a:srgbClr val="1307A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 Box 65">
            <a:extLst>
              <a:ext uri="{FF2B5EF4-FFF2-40B4-BE49-F238E27FC236}">
                <a16:creationId xmlns:a16="http://schemas.microsoft.com/office/drawing/2014/main" id="{05A390CB-5667-6077-7619-6467589A71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4757" y="3887787"/>
            <a:ext cx="607409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>
                <a:solidFill>
                  <a:srgbClr val="1307AD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Chiều rộng mảnh đất hình chữ nhật là :</a:t>
            </a:r>
            <a:endParaRPr lang="vi-VN" altLang="en-US" sz="3600">
              <a:solidFill>
                <a:srgbClr val="1307A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 Box 68">
            <a:extLst>
              <a:ext uri="{FF2B5EF4-FFF2-40B4-BE49-F238E27FC236}">
                <a16:creationId xmlns:a16="http://schemas.microsoft.com/office/drawing/2014/main" id="{62B0C87C-CF44-E4A1-ECB8-79A90B8DAC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3710" y="5125352"/>
            <a:ext cx="583204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dirty="0" err="1">
                <a:solidFill>
                  <a:srgbClr val="1307AD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Diện</a:t>
            </a:r>
            <a:r>
              <a:rPr lang="en-US" altLang="en-US" sz="3600" dirty="0">
                <a:solidFill>
                  <a:srgbClr val="1307AD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1307AD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tích</a:t>
            </a:r>
            <a:r>
              <a:rPr lang="en-US" altLang="en-US" sz="3600" dirty="0">
                <a:solidFill>
                  <a:srgbClr val="1307AD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1307AD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mảnh</a:t>
            </a:r>
            <a:r>
              <a:rPr lang="en-US" altLang="en-US" sz="3600" dirty="0">
                <a:solidFill>
                  <a:srgbClr val="1307AD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1307AD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đất</a:t>
            </a:r>
            <a:r>
              <a:rPr lang="en-US" altLang="en-US" sz="3600" dirty="0">
                <a:solidFill>
                  <a:srgbClr val="1307AD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1307AD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hình</a:t>
            </a:r>
            <a:r>
              <a:rPr lang="en-US" altLang="en-US" sz="3600" dirty="0">
                <a:solidFill>
                  <a:srgbClr val="1307AD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1307AD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chữ</a:t>
            </a:r>
            <a:r>
              <a:rPr lang="en-US" altLang="en-US" sz="3600" dirty="0">
                <a:solidFill>
                  <a:srgbClr val="1307AD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1307AD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nhật</a:t>
            </a:r>
            <a:r>
              <a:rPr lang="en-US" altLang="en-US" sz="3600" dirty="0">
                <a:solidFill>
                  <a:srgbClr val="1307AD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1307AD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là</a:t>
            </a:r>
            <a:r>
              <a:rPr lang="en-US" altLang="en-US" sz="3600" dirty="0">
                <a:solidFill>
                  <a:srgbClr val="1307AD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:</a:t>
            </a:r>
            <a:endParaRPr lang="vi-VN" altLang="en-US" sz="3600" dirty="0">
              <a:solidFill>
                <a:srgbClr val="1307A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 Box 69">
            <a:extLst>
              <a:ext uri="{FF2B5EF4-FFF2-40B4-BE49-F238E27FC236}">
                <a16:creationId xmlns:a16="http://schemas.microsoft.com/office/drawing/2014/main" id="{5F9A869F-35B2-777D-7026-A0DA98F28B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2594" y="5754687"/>
            <a:ext cx="329288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>
                <a:solidFill>
                  <a:srgbClr val="1307AD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35 x 25 = 875 (m</a:t>
            </a:r>
            <a:r>
              <a:rPr lang="en-US" altLang="en-US" sz="3600" baseline="30000">
                <a:solidFill>
                  <a:srgbClr val="1307AD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2</a:t>
            </a:r>
            <a:r>
              <a:rPr lang="en-US" altLang="en-US" sz="3600">
                <a:solidFill>
                  <a:srgbClr val="1307AD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).</a:t>
            </a:r>
            <a:endParaRPr lang="vi-VN" altLang="en-US" sz="3600">
              <a:solidFill>
                <a:srgbClr val="1307A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 Box 90">
            <a:extLst>
              <a:ext uri="{FF2B5EF4-FFF2-40B4-BE49-F238E27FC236}">
                <a16:creationId xmlns:a16="http://schemas.microsoft.com/office/drawing/2014/main" id="{EFEA4494-E777-060D-33C0-5B909AB2BB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6657" y="4527550"/>
            <a:ext cx="297549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>
                <a:solidFill>
                  <a:srgbClr val="1307AD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35  - 10 = 25 (m)</a:t>
            </a:r>
            <a:endParaRPr lang="vi-VN" altLang="en-US" sz="3600">
              <a:solidFill>
                <a:srgbClr val="1307A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499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>
        <p14:warp dir="in"/>
        <p:sndAc>
          <p:stSnd>
            <p:snd r:embed="rId3" name="Pokedex SFX.wav"/>
          </p:stSnd>
        </p:sndAc>
      </p:transition>
    </mc:Choice>
    <mc:Fallback xmlns="">
      <p:transition spd="slow" advClick="0">
        <p:fade/>
        <p:sndAc>
          <p:stSnd>
            <p:snd r:embed="rId7" name="Pokedex SFX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FE75D7B-933D-6B00-3237-A376EEF876B5}"/>
              </a:ext>
            </a:extLst>
          </p:cNvPr>
          <p:cNvSpPr txBox="1"/>
          <p:nvPr/>
        </p:nvSpPr>
        <p:spPr>
          <a:xfrm>
            <a:off x="1445066" y="1989873"/>
            <a:ext cx="9723384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/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3.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Một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khối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kim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loại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có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thể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tích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3,2cm</a:t>
            </a:r>
            <a:r>
              <a:rPr lang="en-US" altLang="en-US" sz="4400" baseline="300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3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cân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nặng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22,4g.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Hỏi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một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khối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kim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loại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cùng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chất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có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thể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tích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4,5 cm</a:t>
            </a:r>
            <a:r>
              <a:rPr lang="en-US" altLang="en-US" sz="4400" baseline="300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3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cân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nặng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bao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nhiêu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gam ?</a:t>
            </a:r>
          </a:p>
        </p:txBody>
      </p:sp>
    </p:spTree>
    <p:extLst>
      <p:ext uri="{BB962C8B-B14F-4D97-AF65-F5344CB8AC3E}">
        <p14:creationId xmlns:p14="http://schemas.microsoft.com/office/powerpoint/2010/main" val="3203068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>
        <p14:warp dir="in"/>
        <p:sndAc>
          <p:stSnd>
            <p:snd r:embed="rId3" name="Pokedex SFX.wav"/>
          </p:stSnd>
        </p:sndAc>
      </p:transition>
    </mc:Choice>
    <mc:Fallback xmlns="">
      <p:transition spd="slow" advClick="0">
        <p:fade/>
        <p:sndAc>
          <p:stSnd>
            <p:snd r:embed="rId5" name="Pokedex SFX.wav"/>
          </p:stSnd>
        </p:sndAc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3B13EC8-0B5F-309B-651E-A09F80CCAE00}"/>
              </a:ext>
            </a:extLst>
          </p:cNvPr>
          <p:cNvSpPr/>
          <p:nvPr/>
        </p:nvSpPr>
        <p:spPr>
          <a:xfrm>
            <a:off x="220717" y="851338"/>
            <a:ext cx="11729545" cy="586477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VN" dirty="0"/>
          </a:p>
        </p:txBody>
      </p:sp>
      <p:pic>
        <p:nvPicPr>
          <p:cNvPr id="102" name="그림 101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93355" y="5882555"/>
            <a:ext cx="798645" cy="975445"/>
          </a:xfrm>
          <a:prstGeom prst="rect">
            <a:avLst/>
          </a:prstGeom>
        </p:spPr>
      </p:pic>
      <p:sp>
        <p:nvSpPr>
          <p:cNvPr id="9" name="Text Box 5">
            <a:extLst>
              <a:ext uri="{FF2B5EF4-FFF2-40B4-BE49-F238E27FC236}">
                <a16:creationId xmlns:a16="http://schemas.microsoft.com/office/drawing/2014/main" id="{A25FDC2A-93A3-2954-07FC-3B200C68F3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7840" y="2225294"/>
            <a:ext cx="768262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400" dirty="0">
                <a:latin typeface="#9Slide07 HLT Fall For You" panose="02000506000000020003" pitchFamily="2" charset="0"/>
                <a:cs typeface="Times New Roman" panose="02020603050405020304" pitchFamily="18" charset="0"/>
              </a:rPr>
              <a:t>3,2 cm</a:t>
            </a:r>
            <a:r>
              <a:rPr lang="en-US" altLang="en-US" sz="4400" baseline="30000" dirty="0">
                <a:latin typeface="#9Slide07 HLT Fall For You" panose="02000506000000020003" pitchFamily="2" charset="0"/>
                <a:cs typeface="Times New Roman" panose="02020603050405020304" pitchFamily="18" charset="0"/>
              </a:rPr>
              <a:t>3 </a:t>
            </a:r>
            <a:r>
              <a:rPr lang="en-US" altLang="en-US" sz="4400" dirty="0">
                <a:latin typeface="#9Slide07 HLT Fall For You" panose="02000506000000020003" pitchFamily="2" charset="0"/>
                <a:cs typeface="Times New Roman" panose="02020603050405020304" pitchFamily="18" charset="0"/>
              </a:rPr>
              <a:t>    </a:t>
            </a:r>
            <a:r>
              <a:rPr lang="en-US" altLang="en-US" sz="4400" dirty="0">
                <a:latin typeface="#9Slide07 HLT Fall For You" panose="02000506000000020003" pitchFamily="2" charset="0"/>
                <a:cs typeface="Times New Roman" panose="02020603050405020304" pitchFamily="18" charset="0"/>
                <a:sym typeface="Wingdings" pitchFamily="2" charset="2"/>
              </a:rPr>
              <a:t>:   22,4 g</a:t>
            </a:r>
            <a:endParaRPr lang="en-US" altLang="en-US" sz="4400" dirty="0">
              <a:latin typeface="#9Slide07 HLT Fall For You" panose="02000506000000020003" pitchFamily="2" charset="0"/>
              <a:cs typeface="Times New Roman" panose="02020603050405020304" pitchFamily="18" charset="0"/>
            </a:endParaRPr>
          </a:p>
        </p:txBody>
      </p:sp>
      <p:sp>
        <p:nvSpPr>
          <p:cNvPr id="10" name="Text Box 6">
            <a:extLst>
              <a:ext uri="{FF2B5EF4-FFF2-40B4-BE49-F238E27FC236}">
                <a16:creationId xmlns:a16="http://schemas.microsoft.com/office/drawing/2014/main" id="{2C3EB014-CDF9-8040-ADE0-9015789508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7840" y="2935682"/>
            <a:ext cx="716144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400" dirty="0">
                <a:latin typeface="#9Slide07 HLT Fall For You" panose="02000506000000020003" pitchFamily="2" charset="0"/>
                <a:cs typeface="Times New Roman" panose="02020603050405020304" pitchFamily="18" charset="0"/>
              </a:rPr>
              <a:t>4,5 cm</a:t>
            </a:r>
            <a:r>
              <a:rPr lang="en-US" altLang="en-US" sz="4400" baseline="30000" dirty="0">
                <a:latin typeface="#9Slide07 HLT Fall For You" panose="02000506000000020003" pitchFamily="2" charset="0"/>
                <a:cs typeface="Times New Roman" panose="02020603050405020304" pitchFamily="18" charset="0"/>
              </a:rPr>
              <a:t>3</a:t>
            </a:r>
            <a:r>
              <a:rPr lang="en-US" altLang="en-US" sz="4400" dirty="0">
                <a:latin typeface="#9Slide07 HLT Fall For You" panose="02000506000000020003" pitchFamily="2" charset="0"/>
                <a:cs typeface="Times New Roman" panose="02020603050405020304" pitchFamily="18" charset="0"/>
              </a:rPr>
              <a:t>    :   …? g</a:t>
            </a:r>
          </a:p>
        </p:txBody>
      </p:sp>
      <p:sp>
        <p:nvSpPr>
          <p:cNvPr id="11" name="Text Box 9">
            <a:extLst>
              <a:ext uri="{FF2B5EF4-FFF2-40B4-BE49-F238E27FC236}">
                <a16:creationId xmlns:a16="http://schemas.microsoft.com/office/drawing/2014/main" id="{B4055385-F3CC-4648-ABDD-4AD2377CD8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2669" y="2268100"/>
            <a:ext cx="679715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400" dirty="0">
                <a:latin typeface="#9Slide07 HLT Fall For You" panose="02000506000000020003" pitchFamily="2" charset="0"/>
                <a:cs typeface="Times New Roman" panose="02020603050405020304" pitchFamily="18" charset="0"/>
              </a:rPr>
              <a:t>1cm</a:t>
            </a:r>
            <a:r>
              <a:rPr lang="en-US" altLang="en-US" sz="4400" baseline="30000" dirty="0">
                <a:latin typeface="#9Slide07 HLT Fall For You" panose="02000506000000020003" pitchFamily="2" charset="0"/>
                <a:cs typeface="Times New Roman" panose="02020603050405020304" pitchFamily="18" charset="0"/>
              </a:rPr>
              <a:t>3 </a:t>
            </a:r>
            <a:r>
              <a:rPr lang="en-US" altLang="en-US" sz="4400" dirty="0"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latin typeface="#9Slide07 HLT Fall For You" panose="02000506000000020003" pitchFamily="2" charset="0"/>
                <a:cs typeface="Times New Roman" panose="02020603050405020304" pitchFamily="18" charset="0"/>
              </a:rPr>
              <a:t>kim</a:t>
            </a:r>
            <a:r>
              <a:rPr lang="en-US" altLang="en-US" sz="4400" dirty="0"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latin typeface="#9Slide07 HLT Fall For You" panose="02000506000000020003" pitchFamily="2" charset="0"/>
                <a:cs typeface="Times New Roman" panose="02020603050405020304" pitchFamily="18" charset="0"/>
              </a:rPr>
              <a:t>loại</a:t>
            </a:r>
            <a:r>
              <a:rPr lang="en-US" altLang="en-US" sz="4400" dirty="0"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latin typeface="#9Slide07 HLT Fall For You" panose="02000506000000020003" pitchFamily="2" charset="0"/>
                <a:cs typeface="Times New Roman" panose="02020603050405020304" pitchFamily="18" charset="0"/>
              </a:rPr>
              <a:t>nặng</a:t>
            </a:r>
            <a:r>
              <a:rPr lang="en-US" altLang="en-US" sz="4400" dirty="0">
                <a:latin typeface="#9Slide07 HLT Fall For You" panose="02000506000000020003" pitchFamily="2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2" name="Text Box 10">
            <a:extLst>
              <a:ext uri="{FF2B5EF4-FFF2-40B4-BE49-F238E27FC236}">
                <a16:creationId xmlns:a16="http://schemas.microsoft.com/office/drawing/2014/main" id="{AC43E019-AAEA-69B2-EDF5-72ED4C28D0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3356" y="2891987"/>
            <a:ext cx="8028308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400" dirty="0">
                <a:latin typeface="#9Slide07 HLT Fall For You" panose="02000506000000020003" pitchFamily="2" charset="0"/>
                <a:cs typeface="Times New Roman" panose="02020603050405020304" pitchFamily="18" charset="0"/>
              </a:rPr>
              <a:t>22,4   :  3,2    =  7 (g)</a:t>
            </a:r>
          </a:p>
        </p:txBody>
      </p:sp>
      <p:sp>
        <p:nvSpPr>
          <p:cNvPr id="13" name="Text Box 11">
            <a:extLst>
              <a:ext uri="{FF2B5EF4-FFF2-40B4-BE49-F238E27FC236}">
                <a16:creationId xmlns:a16="http://schemas.microsoft.com/office/drawing/2014/main" id="{35923140-FD99-4812-F2B9-AAA3DAE232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37410" y="3509529"/>
            <a:ext cx="9006852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400" dirty="0">
                <a:latin typeface="#9Slide07 HLT Fall For You" panose="02000506000000020003" pitchFamily="2" charset="0"/>
                <a:cs typeface="Times New Roman" panose="02020603050405020304" pitchFamily="18" charset="0"/>
              </a:rPr>
              <a:t>4,5 cm</a:t>
            </a:r>
            <a:r>
              <a:rPr lang="en-US" altLang="en-US" sz="4400" baseline="30000" dirty="0">
                <a:latin typeface="#9Slide07 HLT Fall For You" panose="02000506000000020003" pitchFamily="2" charset="0"/>
                <a:cs typeface="Times New Roman" panose="02020603050405020304" pitchFamily="18" charset="0"/>
              </a:rPr>
              <a:t>3 </a:t>
            </a:r>
            <a:r>
              <a:rPr lang="en-US" altLang="en-US" sz="4400" dirty="0" err="1">
                <a:latin typeface="#9Slide07 HLT Fall For You" panose="02000506000000020003" pitchFamily="2" charset="0"/>
                <a:cs typeface="Times New Roman" panose="02020603050405020304" pitchFamily="18" charset="0"/>
              </a:rPr>
              <a:t>kim</a:t>
            </a:r>
            <a:r>
              <a:rPr lang="en-US" altLang="en-US" sz="4400" dirty="0"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latin typeface="#9Slide07 HLT Fall For You" panose="02000506000000020003" pitchFamily="2" charset="0"/>
                <a:cs typeface="Times New Roman" panose="02020603050405020304" pitchFamily="18" charset="0"/>
              </a:rPr>
              <a:t>loại</a:t>
            </a:r>
            <a:r>
              <a:rPr lang="en-US" altLang="en-US" sz="4400" dirty="0"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latin typeface="#9Slide07 HLT Fall For You" panose="02000506000000020003" pitchFamily="2" charset="0"/>
                <a:cs typeface="Times New Roman" panose="02020603050405020304" pitchFamily="18" charset="0"/>
              </a:rPr>
              <a:t>cân</a:t>
            </a:r>
            <a:r>
              <a:rPr lang="en-US" altLang="en-US" sz="4400" dirty="0"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latin typeface="#9Slide07 HLT Fall For You" panose="02000506000000020003" pitchFamily="2" charset="0"/>
                <a:cs typeface="Times New Roman" panose="02020603050405020304" pitchFamily="18" charset="0"/>
              </a:rPr>
              <a:t>nặng</a:t>
            </a:r>
            <a:r>
              <a:rPr lang="en-US" altLang="en-US" sz="4400" dirty="0"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latin typeface="#9Slide07 HLT Fall For You" panose="02000506000000020003" pitchFamily="2" charset="0"/>
                <a:cs typeface="Times New Roman" panose="02020603050405020304" pitchFamily="18" charset="0"/>
              </a:rPr>
              <a:t>là</a:t>
            </a:r>
            <a:r>
              <a:rPr lang="en-US" altLang="en-US" sz="4400" dirty="0">
                <a:latin typeface="#9Slide07 HLT Fall For You" panose="02000506000000020003" pitchFamily="2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4" name="Text Box 12">
            <a:extLst>
              <a:ext uri="{FF2B5EF4-FFF2-40B4-BE49-F238E27FC236}">
                <a16:creationId xmlns:a16="http://schemas.microsoft.com/office/drawing/2014/main" id="{2A71D807-618A-ABF0-14FE-C6259948FB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4897" y="4219917"/>
            <a:ext cx="9049398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400" dirty="0">
                <a:latin typeface="#9Slide07 HLT Fall For You" panose="02000506000000020003" pitchFamily="2" charset="0"/>
                <a:cs typeface="Times New Roman" panose="02020603050405020304" pitchFamily="18" charset="0"/>
              </a:rPr>
              <a:t>7    x    4,5    = 31,5 (g)</a:t>
            </a:r>
          </a:p>
        </p:txBody>
      </p:sp>
      <p:sp>
        <p:nvSpPr>
          <p:cNvPr id="15" name="Text Box 13">
            <a:extLst>
              <a:ext uri="{FF2B5EF4-FFF2-40B4-BE49-F238E27FC236}">
                <a16:creationId xmlns:a16="http://schemas.microsoft.com/office/drawing/2014/main" id="{E24668B3-C890-8FA0-3F0C-680B71A453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1121" y="4932113"/>
            <a:ext cx="5318702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400" dirty="0" err="1">
                <a:latin typeface="#9Slide07 HLT Fall For You" panose="02000506000000020003" pitchFamily="2" charset="0"/>
                <a:cs typeface="Times New Roman" panose="02020603050405020304" pitchFamily="18" charset="0"/>
              </a:rPr>
              <a:t>Đáp</a:t>
            </a:r>
            <a:r>
              <a:rPr lang="en-US" altLang="en-US" sz="4400" dirty="0"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latin typeface="#9Slide07 HLT Fall For You" panose="02000506000000020003" pitchFamily="2" charset="0"/>
                <a:cs typeface="Times New Roman" panose="02020603050405020304" pitchFamily="18" charset="0"/>
              </a:rPr>
              <a:t>số</a:t>
            </a:r>
            <a:r>
              <a:rPr lang="en-US" altLang="en-US" sz="4400" dirty="0">
                <a:latin typeface="#9Slide07 HLT Fall For You" panose="02000506000000020003" pitchFamily="2" charset="0"/>
                <a:cs typeface="Times New Roman" panose="02020603050405020304" pitchFamily="18" charset="0"/>
              </a:rPr>
              <a:t>: 31,5 g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34327AC-8417-F575-FFFC-AC984020E6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3802" y="1428121"/>
            <a:ext cx="322334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VN" sz="4400" dirty="0" err="1">
                <a:solidFill>
                  <a:srgbClr val="C0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Tóm</a:t>
            </a:r>
            <a:r>
              <a:rPr lang="en-US" altLang="en-VN" sz="4400" dirty="0">
                <a:solidFill>
                  <a:srgbClr val="C0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4400" dirty="0" err="1">
                <a:solidFill>
                  <a:srgbClr val="C0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tắt</a:t>
            </a:r>
            <a:r>
              <a:rPr lang="en-US" altLang="en-VN" sz="4400" dirty="0">
                <a:solidFill>
                  <a:srgbClr val="C0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endParaRPr lang="en-US" altLang="en-VN" sz="4400" dirty="0">
              <a:latin typeface="#9Slide07 HLT Fall For You" panose="02000506000000020003" pitchFamily="2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4BB5823-5A0A-200A-64DE-E47ED7DC5AE5}"/>
              </a:ext>
            </a:extLst>
          </p:cNvPr>
          <p:cNvCxnSpPr/>
          <p:nvPr/>
        </p:nvCxnSpPr>
        <p:spPr>
          <a:xfrm>
            <a:off x="5615156" y="982630"/>
            <a:ext cx="0" cy="452282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63452C70-98A8-4C0F-45D4-250252D75B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9286" y="1400390"/>
            <a:ext cx="261707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VN" sz="4400" dirty="0" err="1">
                <a:solidFill>
                  <a:srgbClr val="C0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Bài</a:t>
            </a:r>
            <a:r>
              <a:rPr lang="en-US" altLang="en-VN" sz="4400" dirty="0">
                <a:solidFill>
                  <a:srgbClr val="C0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4400" dirty="0" err="1">
                <a:solidFill>
                  <a:srgbClr val="C0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giải</a:t>
            </a:r>
            <a:r>
              <a:rPr lang="en-US" altLang="en-VN" sz="4400" dirty="0">
                <a:solidFill>
                  <a:srgbClr val="C0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9480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>
        <p14:warp dir="in"/>
        <p:sndAc>
          <p:stSnd>
            <p:snd r:embed="rId3" name="Pokedex SFX.wav"/>
          </p:stSnd>
        </p:sndAc>
      </p:transition>
    </mc:Choice>
    <mc:Fallback xmlns="">
      <p:transition spd="slow" advClick="0">
        <p:fade/>
        <p:sndAc>
          <p:stSnd>
            <p:snd r:embed="rId9" name="Pokedex SFX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타원 12"/>
          <p:cNvSpPr/>
          <p:nvPr/>
        </p:nvSpPr>
        <p:spPr>
          <a:xfrm>
            <a:off x="7142844" y="4662797"/>
            <a:ext cx="3610235" cy="405786"/>
          </a:xfrm>
          <a:prstGeom prst="ellipse">
            <a:avLst/>
          </a:prstGeom>
          <a:solidFill>
            <a:schemeClr val="tx1">
              <a:alpha val="2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그룹 14"/>
          <p:cNvGrpSpPr/>
          <p:nvPr/>
        </p:nvGrpSpPr>
        <p:grpSpPr>
          <a:xfrm>
            <a:off x="0" y="5398477"/>
            <a:ext cx="12192000" cy="1125866"/>
            <a:chOff x="0" y="5398477"/>
            <a:chExt cx="12192000" cy="1125866"/>
          </a:xfrm>
        </p:grpSpPr>
        <p:sp>
          <p:nvSpPr>
            <p:cNvPr id="16" name="직사각형 15"/>
            <p:cNvSpPr/>
            <p:nvPr/>
          </p:nvSpPr>
          <p:spPr>
            <a:xfrm>
              <a:off x="0" y="5398477"/>
              <a:ext cx="12192000" cy="112541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순서도: 수동 입력 5"/>
            <p:cNvSpPr/>
            <p:nvPr/>
          </p:nvSpPr>
          <p:spPr>
            <a:xfrm rot="5400000" flipH="1">
              <a:off x="-138390" y="5536867"/>
              <a:ext cx="1125866" cy="849086"/>
            </a:xfrm>
            <a:custGeom>
              <a:avLst/>
              <a:gdLst>
                <a:gd name="connsiteX0" fmla="*/ 0 w 10000"/>
                <a:gd name="connsiteY0" fmla="*/ 20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2000 h 10000"/>
                <a:gd name="connsiteX0" fmla="*/ 0 w 10038"/>
                <a:gd name="connsiteY0" fmla="*/ 5434 h 10000"/>
                <a:gd name="connsiteX1" fmla="*/ 10038 w 10038"/>
                <a:gd name="connsiteY1" fmla="*/ 0 h 10000"/>
                <a:gd name="connsiteX2" fmla="*/ 10038 w 10038"/>
                <a:gd name="connsiteY2" fmla="*/ 10000 h 10000"/>
                <a:gd name="connsiteX3" fmla="*/ 38 w 10038"/>
                <a:gd name="connsiteY3" fmla="*/ 10000 h 10000"/>
                <a:gd name="connsiteX4" fmla="*/ 0 w 10038"/>
                <a:gd name="connsiteY4" fmla="*/ 5434 h 10000"/>
                <a:gd name="connsiteX0" fmla="*/ 4 w 10004"/>
                <a:gd name="connsiteY0" fmla="*/ 5276 h 10000"/>
                <a:gd name="connsiteX1" fmla="*/ 10004 w 10004"/>
                <a:gd name="connsiteY1" fmla="*/ 0 h 10000"/>
                <a:gd name="connsiteX2" fmla="*/ 10004 w 10004"/>
                <a:gd name="connsiteY2" fmla="*/ 10000 h 10000"/>
                <a:gd name="connsiteX3" fmla="*/ 4 w 10004"/>
                <a:gd name="connsiteY3" fmla="*/ 10000 h 10000"/>
                <a:gd name="connsiteX4" fmla="*/ 4 w 10004"/>
                <a:gd name="connsiteY4" fmla="*/ 5276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4" h="10000">
                  <a:moveTo>
                    <a:pt x="4" y="5276"/>
                  </a:moveTo>
                  <a:lnTo>
                    <a:pt x="10004" y="0"/>
                  </a:lnTo>
                  <a:lnTo>
                    <a:pt x="10004" y="10000"/>
                  </a:lnTo>
                  <a:lnTo>
                    <a:pt x="4" y="10000"/>
                  </a:lnTo>
                  <a:cubicBezTo>
                    <a:pt x="-9" y="8478"/>
                    <a:pt x="17" y="6798"/>
                    <a:pt x="4" y="5276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순서도: 수동 입력 5"/>
            <p:cNvSpPr/>
            <p:nvPr/>
          </p:nvSpPr>
          <p:spPr>
            <a:xfrm rot="5400000" flipV="1">
              <a:off x="11204524" y="5536867"/>
              <a:ext cx="1125866" cy="849086"/>
            </a:xfrm>
            <a:custGeom>
              <a:avLst/>
              <a:gdLst>
                <a:gd name="connsiteX0" fmla="*/ 0 w 10000"/>
                <a:gd name="connsiteY0" fmla="*/ 20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2000 h 10000"/>
                <a:gd name="connsiteX0" fmla="*/ 0 w 10038"/>
                <a:gd name="connsiteY0" fmla="*/ 5434 h 10000"/>
                <a:gd name="connsiteX1" fmla="*/ 10038 w 10038"/>
                <a:gd name="connsiteY1" fmla="*/ 0 h 10000"/>
                <a:gd name="connsiteX2" fmla="*/ 10038 w 10038"/>
                <a:gd name="connsiteY2" fmla="*/ 10000 h 10000"/>
                <a:gd name="connsiteX3" fmla="*/ 38 w 10038"/>
                <a:gd name="connsiteY3" fmla="*/ 10000 h 10000"/>
                <a:gd name="connsiteX4" fmla="*/ 0 w 10038"/>
                <a:gd name="connsiteY4" fmla="*/ 5434 h 10000"/>
                <a:gd name="connsiteX0" fmla="*/ 4 w 10004"/>
                <a:gd name="connsiteY0" fmla="*/ 5276 h 10000"/>
                <a:gd name="connsiteX1" fmla="*/ 10004 w 10004"/>
                <a:gd name="connsiteY1" fmla="*/ 0 h 10000"/>
                <a:gd name="connsiteX2" fmla="*/ 10004 w 10004"/>
                <a:gd name="connsiteY2" fmla="*/ 10000 h 10000"/>
                <a:gd name="connsiteX3" fmla="*/ 4 w 10004"/>
                <a:gd name="connsiteY3" fmla="*/ 10000 h 10000"/>
                <a:gd name="connsiteX4" fmla="*/ 4 w 10004"/>
                <a:gd name="connsiteY4" fmla="*/ 5276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4" h="10000">
                  <a:moveTo>
                    <a:pt x="4" y="5276"/>
                  </a:moveTo>
                  <a:lnTo>
                    <a:pt x="10004" y="0"/>
                  </a:lnTo>
                  <a:lnTo>
                    <a:pt x="10004" y="10000"/>
                  </a:lnTo>
                  <a:lnTo>
                    <a:pt x="4" y="10000"/>
                  </a:lnTo>
                  <a:cubicBezTo>
                    <a:pt x="-9" y="8478"/>
                    <a:pt x="17" y="6798"/>
                    <a:pt x="4" y="5276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3762674" y="5612985"/>
            <a:ext cx="466666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spc="150" dirty="0" err="1">
                <a:solidFill>
                  <a:schemeClr val="bg1"/>
                </a:solidFill>
                <a:latin typeface="#9Slide07 HLT Fall For You" panose="02000506000000020003" pitchFamily="2" charset="0"/>
                <a:cs typeface="Teko Light" panose="02000000000000000000" pitchFamily="50" charset="0"/>
              </a:rPr>
              <a:t>Chim</a:t>
            </a:r>
            <a:r>
              <a:rPr lang="en-US" sz="4000" spc="150" dirty="0">
                <a:solidFill>
                  <a:schemeClr val="bg1"/>
                </a:solidFill>
                <a:latin typeface="#9Slide07 HLT Fall For You" panose="02000506000000020003" pitchFamily="2" charset="0"/>
                <a:cs typeface="Teko Light" panose="02000000000000000000" pitchFamily="50" charset="0"/>
              </a:rPr>
              <a:t> </a:t>
            </a:r>
            <a:r>
              <a:rPr lang="en-US" sz="4000" spc="150" dirty="0" err="1">
                <a:solidFill>
                  <a:srgbClr val="FFC4C7"/>
                </a:solidFill>
                <a:latin typeface="#9Slide07 HLT Fall For You" panose="02000506000000020003" pitchFamily="2" charset="0"/>
                <a:cs typeface="Teko Light" panose="02000000000000000000" pitchFamily="50" charset="0"/>
              </a:rPr>
              <a:t>Altaria</a:t>
            </a:r>
            <a:r>
              <a:rPr lang="en-US" sz="4000" spc="150" dirty="0">
                <a:solidFill>
                  <a:schemeClr val="bg1"/>
                </a:solidFill>
                <a:latin typeface="#9Slide07 HLT Fall For You" panose="02000506000000020003" pitchFamily="2" charset="0"/>
                <a:cs typeface="Teko Light" panose="02000000000000000000" pitchFamily="50" charset="0"/>
              </a:rPr>
              <a:t> </a:t>
            </a:r>
            <a:r>
              <a:rPr lang="en-US" sz="4000" spc="150" dirty="0" err="1">
                <a:solidFill>
                  <a:schemeClr val="bg1"/>
                </a:solidFill>
                <a:latin typeface="#9Slide07 HLT Fall For You" panose="02000506000000020003" pitchFamily="2" charset="0"/>
                <a:cs typeface="Teko Light" panose="02000000000000000000" pitchFamily="50" charset="0"/>
              </a:rPr>
              <a:t>tấn</a:t>
            </a:r>
            <a:r>
              <a:rPr lang="en-US" sz="4000" spc="150" dirty="0">
                <a:solidFill>
                  <a:schemeClr val="bg1"/>
                </a:solidFill>
                <a:latin typeface="#9Slide07 HLT Fall For You" panose="02000506000000020003" pitchFamily="2" charset="0"/>
                <a:cs typeface="Teko Light" panose="02000000000000000000" pitchFamily="50" charset="0"/>
              </a:rPr>
              <a:t> </a:t>
            </a:r>
            <a:r>
              <a:rPr lang="en-US" sz="4000" spc="150" dirty="0" err="1">
                <a:solidFill>
                  <a:schemeClr val="bg1"/>
                </a:solidFill>
                <a:latin typeface="#9Slide07 HLT Fall For You" panose="02000506000000020003" pitchFamily="2" charset="0"/>
                <a:cs typeface="Teko Light" panose="02000000000000000000" pitchFamily="50" charset="0"/>
              </a:rPr>
              <a:t>công</a:t>
            </a:r>
            <a:r>
              <a:rPr lang="en-US" sz="4000" spc="150" dirty="0">
                <a:solidFill>
                  <a:schemeClr val="bg1"/>
                </a:solidFill>
                <a:latin typeface="#9Slide07 HLT Fall For You" panose="02000506000000020003" pitchFamily="2" charset="0"/>
                <a:cs typeface="Teko Light" panose="02000000000000000000" pitchFamily="50" charset="0"/>
              </a:rPr>
              <a:t>! 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280338" y="5641376"/>
            <a:ext cx="31806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spc="150" dirty="0" err="1">
                <a:solidFill>
                  <a:schemeClr val="bg1"/>
                </a:solidFill>
                <a:latin typeface="#9Slide07 HLT Fall For You" panose="02000506000000020003" pitchFamily="2" charset="0"/>
                <a:cs typeface="Teko Light" panose="02000000000000000000" pitchFamily="50" charset="0"/>
              </a:rPr>
              <a:t>Chọn</a:t>
            </a:r>
            <a:r>
              <a:rPr lang="en-US" sz="4000" spc="150" dirty="0">
                <a:solidFill>
                  <a:schemeClr val="bg1"/>
                </a:solidFill>
                <a:latin typeface="#9Slide07 HLT Fall For You" panose="02000506000000020003" pitchFamily="2" charset="0"/>
                <a:cs typeface="Teko Light" panose="02000000000000000000" pitchFamily="50" charset="0"/>
              </a:rPr>
              <a:t> 1 </a:t>
            </a:r>
            <a:r>
              <a:rPr lang="en-US" sz="4000" spc="150" dirty="0" err="1">
                <a:solidFill>
                  <a:schemeClr val="bg1"/>
                </a:solidFill>
                <a:latin typeface="#9Slide07 HLT Fall For You" panose="02000506000000020003" pitchFamily="2" charset="0"/>
                <a:cs typeface="Teko Light" panose="02000000000000000000" pitchFamily="50" charset="0"/>
              </a:rPr>
              <a:t>quả</a:t>
            </a:r>
            <a:r>
              <a:rPr lang="en-US" sz="4000" spc="150" dirty="0">
                <a:solidFill>
                  <a:schemeClr val="bg1"/>
                </a:solidFill>
                <a:latin typeface="#9Slide07 HLT Fall For You" panose="02000506000000020003" pitchFamily="2" charset="0"/>
                <a:cs typeface="Teko Light" panose="02000000000000000000" pitchFamily="50" charset="0"/>
              </a:rPr>
              <a:t> </a:t>
            </a:r>
            <a:r>
              <a:rPr lang="en-US" sz="4000" spc="150" dirty="0" err="1">
                <a:solidFill>
                  <a:schemeClr val="bg1"/>
                </a:solidFill>
                <a:latin typeface="#9Slide07 HLT Fall For You" panose="02000506000000020003" pitchFamily="2" charset="0"/>
                <a:cs typeface="Teko Light" panose="02000000000000000000" pitchFamily="50" charset="0"/>
              </a:rPr>
              <a:t>bóng</a:t>
            </a:r>
            <a:r>
              <a:rPr lang="en-US" sz="4000" spc="150" dirty="0">
                <a:solidFill>
                  <a:schemeClr val="bg1"/>
                </a:solidFill>
                <a:latin typeface="#9Slide07 HLT Fall For You" panose="02000506000000020003" pitchFamily="2" charset="0"/>
                <a:cs typeface="Teko Light" panose="02000000000000000000" pitchFamily="50" charset="0"/>
              </a:rPr>
              <a:t>!</a:t>
            </a:r>
          </a:p>
        </p:txBody>
      </p:sp>
      <p:pic>
        <p:nvPicPr>
          <p:cNvPr id="21" name="그림 20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714" y="593967"/>
            <a:ext cx="1981372" cy="1975275"/>
          </a:xfrm>
          <a:prstGeom prst="rect">
            <a:avLst/>
          </a:prstGeom>
        </p:spPr>
      </p:pic>
      <p:pic>
        <p:nvPicPr>
          <p:cNvPr id="22" name="그림 21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123" y="2713304"/>
            <a:ext cx="1981372" cy="1975275"/>
          </a:xfrm>
          <a:prstGeom prst="rect">
            <a:avLst/>
          </a:prstGeom>
        </p:spPr>
      </p:pic>
      <p:pic>
        <p:nvPicPr>
          <p:cNvPr id="23" name="그림 22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306" y="2713304"/>
            <a:ext cx="1981372" cy="1975275"/>
          </a:xfrm>
          <a:prstGeom prst="rect">
            <a:avLst/>
          </a:prstGeom>
        </p:spPr>
      </p:pic>
      <p:pic>
        <p:nvPicPr>
          <p:cNvPr id="24" name="Growing Pokéball SFX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870678" y="-1545104"/>
            <a:ext cx="609600" cy="609600"/>
          </a:xfrm>
          <a:prstGeom prst="rect">
            <a:avLst/>
          </a:prstGeom>
        </p:spPr>
      </p:pic>
      <p:pic>
        <p:nvPicPr>
          <p:cNvPr id="10242" name="Picture 2" descr="https://professorlotus.com/Sprites/Altaria.gif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335" y="882777"/>
            <a:ext cx="6365011" cy="4128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2142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flash/>
        <p:sndAc>
          <p:stSnd>
            <p:snd r:embed="rId5" name="Long - Kanto Wild Pokemon Battle.wav"/>
          </p:stSnd>
        </p:sndAc>
      </p:transition>
    </mc:Choice>
    <mc:Fallback xmlns="">
      <p:transition spd="slow" advClick="0">
        <p:fade/>
        <p:sndAc>
          <p:stSnd>
            <p:snd r:embed="rId15" name="Long - Kanto Wild Pokemon Battl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5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91"/>
                            </p:stCondLst>
                            <p:childTnLst>
                              <p:par>
                                <p:cTn id="22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91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202"/>
                            </p:stCondLst>
                            <p:childTnLst>
                              <p:par>
                                <p:cTn id="2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2066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13" grpId="0" animBg="1"/>
      <p:bldP spid="19" grpId="0"/>
      <p:bldP spid="19" grpId="1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타원 23"/>
          <p:cNvSpPr/>
          <p:nvPr/>
        </p:nvSpPr>
        <p:spPr>
          <a:xfrm>
            <a:off x="7142844" y="4662797"/>
            <a:ext cx="3610235" cy="405786"/>
          </a:xfrm>
          <a:prstGeom prst="ellipse">
            <a:avLst/>
          </a:prstGeom>
          <a:solidFill>
            <a:schemeClr val="tx1">
              <a:alpha val="2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" descr="https://professorlotus.com/Sprites/Altaria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335" y="882777"/>
            <a:ext cx="6365011" cy="4128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Explosion Fx Sticker by Jason Clarke for iOS &amp; Android | GIPHY"/>
          <p:cNvPicPr>
            <a:picLocks noChangeAspect="1" noChangeArrowheads="1" noCrop="1"/>
          </p:cNvPicPr>
          <p:nvPr/>
        </p:nvPicPr>
        <p:blipFill>
          <a:blip r:embed="rId8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9853" y="-681520"/>
            <a:ext cx="7114190" cy="7957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그림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092062" y="180234"/>
            <a:ext cx="960318" cy="957363"/>
          </a:xfrm>
          <a:prstGeom prst="rect">
            <a:avLst/>
          </a:prstGeom>
        </p:spPr>
      </p:pic>
      <p:sp>
        <p:nvSpPr>
          <p:cNvPr id="36" name="타원 35"/>
          <p:cNvSpPr/>
          <p:nvPr/>
        </p:nvSpPr>
        <p:spPr>
          <a:xfrm>
            <a:off x="2150032" y="4769708"/>
            <a:ext cx="1550864" cy="272347"/>
          </a:xfrm>
          <a:prstGeom prst="ellipse">
            <a:avLst/>
          </a:prstGeom>
          <a:solidFill>
            <a:schemeClr val="tx1">
              <a:alpha val="2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4" descr="https://professorlotus.com/Sprites/Froslass.gif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49979" y="658916"/>
            <a:ext cx="3297179" cy="3928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Frozen Alive | Outside Online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41745" y="91133"/>
            <a:ext cx="3586807" cy="513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Frozen Alive | Outside Online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6247" y="127069"/>
            <a:ext cx="3586807" cy="513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그룹 9"/>
          <p:cNvGrpSpPr/>
          <p:nvPr/>
        </p:nvGrpSpPr>
        <p:grpSpPr>
          <a:xfrm>
            <a:off x="6365033" y="2010477"/>
            <a:ext cx="3036409" cy="2241352"/>
            <a:chOff x="5205710" y="2274855"/>
            <a:chExt cx="3036409" cy="2241352"/>
          </a:xfrm>
        </p:grpSpPr>
        <p:sp>
          <p:nvSpPr>
            <p:cNvPr id="5" name="TextBox 4"/>
            <p:cNvSpPr txBox="1"/>
            <p:nvPr/>
          </p:nvSpPr>
          <p:spPr>
            <a:xfrm>
              <a:off x="5205710" y="2300216"/>
              <a:ext cx="3036409" cy="22159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800" dirty="0">
                  <a:ln w="203200">
                    <a:solidFill>
                      <a:srgbClr val="2C4584"/>
                    </a:solidFill>
                  </a:ln>
                  <a:solidFill>
                    <a:srgbClr val="2C4584"/>
                  </a:solidFill>
                  <a:latin typeface="Pokemon Solid" panose="040B0500000000000000" pitchFamily="82" charset="2"/>
                </a:rPr>
                <a:t>10</a:t>
              </a:r>
              <a:r>
                <a:rPr lang="en-US" sz="8000" dirty="0">
                  <a:ln w="203200">
                    <a:solidFill>
                      <a:srgbClr val="2C4584"/>
                    </a:solidFill>
                  </a:ln>
                  <a:solidFill>
                    <a:srgbClr val="2C4584"/>
                  </a:solidFill>
                  <a:latin typeface="Pokemon Solid" panose="040B0500000000000000" pitchFamily="82" charset="2"/>
                </a:rPr>
                <a:t>xp!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5205710" y="2274855"/>
              <a:ext cx="3036409" cy="22159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800" dirty="0">
                  <a:solidFill>
                    <a:srgbClr val="FFCB05"/>
                  </a:solidFill>
                  <a:latin typeface="Pokemon Solid" panose="040B0500000000000000" pitchFamily="82" charset="2"/>
                </a:rPr>
                <a:t>10</a:t>
              </a:r>
              <a:r>
                <a:rPr lang="en-US" sz="8000" dirty="0">
                  <a:ln w="38100">
                    <a:solidFill>
                      <a:srgbClr val="FFCB05"/>
                    </a:solidFill>
                  </a:ln>
                  <a:solidFill>
                    <a:schemeClr val="bg1"/>
                  </a:solidFill>
                  <a:latin typeface="Pokemon Solid" panose="040B0500000000000000" pitchFamily="82" charset="2"/>
                </a:rPr>
                <a:t>xp!</a:t>
              </a:r>
            </a:p>
          </p:txBody>
        </p:sp>
      </p:grpSp>
      <p:pic>
        <p:nvPicPr>
          <p:cNvPr id="2" name="Pokémon Out SFX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616.8775000000001"/>
                  <p14:fade out="500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889335" y="-1828168"/>
            <a:ext cx="609600" cy="609600"/>
          </a:xfrm>
          <a:prstGeom prst="rect">
            <a:avLst/>
          </a:prstGeom>
        </p:spPr>
      </p:pic>
      <p:pic>
        <p:nvPicPr>
          <p:cNvPr id="3" name="Pokémon Attack Hit SFX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1105" end="327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292172" y="-1828168"/>
            <a:ext cx="609600" cy="609600"/>
          </a:xfrm>
          <a:prstGeom prst="rect">
            <a:avLst/>
          </a:prstGeom>
        </p:spPr>
      </p:pic>
      <p:pic>
        <p:nvPicPr>
          <p:cNvPr id="28" name="Picture 6" descr="Frozen Alive | Outside Online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812738" y="91133"/>
            <a:ext cx="3586807" cy="513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6" descr="Frozen Alive | Outside Online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40" y="127069"/>
            <a:ext cx="3586807" cy="513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game, go, location, play, pokemon icon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6565" y="5774667"/>
            <a:ext cx="968285" cy="96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4664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33333E-6 L 2.08333E-7 0.00023 C 0.00312 -0.0074 0.00599 -0.01551 0.00937 -0.02222 C 0.0112 -0.02569 0.01393 -0.02731 0.01562 -0.03055 C 0.01823 -0.03564 0.01875 -0.04352 0.02187 -0.04722 L 0.03125 -0.05833 C 0.03229 -0.06111 0.03294 -0.06458 0.03437 -0.06666 C 0.0362 -0.06944 0.03867 -0.07037 0.04062 -0.07222 C 0.04232 -0.07407 0.04401 -0.07569 0.04531 -0.07777 C 0.05143 -0.08703 0.05104 -0.09051 0.05781 -0.09722 C 0.05924 -0.09884 0.06094 -0.09907 0.06237 -0.1 C 0.06836 -0.1081 0.06823 -0.10902 0.07487 -0.11389 C 0.07943 -0.11736 0.08229 -0.11782 0.08698 -0.11944 C 0.08958 -0.12037 0.09154 -0.12152 0.09297 -0.12222 C 0.10482 -0.12639 0.10312 -0.12453 0.11549 -0.12777 C 0.11823 -0.1287 0.1207 -0.12963 0.12318 -0.13055 C 0.13945 -0.12963 0.15573 -0.13032 0.17174 -0.12777 C 0.17409 -0.12754 0.17604 -0.12453 0.17799 -0.12222 C 0.18464 -0.11527 0.18737 -0.11227 0.19206 -0.10277 C 0.19427 -0.09838 0.19596 -0.09328 0.19831 -0.08889 C 0.21055 -0.06713 0.19909 -0.09328 0.20924 -0.07222 C 0.21406 -0.06227 0.21771 -0.05023 0.22331 -0.04166 C 0.23529 -0.02407 0.23021 -0.03356 0.23893 -0.01389 C 0.24141 0.00394 0.23854 -0.00879 0.24518 0.00556 C 0.24648 0.00811 0.24727 0.01111 0.24831 0.01389 C 0.25651 0.0338 0.24987 0.01528 0.25768 0.03889 C 0.26224 0.07061 0.25534 0.03241 0.26393 0.05556 C 0.2651 0.05857 0.26484 0.06297 0.26536 0.06667 C 0.26797 0.07778 0.27253 0.08773 0.27643 0.09723 C 0.28047 0.13241 0.27513 0.09422 0.28112 0.11945 C 0.28203 0.12292 0.28216 0.12686 0.28268 0.13056 C 0.2832 0.13334 0.28385 0.13588 0.28424 0.13889 C 0.28542 0.14514 0.28633 0.15186 0.28737 0.15834 C 0.28789 0.16111 0.28854 0.16366 0.28893 0.16667 C 0.29102 0.18079 0.29115 0.18982 0.29206 0.20556 C 0.29258 0.24815 0.29297 0.29074 0.29362 0.33334 C 0.29557 0.43866 0.29518 0.34098 0.29518 0.41111 " pathEditMode="fixed" rAng="0" ptsTypes="AAAAAAAAAAAAAAAAAAAAAAAAAAAAAAAAAAAAA">
                                      <p:cBhvr>
                                        <p:cTn id="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53" y="1402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447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5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7" presetClass="exit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" decel="100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53" presetClass="exit" presetSubtype="32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9250"/>
                            </p:stCondLst>
                            <p:childTnLst>
                              <p:par>
                                <p:cTn id="7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4" grpId="0" animBg="1"/>
      <p:bldP spid="3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타원 18"/>
          <p:cNvSpPr/>
          <p:nvPr/>
        </p:nvSpPr>
        <p:spPr>
          <a:xfrm>
            <a:off x="7142844" y="4662797"/>
            <a:ext cx="3610235" cy="405786"/>
          </a:xfrm>
          <a:prstGeom prst="ellipse">
            <a:avLst/>
          </a:prstGeom>
          <a:solidFill>
            <a:schemeClr val="tx1">
              <a:alpha val="2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" descr="https://professorlotus.com/Sprites/Altaria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335" y="882777"/>
            <a:ext cx="6365011" cy="4128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Explosion Fx Sticker by Jason Clarke for iOS &amp; Android | GIPHY"/>
          <p:cNvPicPr>
            <a:picLocks noChangeAspect="1" noChangeArrowheads="1" noCrop="1"/>
          </p:cNvPicPr>
          <p:nvPr/>
        </p:nvPicPr>
        <p:blipFill>
          <a:blip r:embed="rId9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9853" y="272977"/>
            <a:ext cx="7114190" cy="7957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okémon Out SFX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623.8775000000001"/>
                  <p14:fade out="500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074737" y="-1714500"/>
            <a:ext cx="609600" cy="609600"/>
          </a:xfrm>
          <a:prstGeom prst="rect">
            <a:avLst/>
          </a:prstGeom>
        </p:spPr>
      </p:pic>
      <p:pic>
        <p:nvPicPr>
          <p:cNvPr id="16" name="그림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092062" y="1134731"/>
            <a:ext cx="960318" cy="957363"/>
          </a:xfrm>
          <a:prstGeom prst="rect">
            <a:avLst/>
          </a:prstGeom>
        </p:spPr>
      </p:pic>
      <p:sp>
        <p:nvSpPr>
          <p:cNvPr id="36" name="타원 35"/>
          <p:cNvSpPr/>
          <p:nvPr/>
        </p:nvSpPr>
        <p:spPr>
          <a:xfrm>
            <a:off x="1851660" y="4853461"/>
            <a:ext cx="2022916" cy="299481"/>
          </a:xfrm>
          <a:prstGeom prst="ellipse">
            <a:avLst/>
          </a:prstGeom>
          <a:solidFill>
            <a:schemeClr val="tx1">
              <a:alpha val="2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8" name="Picture 10" descr="https://professorlotus.com/Sprites/Magikarp.gif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530" y="1784872"/>
            <a:ext cx="3607510" cy="3685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그룹 9"/>
          <p:cNvGrpSpPr/>
          <p:nvPr/>
        </p:nvGrpSpPr>
        <p:grpSpPr>
          <a:xfrm>
            <a:off x="4799010" y="2035838"/>
            <a:ext cx="2593980" cy="2224596"/>
            <a:chOff x="5205710" y="2300216"/>
            <a:chExt cx="2593980" cy="2224596"/>
          </a:xfrm>
        </p:grpSpPr>
        <p:sp>
          <p:nvSpPr>
            <p:cNvPr id="5" name="TextBox 4"/>
            <p:cNvSpPr txBox="1"/>
            <p:nvPr/>
          </p:nvSpPr>
          <p:spPr>
            <a:xfrm>
              <a:off x="5205710" y="2300216"/>
              <a:ext cx="2593980" cy="22159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800" dirty="0">
                  <a:ln w="203200">
                    <a:solidFill>
                      <a:srgbClr val="2C4584"/>
                    </a:solidFill>
                  </a:ln>
                  <a:solidFill>
                    <a:srgbClr val="2C4584"/>
                  </a:solidFill>
                  <a:latin typeface="Pokemon Solid" panose="040B0500000000000000" pitchFamily="82" charset="2"/>
                </a:rPr>
                <a:t>0</a:t>
              </a:r>
              <a:r>
                <a:rPr lang="en-US" sz="8000" dirty="0">
                  <a:ln w="203200">
                    <a:solidFill>
                      <a:srgbClr val="2C4584"/>
                    </a:solidFill>
                  </a:ln>
                  <a:solidFill>
                    <a:srgbClr val="2C4584"/>
                  </a:solidFill>
                  <a:latin typeface="Pokemon Solid" panose="040B0500000000000000" pitchFamily="82" charset="2"/>
                </a:rPr>
                <a:t>xp!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5205710" y="2308821"/>
              <a:ext cx="2593980" cy="22159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800" dirty="0">
                  <a:solidFill>
                    <a:srgbClr val="FFCB05"/>
                  </a:solidFill>
                  <a:latin typeface="Pokemon Solid" panose="040B0500000000000000" pitchFamily="82" charset="2"/>
                </a:rPr>
                <a:t>0</a:t>
              </a:r>
              <a:r>
                <a:rPr lang="en-US" sz="8000" dirty="0">
                  <a:ln w="38100">
                    <a:solidFill>
                      <a:srgbClr val="FFCB05"/>
                    </a:solidFill>
                  </a:ln>
                  <a:solidFill>
                    <a:schemeClr val="bg1"/>
                  </a:solidFill>
                  <a:latin typeface="Pokemon Solid" panose="040B0500000000000000" pitchFamily="82" charset="2"/>
                </a:rPr>
                <a:t>xp!</a:t>
              </a:r>
            </a:p>
          </p:txBody>
        </p:sp>
      </p:grpSp>
      <p:pic>
        <p:nvPicPr>
          <p:cNvPr id="28" name="Picture 4" descr="game, go, location, play, pokemon icon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6565" y="5774667"/>
            <a:ext cx="968285" cy="96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Bounce SFX 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661525" y="-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809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2.08333E-7 0.00024 C 0.00312 -0.0074 0.00599 -0.01551 0.00937 -0.02222 C 0.0112 -0.02569 0.01393 -0.02731 0.01562 -0.03055 C 0.01823 -0.03564 0.01875 -0.04351 0.02187 -0.04722 L 0.03125 -0.05833 C 0.03229 -0.06111 0.03294 -0.06458 0.03437 -0.06666 C 0.0362 -0.06944 0.03867 -0.07037 0.04062 -0.07222 C 0.04232 -0.07407 0.04401 -0.07569 0.04531 -0.07777 C 0.05143 -0.08703 0.05104 -0.09051 0.05781 -0.09722 C 0.05924 -0.09884 0.06094 -0.09907 0.06237 -0.1 C 0.06836 -0.1081 0.06823 -0.10902 0.07487 -0.11389 C 0.07943 -0.11736 0.08229 -0.11782 0.08698 -0.11944 C 0.08958 -0.12037 0.09154 -0.12152 0.09297 -0.12222 C 0.10482 -0.12639 0.10312 -0.12453 0.11549 -0.12777 C 0.11823 -0.1287 0.1207 -0.12963 0.12318 -0.13055 C 0.13945 -0.12963 0.15573 -0.13032 0.17174 -0.12777 C 0.17409 -0.12754 0.17604 -0.12453 0.17799 -0.12222 C 0.18464 -0.11527 0.18737 -0.11226 0.19206 -0.10277 C 0.19427 -0.09838 0.19596 -0.09328 0.19831 -0.08889 C 0.21055 -0.06713 0.19909 -0.09328 0.20924 -0.07222 C 0.21406 -0.06226 0.21771 -0.05023 0.22331 -0.04166 C 0.23529 -0.02407 0.23021 -0.03356 0.23893 -0.01389 C 0.24141 0.00394 0.23854 -0.00879 0.24518 0.00556 C 0.24648 0.00811 0.24727 0.01111 0.24831 0.01389 C 0.25651 0.0338 0.24987 0.01528 0.25768 0.03889 C 0.26224 0.07061 0.25534 0.03241 0.26393 0.05556 C 0.2651 0.05857 0.26484 0.06297 0.26536 0.06667 C 0.26797 0.07778 0.27253 0.08774 0.27643 0.09723 C 0.28047 0.13241 0.27513 0.09422 0.28112 0.11945 C 0.28203 0.12292 0.28216 0.12686 0.28268 0.13056 C 0.2832 0.13334 0.28385 0.13588 0.28424 0.13889 C 0.28542 0.14514 0.28633 0.15186 0.28737 0.15834 C 0.28789 0.16111 0.28854 0.16366 0.28893 0.16667 C 0.29102 0.18079 0.29115 0.18982 0.29206 0.20556 C 0.29258 0.24815 0.29297 0.29074 0.29362 0.33334 C 0.29557 0.43866 0.29518 0.34098 0.29518 0.41111 " pathEditMode="fixed" rAng="0" ptsTypes="AAAAAAAAAAAAAAAAAAAAAAAAAAAAAAAAAAAAA">
                                      <p:cBhvr>
                                        <p:cTn id="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53" y="1402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447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2000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0" presetID="23" presetClass="entr" presetSubtype="16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3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타원 18"/>
          <p:cNvSpPr/>
          <p:nvPr/>
        </p:nvSpPr>
        <p:spPr>
          <a:xfrm>
            <a:off x="7142844" y="4662797"/>
            <a:ext cx="3610235" cy="405786"/>
          </a:xfrm>
          <a:prstGeom prst="ellipse">
            <a:avLst/>
          </a:prstGeom>
          <a:solidFill>
            <a:schemeClr val="tx1">
              <a:alpha val="2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" descr="https://professorlotus.com/Sprites/Altaria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335" y="882777"/>
            <a:ext cx="6365011" cy="4128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Explosion Fx Sticker by Jason Clarke for iOS &amp; Android | GIPHY"/>
          <p:cNvPicPr>
            <a:picLocks noChangeAspect="1" noChangeArrowheads="1" noCrop="1"/>
          </p:cNvPicPr>
          <p:nvPr/>
        </p:nvPicPr>
        <p:blipFill>
          <a:blip r:embed="rId9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9853" y="-1104900"/>
            <a:ext cx="7114190" cy="7957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okémon Out SFX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074737" y="-1714500"/>
            <a:ext cx="609600" cy="609600"/>
          </a:xfrm>
          <a:prstGeom prst="rect">
            <a:avLst/>
          </a:prstGeom>
        </p:spPr>
      </p:pic>
      <p:pic>
        <p:nvPicPr>
          <p:cNvPr id="16" name="그림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097549" y="-74586"/>
            <a:ext cx="960318" cy="957363"/>
          </a:xfrm>
          <a:prstGeom prst="rect">
            <a:avLst/>
          </a:prstGeom>
        </p:spPr>
      </p:pic>
      <p:sp>
        <p:nvSpPr>
          <p:cNvPr id="36" name="타원 35"/>
          <p:cNvSpPr/>
          <p:nvPr/>
        </p:nvSpPr>
        <p:spPr>
          <a:xfrm>
            <a:off x="1525206" y="4657383"/>
            <a:ext cx="2925208" cy="480469"/>
          </a:xfrm>
          <a:prstGeom prst="ellipse">
            <a:avLst/>
          </a:prstGeom>
          <a:solidFill>
            <a:schemeClr val="tx1">
              <a:alpha val="2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https://professorlotus.com/Sprites/Weezing.gif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58883" y="-313399"/>
            <a:ext cx="6572250" cy="542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그룹 5"/>
          <p:cNvGrpSpPr/>
          <p:nvPr/>
        </p:nvGrpSpPr>
        <p:grpSpPr>
          <a:xfrm rot="20808779">
            <a:off x="2376525" y="1545841"/>
            <a:ext cx="2711784" cy="2506355"/>
            <a:chOff x="3774012" y="1935473"/>
            <a:chExt cx="2711784" cy="2506355"/>
          </a:xfrm>
        </p:grpSpPr>
        <p:pic>
          <p:nvPicPr>
            <p:cNvPr id="23" name="Picture 2" descr="Download Vector Graphics, - Cartoon Purple Explosion PNG Image ...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saturation sat="66000"/>
                      </a14:imgEffect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496890">
              <a:off x="3774012" y="1935473"/>
              <a:ext cx="2711784" cy="25063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그림 3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 rot="5029788">
              <a:off x="4878783" y="2441245"/>
              <a:ext cx="1170533" cy="1170533"/>
            </a:xfrm>
            <a:prstGeom prst="rect">
              <a:avLst/>
            </a:prstGeom>
          </p:spPr>
        </p:pic>
      </p:grpSp>
      <p:pic>
        <p:nvPicPr>
          <p:cNvPr id="24" name="Pokémon Attack Hit SFX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1105" end="327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292172" y="-1828168"/>
            <a:ext cx="609600" cy="609600"/>
          </a:xfrm>
          <a:prstGeom prst="rect">
            <a:avLst/>
          </a:prstGeom>
        </p:spPr>
      </p:pic>
      <p:pic>
        <p:nvPicPr>
          <p:cNvPr id="5122" name="Picture 2" descr="Download Vector Graphics, - Cartoon Purple Explosion PNG Image ..."/>
          <p:cNvPicPr>
            <a:picLocks noChangeAspect="1" noChangeArrowheads="1"/>
          </p:cNvPicPr>
          <p:nvPr/>
        </p:nvPicPr>
        <p:blipFill>
          <a:blip r:embed="rId16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4732" y="-313421"/>
            <a:ext cx="5919162" cy="5581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그룹 9"/>
          <p:cNvGrpSpPr/>
          <p:nvPr/>
        </p:nvGrpSpPr>
        <p:grpSpPr>
          <a:xfrm>
            <a:off x="7422439" y="2010408"/>
            <a:ext cx="2683748" cy="2241421"/>
            <a:chOff x="5205710" y="2274786"/>
            <a:chExt cx="2683748" cy="2241421"/>
          </a:xfrm>
        </p:grpSpPr>
        <p:sp>
          <p:nvSpPr>
            <p:cNvPr id="5" name="TextBox 4"/>
            <p:cNvSpPr txBox="1"/>
            <p:nvPr/>
          </p:nvSpPr>
          <p:spPr>
            <a:xfrm>
              <a:off x="5205710" y="2300216"/>
              <a:ext cx="2683748" cy="22159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800" dirty="0">
                  <a:ln w="203200">
                    <a:solidFill>
                      <a:srgbClr val="2C4584"/>
                    </a:solidFill>
                  </a:ln>
                  <a:solidFill>
                    <a:srgbClr val="2C4584"/>
                  </a:solidFill>
                  <a:latin typeface="Pokemon Solid" panose="040B0500000000000000" pitchFamily="82" charset="2"/>
                </a:rPr>
                <a:t>3</a:t>
              </a:r>
              <a:r>
                <a:rPr lang="en-US" sz="8000" dirty="0">
                  <a:ln w="203200">
                    <a:solidFill>
                      <a:srgbClr val="2C4584"/>
                    </a:solidFill>
                  </a:ln>
                  <a:solidFill>
                    <a:srgbClr val="2C4584"/>
                  </a:solidFill>
                  <a:latin typeface="Pokemon Solid" panose="040B0500000000000000" pitchFamily="82" charset="2"/>
                </a:rPr>
                <a:t>xp!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5205710" y="2274786"/>
              <a:ext cx="2683748" cy="22159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800" dirty="0">
                  <a:solidFill>
                    <a:srgbClr val="FFCB05"/>
                  </a:solidFill>
                  <a:latin typeface="Pokemon Solid" panose="040B0500000000000000" pitchFamily="82" charset="2"/>
                </a:rPr>
                <a:t>3</a:t>
              </a:r>
              <a:r>
                <a:rPr lang="en-US" sz="8000" dirty="0">
                  <a:ln w="38100">
                    <a:solidFill>
                      <a:srgbClr val="FFCB05"/>
                    </a:solidFill>
                  </a:ln>
                  <a:solidFill>
                    <a:schemeClr val="bg1"/>
                  </a:solidFill>
                  <a:latin typeface="Pokemon Solid" panose="040B0500000000000000" pitchFamily="82" charset="2"/>
                </a:rPr>
                <a:t>xp!</a:t>
              </a:r>
            </a:p>
          </p:txBody>
        </p:sp>
      </p:grpSp>
      <p:pic>
        <p:nvPicPr>
          <p:cNvPr id="18" name="Picture 4" descr="game, go, location, play, pokemon icon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6565" y="5774667"/>
            <a:ext cx="968285" cy="96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491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2.59259E-6 L 2.08333E-7 0.00023 C 0.00312 -0.00741 0.00599 -0.01551 0.00937 -0.02222 C 0.0112 -0.0257 0.01393 -0.02732 0.01562 -0.03056 C 0.01823 -0.03565 0.01875 -0.04352 0.02187 -0.04722 L 0.03125 -0.05834 C 0.03229 -0.06111 0.03294 -0.06459 0.03437 -0.06667 C 0.0362 -0.06945 0.03867 -0.07037 0.04062 -0.07222 C 0.04232 -0.07408 0.04401 -0.0757 0.04531 -0.07778 C 0.05143 -0.08704 0.05104 -0.09051 0.05781 -0.09722 C 0.05924 -0.09885 0.06094 -0.09908 0.06237 -0.1 C 0.06836 -0.1081 0.06823 -0.10903 0.07487 -0.11389 C 0.07943 -0.11736 0.08229 -0.11783 0.08698 -0.11945 C 0.08958 -0.12037 0.09154 -0.12153 0.09297 -0.12222 C 0.10482 -0.12639 0.10312 -0.12454 0.11549 -0.12778 C 0.11823 -0.12871 0.1207 -0.12963 0.12318 -0.13056 C 0.13945 -0.12963 0.15573 -0.13033 0.17174 -0.12778 C 0.17409 -0.12755 0.17604 -0.12454 0.17799 -0.12222 C 0.18464 -0.11528 0.18737 -0.11227 0.19206 -0.10278 C 0.19427 -0.09838 0.19596 -0.09329 0.19831 -0.08889 C 0.21055 -0.06713 0.19909 -0.09329 0.20924 -0.07222 C 0.21406 -0.06227 0.21771 -0.05023 0.22331 -0.04167 C 0.23529 -0.02408 0.23021 -0.03357 0.23893 -0.01389 C 0.24141 0.00393 0.23854 -0.0088 0.24518 0.00555 C 0.24648 0.0081 0.24727 0.01111 0.24831 0.01389 C 0.25651 0.03379 0.24987 0.01528 0.25768 0.03889 C 0.26224 0.0706 0.25534 0.0324 0.26393 0.05555 C 0.2651 0.05856 0.26484 0.06296 0.26536 0.06666 C 0.26797 0.07778 0.27253 0.08773 0.27643 0.09722 C 0.28047 0.1324 0.27513 0.09421 0.28112 0.11944 C 0.28203 0.12291 0.28216 0.12685 0.28268 0.13055 C 0.2832 0.13333 0.28385 0.13588 0.28424 0.13889 C 0.28542 0.14514 0.28633 0.15185 0.28737 0.15833 C 0.28789 0.16111 0.28854 0.16365 0.28893 0.16666 C 0.29102 0.18078 0.29115 0.18981 0.29206 0.20555 C 0.29258 0.24815 0.29297 0.29074 0.29362 0.33333 C 0.29557 0.43865 0.29518 0.34097 0.29518 0.41111 " pathEditMode="fixed" rAng="0" ptsTypes="AAAAAAAAAAAAAAAAAAAAAAAAAAAAAAAAAAAAA">
                                      <p:cBhvr>
                                        <p:cTn id="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53" y="1402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0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7" presetClass="path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2.08333E-7 -1.85185E-6 L 0.10469 -0.10579 C 0.12643 -0.12963 0.15924 -0.14213 0.19362 -0.14213 C 0.23255 -0.14213 0.26393 -0.12963 0.28568 -0.10579 L 0.39049 -1.85185E-6 " pathEditMode="relative" rAng="0" ptsTypes="AAAAA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18" y="-7106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5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5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250"/>
                            </p:stCondLst>
                            <p:childTnLst>
                              <p:par>
                                <p:cTn id="44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568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37" presetClass="exit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" decel="100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53" presetClass="exit" presetSubtype="3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750"/>
                            </p:stCondLst>
                            <p:childTnLst>
                              <p:par>
                                <p:cTn id="6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19" grpId="0" animBg="1"/>
      <p:bldP spid="3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그룹 14"/>
          <p:cNvGrpSpPr/>
          <p:nvPr/>
        </p:nvGrpSpPr>
        <p:grpSpPr>
          <a:xfrm>
            <a:off x="0" y="5398477"/>
            <a:ext cx="12192000" cy="1125866"/>
            <a:chOff x="0" y="5398477"/>
            <a:chExt cx="12192000" cy="1125866"/>
          </a:xfrm>
        </p:grpSpPr>
        <p:sp>
          <p:nvSpPr>
            <p:cNvPr id="16" name="직사각형 15"/>
            <p:cNvSpPr/>
            <p:nvPr/>
          </p:nvSpPr>
          <p:spPr>
            <a:xfrm>
              <a:off x="0" y="5398477"/>
              <a:ext cx="12192000" cy="112541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순서도: 수동 입력 5"/>
            <p:cNvSpPr/>
            <p:nvPr/>
          </p:nvSpPr>
          <p:spPr>
            <a:xfrm rot="5400000" flipH="1">
              <a:off x="-138390" y="5536867"/>
              <a:ext cx="1125866" cy="849086"/>
            </a:xfrm>
            <a:custGeom>
              <a:avLst/>
              <a:gdLst>
                <a:gd name="connsiteX0" fmla="*/ 0 w 10000"/>
                <a:gd name="connsiteY0" fmla="*/ 20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2000 h 10000"/>
                <a:gd name="connsiteX0" fmla="*/ 0 w 10038"/>
                <a:gd name="connsiteY0" fmla="*/ 5434 h 10000"/>
                <a:gd name="connsiteX1" fmla="*/ 10038 w 10038"/>
                <a:gd name="connsiteY1" fmla="*/ 0 h 10000"/>
                <a:gd name="connsiteX2" fmla="*/ 10038 w 10038"/>
                <a:gd name="connsiteY2" fmla="*/ 10000 h 10000"/>
                <a:gd name="connsiteX3" fmla="*/ 38 w 10038"/>
                <a:gd name="connsiteY3" fmla="*/ 10000 h 10000"/>
                <a:gd name="connsiteX4" fmla="*/ 0 w 10038"/>
                <a:gd name="connsiteY4" fmla="*/ 5434 h 10000"/>
                <a:gd name="connsiteX0" fmla="*/ 4 w 10004"/>
                <a:gd name="connsiteY0" fmla="*/ 5276 h 10000"/>
                <a:gd name="connsiteX1" fmla="*/ 10004 w 10004"/>
                <a:gd name="connsiteY1" fmla="*/ 0 h 10000"/>
                <a:gd name="connsiteX2" fmla="*/ 10004 w 10004"/>
                <a:gd name="connsiteY2" fmla="*/ 10000 h 10000"/>
                <a:gd name="connsiteX3" fmla="*/ 4 w 10004"/>
                <a:gd name="connsiteY3" fmla="*/ 10000 h 10000"/>
                <a:gd name="connsiteX4" fmla="*/ 4 w 10004"/>
                <a:gd name="connsiteY4" fmla="*/ 5276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4" h="10000">
                  <a:moveTo>
                    <a:pt x="4" y="5276"/>
                  </a:moveTo>
                  <a:lnTo>
                    <a:pt x="10004" y="0"/>
                  </a:lnTo>
                  <a:lnTo>
                    <a:pt x="10004" y="10000"/>
                  </a:lnTo>
                  <a:lnTo>
                    <a:pt x="4" y="10000"/>
                  </a:lnTo>
                  <a:cubicBezTo>
                    <a:pt x="-9" y="8478"/>
                    <a:pt x="17" y="6798"/>
                    <a:pt x="4" y="5276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순서도: 수동 입력 5"/>
            <p:cNvSpPr/>
            <p:nvPr/>
          </p:nvSpPr>
          <p:spPr>
            <a:xfrm rot="5400000" flipV="1">
              <a:off x="11204524" y="5536867"/>
              <a:ext cx="1125866" cy="849086"/>
            </a:xfrm>
            <a:custGeom>
              <a:avLst/>
              <a:gdLst>
                <a:gd name="connsiteX0" fmla="*/ 0 w 10000"/>
                <a:gd name="connsiteY0" fmla="*/ 20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2000 h 10000"/>
                <a:gd name="connsiteX0" fmla="*/ 0 w 10038"/>
                <a:gd name="connsiteY0" fmla="*/ 5434 h 10000"/>
                <a:gd name="connsiteX1" fmla="*/ 10038 w 10038"/>
                <a:gd name="connsiteY1" fmla="*/ 0 h 10000"/>
                <a:gd name="connsiteX2" fmla="*/ 10038 w 10038"/>
                <a:gd name="connsiteY2" fmla="*/ 10000 h 10000"/>
                <a:gd name="connsiteX3" fmla="*/ 38 w 10038"/>
                <a:gd name="connsiteY3" fmla="*/ 10000 h 10000"/>
                <a:gd name="connsiteX4" fmla="*/ 0 w 10038"/>
                <a:gd name="connsiteY4" fmla="*/ 5434 h 10000"/>
                <a:gd name="connsiteX0" fmla="*/ 4 w 10004"/>
                <a:gd name="connsiteY0" fmla="*/ 5276 h 10000"/>
                <a:gd name="connsiteX1" fmla="*/ 10004 w 10004"/>
                <a:gd name="connsiteY1" fmla="*/ 0 h 10000"/>
                <a:gd name="connsiteX2" fmla="*/ 10004 w 10004"/>
                <a:gd name="connsiteY2" fmla="*/ 10000 h 10000"/>
                <a:gd name="connsiteX3" fmla="*/ 4 w 10004"/>
                <a:gd name="connsiteY3" fmla="*/ 10000 h 10000"/>
                <a:gd name="connsiteX4" fmla="*/ 4 w 10004"/>
                <a:gd name="connsiteY4" fmla="*/ 5276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4" h="10000">
                  <a:moveTo>
                    <a:pt x="4" y="5276"/>
                  </a:moveTo>
                  <a:lnTo>
                    <a:pt x="10004" y="0"/>
                  </a:lnTo>
                  <a:lnTo>
                    <a:pt x="10004" y="10000"/>
                  </a:lnTo>
                  <a:lnTo>
                    <a:pt x="4" y="10000"/>
                  </a:lnTo>
                  <a:cubicBezTo>
                    <a:pt x="-9" y="8478"/>
                    <a:pt x="17" y="6798"/>
                    <a:pt x="4" y="5276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4160348" y="5607241"/>
            <a:ext cx="403027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spc="150" dirty="0" err="1">
                <a:solidFill>
                  <a:schemeClr val="bg1"/>
                </a:solidFill>
                <a:latin typeface="#9Slide07 HLT Fall For You" panose="02000506000000020003" pitchFamily="2" charset="0"/>
                <a:cs typeface="Teko Light" panose="02000000000000000000" pitchFamily="50" charset="0"/>
              </a:rPr>
              <a:t>Chọn</a:t>
            </a:r>
            <a:r>
              <a:rPr lang="en-US" sz="4400" spc="150" dirty="0">
                <a:solidFill>
                  <a:schemeClr val="bg1"/>
                </a:solidFill>
                <a:latin typeface="#9Slide07 HLT Fall For You" panose="02000506000000020003" pitchFamily="2" charset="0"/>
                <a:cs typeface="Teko Light" panose="02000000000000000000" pitchFamily="50" charset="0"/>
              </a:rPr>
              <a:t> </a:t>
            </a:r>
            <a:r>
              <a:rPr lang="en-US" sz="4400" spc="150" dirty="0" err="1">
                <a:solidFill>
                  <a:schemeClr val="bg1"/>
                </a:solidFill>
                <a:latin typeface="#9Slide07 HLT Fall For You" panose="02000506000000020003" pitchFamily="2" charset="0"/>
                <a:cs typeface="Teko Light" panose="02000000000000000000" pitchFamily="50" charset="0"/>
              </a:rPr>
              <a:t>một</a:t>
            </a:r>
            <a:r>
              <a:rPr lang="en-US" sz="4400" spc="150" dirty="0">
                <a:solidFill>
                  <a:schemeClr val="bg1"/>
                </a:solidFill>
                <a:latin typeface="#9Slide07 HLT Fall For You" panose="02000506000000020003" pitchFamily="2" charset="0"/>
                <a:cs typeface="Teko Light" panose="02000000000000000000" pitchFamily="50" charset="0"/>
              </a:rPr>
              <a:t> </a:t>
            </a:r>
            <a:r>
              <a:rPr lang="en-US" sz="4400" spc="150" dirty="0" err="1">
                <a:solidFill>
                  <a:schemeClr val="bg1"/>
                </a:solidFill>
                <a:latin typeface="#9Slide07 HLT Fall For You" panose="02000506000000020003" pitchFamily="2" charset="0"/>
                <a:cs typeface="Teko Light" panose="02000000000000000000" pitchFamily="50" charset="0"/>
              </a:rPr>
              <a:t>quả</a:t>
            </a:r>
            <a:r>
              <a:rPr lang="en-US" sz="4400" spc="150" dirty="0">
                <a:solidFill>
                  <a:schemeClr val="bg1"/>
                </a:solidFill>
                <a:latin typeface="#9Slide07 HLT Fall For You" panose="02000506000000020003" pitchFamily="2" charset="0"/>
                <a:cs typeface="Teko Light" panose="02000000000000000000" pitchFamily="50" charset="0"/>
              </a:rPr>
              <a:t> </a:t>
            </a:r>
            <a:r>
              <a:rPr lang="en-US" sz="4400" spc="150" dirty="0" err="1">
                <a:solidFill>
                  <a:schemeClr val="bg1"/>
                </a:solidFill>
                <a:latin typeface="#9Slide07 HLT Fall For You" panose="02000506000000020003" pitchFamily="2" charset="0"/>
                <a:cs typeface="Teko Light" panose="02000000000000000000" pitchFamily="50" charset="0"/>
              </a:rPr>
              <a:t>bóng</a:t>
            </a:r>
            <a:endParaRPr lang="en-US" sz="4400" spc="150" dirty="0">
              <a:solidFill>
                <a:schemeClr val="bg1"/>
              </a:solidFill>
              <a:latin typeface="#9Slide07 HLT Fall For You" panose="02000506000000020003" pitchFamily="2" charset="0"/>
              <a:cs typeface="Teko Light" panose="02000000000000000000" pitchFamily="50" charset="0"/>
            </a:endParaRPr>
          </a:p>
        </p:txBody>
      </p:sp>
      <p:pic>
        <p:nvPicPr>
          <p:cNvPr id="21" name="그림 20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714" y="593967"/>
            <a:ext cx="1981372" cy="1975275"/>
          </a:xfrm>
          <a:prstGeom prst="rect">
            <a:avLst/>
          </a:prstGeom>
        </p:spPr>
      </p:pic>
      <p:pic>
        <p:nvPicPr>
          <p:cNvPr id="22" name="그림 21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123" y="2713304"/>
            <a:ext cx="1981372" cy="1975275"/>
          </a:xfrm>
          <a:prstGeom prst="rect">
            <a:avLst/>
          </a:prstGeom>
        </p:spPr>
      </p:pic>
      <p:pic>
        <p:nvPicPr>
          <p:cNvPr id="23" name="그림 22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306" y="2713304"/>
            <a:ext cx="1981372" cy="1975275"/>
          </a:xfrm>
          <a:prstGeom prst="rect">
            <a:avLst/>
          </a:prstGeom>
        </p:spPr>
      </p:pic>
      <p:pic>
        <p:nvPicPr>
          <p:cNvPr id="24" name="Growing Pokéball SFX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870678" y="-1545104"/>
            <a:ext cx="609600" cy="609600"/>
          </a:xfrm>
          <a:prstGeom prst="rect">
            <a:avLst/>
          </a:prstGeom>
        </p:spPr>
      </p:pic>
      <p:sp>
        <p:nvSpPr>
          <p:cNvPr id="25" name="타원 24"/>
          <p:cNvSpPr/>
          <p:nvPr/>
        </p:nvSpPr>
        <p:spPr>
          <a:xfrm>
            <a:off x="7844093" y="4001539"/>
            <a:ext cx="2579635" cy="572739"/>
          </a:xfrm>
          <a:prstGeom prst="ellipse">
            <a:avLst/>
          </a:prstGeom>
          <a:solidFill>
            <a:schemeClr val="tx1">
              <a:alpha val="2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https://professorlotus.com/Sprites/Gulpin.gif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1392" y="1657349"/>
            <a:ext cx="3290939" cy="2831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7820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flash/>
        <p:sndAc>
          <p:stSnd>
            <p:snd r:embed="rId5" name="Long - Kanto Wild Pokemon Battle.wav"/>
          </p:stSnd>
        </p:sndAc>
      </p:transition>
    </mc:Choice>
    <mc:Fallback xmlns="">
      <p:transition spd="slow" advClick="0">
        <p:fade/>
        <p:sndAc>
          <p:stSnd>
            <p:snd r:embed="rId15" name="Long - Kanto Wild Pokemon Battl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441"/>
                            </p:stCondLst>
                            <p:childTnLst>
                              <p:par>
                                <p:cTn id="1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2066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20" grpId="0"/>
      <p:bldP spid="2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타원 24"/>
          <p:cNvSpPr/>
          <p:nvPr/>
        </p:nvSpPr>
        <p:spPr>
          <a:xfrm>
            <a:off x="6661756" y="5382815"/>
            <a:ext cx="5303124" cy="893837"/>
          </a:xfrm>
          <a:prstGeom prst="ellipse">
            <a:avLst/>
          </a:prstGeom>
          <a:solidFill>
            <a:schemeClr val="tx1">
              <a:alpha val="3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2530" name="Picture 2" descr="https://professorlotus.com/Sprites/Onix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0355" y="-1396151"/>
            <a:ext cx="6120352" cy="7616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그룹 14"/>
          <p:cNvGrpSpPr/>
          <p:nvPr/>
        </p:nvGrpSpPr>
        <p:grpSpPr>
          <a:xfrm>
            <a:off x="0" y="5398477"/>
            <a:ext cx="12192000" cy="1125866"/>
            <a:chOff x="0" y="5398477"/>
            <a:chExt cx="12192000" cy="1125866"/>
          </a:xfrm>
        </p:grpSpPr>
        <p:sp>
          <p:nvSpPr>
            <p:cNvPr id="16" name="직사각형 15"/>
            <p:cNvSpPr/>
            <p:nvPr/>
          </p:nvSpPr>
          <p:spPr>
            <a:xfrm>
              <a:off x="0" y="5398477"/>
              <a:ext cx="12192000" cy="112541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순서도: 수동 입력 5"/>
            <p:cNvSpPr/>
            <p:nvPr/>
          </p:nvSpPr>
          <p:spPr>
            <a:xfrm rot="5400000" flipH="1">
              <a:off x="-138390" y="5536867"/>
              <a:ext cx="1125866" cy="849086"/>
            </a:xfrm>
            <a:custGeom>
              <a:avLst/>
              <a:gdLst>
                <a:gd name="connsiteX0" fmla="*/ 0 w 10000"/>
                <a:gd name="connsiteY0" fmla="*/ 20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2000 h 10000"/>
                <a:gd name="connsiteX0" fmla="*/ 0 w 10038"/>
                <a:gd name="connsiteY0" fmla="*/ 5434 h 10000"/>
                <a:gd name="connsiteX1" fmla="*/ 10038 w 10038"/>
                <a:gd name="connsiteY1" fmla="*/ 0 h 10000"/>
                <a:gd name="connsiteX2" fmla="*/ 10038 w 10038"/>
                <a:gd name="connsiteY2" fmla="*/ 10000 h 10000"/>
                <a:gd name="connsiteX3" fmla="*/ 38 w 10038"/>
                <a:gd name="connsiteY3" fmla="*/ 10000 h 10000"/>
                <a:gd name="connsiteX4" fmla="*/ 0 w 10038"/>
                <a:gd name="connsiteY4" fmla="*/ 5434 h 10000"/>
                <a:gd name="connsiteX0" fmla="*/ 4 w 10004"/>
                <a:gd name="connsiteY0" fmla="*/ 5276 h 10000"/>
                <a:gd name="connsiteX1" fmla="*/ 10004 w 10004"/>
                <a:gd name="connsiteY1" fmla="*/ 0 h 10000"/>
                <a:gd name="connsiteX2" fmla="*/ 10004 w 10004"/>
                <a:gd name="connsiteY2" fmla="*/ 10000 h 10000"/>
                <a:gd name="connsiteX3" fmla="*/ 4 w 10004"/>
                <a:gd name="connsiteY3" fmla="*/ 10000 h 10000"/>
                <a:gd name="connsiteX4" fmla="*/ 4 w 10004"/>
                <a:gd name="connsiteY4" fmla="*/ 5276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4" h="10000">
                  <a:moveTo>
                    <a:pt x="4" y="5276"/>
                  </a:moveTo>
                  <a:lnTo>
                    <a:pt x="10004" y="0"/>
                  </a:lnTo>
                  <a:lnTo>
                    <a:pt x="10004" y="10000"/>
                  </a:lnTo>
                  <a:lnTo>
                    <a:pt x="4" y="10000"/>
                  </a:lnTo>
                  <a:cubicBezTo>
                    <a:pt x="-9" y="8478"/>
                    <a:pt x="17" y="6798"/>
                    <a:pt x="4" y="5276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순서도: 수동 입력 5"/>
            <p:cNvSpPr/>
            <p:nvPr/>
          </p:nvSpPr>
          <p:spPr>
            <a:xfrm rot="5400000" flipV="1">
              <a:off x="11204524" y="5536867"/>
              <a:ext cx="1125866" cy="849086"/>
            </a:xfrm>
            <a:custGeom>
              <a:avLst/>
              <a:gdLst>
                <a:gd name="connsiteX0" fmla="*/ 0 w 10000"/>
                <a:gd name="connsiteY0" fmla="*/ 20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2000 h 10000"/>
                <a:gd name="connsiteX0" fmla="*/ 0 w 10038"/>
                <a:gd name="connsiteY0" fmla="*/ 5434 h 10000"/>
                <a:gd name="connsiteX1" fmla="*/ 10038 w 10038"/>
                <a:gd name="connsiteY1" fmla="*/ 0 h 10000"/>
                <a:gd name="connsiteX2" fmla="*/ 10038 w 10038"/>
                <a:gd name="connsiteY2" fmla="*/ 10000 h 10000"/>
                <a:gd name="connsiteX3" fmla="*/ 38 w 10038"/>
                <a:gd name="connsiteY3" fmla="*/ 10000 h 10000"/>
                <a:gd name="connsiteX4" fmla="*/ 0 w 10038"/>
                <a:gd name="connsiteY4" fmla="*/ 5434 h 10000"/>
                <a:gd name="connsiteX0" fmla="*/ 4 w 10004"/>
                <a:gd name="connsiteY0" fmla="*/ 5276 h 10000"/>
                <a:gd name="connsiteX1" fmla="*/ 10004 w 10004"/>
                <a:gd name="connsiteY1" fmla="*/ 0 h 10000"/>
                <a:gd name="connsiteX2" fmla="*/ 10004 w 10004"/>
                <a:gd name="connsiteY2" fmla="*/ 10000 h 10000"/>
                <a:gd name="connsiteX3" fmla="*/ 4 w 10004"/>
                <a:gd name="connsiteY3" fmla="*/ 10000 h 10000"/>
                <a:gd name="connsiteX4" fmla="*/ 4 w 10004"/>
                <a:gd name="connsiteY4" fmla="*/ 5276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4" h="10000">
                  <a:moveTo>
                    <a:pt x="4" y="5276"/>
                  </a:moveTo>
                  <a:lnTo>
                    <a:pt x="10004" y="0"/>
                  </a:lnTo>
                  <a:lnTo>
                    <a:pt x="10004" y="10000"/>
                  </a:lnTo>
                  <a:lnTo>
                    <a:pt x="4" y="10000"/>
                  </a:lnTo>
                  <a:cubicBezTo>
                    <a:pt x="-9" y="8478"/>
                    <a:pt x="17" y="6798"/>
                    <a:pt x="4" y="5276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1" name="그림 20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714" y="593967"/>
            <a:ext cx="1981372" cy="1975275"/>
          </a:xfrm>
          <a:prstGeom prst="rect">
            <a:avLst/>
          </a:prstGeom>
        </p:spPr>
      </p:pic>
      <p:pic>
        <p:nvPicPr>
          <p:cNvPr id="22" name="그림 21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123" y="2713304"/>
            <a:ext cx="1981372" cy="1975275"/>
          </a:xfrm>
          <a:prstGeom prst="rect">
            <a:avLst/>
          </a:prstGeom>
        </p:spPr>
      </p:pic>
      <p:pic>
        <p:nvPicPr>
          <p:cNvPr id="23" name="그림 22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306" y="2713304"/>
            <a:ext cx="1981372" cy="1975275"/>
          </a:xfrm>
          <a:prstGeom prst="rect">
            <a:avLst/>
          </a:prstGeom>
        </p:spPr>
      </p:pic>
      <p:pic>
        <p:nvPicPr>
          <p:cNvPr id="24" name="Growing Pokéball SFX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870678" y="-1545104"/>
            <a:ext cx="609600" cy="60960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FC5EDD85-0AB4-1E1A-8BD5-53E8D6485F81}"/>
              </a:ext>
            </a:extLst>
          </p:cNvPr>
          <p:cNvSpPr txBox="1"/>
          <p:nvPr/>
        </p:nvSpPr>
        <p:spPr>
          <a:xfrm>
            <a:off x="3331946" y="5554621"/>
            <a:ext cx="60936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spc="150" dirty="0" err="1">
                <a:solidFill>
                  <a:schemeClr val="bg1"/>
                </a:solidFill>
                <a:latin typeface="#9Slide07 HLT Fall For You" panose="02000506000000020003" pitchFamily="2" charset="0"/>
                <a:cs typeface="Teko Light" panose="02000000000000000000" pitchFamily="50" charset="0"/>
              </a:rPr>
              <a:t>Chọn</a:t>
            </a:r>
            <a:r>
              <a:rPr lang="en-US" sz="3600" spc="150" dirty="0">
                <a:solidFill>
                  <a:schemeClr val="bg1"/>
                </a:solidFill>
                <a:latin typeface="#9Slide07 HLT Fall For You" panose="02000506000000020003" pitchFamily="2" charset="0"/>
                <a:cs typeface="Teko Light" panose="02000000000000000000" pitchFamily="50" charset="0"/>
              </a:rPr>
              <a:t> </a:t>
            </a:r>
            <a:r>
              <a:rPr lang="en-US" sz="3600" spc="150" dirty="0" err="1">
                <a:solidFill>
                  <a:schemeClr val="bg1"/>
                </a:solidFill>
                <a:latin typeface="#9Slide07 HLT Fall For You" panose="02000506000000020003" pitchFamily="2" charset="0"/>
                <a:cs typeface="Teko Light" panose="02000000000000000000" pitchFamily="50" charset="0"/>
              </a:rPr>
              <a:t>một</a:t>
            </a:r>
            <a:r>
              <a:rPr lang="en-US" sz="3600" spc="150" dirty="0">
                <a:solidFill>
                  <a:schemeClr val="bg1"/>
                </a:solidFill>
                <a:latin typeface="#9Slide07 HLT Fall For You" panose="02000506000000020003" pitchFamily="2" charset="0"/>
                <a:cs typeface="Teko Light" panose="02000000000000000000" pitchFamily="50" charset="0"/>
              </a:rPr>
              <a:t> </a:t>
            </a:r>
            <a:r>
              <a:rPr lang="en-US" sz="3600" spc="150" dirty="0" err="1">
                <a:solidFill>
                  <a:schemeClr val="bg1"/>
                </a:solidFill>
                <a:latin typeface="#9Slide07 HLT Fall For You" panose="02000506000000020003" pitchFamily="2" charset="0"/>
                <a:cs typeface="Teko Light" panose="02000000000000000000" pitchFamily="50" charset="0"/>
              </a:rPr>
              <a:t>quả</a:t>
            </a:r>
            <a:r>
              <a:rPr lang="en-US" sz="3600" spc="150" dirty="0">
                <a:solidFill>
                  <a:schemeClr val="bg1"/>
                </a:solidFill>
                <a:latin typeface="#9Slide07 HLT Fall For You" panose="02000506000000020003" pitchFamily="2" charset="0"/>
                <a:cs typeface="Teko Light" panose="02000000000000000000" pitchFamily="50" charset="0"/>
              </a:rPr>
              <a:t> </a:t>
            </a:r>
            <a:r>
              <a:rPr lang="en-US" sz="3600" spc="150" dirty="0" err="1">
                <a:solidFill>
                  <a:schemeClr val="bg1"/>
                </a:solidFill>
                <a:latin typeface="#9Slide07 HLT Fall For You" panose="02000506000000020003" pitchFamily="2" charset="0"/>
                <a:cs typeface="Teko Light" panose="02000000000000000000" pitchFamily="50" charset="0"/>
              </a:rPr>
              <a:t>bóng</a:t>
            </a:r>
            <a:endParaRPr lang="en-US" sz="3600" spc="150" dirty="0">
              <a:solidFill>
                <a:schemeClr val="bg1"/>
              </a:solidFill>
              <a:latin typeface="#9Slide07 HLT Fall For You" panose="02000506000000020003" pitchFamily="2" charset="0"/>
              <a:cs typeface="Teko Light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6835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flash/>
        <p:sndAc>
          <p:stSnd>
            <p:snd r:embed="rId5" name="Long - Kanto Wild Pokemon Battle.wav"/>
          </p:stSnd>
        </p:sndAc>
      </p:transition>
    </mc:Choice>
    <mc:Fallback xmlns="">
      <p:transition spd="slow" advClick="0">
        <p:fade/>
        <p:sndAc>
          <p:stSnd>
            <p:snd r:embed="rId15" name="Long - Kanto Wild Pokemon Battl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00"/>
                            </p:stCondLst>
                            <p:childTnLst>
                              <p:par>
                                <p:cTn id="1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2066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사각형 설명선 4"/>
          <p:cNvSpPr/>
          <p:nvPr/>
        </p:nvSpPr>
        <p:spPr>
          <a:xfrm>
            <a:off x="3875965" y="1528441"/>
            <a:ext cx="7574506" cy="3846998"/>
          </a:xfrm>
          <a:prstGeom prst="wedgeRectCallout">
            <a:avLst>
              <a:gd name="adj1" fmla="val -64320"/>
              <a:gd name="adj2" fmla="val -280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모서리가 둥근 직사각형 5"/>
          <p:cNvSpPr/>
          <p:nvPr/>
        </p:nvSpPr>
        <p:spPr>
          <a:xfrm>
            <a:off x="4067033" y="1675048"/>
            <a:ext cx="7192370" cy="3522970"/>
          </a:xfrm>
          <a:prstGeom prst="roundRect">
            <a:avLst>
              <a:gd name="adj" fmla="val 5662"/>
            </a:avLst>
          </a:prstGeom>
          <a:noFill/>
          <a:ln w="38100">
            <a:gradFill flip="none" rotWithShape="1">
              <a:gsLst>
                <a:gs pos="0">
                  <a:srgbClr val="A163D0"/>
                </a:gs>
                <a:gs pos="100000">
                  <a:srgbClr val="4A80C5"/>
                </a:gs>
              </a:gsLst>
              <a:lin ang="27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4353635" y="1905506"/>
            <a:ext cx="661916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gradFill flip="none" rotWithShape="1">
                  <a:gsLst>
                    <a:gs pos="100000">
                      <a:srgbClr val="A163D0"/>
                    </a:gs>
                    <a:gs pos="7000">
                      <a:srgbClr val="4A80C5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#9Slide07 IcielBaliho Script" pitchFamily="2" charset="77"/>
                <a:cs typeface="Teko SemiBold" panose="02000000000000000000" pitchFamily="50" charset="0"/>
              </a:rPr>
              <a:t>Chào</a:t>
            </a:r>
            <a:r>
              <a:rPr lang="en-US" sz="4800" dirty="0">
                <a:gradFill flip="none" rotWithShape="1">
                  <a:gsLst>
                    <a:gs pos="100000">
                      <a:srgbClr val="A163D0"/>
                    </a:gs>
                    <a:gs pos="7000">
                      <a:srgbClr val="4A80C5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#9Slide07 IcielBaliho Script" pitchFamily="2" charset="77"/>
                <a:cs typeface="Teko SemiBold" panose="02000000000000000000" pitchFamily="50" charset="0"/>
              </a:rPr>
              <a:t> </a:t>
            </a:r>
            <a:r>
              <a:rPr lang="en-US" sz="4800" dirty="0" err="1">
                <a:gradFill flip="none" rotWithShape="1">
                  <a:gsLst>
                    <a:gs pos="100000">
                      <a:srgbClr val="A163D0"/>
                    </a:gs>
                    <a:gs pos="7000">
                      <a:srgbClr val="4A80C5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#9Slide07 IcielBaliho Script" pitchFamily="2" charset="77"/>
                <a:cs typeface="Teko SemiBold" panose="02000000000000000000" pitchFamily="50" charset="0"/>
              </a:rPr>
              <a:t>các</a:t>
            </a:r>
            <a:r>
              <a:rPr lang="en-US" sz="4800" dirty="0">
                <a:gradFill flip="none" rotWithShape="1">
                  <a:gsLst>
                    <a:gs pos="100000">
                      <a:srgbClr val="A163D0"/>
                    </a:gs>
                    <a:gs pos="7000">
                      <a:srgbClr val="4A80C5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#9Slide07 IcielBaliho Script" pitchFamily="2" charset="77"/>
                <a:cs typeface="Teko SemiBold" panose="02000000000000000000" pitchFamily="50" charset="0"/>
              </a:rPr>
              <a:t> </a:t>
            </a:r>
            <a:r>
              <a:rPr lang="en-US" sz="4800" dirty="0" err="1">
                <a:gradFill flip="none" rotWithShape="1">
                  <a:gsLst>
                    <a:gs pos="100000">
                      <a:srgbClr val="A163D0"/>
                    </a:gs>
                    <a:gs pos="7000">
                      <a:srgbClr val="4A80C5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#9Slide07 IcielBaliho Script" pitchFamily="2" charset="77"/>
                <a:cs typeface="Teko SemiBold" panose="02000000000000000000" pitchFamily="50" charset="0"/>
              </a:rPr>
              <a:t>bạn</a:t>
            </a:r>
            <a:r>
              <a:rPr lang="en-US" sz="4800" dirty="0">
                <a:gradFill flip="none" rotWithShape="1">
                  <a:gsLst>
                    <a:gs pos="100000">
                      <a:srgbClr val="A163D0"/>
                    </a:gs>
                    <a:gs pos="7000">
                      <a:srgbClr val="4A80C5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#9Slide07 IcielBaliho Script" pitchFamily="2" charset="77"/>
                <a:cs typeface="Teko SemiBold" panose="02000000000000000000" pitchFamily="50" charset="0"/>
              </a:rPr>
              <a:t> </a:t>
            </a:r>
            <a:r>
              <a:rPr lang="en-US" sz="4800" dirty="0" err="1">
                <a:gradFill flip="none" rotWithShape="1">
                  <a:gsLst>
                    <a:gs pos="100000">
                      <a:srgbClr val="A163D0"/>
                    </a:gs>
                    <a:gs pos="7000">
                      <a:srgbClr val="4A80C5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#9Slide07 IcielBaliho Script" pitchFamily="2" charset="77"/>
                <a:cs typeface="Teko SemiBold" panose="02000000000000000000" pitchFamily="50" charset="0"/>
              </a:rPr>
              <a:t>nhỏ</a:t>
            </a:r>
            <a:r>
              <a:rPr lang="en-US" sz="4800" dirty="0">
                <a:gradFill flip="none" rotWithShape="1">
                  <a:gsLst>
                    <a:gs pos="100000">
                      <a:srgbClr val="A163D0"/>
                    </a:gs>
                    <a:gs pos="7000">
                      <a:srgbClr val="4A80C5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#9Slide07 IcielBaliho Script" pitchFamily="2" charset="77"/>
                <a:cs typeface="Teko SemiBold" panose="02000000000000000000" pitchFamily="50" charset="0"/>
              </a:rPr>
              <a:t>! </a:t>
            </a:r>
            <a:r>
              <a:rPr lang="en-US" sz="4800" dirty="0" err="1">
                <a:gradFill flip="none" rotWithShape="1">
                  <a:gsLst>
                    <a:gs pos="100000">
                      <a:srgbClr val="A163D0"/>
                    </a:gs>
                    <a:gs pos="7000">
                      <a:srgbClr val="4A80C5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#9Slide07 IcielBaliho Script" pitchFamily="2" charset="77"/>
                <a:cs typeface="Teko SemiBold" panose="02000000000000000000" pitchFamily="50" charset="0"/>
              </a:rPr>
              <a:t>Trận</a:t>
            </a:r>
            <a:r>
              <a:rPr lang="en-US" sz="4800" dirty="0">
                <a:gradFill flip="none" rotWithShape="1">
                  <a:gsLst>
                    <a:gs pos="100000">
                      <a:srgbClr val="A163D0"/>
                    </a:gs>
                    <a:gs pos="7000">
                      <a:srgbClr val="4A80C5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#9Slide07 IcielBaliho Script" pitchFamily="2" charset="77"/>
                <a:cs typeface="Teko SemiBold" panose="02000000000000000000" pitchFamily="50" charset="0"/>
              </a:rPr>
              <a:t> </a:t>
            </a:r>
            <a:r>
              <a:rPr lang="en-US" sz="4800" dirty="0" err="1">
                <a:gradFill flip="none" rotWithShape="1">
                  <a:gsLst>
                    <a:gs pos="100000">
                      <a:srgbClr val="A163D0"/>
                    </a:gs>
                    <a:gs pos="7000">
                      <a:srgbClr val="4A80C5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#9Slide07 IcielBaliho Script" pitchFamily="2" charset="77"/>
                <a:cs typeface="Teko SemiBold" panose="02000000000000000000" pitchFamily="50" charset="0"/>
              </a:rPr>
              <a:t>đấu</a:t>
            </a:r>
            <a:r>
              <a:rPr lang="en-US" sz="4800" dirty="0">
                <a:gradFill flip="none" rotWithShape="1">
                  <a:gsLst>
                    <a:gs pos="100000">
                      <a:srgbClr val="A163D0"/>
                    </a:gs>
                    <a:gs pos="7000">
                      <a:srgbClr val="4A80C5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#9Slide07 IcielBaliho Script" pitchFamily="2" charset="77"/>
                <a:cs typeface="Teko SemiBold" panose="02000000000000000000" pitchFamily="50" charset="0"/>
              </a:rPr>
              <a:t> </a:t>
            </a:r>
            <a:r>
              <a:rPr lang="en-US" sz="4800" dirty="0" err="1">
                <a:gradFill flip="none" rotWithShape="1">
                  <a:gsLst>
                    <a:gs pos="100000">
                      <a:srgbClr val="A163D0"/>
                    </a:gs>
                    <a:gs pos="7000">
                      <a:srgbClr val="4A80C5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#9Slide07 IcielBaliho Script" pitchFamily="2" charset="77"/>
                <a:cs typeface="Teko SemiBold" panose="02000000000000000000" pitchFamily="50" charset="0"/>
              </a:rPr>
              <a:t>pokemon</a:t>
            </a:r>
            <a:r>
              <a:rPr lang="en-US" sz="4800" dirty="0">
                <a:gradFill flip="none" rotWithShape="1">
                  <a:gsLst>
                    <a:gs pos="100000">
                      <a:srgbClr val="A163D0"/>
                    </a:gs>
                    <a:gs pos="7000">
                      <a:srgbClr val="4A80C5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#9Slide07 IcielBaliho Script" pitchFamily="2" charset="77"/>
                <a:cs typeface="Teko SemiBold" panose="02000000000000000000" pitchFamily="50" charset="0"/>
              </a:rPr>
              <a:t> </a:t>
            </a:r>
            <a:r>
              <a:rPr lang="en-US" sz="4800" dirty="0" err="1">
                <a:gradFill flip="none" rotWithShape="1">
                  <a:gsLst>
                    <a:gs pos="100000">
                      <a:srgbClr val="A163D0"/>
                    </a:gs>
                    <a:gs pos="7000">
                      <a:srgbClr val="4A80C5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#9Slide07 IcielBaliho Script" pitchFamily="2" charset="77"/>
                <a:cs typeface="Teko SemiBold" panose="02000000000000000000" pitchFamily="50" charset="0"/>
              </a:rPr>
              <a:t>đã</a:t>
            </a:r>
            <a:r>
              <a:rPr lang="en-US" sz="4800" dirty="0">
                <a:gradFill flip="none" rotWithShape="1">
                  <a:gsLst>
                    <a:gs pos="100000">
                      <a:srgbClr val="A163D0"/>
                    </a:gs>
                    <a:gs pos="7000">
                      <a:srgbClr val="4A80C5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#9Slide07 IcielBaliho Script" pitchFamily="2" charset="77"/>
                <a:cs typeface="Teko SemiBold" panose="02000000000000000000" pitchFamily="50" charset="0"/>
              </a:rPr>
              <a:t> </a:t>
            </a:r>
            <a:r>
              <a:rPr lang="en-US" sz="4800" dirty="0" err="1">
                <a:gradFill flip="none" rotWithShape="1">
                  <a:gsLst>
                    <a:gs pos="100000">
                      <a:srgbClr val="A163D0"/>
                    </a:gs>
                    <a:gs pos="7000">
                      <a:srgbClr val="4A80C5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#9Slide07 IcielBaliho Script" pitchFamily="2" charset="77"/>
                <a:cs typeface="Teko SemiBold" panose="02000000000000000000" pitchFamily="50" charset="0"/>
              </a:rPr>
              <a:t>sẵn</a:t>
            </a:r>
            <a:r>
              <a:rPr lang="en-US" sz="4800" dirty="0">
                <a:gradFill flip="none" rotWithShape="1">
                  <a:gsLst>
                    <a:gs pos="100000">
                      <a:srgbClr val="A163D0"/>
                    </a:gs>
                    <a:gs pos="7000">
                      <a:srgbClr val="4A80C5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#9Slide07 IcielBaliho Script" pitchFamily="2" charset="77"/>
                <a:cs typeface="Teko SemiBold" panose="02000000000000000000" pitchFamily="50" charset="0"/>
              </a:rPr>
              <a:t> </a:t>
            </a:r>
            <a:r>
              <a:rPr lang="en-US" sz="4800" dirty="0" err="1">
                <a:gradFill flip="none" rotWithShape="1">
                  <a:gsLst>
                    <a:gs pos="100000">
                      <a:srgbClr val="A163D0"/>
                    </a:gs>
                    <a:gs pos="7000">
                      <a:srgbClr val="4A80C5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#9Slide07 IcielBaliho Script" pitchFamily="2" charset="77"/>
                <a:cs typeface="Teko SemiBold" panose="02000000000000000000" pitchFamily="50" charset="0"/>
              </a:rPr>
              <a:t>sàng</a:t>
            </a:r>
            <a:r>
              <a:rPr lang="en-US" sz="4800" dirty="0">
                <a:gradFill flip="none" rotWithShape="1">
                  <a:gsLst>
                    <a:gs pos="100000">
                      <a:srgbClr val="A163D0"/>
                    </a:gs>
                    <a:gs pos="7000">
                      <a:srgbClr val="4A80C5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#9Slide07 IcielBaliho Script" pitchFamily="2" charset="77"/>
                <a:cs typeface="Teko SemiBold" panose="02000000000000000000" pitchFamily="50" charset="0"/>
              </a:rPr>
              <a:t>. </a:t>
            </a:r>
            <a:r>
              <a:rPr lang="en-US" sz="4800" dirty="0" err="1">
                <a:gradFill flip="none" rotWithShape="1">
                  <a:gsLst>
                    <a:gs pos="100000">
                      <a:srgbClr val="A163D0"/>
                    </a:gs>
                    <a:gs pos="7000">
                      <a:srgbClr val="4A80C5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#9Slide07 IcielBaliho Script" pitchFamily="2" charset="77"/>
                <a:cs typeface="Teko SemiBold" panose="02000000000000000000" pitchFamily="50" charset="0"/>
              </a:rPr>
              <a:t>Chúng</a:t>
            </a:r>
            <a:r>
              <a:rPr lang="en-US" sz="4800" dirty="0">
                <a:gradFill flip="none" rotWithShape="1">
                  <a:gsLst>
                    <a:gs pos="100000">
                      <a:srgbClr val="A163D0"/>
                    </a:gs>
                    <a:gs pos="7000">
                      <a:srgbClr val="4A80C5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#9Slide07 IcielBaliho Script" pitchFamily="2" charset="77"/>
                <a:cs typeface="Teko SemiBold" panose="02000000000000000000" pitchFamily="50" charset="0"/>
              </a:rPr>
              <a:t> ta </a:t>
            </a:r>
            <a:r>
              <a:rPr lang="en-US" sz="4800" dirty="0" err="1">
                <a:gradFill flip="none" rotWithShape="1">
                  <a:gsLst>
                    <a:gs pos="100000">
                      <a:srgbClr val="A163D0"/>
                    </a:gs>
                    <a:gs pos="7000">
                      <a:srgbClr val="4A80C5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#9Slide07 IcielBaliho Script" pitchFamily="2" charset="77"/>
                <a:cs typeface="Teko SemiBold" panose="02000000000000000000" pitchFamily="50" charset="0"/>
              </a:rPr>
              <a:t>cùng</a:t>
            </a:r>
            <a:r>
              <a:rPr lang="en-US" sz="4800" dirty="0">
                <a:gradFill flip="none" rotWithShape="1">
                  <a:gsLst>
                    <a:gs pos="100000">
                      <a:srgbClr val="A163D0"/>
                    </a:gs>
                    <a:gs pos="7000">
                      <a:srgbClr val="4A80C5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#9Slide07 IcielBaliho Script" pitchFamily="2" charset="77"/>
                <a:cs typeface="Teko SemiBold" panose="02000000000000000000" pitchFamily="50" charset="0"/>
              </a:rPr>
              <a:t> </a:t>
            </a:r>
            <a:r>
              <a:rPr lang="en-US" sz="4800" dirty="0" err="1">
                <a:gradFill flip="none" rotWithShape="1">
                  <a:gsLst>
                    <a:gs pos="100000">
                      <a:srgbClr val="A163D0"/>
                    </a:gs>
                    <a:gs pos="7000">
                      <a:srgbClr val="4A80C5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#9Slide07 IcielBaliho Script" pitchFamily="2" charset="77"/>
                <a:cs typeface="Teko SemiBold" panose="02000000000000000000" pitchFamily="50" charset="0"/>
              </a:rPr>
              <a:t>vượt</a:t>
            </a:r>
            <a:r>
              <a:rPr lang="en-US" sz="4800" dirty="0">
                <a:gradFill flip="none" rotWithShape="1">
                  <a:gsLst>
                    <a:gs pos="100000">
                      <a:srgbClr val="A163D0"/>
                    </a:gs>
                    <a:gs pos="7000">
                      <a:srgbClr val="4A80C5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#9Slide07 IcielBaliho Script" pitchFamily="2" charset="77"/>
                <a:cs typeface="Teko SemiBold" panose="02000000000000000000" pitchFamily="50" charset="0"/>
              </a:rPr>
              <a:t> qua </a:t>
            </a:r>
            <a:r>
              <a:rPr lang="en-US" sz="4800" dirty="0" err="1">
                <a:gradFill flip="none" rotWithShape="1">
                  <a:gsLst>
                    <a:gs pos="100000">
                      <a:srgbClr val="A163D0"/>
                    </a:gs>
                    <a:gs pos="7000">
                      <a:srgbClr val="4A80C5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#9Slide07 IcielBaliho Script" pitchFamily="2" charset="77"/>
                <a:cs typeface="Teko SemiBold" panose="02000000000000000000" pitchFamily="50" charset="0"/>
              </a:rPr>
              <a:t>thử</a:t>
            </a:r>
            <a:r>
              <a:rPr lang="en-US" sz="4800" dirty="0">
                <a:gradFill flip="none" rotWithShape="1">
                  <a:gsLst>
                    <a:gs pos="100000">
                      <a:srgbClr val="A163D0"/>
                    </a:gs>
                    <a:gs pos="7000">
                      <a:srgbClr val="4A80C5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#9Slide07 IcielBaliho Script" pitchFamily="2" charset="77"/>
                <a:cs typeface="Teko SemiBold" panose="02000000000000000000" pitchFamily="50" charset="0"/>
              </a:rPr>
              <a:t> </a:t>
            </a:r>
            <a:r>
              <a:rPr lang="en-US" sz="4800" dirty="0" err="1">
                <a:gradFill flip="none" rotWithShape="1">
                  <a:gsLst>
                    <a:gs pos="100000">
                      <a:srgbClr val="A163D0"/>
                    </a:gs>
                    <a:gs pos="7000">
                      <a:srgbClr val="4A80C5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#9Slide07 IcielBaliho Script" pitchFamily="2" charset="77"/>
                <a:cs typeface="Teko SemiBold" panose="02000000000000000000" pitchFamily="50" charset="0"/>
              </a:rPr>
              <a:t>thách</a:t>
            </a:r>
            <a:r>
              <a:rPr lang="en-US" sz="4800" dirty="0">
                <a:gradFill flip="none" rotWithShape="1">
                  <a:gsLst>
                    <a:gs pos="100000">
                      <a:srgbClr val="A163D0"/>
                    </a:gs>
                    <a:gs pos="7000">
                      <a:srgbClr val="4A80C5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#9Slide07 IcielBaliho Script" pitchFamily="2" charset="77"/>
                <a:cs typeface="Teko SemiBold" panose="02000000000000000000" pitchFamily="50" charset="0"/>
              </a:rPr>
              <a:t> </a:t>
            </a:r>
            <a:r>
              <a:rPr lang="en-US" sz="4800" dirty="0" err="1">
                <a:gradFill flip="none" rotWithShape="1">
                  <a:gsLst>
                    <a:gs pos="100000">
                      <a:srgbClr val="A163D0"/>
                    </a:gs>
                    <a:gs pos="7000">
                      <a:srgbClr val="4A80C5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#9Slide07 IcielBaliho Script" pitchFamily="2" charset="77"/>
                <a:cs typeface="Teko SemiBold" panose="02000000000000000000" pitchFamily="50" charset="0"/>
              </a:rPr>
              <a:t>hôm</a:t>
            </a:r>
            <a:r>
              <a:rPr lang="en-US" sz="4800" dirty="0">
                <a:gradFill flip="none" rotWithShape="1">
                  <a:gsLst>
                    <a:gs pos="100000">
                      <a:srgbClr val="A163D0"/>
                    </a:gs>
                    <a:gs pos="7000">
                      <a:srgbClr val="4A80C5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#9Slide07 IcielBaliho Script" pitchFamily="2" charset="77"/>
                <a:cs typeface="Teko SemiBold" panose="02000000000000000000" pitchFamily="50" charset="0"/>
              </a:rPr>
              <a:t> nay </a:t>
            </a:r>
            <a:r>
              <a:rPr lang="en-US" sz="4800" dirty="0" err="1">
                <a:gradFill flip="none" rotWithShape="1">
                  <a:gsLst>
                    <a:gs pos="100000">
                      <a:srgbClr val="A163D0"/>
                    </a:gs>
                    <a:gs pos="7000">
                      <a:srgbClr val="4A80C5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#9Slide07 IcielBaliho Script" pitchFamily="2" charset="77"/>
                <a:cs typeface="Teko SemiBold" panose="02000000000000000000" pitchFamily="50" charset="0"/>
              </a:rPr>
              <a:t>nhé</a:t>
            </a:r>
            <a:r>
              <a:rPr lang="en-US" sz="4800" dirty="0">
                <a:gradFill flip="none" rotWithShape="1">
                  <a:gsLst>
                    <a:gs pos="100000">
                      <a:srgbClr val="A163D0"/>
                    </a:gs>
                    <a:gs pos="7000">
                      <a:srgbClr val="4A80C5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#9Slide07 IcielBaliho Script" pitchFamily="2" charset="77"/>
                <a:cs typeface="Teko SemiBold" panose="02000000000000000000" pitchFamily="50" charset="0"/>
              </a:rPr>
              <a:t>!</a:t>
            </a:r>
          </a:p>
        </p:txBody>
      </p:sp>
      <p:pic>
        <p:nvPicPr>
          <p:cNvPr id="3078" name="Picture 6" descr="Professor Oak - Bulbapedia, the community-driven Pokémon encyclopedi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53" y="871429"/>
            <a:ext cx="3038475" cy="647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9793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타원 19"/>
          <p:cNvSpPr/>
          <p:nvPr/>
        </p:nvSpPr>
        <p:spPr>
          <a:xfrm>
            <a:off x="6661756" y="5382815"/>
            <a:ext cx="5303124" cy="893837"/>
          </a:xfrm>
          <a:prstGeom prst="ellipse">
            <a:avLst/>
          </a:prstGeom>
          <a:solidFill>
            <a:schemeClr val="tx1">
              <a:alpha val="3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Picture 2" descr="https://professorlotus.com/Sprites/Onix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0355" y="-1396151"/>
            <a:ext cx="6120352" cy="7616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Explosion Fx Sticker by Jason Clarke for iOS &amp; Android | GIPHY"/>
          <p:cNvPicPr>
            <a:picLocks noChangeAspect="1" noChangeArrowheads="1" noCrop="1"/>
          </p:cNvPicPr>
          <p:nvPr/>
        </p:nvPicPr>
        <p:blipFill>
          <a:blip r:embed="rId9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7053" y="-44219"/>
            <a:ext cx="7114190" cy="7957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okémon Out SFX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074737" y="-1714500"/>
            <a:ext cx="609600" cy="609600"/>
          </a:xfrm>
          <a:prstGeom prst="rect">
            <a:avLst/>
          </a:prstGeom>
        </p:spPr>
      </p:pic>
      <p:pic>
        <p:nvPicPr>
          <p:cNvPr id="16" name="그림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549262" y="817535"/>
            <a:ext cx="960318" cy="957363"/>
          </a:xfrm>
          <a:prstGeom prst="rect">
            <a:avLst/>
          </a:prstGeom>
        </p:spPr>
      </p:pic>
      <p:sp>
        <p:nvSpPr>
          <p:cNvPr id="36" name="타원 35"/>
          <p:cNvSpPr/>
          <p:nvPr/>
        </p:nvSpPr>
        <p:spPr>
          <a:xfrm>
            <a:off x="1630486" y="4602918"/>
            <a:ext cx="1550864" cy="467973"/>
          </a:xfrm>
          <a:prstGeom prst="ellipse">
            <a:avLst/>
          </a:prstGeom>
          <a:solidFill>
            <a:schemeClr val="tx1">
              <a:alpha val="2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50" name="Picture 2" descr="https://professorlotus.com/Sprites/Squirtle.gif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15740" y="2861139"/>
            <a:ext cx="1997075" cy="2102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4" name="그룹 23"/>
          <p:cNvGrpSpPr/>
          <p:nvPr/>
        </p:nvGrpSpPr>
        <p:grpSpPr>
          <a:xfrm rot="553363">
            <a:off x="1139928" y="2174383"/>
            <a:ext cx="11948527" cy="3543315"/>
            <a:chOff x="1865098" y="1290959"/>
            <a:chExt cx="11948527" cy="3543315"/>
          </a:xfrm>
        </p:grpSpPr>
        <p:pic>
          <p:nvPicPr>
            <p:cNvPr id="26" name="Picture 4" descr="Index of /Animated gifs/Bubbles"/>
            <p:cNvPicPr>
              <a:picLocks noChangeAspect="1" noChangeArrowheads="1" noCrop="1"/>
            </p:cNvPicPr>
            <p:nvPr/>
          </p:nvPicPr>
          <p:blipFill>
            <a:blip r:embed="rId1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5407951" y="-1566443"/>
              <a:ext cx="1943171" cy="90288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4" descr="Index of /Animated gifs/Bubbles"/>
            <p:cNvPicPr>
              <a:picLocks noChangeAspect="1" noChangeArrowheads="1" noCrop="1"/>
            </p:cNvPicPr>
            <p:nvPr/>
          </p:nvPicPr>
          <p:blipFill>
            <a:blip r:embed="rId1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6435666" y="-651750"/>
              <a:ext cx="1943171" cy="90288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4" descr="Index of /Animated gifs/Bubbles"/>
            <p:cNvPicPr>
              <a:picLocks noChangeAspect="1" noChangeArrowheads="1" noCrop="1"/>
            </p:cNvPicPr>
            <p:nvPr/>
          </p:nvPicPr>
          <p:blipFill>
            <a:blip r:embed="rId1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7463381" y="-2251894"/>
              <a:ext cx="1943171" cy="9028877"/>
            </a:xfrm>
            <a:prstGeom prst="rect">
              <a:avLst/>
            </a:prstGeom>
            <a:noFill/>
          </p:spPr>
        </p:pic>
        <p:pic>
          <p:nvPicPr>
            <p:cNvPr id="33" name="Picture 4" descr="Index of /Animated gifs/Bubbles"/>
            <p:cNvPicPr>
              <a:picLocks noChangeAspect="1" noChangeArrowheads="1" noCrop="1"/>
            </p:cNvPicPr>
            <p:nvPr/>
          </p:nvPicPr>
          <p:blipFill>
            <a:blip r:embed="rId1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8327601" y="-1522927"/>
              <a:ext cx="1943171" cy="90288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4" name="Pokémon Attack Hit SFX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1105" end="327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425224" y="-1828168"/>
            <a:ext cx="609600" cy="609600"/>
          </a:xfrm>
          <a:prstGeom prst="rect">
            <a:avLst/>
          </a:prstGeom>
        </p:spPr>
      </p:pic>
      <p:grpSp>
        <p:nvGrpSpPr>
          <p:cNvPr id="19" name="그룹 18"/>
          <p:cNvGrpSpPr/>
          <p:nvPr/>
        </p:nvGrpSpPr>
        <p:grpSpPr>
          <a:xfrm>
            <a:off x="6238229" y="2010477"/>
            <a:ext cx="3036409" cy="2241352"/>
            <a:chOff x="5205710" y="2274855"/>
            <a:chExt cx="3036409" cy="2241352"/>
          </a:xfrm>
        </p:grpSpPr>
        <p:sp>
          <p:nvSpPr>
            <p:cNvPr id="22" name="TextBox 21"/>
            <p:cNvSpPr txBox="1"/>
            <p:nvPr/>
          </p:nvSpPr>
          <p:spPr>
            <a:xfrm>
              <a:off x="5205710" y="2300216"/>
              <a:ext cx="3036409" cy="22159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800" b="0" i="0" u="none" strike="noStrike" kern="1200" cap="none" spc="0" normalizeH="0" baseline="0" noProof="0" dirty="0">
                  <a:ln w="203200">
                    <a:solidFill>
                      <a:srgbClr val="2C4584"/>
                    </a:solidFill>
                  </a:ln>
                  <a:solidFill>
                    <a:srgbClr val="2C4584"/>
                  </a:solidFill>
                  <a:effectLst/>
                  <a:uLnTx/>
                  <a:uFillTx/>
                  <a:latin typeface="Pokemon Solid" panose="040B0500000000000000" pitchFamily="82" charset="2"/>
                  <a:ea typeface="+mn-ea"/>
                  <a:cs typeface="+mn-cs"/>
                </a:rPr>
                <a:t>10</a:t>
              </a:r>
              <a:r>
                <a:rPr kumimoji="0" lang="en-US" sz="8000" b="0" i="0" u="none" strike="noStrike" kern="1200" cap="none" spc="0" normalizeH="0" baseline="0" noProof="0" dirty="0">
                  <a:ln w="203200">
                    <a:solidFill>
                      <a:srgbClr val="2C4584"/>
                    </a:solidFill>
                  </a:ln>
                  <a:solidFill>
                    <a:srgbClr val="2C4584"/>
                  </a:solidFill>
                  <a:effectLst/>
                  <a:uLnTx/>
                  <a:uFillTx/>
                  <a:latin typeface="Pokemon Solid" panose="040B0500000000000000" pitchFamily="82" charset="2"/>
                  <a:ea typeface="+mn-ea"/>
                  <a:cs typeface="+mn-cs"/>
                </a:rPr>
                <a:t>xp!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205710" y="2274855"/>
              <a:ext cx="3036409" cy="22159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800" b="0" i="0" u="none" strike="noStrike" kern="1200" cap="none" spc="0" normalizeH="0" baseline="0" noProof="0" dirty="0">
                  <a:ln>
                    <a:noFill/>
                  </a:ln>
                  <a:solidFill>
                    <a:srgbClr val="FFCB05"/>
                  </a:solidFill>
                  <a:effectLst/>
                  <a:uLnTx/>
                  <a:uFillTx/>
                  <a:latin typeface="Pokemon Solid" panose="040B0500000000000000" pitchFamily="82" charset="2"/>
                  <a:ea typeface="+mn-ea"/>
                  <a:cs typeface="+mn-cs"/>
                </a:rPr>
                <a:t>10</a:t>
              </a:r>
              <a:r>
                <a:rPr kumimoji="0" lang="en-US" sz="8000" b="0" i="0" u="none" strike="noStrike" kern="1200" cap="none" spc="0" normalizeH="0" baseline="0" noProof="0" dirty="0">
                  <a:ln w="38100">
                    <a:solidFill>
                      <a:srgbClr val="FFCB05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Pokemon Solid" panose="040B0500000000000000" pitchFamily="82" charset="2"/>
                  <a:ea typeface="+mn-ea"/>
                  <a:cs typeface="+mn-cs"/>
                </a:rPr>
                <a:t>xp!</a:t>
              </a:r>
            </a:p>
          </p:txBody>
        </p:sp>
      </p:grpSp>
      <p:pic>
        <p:nvPicPr>
          <p:cNvPr id="18" name="Picture 4" descr="game, go, location, play, pokemon icon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6565" y="5774667"/>
            <a:ext cx="968285" cy="96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7131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3.81639E-17 L 2.08333E-7 0.00023 C 0.00312 -0.00741 0.00599 -0.01551 0.00937 -0.02222 C 0.0112 -0.02569 0.01393 -0.02731 0.01562 -0.03056 C 0.01823 -0.03565 0.01875 -0.04352 0.02187 -0.04722 L 0.03125 -0.05833 C 0.03229 -0.06111 0.03294 -0.06458 0.03437 -0.06667 C 0.0362 -0.06944 0.03867 -0.07037 0.04062 -0.07222 C 0.04232 -0.07407 0.04401 -0.07569 0.04531 -0.07778 C 0.05143 -0.08704 0.05104 -0.09051 0.05781 -0.09722 C 0.05924 -0.09884 0.06094 -0.09907 0.06237 -0.1 C 0.06836 -0.1081 0.06823 -0.10903 0.07487 -0.11389 C 0.07943 -0.11736 0.08229 -0.11782 0.08698 -0.11944 C 0.08958 -0.12037 0.09154 -0.12153 0.09297 -0.12222 C 0.10482 -0.12639 0.10312 -0.12454 0.11549 -0.12778 C 0.11823 -0.1287 0.1207 -0.12963 0.12318 -0.13056 C 0.13945 -0.12963 0.15573 -0.13032 0.17174 -0.12778 C 0.17409 -0.12755 0.17604 -0.12454 0.17799 -0.12222 C 0.18464 -0.11528 0.18737 -0.11227 0.19206 -0.10278 C 0.19427 -0.09838 0.19596 -0.09329 0.19831 -0.08889 C 0.21055 -0.06713 0.19909 -0.09329 0.20924 -0.07222 C 0.21406 -0.06227 0.21771 -0.05023 0.22331 -0.04167 C 0.23529 -0.02407 0.23021 -0.03356 0.23893 -0.01389 C 0.24141 0.00394 0.23854 -0.0088 0.24518 0.00556 C 0.24648 0.0081 0.24727 0.01111 0.24831 0.01389 C 0.25651 0.0338 0.24987 0.01528 0.25768 0.03889 C 0.26224 0.0706 0.25534 0.03241 0.26393 0.05556 C 0.2651 0.05856 0.26484 0.06296 0.26536 0.06667 C 0.26797 0.07778 0.27253 0.08773 0.27643 0.09722 C 0.28047 0.13241 0.27513 0.09421 0.28112 0.11944 C 0.28203 0.12292 0.28216 0.12685 0.28268 0.13056 C 0.2832 0.13333 0.28385 0.13588 0.28424 0.13889 C 0.28542 0.14514 0.28633 0.15185 0.28737 0.15833 C 0.28789 0.16111 0.28854 0.16366 0.28893 0.16667 C 0.29102 0.18079 0.29115 0.18981 0.29206 0.20556 C 0.29258 0.24815 0.29297 0.29074 0.29362 0.33333 C 0.29557 0.43866 0.29518 0.34097 0.29518 0.41111 " pathEditMode="fixed" rAng="0" ptsTypes="AAAAAAAAAAAAAAAAAAAAAAAAAAAAAAAAAAAAA">
                                      <p:cBhvr>
                                        <p:cTn id="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53" y="1402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0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843"/>
                            </p:stCondLst>
                            <p:childTnLst>
                              <p:par>
                                <p:cTn id="32" presetID="26" presetClass="emph" presetSubtype="0" repeatCount="3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568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8343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37" presetClass="exit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decel="100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53" presetClass="exit" presetSubtype="32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593"/>
                            </p:stCondLst>
                            <p:childTnLst>
                              <p:par>
                                <p:cTn id="5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  <p:bldLst>
      <p:bldP spid="20" grpId="0" animBg="1"/>
      <p:bldP spid="3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-2036064" y="-1145286"/>
            <a:ext cx="16264128" cy="9148572"/>
          </a:xfrm>
          <a:prstGeom prst="rect">
            <a:avLst/>
          </a:prstGeom>
          <a:gradFill flip="none" rotWithShape="1">
            <a:gsLst>
              <a:gs pos="0">
                <a:srgbClr val="7030A0">
                  <a:alpha val="70000"/>
                </a:srgbClr>
              </a:gs>
              <a:gs pos="100000">
                <a:srgbClr val="FE86F8">
                  <a:alpha val="70000"/>
                </a:srgbClr>
              </a:gs>
              <a:gs pos="67000">
                <a:srgbClr val="7030A0">
                  <a:alpha val="70000"/>
                </a:srgbClr>
              </a:gs>
              <a:gs pos="33000">
                <a:srgbClr val="FE86F8">
                  <a:alpha val="7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타원 19"/>
          <p:cNvSpPr/>
          <p:nvPr/>
        </p:nvSpPr>
        <p:spPr>
          <a:xfrm>
            <a:off x="6661756" y="5382815"/>
            <a:ext cx="5303124" cy="893837"/>
          </a:xfrm>
          <a:prstGeom prst="ellipse">
            <a:avLst/>
          </a:prstGeom>
          <a:solidFill>
            <a:schemeClr val="tx1">
              <a:alpha val="3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Picture 2" descr="https://professorlotus.com/Sprites/Onix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0355" y="-1396151"/>
            <a:ext cx="6120352" cy="7616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Explosion Fx Sticker by Jason Clarke for iOS &amp; Android | GIPHY"/>
          <p:cNvPicPr>
            <a:picLocks noChangeAspect="1" noChangeArrowheads="1" noCrop="1"/>
          </p:cNvPicPr>
          <p:nvPr/>
        </p:nvPicPr>
        <p:blipFill>
          <a:blip r:embed="rId9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9853" y="516385"/>
            <a:ext cx="7114190" cy="7957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okémon Out SFX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074737" y="-1714500"/>
            <a:ext cx="609600" cy="609600"/>
          </a:xfrm>
          <a:prstGeom prst="rect">
            <a:avLst/>
          </a:prstGeom>
        </p:spPr>
      </p:pic>
      <p:pic>
        <p:nvPicPr>
          <p:cNvPr id="16" name="그림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092062" y="1378139"/>
            <a:ext cx="960318" cy="957363"/>
          </a:xfrm>
          <a:prstGeom prst="rect">
            <a:avLst/>
          </a:prstGeom>
        </p:spPr>
      </p:pic>
      <p:sp>
        <p:nvSpPr>
          <p:cNvPr id="36" name="타원 35"/>
          <p:cNvSpPr/>
          <p:nvPr/>
        </p:nvSpPr>
        <p:spPr>
          <a:xfrm>
            <a:off x="1851660" y="5811334"/>
            <a:ext cx="2022916" cy="467973"/>
          </a:xfrm>
          <a:prstGeom prst="ellipse">
            <a:avLst/>
          </a:prstGeom>
          <a:solidFill>
            <a:schemeClr val="tx1">
              <a:alpha val="2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9" name="그룹 18"/>
          <p:cNvGrpSpPr/>
          <p:nvPr/>
        </p:nvGrpSpPr>
        <p:grpSpPr>
          <a:xfrm>
            <a:off x="6430578" y="2010408"/>
            <a:ext cx="2683748" cy="2241421"/>
            <a:chOff x="5205710" y="2274786"/>
            <a:chExt cx="2683748" cy="2241421"/>
          </a:xfrm>
        </p:grpSpPr>
        <p:sp>
          <p:nvSpPr>
            <p:cNvPr id="22" name="TextBox 21"/>
            <p:cNvSpPr txBox="1"/>
            <p:nvPr/>
          </p:nvSpPr>
          <p:spPr>
            <a:xfrm>
              <a:off x="5205710" y="2300216"/>
              <a:ext cx="2683748" cy="22159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800" b="0" i="0" u="none" strike="noStrike" kern="1200" cap="none" spc="0" normalizeH="0" baseline="0" noProof="0" dirty="0">
                  <a:ln w="203200">
                    <a:solidFill>
                      <a:srgbClr val="2C4584"/>
                    </a:solidFill>
                  </a:ln>
                  <a:solidFill>
                    <a:srgbClr val="2C4584"/>
                  </a:solidFill>
                  <a:effectLst/>
                  <a:uLnTx/>
                  <a:uFillTx/>
                  <a:latin typeface="Pokemon Solid" panose="040B0500000000000000" pitchFamily="82" charset="2"/>
                  <a:ea typeface="+mn-ea"/>
                  <a:cs typeface="+mn-cs"/>
                </a:rPr>
                <a:t>3</a:t>
              </a:r>
              <a:r>
                <a:rPr kumimoji="0" lang="en-US" sz="8000" b="0" i="0" u="none" strike="noStrike" kern="1200" cap="none" spc="0" normalizeH="0" baseline="0" noProof="0" dirty="0">
                  <a:ln w="203200">
                    <a:solidFill>
                      <a:srgbClr val="2C4584"/>
                    </a:solidFill>
                  </a:ln>
                  <a:solidFill>
                    <a:srgbClr val="2C4584"/>
                  </a:solidFill>
                  <a:effectLst/>
                  <a:uLnTx/>
                  <a:uFillTx/>
                  <a:latin typeface="Pokemon Solid" panose="040B0500000000000000" pitchFamily="82" charset="2"/>
                  <a:ea typeface="+mn-ea"/>
                  <a:cs typeface="+mn-cs"/>
                </a:rPr>
                <a:t>xp!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205710" y="2274786"/>
              <a:ext cx="2683748" cy="22159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800" b="0" i="0" u="none" strike="noStrike" kern="1200" cap="none" spc="0" normalizeH="0" baseline="0" noProof="0" dirty="0">
                  <a:ln>
                    <a:noFill/>
                  </a:ln>
                  <a:solidFill>
                    <a:srgbClr val="FFCB05"/>
                  </a:solidFill>
                  <a:effectLst/>
                  <a:uLnTx/>
                  <a:uFillTx/>
                  <a:latin typeface="Pokemon Solid" panose="040B0500000000000000" pitchFamily="82" charset="2"/>
                  <a:ea typeface="+mn-ea"/>
                  <a:cs typeface="+mn-cs"/>
                </a:rPr>
                <a:t>3</a:t>
              </a:r>
              <a:r>
                <a:rPr kumimoji="0" lang="en-US" sz="8000" b="0" i="0" u="none" strike="noStrike" kern="1200" cap="none" spc="0" normalizeH="0" baseline="0" noProof="0" dirty="0">
                  <a:ln w="38100">
                    <a:solidFill>
                      <a:srgbClr val="FFCB05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Pokemon Solid" panose="040B0500000000000000" pitchFamily="82" charset="2"/>
                  <a:ea typeface="+mn-ea"/>
                  <a:cs typeface="+mn-cs"/>
                </a:rPr>
                <a:t>xp!</a:t>
              </a:r>
            </a:p>
          </p:txBody>
        </p:sp>
      </p:grpSp>
      <p:pic>
        <p:nvPicPr>
          <p:cNvPr id="20482" name="Picture 2" descr="https://professorlotus.com/Sprites/Wobbuffet.gif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805366" y="2882408"/>
            <a:ext cx="2038139" cy="3396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okémon Attack Hit SFX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1105" end="327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292172" y="-1828168"/>
            <a:ext cx="609600" cy="609600"/>
          </a:xfrm>
          <a:prstGeom prst="rect">
            <a:avLst/>
          </a:prstGeom>
        </p:spPr>
      </p:pic>
      <p:pic>
        <p:nvPicPr>
          <p:cNvPr id="18" name="Picture 4" descr="game, go, location, play, pokemon icon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6565" y="5774667"/>
            <a:ext cx="968285" cy="96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5804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4.44444E-6 L 2.08333E-7 0.00024 C 0.00312 -0.0074 0.00599 -0.0155 0.00937 -0.02222 C 0.0112 -0.02569 0.01393 -0.02731 0.01562 -0.03055 C 0.01823 -0.03564 0.01875 -0.04351 0.02187 -0.04722 L 0.03125 -0.05833 C 0.03229 -0.06111 0.03294 -0.06458 0.03437 -0.06666 C 0.0362 -0.06944 0.03867 -0.07037 0.04062 -0.07222 C 0.04232 -0.07407 0.04401 -0.07569 0.04531 -0.07777 C 0.05143 -0.08703 0.05104 -0.0905 0.05781 -0.09722 C 0.05924 -0.09884 0.06094 -0.09907 0.06237 -0.1 C 0.06836 -0.1081 0.06823 -0.10902 0.07487 -0.11388 C 0.07943 -0.11736 0.08229 -0.11782 0.08698 -0.11944 C 0.08958 -0.12037 0.09154 -0.12152 0.09297 -0.12222 C 0.10482 -0.12638 0.10312 -0.12453 0.11549 -0.12777 C 0.11823 -0.1287 0.1207 -0.12963 0.12318 -0.13055 C 0.13945 -0.12963 0.15573 -0.13032 0.17174 -0.12777 C 0.17409 -0.12754 0.17604 -0.12453 0.17799 -0.12222 C 0.18464 -0.11527 0.18737 -0.11226 0.19206 -0.10277 C 0.19427 -0.09838 0.19596 -0.09328 0.19831 -0.08888 C 0.21055 -0.06713 0.19909 -0.09328 0.20924 -0.07222 C 0.21406 -0.06226 0.21771 -0.05023 0.22331 -0.04166 C 0.23529 -0.02407 0.23021 -0.03356 0.23893 -0.01388 C 0.24141 0.00394 0.23854 -0.00879 0.24518 0.00556 C 0.24648 0.00811 0.24727 0.01112 0.24831 0.01389 C 0.25651 0.0338 0.24987 0.01528 0.25768 0.03889 C 0.26224 0.07061 0.25534 0.03241 0.26393 0.05556 C 0.2651 0.05857 0.26484 0.06297 0.26536 0.06667 C 0.26797 0.07778 0.27253 0.08774 0.27643 0.09723 C 0.28047 0.13241 0.27513 0.09422 0.28112 0.11945 C 0.28203 0.12292 0.28216 0.12686 0.28268 0.13056 C 0.2832 0.13334 0.28385 0.13588 0.28424 0.13889 C 0.28542 0.14514 0.28633 0.15186 0.28737 0.15834 C 0.28789 0.16112 0.28854 0.16366 0.28893 0.16667 C 0.29102 0.18079 0.29115 0.18982 0.29206 0.20556 C 0.29258 0.24815 0.29297 0.29075 0.29362 0.33334 C 0.29557 0.43866 0.29518 0.34098 0.29518 0.41112 " pathEditMode="fixed" rAng="0" ptsTypes="AAAAAAAAAAAAAAAAAAAAAAAAAAAAAAAAAAAAA">
                                      <p:cBhvr>
                                        <p:cTn id="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53" y="1402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0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300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120000">
                                      <p:cBhvr>
                                        <p:cTn id="32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26" presetClass="emph" presetSubtype="0" repeatCount="300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568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500"/>
                            </p:stCondLst>
                            <p:childTnLst>
                              <p:par>
                                <p:cTn id="43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37" presetClass="exit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" decel="100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53" presetClass="exit" presetSubtype="3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750"/>
                            </p:stCondLst>
                            <p:childTnLst>
                              <p:par>
                                <p:cTn id="5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2" grpId="0" animBg="1"/>
      <p:bldP spid="2" grpId="1" animBg="1"/>
      <p:bldP spid="2" grpId="2" animBg="1"/>
      <p:bldP spid="20" grpId="0" animBg="1"/>
      <p:bldP spid="3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타원 19"/>
          <p:cNvSpPr/>
          <p:nvPr/>
        </p:nvSpPr>
        <p:spPr>
          <a:xfrm>
            <a:off x="6661756" y="5382815"/>
            <a:ext cx="5303124" cy="893837"/>
          </a:xfrm>
          <a:prstGeom prst="ellipse">
            <a:avLst/>
          </a:prstGeom>
          <a:solidFill>
            <a:schemeClr val="tx1">
              <a:alpha val="3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Picture 2" descr="https://professorlotus.com/Sprites/Onix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0355" y="-1396151"/>
            <a:ext cx="6120352" cy="7616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Explosion Fx Sticker by Jason Clarke for iOS &amp; Android | GIPHY"/>
          <p:cNvPicPr>
            <a:picLocks noChangeAspect="1" noChangeArrowheads="1" noCrop="1"/>
          </p:cNvPicPr>
          <p:nvPr/>
        </p:nvPicPr>
        <p:blipFill>
          <a:blip r:embed="rId9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5015" y="272977"/>
            <a:ext cx="7114190" cy="7957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okémon Out SFX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074737" y="-1714500"/>
            <a:ext cx="609600" cy="609600"/>
          </a:xfrm>
          <a:prstGeom prst="rect">
            <a:avLst/>
          </a:prstGeom>
        </p:spPr>
      </p:pic>
      <p:pic>
        <p:nvPicPr>
          <p:cNvPr id="16" name="그림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577224" y="1134731"/>
            <a:ext cx="960318" cy="957363"/>
          </a:xfrm>
          <a:prstGeom prst="rect">
            <a:avLst/>
          </a:prstGeom>
        </p:spPr>
      </p:pic>
      <p:sp>
        <p:nvSpPr>
          <p:cNvPr id="36" name="타원 35"/>
          <p:cNvSpPr/>
          <p:nvPr/>
        </p:nvSpPr>
        <p:spPr>
          <a:xfrm>
            <a:off x="2043154" y="4694602"/>
            <a:ext cx="940667" cy="217610"/>
          </a:xfrm>
          <a:prstGeom prst="ellipse">
            <a:avLst/>
          </a:prstGeom>
          <a:solidFill>
            <a:schemeClr val="tx1">
              <a:alpha val="2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58" name="Picture 10" descr="https://professorlotus.com/Sprites/Magikarp.gif"/>
          <p:cNvPicPr>
            <a:picLocks noChangeAspect="1" noChangeArrowheads="1" noCrop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3322" y="3342117"/>
            <a:ext cx="1677515" cy="1713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그룹 9"/>
          <p:cNvGrpSpPr/>
          <p:nvPr/>
        </p:nvGrpSpPr>
        <p:grpSpPr>
          <a:xfrm>
            <a:off x="4799010" y="2035838"/>
            <a:ext cx="2593980" cy="2224596"/>
            <a:chOff x="5205710" y="2300216"/>
            <a:chExt cx="2593980" cy="2224596"/>
          </a:xfrm>
        </p:grpSpPr>
        <p:sp>
          <p:nvSpPr>
            <p:cNvPr id="5" name="TextBox 4"/>
            <p:cNvSpPr txBox="1"/>
            <p:nvPr/>
          </p:nvSpPr>
          <p:spPr>
            <a:xfrm>
              <a:off x="5205710" y="2300216"/>
              <a:ext cx="2593980" cy="22159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800" b="0" i="0" u="none" strike="noStrike" kern="1200" cap="none" spc="0" normalizeH="0" baseline="0" noProof="0" dirty="0">
                  <a:ln w="203200">
                    <a:solidFill>
                      <a:srgbClr val="2C4584"/>
                    </a:solidFill>
                  </a:ln>
                  <a:solidFill>
                    <a:srgbClr val="2C4584"/>
                  </a:solidFill>
                  <a:effectLst/>
                  <a:uLnTx/>
                  <a:uFillTx/>
                  <a:latin typeface="Pokemon Solid" panose="040B0500000000000000" pitchFamily="82" charset="2"/>
                  <a:ea typeface="+mn-ea"/>
                  <a:cs typeface="+mn-cs"/>
                </a:rPr>
                <a:t>0</a:t>
              </a:r>
              <a:r>
                <a:rPr kumimoji="0" lang="en-US" sz="8000" b="0" i="0" u="none" strike="noStrike" kern="1200" cap="none" spc="0" normalizeH="0" baseline="0" noProof="0" dirty="0">
                  <a:ln w="203200">
                    <a:solidFill>
                      <a:srgbClr val="2C4584"/>
                    </a:solidFill>
                  </a:ln>
                  <a:solidFill>
                    <a:srgbClr val="2C4584"/>
                  </a:solidFill>
                  <a:effectLst/>
                  <a:uLnTx/>
                  <a:uFillTx/>
                  <a:latin typeface="Pokemon Solid" panose="040B0500000000000000" pitchFamily="82" charset="2"/>
                  <a:ea typeface="+mn-ea"/>
                  <a:cs typeface="+mn-cs"/>
                </a:rPr>
                <a:t>xp!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5205710" y="2308821"/>
              <a:ext cx="2593980" cy="22159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800" b="0" i="0" u="none" strike="noStrike" kern="1200" cap="none" spc="0" normalizeH="0" baseline="0" noProof="0" dirty="0">
                  <a:ln>
                    <a:noFill/>
                  </a:ln>
                  <a:solidFill>
                    <a:srgbClr val="FFCB05"/>
                  </a:solidFill>
                  <a:effectLst/>
                  <a:uLnTx/>
                  <a:uFillTx/>
                  <a:latin typeface="Pokemon Solid" panose="040B0500000000000000" pitchFamily="82" charset="2"/>
                  <a:ea typeface="+mn-ea"/>
                  <a:cs typeface="+mn-cs"/>
                </a:rPr>
                <a:t>0</a:t>
              </a:r>
              <a:r>
                <a:rPr kumimoji="0" lang="en-US" sz="8000" b="0" i="0" u="none" strike="noStrike" kern="1200" cap="none" spc="0" normalizeH="0" baseline="0" noProof="0" dirty="0">
                  <a:ln w="38100">
                    <a:solidFill>
                      <a:srgbClr val="FFCB05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Pokemon Solid" panose="040B0500000000000000" pitchFamily="82" charset="2"/>
                  <a:ea typeface="+mn-ea"/>
                  <a:cs typeface="+mn-cs"/>
                </a:rPr>
                <a:t>xp!</a:t>
              </a:r>
            </a:p>
          </p:txBody>
        </p:sp>
      </p:grpSp>
      <p:grpSp>
        <p:nvGrpSpPr>
          <p:cNvPr id="19" name="그룹 18"/>
          <p:cNvGrpSpPr/>
          <p:nvPr/>
        </p:nvGrpSpPr>
        <p:grpSpPr>
          <a:xfrm>
            <a:off x="0" y="5398477"/>
            <a:ext cx="12192000" cy="1125866"/>
            <a:chOff x="0" y="5398477"/>
            <a:chExt cx="12192000" cy="1125866"/>
          </a:xfrm>
        </p:grpSpPr>
        <p:sp>
          <p:nvSpPr>
            <p:cNvPr id="23" name="순서도: 수동 입력 5"/>
            <p:cNvSpPr/>
            <p:nvPr/>
          </p:nvSpPr>
          <p:spPr>
            <a:xfrm rot="5400000" flipH="1">
              <a:off x="-138390" y="5536867"/>
              <a:ext cx="1125866" cy="849086"/>
            </a:xfrm>
            <a:custGeom>
              <a:avLst/>
              <a:gdLst>
                <a:gd name="connsiteX0" fmla="*/ 0 w 10000"/>
                <a:gd name="connsiteY0" fmla="*/ 20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2000 h 10000"/>
                <a:gd name="connsiteX0" fmla="*/ 0 w 10038"/>
                <a:gd name="connsiteY0" fmla="*/ 5434 h 10000"/>
                <a:gd name="connsiteX1" fmla="*/ 10038 w 10038"/>
                <a:gd name="connsiteY1" fmla="*/ 0 h 10000"/>
                <a:gd name="connsiteX2" fmla="*/ 10038 w 10038"/>
                <a:gd name="connsiteY2" fmla="*/ 10000 h 10000"/>
                <a:gd name="connsiteX3" fmla="*/ 38 w 10038"/>
                <a:gd name="connsiteY3" fmla="*/ 10000 h 10000"/>
                <a:gd name="connsiteX4" fmla="*/ 0 w 10038"/>
                <a:gd name="connsiteY4" fmla="*/ 5434 h 10000"/>
                <a:gd name="connsiteX0" fmla="*/ 4 w 10004"/>
                <a:gd name="connsiteY0" fmla="*/ 5276 h 10000"/>
                <a:gd name="connsiteX1" fmla="*/ 10004 w 10004"/>
                <a:gd name="connsiteY1" fmla="*/ 0 h 10000"/>
                <a:gd name="connsiteX2" fmla="*/ 10004 w 10004"/>
                <a:gd name="connsiteY2" fmla="*/ 10000 h 10000"/>
                <a:gd name="connsiteX3" fmla="*/ 4 w 10004"/>
                <a:gd name="connsiteY3" fmla="*/ 10000 h 10000"/>
                <a:gd name="connsiteX4" fmla="*/ 4 w 10004"/>
                <a:gd name="connsiteY4" fmla="*/ 5276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4" h="10000">
                  <a:moveTo>
                    <a:pt x="4" y="5276"/>
                  </a:moveTo>
                  <a:lnTo>
                    <a:pt x="10004" y="0"/>
                  </a:lnTo>
                  <a:lnTo>
                    <a:pt x="10004" y="10000"/>
                  </a:lnTo>
                  <a:lnTo>
                    <a:pt x="4" y="10000"/>
                  </a:lnTo>
                  <a:cubicBezTo>
                    <a:pt x="-9" y="8478"/>
                    <a:pt x="17" y="6798"/>
                    <a:pt x="4" y="5276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순서도: 수동 입력 5"/>
            <p:cNvSpPr/>
            <p:nvPr/>
          </p:nvSpPr>
          <p:spPr>
            <a:xfrm rot="5400000" flipV="1">
              <a:off x="11204524" y="5536867"/>
              <a:ext cx="1125866" cy="849086"/>
            </a:xfrm>
            <a:custGeom>
              <a:avLst/>
              <a:gdLst>
                <a:gd name="connsiteX0" fmla="*/ 0 w 10000"/>
                <a:gd name="connsiteY0" fmla="*/ 20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2000 h 10000"/>
                <a:gd name="connsiteX0" fmla="*/ 0 w 10038"/>
                <a:gd name="connsiteY0" fmla="*/ 5434 h 10000"/>
                <a:gd name="connsiteX1" fmla="*/ 10038 w 10038"/>
                <a:gd name="connsiteY1" fmla="*/ 0 h 10000"/>
                <a:gd name="connsiteX2" fmla="*/ 10038 w 10038"/>
                <a:gd name="connsiteY2" fmla="*/ 10000 h 10000"/>
                <a:gd name="connsiteX3" fmla="*/ 38 w 10038"/>
                <a:gd name="connsiteY3" fmla="*/ 10000 h 10000"/>
                <a:gd name="connsiteX4" fmla="*/ 0 w 10038"/>
                <a:gd name="connsiteY4" fmla="*/ 5434 h 10000"/>
                <a:gd name="connsiteX0" fmla="*/ 4 w 10004"/>
                <a:gd name="connsiteY0" fmla="*/ 5276 h 10000"/>
                <a:gd name="connsiteX1" fmla="*/ 10004 w 10004"/>
                <a:gd name="connsiteY1" fmla="*/ 0 h 10000"/>
                <a:gd name="connsiteX2" fmla="*/ 10004 w 10004"/>
                <a:gd name="connsiteY2" fmla="*/ 10000 h 10000"/>
                <a:gd name="connsiteX3" fmla="*/ 4 w 10004"/>
                <a:gd name="connsiteY3" fmla="*/ 10000 h 10000"/>
                <a:gd name="connsiteX4" fmla="*/ 4 w 10004"/>
                <a:gd name="connsiteY4" fmla="*/ 5276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4" h="10000">
                  <a:moveTo>
                    <a:pt x="4" y="5276"/>
                  </a:moveTo>
                  <a:lnTo>
                    <a:pt x="10004" y="0"/>
                  </a:lnTo>
                  <a:lnTo>
                    <a:pt x="10004" y="10000"/>
                  </a:lnTo>
                  <a:lnTo>
                    <a:pt x="4" y="10000"/>
                  </a:lnTo>
                  <a:cubicBezTo>
                    <a:pt x="-9" y="8478"/>
                    <a:pt x="17" y="6798"/>
                    <a:pt x="4" y="5276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8" name="Picture 4" descr="game, go, location, play, pokemon icon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6565" y="5774667"/>
            <a:ext cx="968285" cy="96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Bounce SFX 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661525" y="-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610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4.81481E-6 L -1.45833E-6 0.00023 C 0.00313 -0.00741 0.00599 -0.01551 0.00938 -0.02223 C 0.0112 -0.0257 0.01393 -0.02732 0.01563 -0.03056 C 0.01823 -0.03565 0.01875 -0.04352 0.02188 -0.04723 L 0.03125 -0.05834 C 0.03229 -0.06112 0.03294 -0.06459 0.03438 -0.06667 C 0.0362 -0.06945 0.03867 -0.07038 0.04063 -0.07223 C 0.04232 -0.07408 0.04401 -0.0757 0.04531 -0.07778 C 0.05143 -0.08704 0.05104 -0.09051 0.05781 -0.09723 C 0.05925 -0.09885 0.06094 -0.09908 0.06237 -0.1 C 0.06836 -0.10811 0.06823 -0.10903 0.07487 -0.11389 C 0.07943 -0.11737 0.08229 -0.11783 0.08698 -0.11945 C 0.08958 -0.12038 0.09154 -0.12153 0.09297 -0.12223 C 0.10482 -0.12639 0.10313 -0.12454 0.1155 -0.12778 C 0.11823 -0.12871 0.1207 -0.12963 0.12318 -0.13056 C 0.13945 -0.12963 0.15573 -0.13033 0.17175 -0.12778 C 0.17409 -0.12755 0.17604 -0.12454 0.178 -0.12223 C 0.18464 -0.11528 0.18737 -0.11227 0.19206 -0.10278 C 0.19427 -0.09838 0.19597 -0.09329 0.19831 -0.08889 C 0.21055 -0.06713 0.19909 -0.09329 0.20925 -0.07223 C 0.21406 -0.06227 0.21771 -0.05024 0.22331 -0.04167 C 0.23529 -0.02408 0.23021 -0.03357 0.23893 -0.01389 C 0.24141 0.00393 0.23854 -0.0088 0.24518 0.00555 C 0.24649 0.0081 0.24727 0.01111 0.24831 0.01388 C 0.25651 0.03379 0.24987 0.01527 0.25768 0.03888 C 0.26224 0.0706 0.25534 0.0324 0.26393 0.05555 C 0.26511 0.05856 0.26485 0.06296 0.26537 0.06666 C 0.26797 0.07777 0.27253 0.08773 0.27643 0.09722 C 0.28047 0.1324 0.27513 0.09421 0.28112 0.11944 C 0.28203 0.12291 0.28216 0.12685 0.28268 0.13055 C 0.2832 0.13333 0.28386 0.13587 0.28425 0.13888 C 0.28542 0.14513 0.28633 0.15185 0.28737 0.15833 C 0.28789 0.16111 0.28854 0.16365 0.28893 0.16666 C 0.29102 0.18078 0.29115 0.18981 0.29206 0.20555 C 0.29258 0.24814 0.29297 0.29074 0.29362 0.33333 C 0.29557 0.43865 0.29518 0.34097 0.29518 0.41111 " pathEditMode="fixed" rAng="0" ptsTypes="AAAAAAAAAAAAAAAAAAAAAAAAAAAAAAAAAAAAA">
                                      <p:cBhvr>
                                        <p:cTn id="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53" y="1402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0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8" presetClass="entr" presetSubtype="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2000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3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그림 20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714" y="593967"/>
            <a:ext cx="1981372" cy="1975275"/>
          </a:xfrm>
          <a:prstGeom prst="rect">
            <a:avLst/>
          </a:prstGeom>
        </p:spPr>
      </p:pic>
      <p:pic>
        <p:nvPicPr>
          <p:cNvPr id="22" name="그림 21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123" y="2713304"/>
            <a:ext cx="1981372" cy="1975275"/>
          </a:xfrm>
          <a:prstGeom prst="rect">
            <a:avLst/>
          </a:prstGeom>
        </p:spPr>
      </p:pic>
      <p:pic>
        <p:nvPicPr>
          <p:cNvPr id="23" name="그림 22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306" y="2713304"/>
            <a:ext cx="1981372" cy="1975275"/>
          </a:xfrm>
          <a:prstGeom prst="rect">
            <a:avLst/>
          </a:prstGeom>
        </p:spPr>
      </p:pic>
      <p:pic>
        <p:nvPicPr>
          <p:cNvPr id="24" name="Growing Pokéball SFX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870678" y="-1545104"/>
            <a:ext cx="609600" cy="609600"/>
          </a:xfrm>
          <a:prstGeom prst="rect">
            <a:avLst/>
          </a:prstGeom>
        </p:spPr>
      </p:pic>
      <p:sp>
        <p:nvSpPr>
          <p:cNvPr id="25" name="타원 24"/>
          <p:cNvSpPr/>
          <p:nvPr/>
        </p:nvSpPr>
        <p:spPr>
          <a:xfrm>
            <a:off x="7753440" y="4912680"/>
            <a:ext cx="2955422" cy="793321"/>
          </a:xfrm>
          <a:prstGeom prst="ellipse">
            <a:avLst/>
          </a:prstGeom>
          <a:solidFill>
            <a:schemeClr val="tx1">
              <a:alpha val="2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098" name="Picture 2" descr="https://professorlotus.com/Sprites/Garchomp.gif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7330" y="815346"/>
            <a:ext cx="4932129" cy="5017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그룹 14"/>
          <p:cNvGrpSpPr/>
          <p:nvPr/>
        </p:nvGrpSpPr>
        <p:grpSpPr>
          <a:xfrm>
            <a:off x="0" y="5398477"/>
            <a:ext cx="12192000" cy="1125866"/>
            <a:chOff x="0" y="5398477"/>
            <a:chExt cx="12192000" cy="1125866"/>
          </a:xfrm>
        </p:grpSpPr>
        <p:sp>
          <p:nvSpPr>
            <p:cNvPr id="16" name="직사각형 15"/>
            <p:cNvSpPr/>
            <p:nvPr/>
          </p:nvSpPr>
          <p:spPr>
            <a:xfrm>
              <a:off x="0" y="5398477"/>
              <a:ext cx="12192000" cy="112541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순서도: 수동 입력 5"/>
            <p:cNvSpPr/>
            <p:nvPr/>
          </p:nvSpPr>
          <p:spPr>
            <a:xfrm rot="5400000" flipH="1">
              <a:off x="-138390" y="5536867"/>
              <a:ext cx="1125866" cy="849086"/>
            </a:xfrm>
            <a:custGeom>
              <a:avLst/>
              <a:gdLst>
                <a:gd name="connsiteX0" fmla="*/ 0 w 10000"/>
                <a:gd name="connsiteY0" fmla="*/ 20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2000 h 10000"/>
                <a:gd name="connsiteX0" fmla="*/ 0 w 10038"/>
                <a:gd name="connsiteY0" fmla="*/ 5434 h 10000"/>
                <a:gd name="connsiteX1" fmla="*/ 10038 w 10038"/>
                <a:gd name="connsiteY1" fmla="*/ 0 h 10000"/>
                <a:gd name="connsiteX2" fmla="*/ 10038 w 10038"/>
                <a:gd name="connsiteY2" fmla="*/ 10000 h 10000"/>
                <a:gd name="connsiteX3" fmla="*/ 38 w 10038"/>
                <a:gd name="connsiteY3" fmla="*/ 10000 h 10000"/>
                <a:gd name="connsiteX4" fmla="*/ 0 w 10038"/>
                <a:gd name="connsiteY4" fmla="*/ 5434 h 10000"/>
                <a:gd name="connsiteX0" fmla="*/ 4 w 10004"/>
                <a:gd name="connsiteY0" fmla="*/ 5276 h 10000"/>
                <a:gd name="connsiteX1" fmla="*/ 10004 w 10004"/>
                <a:gd name="connsiteY1" fmla="*/ 0 h 10000"/>
                <a:gd name="connsiteX2" fmla="*/ 10004 w 10004"/>
                <a:gd name="connsiteY2" fmla="*/ 10000 h 10000"/>
                <a:gd name="connsiteX3" fmla="*/ 4 w 10004"/>
                <a:gd name="connsiteY3" fmla="*/ 10000 h 10000"/>
                <a:gd name="connsiteX4" fmla="*/ 4 w 10004"/>
                <a:gd name="connsiteY4" fmla="*/ 5276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4" h="10000">
                  <a:moveTo>
                    <a:pt x="4" y="5276"/>
                  </a:moveTo>
                  <a:lnTo>
                    <a:pt x="10004" y="0"/>
                  </a:lnTo>
                  <a:lnTo>
                    <a:pt x="10004" y="10000"/>
                  </a:lnTo>
                  <a:lnTo>
                    <a:pt x="4" y="10000"/>
                  </a:lnTo>
                  <a:cubicBezTo>
                    <a:pt x="-9" y="8478"/>
                    <a:pt x="17" y="6798"/>
                    <a:pt x="4" y="5276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순서도: 수동 입력 5"/>
            <p:cNvSpPr/>
            <p:nvPr/>
          </p:nvSpPr>
          <p:spPr>
            <a:xfrm rot="5400000" flipV="1">
              <a:off x="11204524" y="5536867"/>
              <a:ext cx="1125866" cy="849086"/>
            </a:xfrm>
            <a:custGeom>
              <a:avLst/>
              <a:gdLst>
                <a:gd name="connsiteX0" fmla="*/ 0 w 10000"/>
                <a:gd name="connsiteY0" fmla="*/ 20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2000 h 10000"/>
                <a:gd name="connsiteX0" fmla="*/ 0 w 10038"/>
                <a:gd name="connsiteY0" fmla="*/ 5434 h 10000"/>
                <a:gd name="connsiteX1" fmla="*/ 10038 w 10038"/>
                <a:gd name="connsiteY1" fmla="*/ 0 h 10000"/>
                <a:gd name="connsiteX2" fmla="*/ 10038 w 10038"/>
                <a:gd name="connsiteY2" fmla="*/ 10000 h 10000"/>
                <a:gd name="connsiteX3" fmla="*/ 38 w 10038"/>
                <a:gd name="connsiteY3" fmla="*/ 10000 h 10000"/>
                <a:gd name="connsiteX4" fmla="*/ 0 w 10038"/>
                <a:gd name="connsiteY4" fmla="*/ 5434 h 10000"/>
                <a:gd name="connsiteX0" fmla="*/ 4 w 10004"/>
                <a:gd name="connsiteY0" fmla="*/ 5276 h 10000"/>
                <a:gd name="connsiteX1" fmla="*/ 10004 w 10004"/>
                <a:gd name="connsiteY1" fmla="*/ 0 h 10000"/>
                <a:gd name="connsiteX2" fmla="*/ 10004 w 10004"/>
                <a:gd name="connsiteY2" fmla="*/ 10000 h 10000"/>
                <a:gd name="connsiteX3" fmla="*/ 4 w 10004"/>
                <a:gd name="connsiteY3" fmla="*/ 10000 h 10000"/>
                <a:gd name="connsiteX4" fmla="*/ 4 w 10004"/>
                <a:gd name="connsiteY4" fmla="*/ 5276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4" h="10000">
                  <a:moveTo>
                    <a:pt x="4" y="5276"/>
                  </a:moveTo>
                  <a:lnTo>
                    <a:pt x="10004" y="0"/>
                  </a:lnTo>
                  <a:lnTo>
                    <a:pt x="10004" y="10000"/>
                  </a:lnTo>
                  <a:lnTo>
                    <a:pt x="4" y="10000"/>
                  </a:lnTo>
                  <a:cubicBezTo>
                    <a:pt x="-9" y="8478"/>
                    <a:pt x="17" y="6798"/>
                    <a:pt x="4" y="5276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64A09B43-A57D-05AE-DC8A-87604C3FF657}"/>
              </a:ext>
            </a:extLst>
          </p:cNvPr>
          <p:cNvSpPr txBox="1"/>
          <p:nvPr/>
        </p:nvSpPr>
        <p:spPr>
          <a:xfrm>
            <a:off x="3137533" y="5657933"/>
            <a:ext cx="609361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spc="150" dirty="0" err="1">
                <a:solidFill>
                  <a:schemeClr val="bg1"/>
                </a:solidFill>
                <a:latin typeface="#9Slide07 HLT Fall For You" panose="02000506000000020003" pitchFamily="2" charset="0"/>
                <a:cs typeface="Teko Light" panose="02000000000000000000" pitchFamily="50" charset="0"/>
              </a:rPr>
              <a:t>Chọn</a:t>
            </a:r>
            <a:r>
              <a:rPr lang="en-US" sz="4400" spc="150" dirty="0">
                <a:solidFill>
                  <a:schemeClr val="bg1"/>
                </a:solidFill>
                <a:latin typeface="#9Slide07 HLT Fall For You" panose="02000506000000020003" pitchFamily="2" charset="0"/>
                <a:cs typeface="Teko Light" panose="02000000000000000000" pitchFamily="50" charset="0"/>
              </a:rPr>
              <a:t> </a:t>
            </a:r>
            <a:r>
              <a:rPr lang="en-US" sz="4400" spc="150" dirty="0" err="1">
                <a:solidFill>
                  <a:schemeClr val="bg1"/>
                </a:solidFill>
                <a:latin typeface="#9Slide07 HLT Fall For You" panose="02000506000000020003" pitchFamily="2" charset="0"/>
                <a:cs typeface="Teko Light" panose="02000000000000000000" pitchFamily="50" charset="0"/>
              </a:rPr>
              <a:t>một</a:t>
            </a:r>
            <a:r>
              <a:rPr lang="en-US" sz="4400" spc="150" dirty="0">
                <a:solidFill>
                  <a:schemeClr val="bg1"/>
                </a:solidFill>
                <a:latin typeface="#9Slide07 HLT Fall For You" panose="02000506000000020003" pitchFamily="2" charset="0"/>
                <a:cs typeface="Teko Light" panose="02000000000000000000" pitchFamily="50" charset="0"/>
              </a:rPr>
              <a:t> </a:t>
            </a:r>
            <a:r>
              <a:rPr lang="en-US" sz="4400" spc="150" dirty="0" err="1">
                <a:solidFill>
                  <a:schemeClr val="bg1"/>
                </a:solidFill>
                <a:latin typeface="#9Slide07 HLT Fall For You" panose="02000506000000020003" pitchFamily="2" charset="0"/>
                <a:cs typeface="Teko Light" panose="02000000000000000000" pitchFamily="50" charset="0"/>
              </a:rPr>
              <a:t>quả</a:t>
            </a:r>
            <a:r>
              <a:rPr lang="en-US" sz="4400" spc="150" dirty="0">
                <a:solidFill>
                  <a:schemeClr val="bg1"/>
                </a:solidFill>
                <a:latin typeface="#9Slide07 HLT Fall For You" panose="02000506000000020003" pitchFamily="2" charset="0"/>
                <a:cs typeface="Teko Light" panose="02000000000000000000" pitchFamily="50" charset="0"/>
              </a:rPr>
              <a:t> </a:t>
            </a:r>
            <a:r>
              <a:rPr lang="en-US" sz="4400" spc="150" dirty="0" err="1">
                <a:solidFill>
                  <a:schemeClr val="bg1"/>
                </a:solidFill>
                <a:latin typeface="#9Slide07 HLT Fall For You" panose="02000506000000020003" pitchFamily="2" charset="0"/>
                <a:cs typeface="Teko Light" panose="02000000000000000000" pitchFamily="50" charset="0"/>
              </a:rPr>
              <a:t>bóng</a:t>
            </a:r>
            <a:endParaRPr lang="en-US" sz="4400" spc="150" dirty="0">
              <a:solidFill>
                <a:schemeClr val="bg1"/>
              </a:solidFill>
              <a:latin typeface="#9Slide07 HLT Fall For You" panose="02000506000000020003" pitchFamily="2" charset="0"/>
              <a:cs typeface="Teko Light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227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flash/>
        <p:sndAc>
          <p:stSnd>
            <p:snd r:embed="rId5" name="Long - Kanto Wild Pokemon Battle.wav"/>
          </p:stSnd>
        </p:sndAc>
      </p:transition>
    </mc:Choice>
    <mc:Fallback xmlns="">
      <p:transition spd="slow" advClick="0">
        <p:fade/>
        <p:sndAc>
          <p:stSnd>
            <p:snd r:embed="rId15" name="Long - Kanto Wild Pokemon Battl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00"/>
                            </p:stCondLst>
                            <p:childTnLst>
                              <p:par>
                                <p:cTn id="1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2066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2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타원 35"/>
          <p:cNvSpPr/>
          <p:nvPr/>
        </p:nvSpPr>
        <p:spPr>
          <a:xfrm>
            <a:off x="1034834" y="5161210"/>
            <a:ext cx="3611748" cy="665454"/>
          </a:xfrm>
          <a:prstGeom prst="ellipse">
            <a:avLst/>
          </a:prstGeom>
          <a:solidFill>
            <a:schemeClr val="tx1">
              <a:alpha val="2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타원 23"/>
          <p:cNvSpPr/>
          <p:nvPr/>
        </p:nvSpPr>
        <p:spPr>
          <a:xfrm>
            <a:off x="7753440" y="4912680"/>
            <a:ext cx="2955422" cy="793321"/>
          </a:xfrm>
          <a:prstGeom prst="ellipse">
            <a:avLst/>
          </a:prstGeom>
          <a:solidFill>
            <a:schemeClr val="tx1">
              <a:alpha val="2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Picture 2" descr="https://professorlotus.com/Sprites/Garchomp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7330" y="815346"/>
            <a:ext cx="4932129" cy="5017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Explosion Fx Sticker by Jason Clarke for iOS &amp; Android | GIPHY"/>
          <p:cNvPicPr>
            <a:picLocks noChangeAspect="1" noChangeArrowheads="1" noCrop="1"/>
          </p:cNvPicPr>
          <p:nvPr/>
        </p:nvPicPr>
        <p:blipFill>
          <a:blip r:embed="rId9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9853" y="272977"/>
            <a:ext cx="7114190" cy="7957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okémon Out SFX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074737" y="-1714500"/>
            <a:ext cx="609600" cy="609600"/>
          </a:xfrm>
          <a:prstGeom prst="rect">
            <a:avLst/>
          </a:prstGeom>
        </p:spPr>
      </p:pic>
      <p:pic>
        <p:nvPicPr>
          <p:cNvPr id="16" name="그림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092062" y="1134731"/>
            <a:ext cx="960318" cy="957363"/>
          </a:xfrm>
          <a:prstGeom prst="rect">
            <a:avLst/>
          </a:prstGeom>
        </p:spPr>
      </p:pic>
      <p:pic>
        <p:nvPicPr>
          <p:cNvPr id="21506" name="Picture 2" descr="https://professorlotus.com/Sprites/Sealeo.gif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36841" y="2804694"/>
            <a:ext cx="4102256" cy="2918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Frozen Alive | Outside Online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474797" y="91133"/>
            <a:ext cx="3586807" cy="513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6" descr="Frozen Alive | Outside Online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9299" y="127069"/>
            <a:ext cx="3586807" cy="513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4" name="그룹 33"/>
          <p:cNvGrpSpPr/>
          <p:nvPr/>
        </p:nvGrpSpPr>
        <p:grpSpPr>
          <a:xfrm>
            <a:off x="6668648" y="2010477"/>
            <a:ext cx="3036409" cy="2241352"/>
            <a:chOff x="5205710" y="2274855"/>
            <a:chExt cx="3036409" cy="2241352"/>
          </a:xfrm>
        </p:grpSpPr>
        <p:sp>
          <p:nvSpPr>
            <p:cNvPr id="35" name="TextBox 34"/>
            <p:cNvSpPr txBox="1"/>
            <p:nvPr/>
          </p:nvSpPr>
          <p:spPr>
            <a:xfrm>
              <a:off x="5205710" y="2300216"/>
              <a:ext cx="3036409" cy="22159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800" b="0" i="0" u="none" strike="noStrike" kern="1200" cap="none" spc="0" normalizeH="0" baseline="0" noProof="0" dirty="0">
                  <a:ln w="203200">
                    <a:solidFill>
                      <a:srgbClr val="2C4584"/>
                    </a:solidFill>
                  </a:ln>
                  <a:solidFill>
                    <a:srgbClr val="2C4584"/>
                  </a:solidFill>
                  <a:effectLst/>
                  <a:uLnTx/>
                  <a:uFillTx/>
                  <a:latin typeface="Pokemon Solid" panose="040B0500000000000000" pitchFamily="82" charset="2"/>
                  <a:ea typeface="+mn-ea"/>
                  <a:cs typeface="+mn-cs"/>
                </a:rPr>
                <a:t>10</a:t>
              </a:r>
              <a:r>
                <a:rPr kumimoji="0" lang="en-US" sz="8000" b="0" i="0" u="none" strike="noStrike" kern="1200" cap="none" spc="0" normalizeH="0" baseline="0" noProof="0" dirty="0">
                  <a:ln w="203200">
                    <a:solidFill>
                      <a:srgbClr val="2C4584"/>
                    </a:solidFill>
                  </a:ln>
                  <a:solidFill>
                    <a:srgbClr val="2C4584"/>
                  </a:solidFill>
                  <a:effectLst/>
                  <a:uLnTx/>
                  <a:uFillTx/>
                  <a:latin typeface="Pokemon Solid" panose="040B0500000000000000" pitchFamily="82" charset="2"/>
                  <a:ea typeface="+mn-ea"/>
                  <a:cs typeface="+mn-cs"/>
                </a:rPr>
                <a:t>xp!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5205710" y="2274855"/>
              <a:ext cx="3036409" cy="22159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800" b="0" i="0" u="none" strike="noStrike" kern="1200" cap="none" spc="0" normalizeH="0" baseline="0" noProof="0" dirty="0">
                  <a:ln>
                    <a:noFill/>
                  </a:ln>
                  <a:solidFill>
                    <a:srgbClr val="FFCB05"/>
                  </a:solidFill>
                  <a:effectLst/>
                  <a:uLnTx/>
                  <a:uFillTx/>
                  <a:latin typeface="Pokemon Solid" panose="040B0500000000000000" pitchFamily="82" charset="2"/>
                  <a:ea typeface="+mn-ea"/>
                  <a:cs typeface="+mn-cs"/>
                </a:rPr>
                <a:t>10</a:t>
              </a:r>
              <a:r>
                <a:rPr kumimoji="0" lang="en-US" sz="8000" b="0" i="0" u="none" strike="noStrike" kern="1200" cap="none" spc="0" normalizeH="0" baseline="0" noProof="0" dirty="0">
                  <a:ln w="38100">
                    <a:solidFill>
                      <a:srgbClr val="FFCB05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Pokemon Solid" panose="040B0500000000000000" pitchFamily="82" charset="2"/>
                  <a:ea typeface="+mn-ea"/>
                  <a:cs typeface="+mn-cs"/>
                </a:rPr>
                <a:t>xp!</a:t>
              </a:r>
            </a:p>
          </p:txBody>
        </p:sp>
      </p:grpSp>
      <p:pic>
        <p:nvPicPr>
          <p:cNvPr id="38" name="Pokémon Attack Hit SFX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1105" end="327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425224" y="-1828168"/>
            <a:ext cx="609600" cy="609600"/>
          </a:xfrm>
          <a:prstGeom prst="rect">
            <a:avLst/>
          </a:prstGeom>
        </p:spPr>
      </p:pic>
      <p:pic>
        <p:nvPicPr>
          <p:cNvPr id="40" name="Picture 6" descr="Frozen Alive | Outside Online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833877" y="91133"/>
            <a:ext cx="3586807" cy="513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6" descr="Frozen Alive | Outside Online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379" y="127069"/>
            <a:ext cx="3586807" cy="513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game, go, location, play, pokemon icon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6565" y="5774667"/>
            <a:ext cx="968285" cy="96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2653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4.07407E-6 L 2.08333E-7 0.00023 C 0.00312 -0.00741 0.00599 -0.01551 0.00937 -0.02223 C 0.0112 -0.0257 0.01393 -0.02732 0.01562 -0.03056 C 0.01823 -0.03565 0.01875 -0.04352 0.02187 -0.04723 L 0.03125 -0.05834 C 0.03229 -0.06112 0.03294 -0.06459 0.03437 -0.06667 C 0.0362 -0.06945 0.03867 -0.07037 0.04062 -0.07223 C 0.04232 -0.07408 0.04401 -0.0757 0.04531 -0.07778 C 0.05143 -0.08704 0.05104 -0.09051 0.05781 -0.09723 C 0.05924 -0.09885 0.06094 -0.09908 0.06237 -0.1 C 0.06836 -0.10811 0.06823 -0.10903 0.07487 -0.11389 C 0.07943 -0.11737 0.08229 -0.11783 0.08698 -0.11945 C 0.08958 -0.12037 0.09154 -0.12153 0.09297 -0.12223 C 0.10482 -0.12639 0.10312 -0.12454 0.11549 -0.12778 C 0.11823 -0.12871 0.1207 -0.12963 0.12318 -0.13056 C 0.13945 -0.12963 0.15573 -0.13033 0.17174 -0.12778 C 0.17409 -0.12755 0.17604 -0.12454 0.17799 -0.12223 C 0.18464 -0.11528 0.18737 -0.11227 0.19206 -0.10278 C 0.19427 -0.09838 0.19596 -0.09329 0.19831 -0.08889 C 0.21055 -0.06713 0.19909 -0.09329 0.20924 -0.07223 C 0.21406 -0.06227 0.21771 -0.05024 0.22331 -0.04167 C 0.23529 -0.02408 0.23021 -0.03357 0.23893 -0.01389 C 0.24141 0.00393 0.23854 -0.0088 0.24518 0.00555 C 0.24648 0.0081 0.24727 0.01111 0.24831 0.01388 C 0.25651 0.03379 0.24987 0.01527 0.25768 0.03888 C 0.26224 0.0706 0.25534 0.0324 0.26393 0.05555 C 0.2651 0.05856 0.26484 0.06296 0.26536 0.06666 C 0.26797 0.07777 0.27253 0.08773 0.27643 0.09722 C 0.28047 0.1324 0.27513 0.09421 0.28112 0.11944 C 0.28203 0.12291 0.28216 0.12685 0.28268 0.13055 C 0.2832 0.13333 0.28385 0.13588 0.28424 0.13888 C 0.28542 0.14513 0.28633 0.15185 0.28737 0.15833 C 0.28789 0.16111 0.28854 0.16365 0.28893 0.16666 C 0.29102 0.18078 0.29115 0.18981 0.29206 0.20555 C 0.29258 0.24814 0.29297 0.29074 0.29362 0.33333 C 0.29557 0.43865 0.29518 0.34097 0.29518 0.41111 " pathEditMode="fixed" rAng="0" ptsTypes="AAAAAAAAAAAAAAAAAAAAAAAAAAAAAAAAAAAAA">
                                      <p:cBhvr>
                                        <p:cTn id="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53" y="1402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0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843"/>
                            </p:stCondLst>
                            <p:childTnLst>
                              <p:par>
                                <p:cTn id="41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568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343"/>
                            </p:stCondLst>
                            <p:childTnLst>
                              <p:par>
                                <p:cTn id="4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7" presetClass="exit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" decel="100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53" presetClass="exit" presetSubtype="32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9593"/>
                            </p:stCondLst>
                            <p:childTnLst>
                              <p:par>
                                <p:cTn id="7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</p:childTnLst>
        </p:cTn>
      </p:par>
    </p:tnLst>
    <p:bldLst>
      <p:bldP spid="36" grpId="0" animBg="1"/>
      <p:bldP spid="2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타원 23"/>
          <p:cNvSpPr/>
          <p:nvPr/>
        </p:nvSpPr>
        <p:spPr>
          <a:xfrm>
            <a:off x="7753440" y="4912680"/>
            <a:ext cx="2955422" cy="793321"/>
          </a:xfrm>
          <a:prstGeom prst="ellipse">
            <a:avLst/>
          </a:prstGeom>
          <a:solidFill>
            <a:schemeClr val="tx1">
              <a:alpha val="2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Picture 2" descr="https://professorlotus.com/Sprites/Garchomp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7330" y="815346"/>
            <a:ext cx="4932129" cy="5017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Explosion Fx Sticker by Jason Clarke for iOS &amp; Android | GIPHY"/>
          <p:cNvPicPr>
            <a:picLocks noChangeAspect="1" noChangeArrowheads="1" noCrop="1"/>
          </p:cNvPicPr>
          <p:nvPr/>
        </p:nvPicPr>
        <p:blipFill>
          <a:blip r:embed="rId9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9853" y="-65506"/>
            <a:ext cx="7114190" cy="7957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okémon Out SFX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074737" y="-1714500"/>
            <a:ext cx="609600" cy="609600"/>
          </a:xfrm>
          <a:prstGeom prst="rect">
            <a:avLst/>
          </a:prstGeom>
        </p:spPr>
      </p:pic>
      <p:pic>
        <p:nvPicPr>
          <p:cNvPr id="16" name="그림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092062" y="796248"/>
            <a:ext cx="960318" cy="957363"/>
          </a:xfrm>
          <a:prstGeom prst="rect">
            <a:avLst/>
          </a:prstGeom>
        </p:spPr>
      </p:pic>
      <p:sp>
        <p:nvSpPr>
          <p:cNvPr id="36" name="타원 35"/>
          <p:cNvSpPr/>
          <p:nvPr/>
        </p:nvSpPr>
        <p:spPr>
          <a:xfrm>
            <a:off x="2194421" y="5230233"/>
            <a:ext cx="1279896" cy="518110"/>
          </a:xfrm>
          <a:prstGeom prst="ellipse">
            <a:avLst/>
          </a:prstGeom>
          <a:solidFill>
            <a:schemeClr val="tx1">
              <a:alpha val="2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2530" name="Picture 2" descr="https://professorlotus.com/Sprites/Duskull.gif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864475" y="2835848"/>
            <a:ext cx="1783150" cy="2343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9242" y="1989175"/>
            <a:ext cx="3697985" cy="3291871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14">
            <a:alphaModFix amt="85000"/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colorTemperature colorTemp="47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7455" y="929014"/>
            <a:ext cx="7667796" cy="5750846"/>
          </a:xfrm>
          <a:prstGeom prst="rect">
            <a:avLst/>
          </a:prstGeom>
        </p:spPr>
      </p:pic>
      <p:pic>
        <p:nvPicPr>
          <p:cNvPr id="27" name="Pokémon Attack Hit SFX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1105" end="327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425224" y="-1828168"/>
            <a:ext cx="609600" cy="609600"/>
          </a:xfrm>
          <a:prstGeom prst="rect">
            <a:avLst/>
          </a:prstGeom>
        </p:spPr>
      </p:pic>
      <p:grpSp>
        <p:nvGrpSpPr>
          <p:cNvPr id="19" name="그룹 18"/>
          <p:cNvGrpSpPr/>
          <p:nvPr/>
        </p:nvGrpSpPr>
        <p:grpSpPr>
          <a:xfrm>
            <a:off x="6488491" y="2010408"/>
            <a:ext cx="2683748" cy="2241421"/>
            <a:chOff x="5205710" y="2274786"/>
            <a:chExt cx="2683748" cy="2241421"/>
          </a:xfrm>
        </p:grpSpPr>
        <p:sp>
          <p:nvSpPr>
            <p:cNvPr id="22" name="TextBox 21"/>
            <p:cNvSpPr txBox="1"/>
            <p:nvPr/>
          </p:nvSpPr>
          <p:spPr>
            <a:xfrm>
              <a:off x="5205710" y="2300216"/>
              <a:ext cx="2683748" cy="22159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800" b="0" i="0" u="none" strike="noStrike" kern="1200" cap="none" spc="0" normalizeH="0" baseline="0" noProof="0" dirty="0">
                  <a:ln w="203200">
                    <a:solidFill>
                      <a:srgbClr val="2C4584"/>
                    </a:solidFill>
                  </a:ln>
                  <a:solidFill>
                    <a:srgbClr val="2C4584"/>
                  </a:solidFill>
                  <a:effectLst/>
                  <a:uLnTx/>
                  <a:uFillTx/>
                  <a:latin typeface="Pokemon Solid" panose="040B0500000000000000" pitchFamily="82" charset="2"/>
                  <a:ea typeface="+mn-ea"/>
                  <a:cs typeface="+mn-cs"/>
                </a:rPr>
                <a:t>3</a:t>
              </a:r>
              <a:r>
                <a:rPr kumimoji="0" lang="en-US" sz="8000" b="0" i="0" u="none" strike="noStrike" kern="1200" cap="none" spc="0" normalizeH="0" baseline="0" noProof="0" dirty="0">
                  <a:ln w="203200">
                    <a:solidFill>
                      <a:srgbClr val="2C4584"/>
                    </a:solidFill>
                  </a:ln>
                  <a:solidFill>
                    <a:srgbClr val="2C4584"/>
                  </a:solidFill>
                  <a:effectLst/>
                  <a:uLnTx/>
                  <a:uFillTx/>
                  <a:latin typeface="Pokemon Solid" panose="040B0500000000000000" pitchFamily="82" charset="2"/>
                  <a:ea typeface="+mn-ea"/>
                  <a:cs typeface="+mn-cs"/>
                </a:rPr>
                <a:t>xp!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205710" y="2274786"/>
              <a:ext cx="2683748" cy="22159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800" b="0" i="0" u="none" strike="noStrike" kern="1200" cap="none" spc="0" normalizeH="0" baseline="0" noProof="0" dirty="0">
                  <a:ln>
                    <a:noFill/>
                  </a:ln>
                  <a:solidFill>
                    <a:srgbClr val="FFCB05"/>
                  </a:solidFill>
                  <a:effectLst/>
                  <a:uLnTx/>
                  <a:uFillTx/>
                  <a:latin typeface="Pokemon Solid" panose="040B0500000000000000" pitchFamily="82" charset="2"/>
                  <a:ea typeface="+mn-ea"/>
                  <a:cs typeface="+mn-cs"/>
                </a:rPr>
                <a:t>3</a:t>
              </a:r>
              <a:r>
                <a:rPr kumimoji="0" lang="en-US" sz="8000" b="0" i="0" u="none" strike="noStrike" kern="1200" cap="none" spc="0" normalizeH="0" baseline="0" noProof="0" dirty="0">
                  <a:ln w="38100">
                    <a:solidFill>
                      <a:srgbClr val="FFCB05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Pokemon Solid" panose="040B0500000000000000" pitchFamily="82" charset="2"/>
                  <a:ea typeface="+mn-ea"/>
                  <a:cs typeface="+mn-cs"/>
                </a:rPr>
                <a:t>xp!</a:t>
              </a:r>
            </a:p>
          </p:txBody>
        </p:sp>
      </p:grpSp>
      <p:pic>
        <p:nvPicPr>
          <p:cNvPr id="18" name="Picture 4" descr="game, go, location, play, pokemon icon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6565" y="5774667"/>
            <a:ext cx="968285" cy="96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5925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7 L 2.08333E-7 0.00023 C 0.00312 -0.00741 0.00599 -0.01551 0.00937 -0.02222 C 0.0112 -0.02569 0.01393 -0.02731 0.01562 -0.03056 C 0.01823 -0.03565 0.01875 -0.04352 0.02187 -0.04722 L 0.03125 -0.05833 C 0.03229 -0.06111 0.03294 -0.06458 0.03437 -0.06667 C 0.0362 -0.06944 0.03867 -0.07037 0.04062 -0.07222 C 0.04232 -0.07407 0.04401 -0.07569 0.04531 -0.07778 C 0.05143 -0.08704 0.05104 -0.09051 0.05781 -0.09722 C 0.05924 -0.09884 0.06094 -0.09907 0.06237 -0.1 C 0.06836 -0.1081 0.06823 -0.10903 0.07487 -0.11389 C 0.07943 -0.11736 0.08229 -0.11782 0.08698 -0.11944 C 0.08958 -0.12037 0.09154 -0.12153 0.09297 -0.12222 C 0.10482 -0.12639 0.10312 -0.12454 0.11549 -0.12778 C 0.11823 -0.1287 0.1207 -0.12963 0.12318 -0.13056 C 0.13945 -0.12963 0.15573 -0.13032 0.17174 -0.12778 C 0.17409 -0.12755 0.17604 -0.12454 0.17799 -0.12222 C 0.18464 -0.11528 0.18737 -0.11227 0.19206 -0.10278 C 0.19427 -0.09838 0.19596 -0.09329 0.19831 -0.08889 C 0.21055 -0.06713 0.19909 -0.09329 0.20924 -0.07222 C 0.21406 -0.06227 0.21771 -0.05023 0.22331 -0.04167 C 0.23529 -0.02407 0.23021 -0.03356 0.23893 -0.01389 C 0.24141 0.00394 0.23854 -0.0088 0.24518 0.00556 C 0.24648 0.0081 0.24727 0.01111 0.24831 0.01389 C 0.25651 0.0338 0.24987 0.01528 0.25768 0.03889 C 0.26224 0.0706 0.25534 0.03241 0.26393 0.05556 C 0.2651 0.05857 0.26484 0.06296 0.26536 0.06667 C 0.26797 0.07778 0.27253 0.08773 0.27643 0.09722 C 0.28047 0.13241 0.27513 0.09421 0.28112 0.11944 C 0.28203 0.12292 0.28216 0.12685 0.28268 0.13056 C 0.2832 0.13333 0.28385 0.13588 0.28424 0.13889 C 0.28542 0.14514 0.28633 0.15185 0.28737 0.15833 C 0.28789 0.16111 0.28854 0.16366 0.28893 0.16667 C 0.29102 0.18079 0.29115 0.18982 0.29206 0.20556 C 0.29258 0.24815 0.29297 0.29074 0.29362 0.33333 C 0.29557 0.43866 0.29518 0.34097 0.29518 0.41111 " pathEditMode="fixed" rAng="0" ptsTypes="AAAAAAAAAAAAAAAAAAAAAAAAAAAAAAAAAAAAA">
                                      <p:cBhvr>
                                        <p:cTn id="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53" y="1402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0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2.59259E-6 L 0.36485 -0.01319 " pathEditMode="relative" rAng="0" ptsTypes="AA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242" y="-671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750"/>
                            </p:stCondLst>
                            <p:childTnLst>
                              <p:par>
                                <p:cTn id="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568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53" presetClass="exit" presetSubtype="3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37" presetClass="exit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" decel="100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250"/>
                            </p:stCondLst>
                            <p:childTnLst>
                              <p:par>
                                <p:cTn id="6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24" grpId="0" animBg="1"/>
      <p:bldP spid="3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타원 18"/>
          <p:cNvSpPr/>
          <p:nvPr/>
        </p:nvSpPr>
        <p:spPr>
          <a:xfrm>
            <a:off x="7753440" y="4912680"/>
            <a:ext cx="2955422" cy="793321"/>
          </a:xfrm>
          <a:prstGeom prst="ellipse">
            <a:avLst/>
          </a:prstGeom>
          <a:solidFill>
            <a:schemeClr val="tx1">
              <a:alpha val="2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2" name="Picture 2" descr="https://professorlotus.com/Sprites/Garchomp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7330" y="815346"/>
            <a:ext cx="4932129" cy="5017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Explosion Fx Sticker by Jason Clarke for iOS &amp; Android | GIPHY"/>
          <p:cNvPicPr>
            <a:picLocks noChangeAspect="1" noChangeArrowheads="1" noCrop="1"/>
          </p:cNvPicPr>
          <p:nvPr/>
        </p:nvPicPr>
        <p:blipFill>
          <a:blip r:embed="rId9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9853" y="858915"/>
            <a:ext cx="7114190" cy="7957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okémon Out SFX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074737" y="-1714500"/>
            <a:ext cx="609600" cy="609600"/>
          </a:xfrm>
          <a:prstGeom prst="rect">
            <a:avLst/>
          </a:prstGeom>
        </p:spPr>
      </p:pic>
      <p:pic>
        <p:nvPicPr>
          <p:cNvPr id="16" name="그림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092062" y="1720669"/>
            <a:ext cx="960318" cy="957363"/>
          </a:xfrm>
          <a:prstGeom prst="rect">
            <a:avLst/>
          </a:prstGeom>
        </p:spPr>
      </p:pic>
      <p:sp>
        <p:nvSpPr>
          <p:cNvPr id="36" name="타원 35"/>
          <p:cNvSpPr/>
          <p:nvPr/>
        </p:nvSpPr>
        <p:spPr>
          <a:xfrm>
            <a:off x="2235707" y="5336776"/>
            <a:ext cx="1576823" cy="364776"/>
          </a:xfrm>
          <a:prstGeom prst="ellipse">
            <a:avLst/>
          </a:prstGeom>
          <a:solidFill>
            <a:schemeClr val="tx1">
              <a:alpha val="2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58" name="Picture 10" descr="https://professorlotus.com/Sprites/Magikarp.gif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730" y="3054864"/>
            <a:ext cx="2811982" cy="2873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그룹 9"/>
          <p:cNvGrpSpPr/>
          <p:nvPr/>
        </p:nvGrpSpPr>
        <p:grpSpPr>
          <a:xfrm>
            <a:off x="4799010" y="2035838"/>
            <a:ext cx="2593980" cy="2224596"/>
            <a:chOff x="5205710" y="2300216"/>
            <a:chExt cx="2593980" cy="2224596"/>
          </a:xfrm>
        </p:grpSpPr>
        <p:sp>
          <p:nvSpPr>
            <p:cNvPr id="5" name="TextBox 4"/>
            <p:cNvSpPr txBox="1"/>
            <p:nvPr/>
          </p:nvSpPr>
          <p:spPr>
            <a:xfrm>
              <a:off x="5205710" y="2300216"/>
              <a:ext cx="2593980" cy="22159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800" b="0" i="0" u="none" strike="noStrike" kern="1200" cap="none" spc="0" normalizeH="0" baseline="0" noProof="0" dirty="0">
                  <a:ln w="203200">
                    <a:solidFill>
                      <a:srgbClr val="2C4584"/>
                    </a:solidFill>
                  </a:ln>
                  <a:solidFill>
                    <a:srgbClr val="2C4584"/>
                  </a:solidFill>
                  <a:effectLst/>
                  <a:uLnTx/>
                  <a:uFillTx/>
                  <a:latin typeface="Pokemon Solid" panose="040B0500000000000000" pitchFamily="82" charset="2"/>
                  <a:ea typeface="+mn-ea"/>
                  <a:cs typeface="+mn-cs"/>
                </a:rPr>
                <a:t>0</a:t>
              </a:r>
              <a:r>
                <a:rPr kumimoji="0" lang="en-US" sz="8000" b="0" i="0" u="none" strike="noStrike" kern="1200" cap="none" spc="0" normalizeH="0" baseline="0" noProof="0" dirty="0">
                  <a:ln w="203200">
                    <a:solidFill>
                      <a:srgbClr val="2C4584"/>
                    </a:solidFill>
                  </a:ln>
                  <a:solidFill>
                    <a:srgbClr val="2C4584"/>
                  </a:solidFill>
                  <a:effectLst/>
                  <a:uLnTx/>
                  <a:uFillTx/>
                  <a:latin typeface="Pokemon Solid" panose="040B0500000000000000" pitchFamily="82" charset="2"/>
                  <a:ea typeface="+mn-ea"/>
                  <a:cs typeface="+mn-cs"/>
                </a:rPr>
                <a:t>xp!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5205710" y="2308821"/>
              <a:ext cx="2593980" cy="22159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800" b="0" i="0" u="none" strike="noStrike" kern="1200" cap="none" spc="0" normalizeH="0" baseline="0" noProof="0" dirty="0">
                  <a:ln>
                    <a:noFill/>
                  </a:ln>
                  <a:solidFill>
                    <a:srgbClr val="FFCB05"/>
                  </a:solidFill>
                  <a:effectLst/>
                  <a:uLnTx/>
                  <a:uFillTx/>
                  <a:latin typeface="Pokemon Solid" panose="040B0500000000000000" pitchFamily="82" charset="2"/>
                  <a:ea typeface="+mn-ea"/>
                  <a:cs typeface="+mn-cs"/>
                </a:rPr>
                <a:t>0</a:t>
              </a:r>
              <a:r>
                <a:rPr kumimoji="0" lang="en-US" sz="8000" b="0" i="0" u="none" strike="noStrike" kern="1200" cap="none" spc="0" normalizeH="0" baseline="0" noProof="0" dirty="0">
                  <a:ln w="38100">
                    <a:solidFill>
                      <a:srgbClr val="FFCB05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Pokemon Solid" panose="040B0500000000000000" pitchFamily="82" charset="2"/>
                  <a:ea typeface="+mn-ea"/>
                  <a:cs typeface="+mn-cs"/>
                </a:rPr>
                <a:t>xp!</a:t>
              </a:r>
            </a:p>
          </p:txBody>
        </p:sp>
      </p:grpSp>
      <p:pic>
        <p:nvPicPr>
          <p:cNvPr id="28" name="Picture 4" descr="game, go, location, play, pokemon icon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6565" y="5774667"/>
            <a:ext cx="968285" cy="96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Bounce SFX 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661525" y="-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446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7.40741E-7 L 2.08333E-7 0.00023 C 0.00312 -0.00741 0.00599 -0.01551 0.00937 -0.02222 C 0.0112 -0.0257 0.01393 -0.02732 0.01562 -0.03056 C 0.01823 -0.03565 0.01875 -0.04352 0.02187 -0.04722 L 0.03125 -0.05833 C 0.03229 -0.06111 0.03294 -0.06458 0.03437 -0.06667 C 0.0362 -0.06945 0.03867 -0.07037 0.04062 -0.07222 C 0.04232 -0.07407 0.04401 -0.0757 0.04531 -0.07778 C 0.05143 -0.08704 0.05104 -0.09051 0.05781 -0.09722 C 0.05924 -0.09884 0.06094 -0.09907 0.06237 -0.1 C 0.06836 -0.1081 0.06823 -0.10903 0.07487 -0.11389 C 0.07943 -0.11736 0.08229 -0.11782 0.08698 -0.11945 C 0.08958 -0.12037 0.09154 -0.12153 0.09297 -0.12222 C 0.10482 -0.12639 0.10312 -0.12454 0.11549 -0.12778 C 0.11823 -0.1287 0.1207 -0.12963 0.12318 -0.13056 C 0.13945 -0.12963 0.15573 -0.13032 0.17174 -0.12778 C 0.17409 -0.12755 0.17604 -0.12454 0.17799 -0.12222 C 0.18464 -0.11528 0.18737 -0.11227 0.19206 -0.10278 C 0.19427 -0.09838 0.19596 -0.09329 0.19831 -0.08889 C 0.21055 -0.06713 0.19909 -0.09329 0.20924 -0.07222 C 0.21406 -0.06227 0.21771 -0.05023 0.22331 -0.04167 C 0.23529 -0.02407 0.23021 -0.03357 0.23893 -0.01389 C 0.24141 0.00393 0.23854 -0.0088 0.24518 0.00555 C 0.24648 0.0081 0.24727 0.01111 0.24831 0.01389 C 0.25651 0.0338 0.24987 0.01528 0.25768 0.03889 C 0.26224 0.0706 0.25534 0.03241 0.26393 0.05555 C 0.2651 0.05856 0.26484 0.06296 0.26536 0.06667 C 0.26797 0.07778 0.27253 0.08773 0.27643 0.09722 C 0.28047 0.13241 0.27513 0.09421 0.28112 0.11944 C 0.28203 0.12292 0.28216 0.12685 0.28268 0.13055 C 0.2832 0.13333 0.28385 0.13588 0.28424 0.13889 C 0.28542 0.14514 0.28633 0.15185 0.28737 0.15833 C 0.28789 0.16111 0.28854 0.16366 0.28893 0.16667 C 0.29102 0.18079 0.29115 0.18981 0.29206 0.20555 C 0.29258 0.24815 0.29297 0.29074 0.29362 0.33333 C 0.29557 0.43866 0.29518 0.34097 0.29518 0.41111 " pathEditMode="fixed" rAng="0" ptsTypes="AAAAAAAAAAAAAAAAAAAAAAAAAAAAAAAAAAAAA">
                                      <p:cBhvr>
                                        <p:cTn id="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53" y="1402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0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2000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0" presetID="23" presetClass="entr" presetSubtype="16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3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그룹 14"/>
          <p:cNvGrpSpPr/>
          <p:nvPr/>
        </p:nvGrpSpPr>
        <p:grpSpPr>
          <a:xfrm>
            <a:off x="0" y="5398477"/>
            <a:ext cx="12192000" cy="1125866"/>
            <a:chOff x="0" y="5398477"/>
            <a:chExt cx="12192000" cy="1125866"/>
          </a:xfrm>
        </p:grpSpPr>
        <p:sp>
          <p:nvSpPr>
            <p:cNvPr id="16" name="직사각형 15"/>
            <p:cNvSpPr/>
            <p:nvPr/>
          </p:nvSpPr>
          <p:spPr>
            <a:xfrm>
              <a:off x="0" y="5398477"/>
              <a:ext cx="12192000" cy="112541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순서도: 수동 입력 5"/>
            <p:cNvSpPr/>
            <p:nvPr/>
          </p:nvSpPr>
          <p:spPr>
            <a:xfrm rot="5400000" flipH="1">
              <a:off x="-138390" y="5536867"/>
              <a:ext cx="1125866" cy="849086"/>
            </a:xfrm>
            <a:custGeom>
              <a:avLst/>
              <a:gdLst>
                <a:gd name="connsiteX0" fmla="*/ 0 w 10000"/>
                <a:gd name="connsiteY0" fmla="*/ 20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2000 h 10000"/>
                <a:gd name="connsiteX0" fmla="*/ 0 w 10038"/>
                <a:gd name="connsiteY0" fmla="*/ 5434 h 10000"/>
                <a:gd name="connsiteX1" fmla="*/ 10038 w 10038"/>
                <a:gd name="connsiteY1" fmla="*/ 0 h 10000"/>
                <a:gd name="connsiteX2" fmla="*/ 10038 w 10038"/>
                <a:gd name="connsiteY2" fmla="*/ 10000 h 10000"/>
                <a:gd name="connsiteX3" fmla="*/ 38 w 10038"/>
                <a:gd name="connsiteY3" fmla="*/ 10000 h 10000"/>
                <a:gd name="connsiteX4" fmla="*/ 0 w 10038"/>
                <a:gd name="connsiteY4" fmla="*/ 5434 h 10000"/>
                <a:gd name="connsiteX0" fmla="*/ 4 w 10004"/>
                <a:gd name="connsiteY0" fmla="*/ 5276 h 10000"/>
                <a:gd name="connsiteX1" fmla="*/ 10004 w 10004"/>
                <a:gd name="connsiteY1" fmla="*/ 0 h 10000"/>
                <a:gd name="connsiteX2" fmla="*/ 10004 w 10004"/>
                <a:gd name="connsiteY2" fmla="*/ 10000 h 10000"/>
                <a:gd name="connsiteX3" fmla="*/ 4 w 10004"/>
                <a:gd name="connsiteY3" fmla="*/ 10000 h 10000"/>
                <a:gd name="connsiteX4" fmla="*/ 4 w 10004"/>
                <a:gd name="connsiteY4" fmla="*/ 5276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4" h="10000">
                  <a:moveTo>
                    <a:pt x="4" y="5276"/>
                  </a:moveTo>
                  <a:lnTo>
                    <a:pt x="10004" y="0"/>
                  </a:lnTo>
                  <a:lnTo>
                    <a:pt x="10004" y="10000"/>
                  </a:lnTo>
                  <a:lnTo>
                    <a:pt x="4" y="10000"/>
                  </a:lnTo>
                  <a:cubicBezTo>
                    <a:pt x="-9" y="8478"/>
                    <a:pt x="17" y="6798"/>
                    <a:pt x="4" y="5276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순서도: 수동 입력 5"/>
            <p:cNvSpPr/>
            <p:nvPr/>
          </p:nvSpPr>
          <p:spPr>
            <a:xfrm rot="5400000" flipV="1">
              <a:off x="11204524" y="5536867"/>
              <a:ext cx="1125866" cy="849086"/>
            </a:xfrm>
            <a:custGeom>
              <a:avLst/>
              <a:gdLst>
                <a:gd name="connsiteX0" fmla="*/ 0 w 10000"/>
                <a:gd name="connsiteY0" fmla="*/ 20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2000 h 10000"/>
                <a:gd name="connsiteX0" fmla="*/ 0 w 10038"/>
                <a:gd name="connsiteY0" fmla="*/ 5434 h 10000"/>
                <a:gd name="connsiteX1" fmla="*/ 10038 w 10038"/>
                <a:gd name="connsiteY1" fmla="*/ 0 h 10000"/>
                <a:gd name="connsiteX2" fmla="*/ 10038 w 10038"/>
                <a:gd name="connsiteY2" fmla="*/ 10000 h 10000"/>
                <a:gd name="connsiteX3" fmla="*/ 38 w 10038"/>
                <a:gd name="connsiteY3" fmla="*/ 10000 h 10000"/>
                <a:gd name="connsiteX4" fmla="*/ 0 w 10038"/>
                <a:gd name="connsiteY4" fmla="*/ 5434 h 10000"/>
                <a:gd name="connsiteX0" fmla="*/ 4 w 10004"/>
                <a:gd name="connsiteY0" fmla="*/ 5276 h 10000"/>
                <a:gd name="connsiteX1" fmla="*/ 10004 w 10004"/>
                <a:gd name="connsiteY1" fmla="*/ 0 h 10000"/>
                <a:gd name="connsiteX2" fmla="*/ 10004 w 10004"/>
                <a:gd name="connsiteY2" fmla="*/ 10000 h 10000"/>
                <a:gd name="connsiteX3" fmla="*/ 4 w 10004"/>
                <a:gd name="connsiteY3" fmla="*/ 10000 h 10000"/>
                <a:gd name="connsiteX4" fmla="*/ 4 w 10004"/>
                <a:gd name="connsiteY4" fmla="*/ 5276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4" h="10000">
                  <a:moveTo>
                    <a:pt x="4" y="5276"/>
                  </a:moveTo>
                  <a:lnTo>
                    <a:pt x="10004" y="0"/>
                  </a:lnTo>
                  <a:lnTo>
                    <a:pt x="10004" y="10000"/>
                  </a:lnTo>
                  <a:lnTo>
                    <a:pt x="4" y="10000"/>
                  </a:lnTo>
                  <a:cubicBezTo>
                    <a:pt x="-9" y="8478"/>
                    <a:pt x="17" y="6798"/>
                    <a:pt x="4" y="5276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1" name="그림 20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714" y="593967"/>
            <a:ext cx="1981372" cy="1975275"/>
          </a:xfrm>
          <a:prstGeom prst="rect">
            <a:avLst/>
          </a:prstGeom>
        </p:spPr>
      </p:pic>
      <p:pic>
        <p:nvPicPr>
          <p:cNvPr id="22" name="그림 21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123" y="2713304"/>
            <a:ext cx="1981372" cy="1975275"/>
          </a:xfrm>
          <a:prstGeom prst="rect">
            <a:avLst/>
          </a:prstGeom>
        </p:spPr>
      </p:pic>
      <p:pic>
        <p:nvPicPr>
          <p:cNvPr id="23" name="그림 22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306" y="2713304"/>
            <a:ext cx="1981372" cy="1975275"/>
          </a:xfrm>
          <a:prstGeom prst="rect">
            <a:avLst/>
          </a:prstGeom>
        </p:spPr>
      </p:pic>
      <p:pic>
        <p:nvPicPr>
          <p:cNvPr id="24" name="Growing Pokéball SFX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870678" y="-1545104"/>
            <a:ext cx="609600" cy="609600"/>
          </a:xfrm>
          <a:prstGeom prst="rect">
            <a:avLst/>
          </a:prstGeom>
        </p:spPr>
      </p:pic>
      <p:sp>
        <p:nvSpPr>
          <p:cNvPr id="25" name="타원 24"/>
          <p:cNvSpPr/>
          <p:nvPr/>
        </p:nvSpPr>
        <p:spPr>
          <a:xfrm>
            <a:off x="7946686" y="4437582"/>
            <a:ext cx="2283164" cy="618743"/>
          </a:xfrm>
          <a:prstGeom prst="ellipse">
            <a:avLst/>
          </a:prstGeom>
          <a:solidFill>
            <a:schemeClr val="tx1">
              <a:alpha val="2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386" name="Picture 2" descr="https://professorlotus.com/Sprites/Delibird.gif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0805" y="1197642"/>
            <a:ext cx="2892763" cy="373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0E70F95F-6E74-4FE3-F226-E0DF213A98DB}"/>
              </a:ext>
            </a:extLst>
          </p:cNvPr>
          <p:cNvSpPr txBox="1"/>
          <p:nvPr/>
        </p:nvSpPr>
        <p:spPr>
          <a:xfrm>
            <a:off x="3093410" y="5576463"/>
            <a:ext cx="609361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spc="150" dirty="0" err="1">
                <a:solidFill>
                  <a:schemeClr val="bg1"/>
                </a:solidFill>
                <a:latin typeface="#9Slide07 HLT Fall For You" panose="02000506000000020003" pitchFamily="2" charset="0"/>
                <a:cs typeface="Teko Light" panose="02000000000000000000" pitchFamily="50" charset="0"/>
              </a:rPr>
              <a:t>Chọn</a:t>
            </a:r>
            <a:r>
              <a:rPr lang="en-US" sz="4400" spc="150" dirty="0">
                <a:solidFill>
                  <a:schemeClr val="bg1"/>
                </a:solidFill>
                <a:latin typeface="#9Slide07 HLT Fall For You" panose="02000506000000020003" pitchFamily="2" charset="0"/>
                <a:cs typeface="Teko Light" panose="02000000000000000000" pitchFamily="50" charset="0"/>
              </a:rPr>
              <a:t> </a:t>
            </a:r>
            <a:r>
              <a:rPr lang="en-US" sz="4400" spc="150" dirty="0" err="1">
                <a:solidFill>
                  <a:schemeClr val="bg1"/>
                </a:solidFill>
                <a:latin typeface="#9Slide07 HLT Fall For You" panose="02000506000000020003" pitchFamily="2" charset="0"/>
                <a:cs typeface="Teko Light" panose="02000000000000000000" pitchFamily="50" charset="0"/>
              </a:rPr>
              <a:t>một</a:t>
            </a:r>
            <a:r>
              <a:rPr lang="en-US" sz="4400" spc="150" dirty="0">
                <a:solidFill>
                  <a:schemeClr val="bg1"/>
                </a:solidFill>
                <a:latin typeface="#9Slide07 HLT Fall For You" panose="02000506000000020003" pitchFamily="2" charset="0"/>
                <a:cs typeface="Teko Light" panose="02000000000000000000" pitchFamily="50" charset="0"/>
              </a:rPr>
              <a:t> </a:t>
            </a:r>
            <a:r>
              <a:rPr lang="en-US" sz="4400" spc="150" dirty="0" err="1">
                <a:solidFill>
                  <a:schemeClr val="bg1"/>
                </a:solidFill>
                <a:latin typeface="#9Slide07 HLT Fall For You" panose="02000506000000020003" pitchFamily="2" charset="0"/>
                <a:cs typeface="Teko Light" panose="02000000000000000000" pitchFamily="50" charset="0"/>
              </a:rPr>
              <a:t>quả</a:t>
            </a:r>
            <a:r>
              <a:rPr lang="en-US" sz="4400" spc="150" dirty="0">
                <a:solidFill>
                  <a:schemeClr val="bg1"/>
                </a:solidFill>
                <a:latin typeface="#9Slide07 HLT Fall For You" panose="02000506000000020003" pitchFamily="2" charset="0"/>
                <a:cs typeface="Teko Light" panose="02000000000000000000" pitchFamily="50" charset="0"/>
              </a:rPr>
              <a:t> </a:t>
            </a:r>
            <a:r>
              <a:rPr lang="en-US" sz="4400" spc="150" dirty="0" err="1">
                <a:solidFill>
                  <a:schemeClr val="bg1"/>
                </a:solidFill>
                <a:latin typeface="#9Slide07 HLT Fall For You" panose="02000506000000020003" pitchFamily="2" charset="0"/>
                <a:cs typeface="Teko Light" panose="02000000000000000000" pitchFamily="50" charset="0"/>
              </a:rPr>
              <a:t>bóng</a:t>
            </a:r>
            <a:endParaRPr lang="en-US" sz="4400" spc="150" dirty="0">
              <a:solidFill>
                <a:schemeClr val="bg1"/>
              </a:solidFill>
              <a:latin typeface="#9Slide07 HLT Fall For You" panose="02000506000000020003" pitchFamily="2" charset="0"/>
              <a:cs typeface="Teko Light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1732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flash/>
        <p:sndAc>
          <p:stSnd>
            <p:snd r:embed="rId5" name="Long - Kanto Wild Pokemon Battle.wav"/>
          </p:stSnd>
        </p:sndAc>
      </p:transition>
    </mc:Choice>
    <mc:Fallback xmlns="">
      <p:transition spd="slow" advClick="0">
        <p:fade/>
        <p:sndAc>
          <p:stSnd>
            <p:snd r:embed="rId15" name="Long - Kanto Wild Pokemon Battl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00"/>
                            </p:stCondLst>
                            <p:childTnLst>
                              <p:par>
                                <p:cTn id="1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2066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2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Explosion Fx Sticker by Jason Clarke for iOS &amp; Android | GIPHY"/>
          <p:cNvPicPr>
            <a:picLocks noChangeAspect="1" noChangeArrowheads="1" noCrop="1"/>
          </p:cNvPicPr>
          <p:nvPr/>
        </p:nvPicPr>
        <p:blipFill>
          <a:blip r:embed="rId8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9853" y="-65506"/>
            <a:ext cx="7114190" cy="7957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okémon Out SFX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074737" y="-1714500"/>
            <a:ext cx="609600" cy="609600"/>
          </a:xfrm>
          <a:prstGeom prst="rect">
            <a:avLst/>
          </a:prstGeom>
        </p:spPr>
      </p:pic>
      <p:pic>
        <p:nvPicPr>
          <p:cNvPr id="16" name="그림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092062" y="796248"/>
            <a:ext cx="960318" cy="957363"/>
          </a:xfrm>
          <a:prstGeom prst="rect">
            <a:avLst/>
          </a:prstGeom>
        </p:spPr>
      </p:pic>
      <p:sp>
        <p:nvSpPr>
          <p:cNvPr id="36" name="타원 35"/>
          <p:cNvSpPr/>
          <p:nvPr/>
        </p:nvSpPr>
        <p:spPr>
          <a:xfrm>
            <a:off x="2187144" y="4621213"/>
            <a:ext cx="1715687" cy="428852"/>
          </a:xfrm>
          <a:prstGeom prst="ellipse">
            <a:avLst/>
          </a:prstGeom>
          <a:solidFill>
            <a:schemeClr val="tx1">
              <a:alpha val="2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타원 19"/>
          <p:cNvSpPr/>
          <p:nvPr/>
        </p:nvSpPr>
        <p:spPr>
          <a:xfrm>
            <a:off x="7946686" y="4437582"/>
            <a:ext cx="2283164" cy="618743"/>
          </a:xfrm>
          <a:prstGeom prst="ellipse">
            <a:avLst/>
          </a:prstGeom>
          <a:solidFill>
            <a:schemeClr val="tx1">
              <a:alpha val="2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Picture 2" descr="https://professorlotus.com/Sprites/Delibird.gif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0805" y="1197642"/>
            <a:ext cx="2892763" cy="373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professorlotus.com/Sprites/Teddiursa.gif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82899" y="2093536"/>
            <a:ext cx="2417690" cy="2901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Sword Slash Effect Transparent &amp; PNG Clipart Free Download - YWD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4795" y="1520405"/>
            <a:ext cx="2686696" cy="3093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okémon Attack Hit SFX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1105" end="327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425224" y="-1828168"/>
            <a:ext cx="609600" cy="609600"/>
          </a:xfrm>
          <a:prstGeom prst="rect">
            <a:avLst/>
          </a:prstGeom>
        </p:spPr>
      </p:pic>
      <p:grpSp>
        <p:nvGrpSpPr>
          <p:cNvPr id="19" name="그룹 18"/>
          <p:cNvGrpSpPr/>
          <p:nvPr/>
        </p:nvGrpSpPr>
        <p:grpSpPr>
          <a:xfrm>
            <a:off x="6433166" y="2010408"/>
            <a:ext cx="2683748" cy="2241421"/>
            <a:chOff x="5205710" y="2274786"/>
            <a:chExt cx="2683748" cy="2241421"/>
          </a:xfrm>
        </p:grpSpPr>
        <p:sp>
          <p:nvSpPr>
            <p:cNvPr id="22" name="TextBox 21"/>
            <p:cNvSpPr txBox="1"/>
            <p:nvPr/>
          </p:nvSpPr>
          <p:spPr>
            <a:xfrm>
              <a:off x="5205710" y="2300216"/>
              <a:ext cx="2683748" cy="22159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800" b="0" i="0" u="none" strike="noStrike" kern="1200" cap="none" spc="0" normalizeH="0" baseline="0" noProof="0" dirty="0">
                  <a:ln w="203200">
                    <a:solidFill>
                      <a:srgbClr val="2C4584"/>
                    </a:solidFill>
                  </a:ln>
                  <a:solidFill>
                    <a:srgbClr val="2C4584"/>
                  </a:solidFill>
                  <a:effectLst/>
                  <a:uLnTx/>
                  <a:uFillTx/>
                  <a:latin typeface="Pokemon Solid" panose="040B0500000000000000" pitchFamily="82" charset="2"/>
                  <a:ea typeface="+mn-ea"/>
                  <a:cs typeface="+mn-cs"/>
                </a:rPr>
                <a:t>3</a:t>
              </a:r>
              <a:r>
                <a:rPr kumimoji="0" lang="en-US" sz="8000" b="0" i="0" u="none" strike="noStrike" kern="1200" cap="none" spc="0" normalizeH="0" baseline="0" noProof="0" dirty="0">
                  <a:ln w="203200">
                    <a:solidFill>
                      <a:srgbClr val="2C4584"/>
                    </a:solidFill>
                  </a:ln>
                  <a:solidFill>
                    <a:srgbClr val="2C4584"/>
                  </a:solidFill>
                  <a:effectLst/>
                  <a:uLnTx/>
                  <a:uFillTx/>
                  <a:latin typeface="Pokemon Solid" panose="040B0500000000000000" pitchFamily="82" charset="2"/>
                  <a:ea typeface="+mn-ea"/>
                  <a:cs typeface="+mn-cs"/>
                </a:rPr>
                <a:t>xp!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205710" y="2274786"/>
              <a:ext cx="2683748" cy="22159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800" b="0" i="0" u="none" strike="noStrike" kern="1200" cap="none" spc="0" normalizeH="0" baseline="0" noProof="0" dirty="0">
                  <a:ln>
                    <a:noFill/>
                  </a:ln>
                  <a:solidFill>
                    <a:srgbClr val="FFCB05"/>
                  </a:solidFill>
                  <a:effectLst/>
                  <a:uLnTx/>
                  <a:uFillTx/>
                  <a:latin typeface="Pokemon Solid" panose="040B0500000000000000" pitchFamily="82" charset="2"/>
                  <a:ea typeface="+mn-ea"/>
                  <a:cs typeface="+mn-cs"/>
                </a:rPr>
                <a:t>3</a:t>
              </a:r>
              <a:r>
                <a:rPr kumimoji="0" lang="en-US" sz="8000" b="0" i="0" u="none" strike="noStrike" kern="1200" cap="none" spc="0" normalizeH="0" baseline="0" noProof="0" dirty="0">
                  <a:ln w="38100">
                    <a:solidFill>
                      <a:srgbClr val="FFCB05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Pokemon Solid" panose="040B0500000000000000" pitchFamily="82" charset="2"/>
                  <a:ea typeface="+mn-ea"/>
                  <a:cs typeface="+mn-cs"/>
                </a:rPr>
                <a:t>xp!</a:t>
              </a:r>
            </a:p>
          </p:txBody>
        </p:sp>
      </p:grpSp>
      <p:pic>
        <p:nvPicPr>
          <p:cNvPr id="18" name="Picture 4" descr="game, go, location, play, pokemon icon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6565" y="5774667"/>
            <a:ext cx="968285" cy="96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0826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7 L 2.08333E-7 0.00023 C 0.00312 -0.00741 0.00599 -0.01551 0.00937 -0.02222 C 0.0112 -0.02569 0.01393 -0.02731 0.01562 -0.03056 C 0.01823 -0.03565 0.01875 -0.04352 0.02187 -0.04722 L 0.03125 -0.05833 C 0.03229 -0.06111 0.03294 -0.06458 0.03437 -0.06667 C 0.0362 -0.06944 0.03867 -0.07037 0.04062 -0.07222 C 0.04232 -0.07407 0.04401 -0.07569 0.04531 -0.07778 C 0.05143 -0.08704 0.05104 -0.09051 0.05781 -0.09722 C 0.05924 -0.09884 0.06094 -0.09907 0.06237 -0.1 C 0.06836 -0.1081 0.06823 -0.10903 0.07487 -0.11389 C 0.07943 -0.11736 0.08229 -0.11782 0.08698 -0.11944 C 0.08958 -0.12037 0.09154 -0.12153 0.09297 -0.12222 C 0.10482 -0.12639 0.10312 -0.12454 0.11549 -0.12778 C 0.11823 -0.1287 0.1207 -0.12963 0.12318 -0.13056 C 0.13945 -0.12963 0.15573 -0.13032 0.17174 -0.12778 C 0.17409 -0.12755 0.17604 -0.12454 0.17799 -0.12222 C 0.18464 -0.11528 0.18737 -0.11227 0.19206 -0.10278 C 0.19427 -0.09838 0.19596 -0.09329 0.19831 -0.08889 C 0.21055 -0.06713 0.19909 -0.09329 0.20924 -0.07222 C 0.21406 -0.06227 0.21771 -0.05023 0.22331 -0.04167 C 0.23529 -0.02407 0.23021 -0.03356 0.23893 -0.01389 C 0.24141 0.00394 0.23854 -0.0088 0.24518 0.00556 C 0.24648 0.0081 0.24727 0.01111 0.24831 0.01389 C 0.25651 0.0338 0.24987 0.01528 0.25768 0.03889 C 0.26224 0.0706 0.25534 0.03241 0.26393 0.05556 C 0.2651 0.05857 0.26484 0.06296 0.26536 0.06667 C 0.26797 0.07778 0.27253 0.08773 0.27643 0.09722 C 0.28047 0.13241 0.27513 0.09421 0.28112 0.11944 C 0.28203 0.12292 0.28216 0.12685 0.28268 0.13056 C 0.2832 0.13333 0.28385 0.13588 0.28424 0.13889 C 0.28542 0.14514 0.28633 0.15185 0.28737 0.15833 C 0.28789 0.16111 0.28854 0.16366 0.28893 0.16667 C 0.29102 0.18079 0.29115 0.18982 0.29206 0.20556 C 0.29258 0.24815 0.29297 0.29074 0.29362 0.33333 C 0.29557 0.43866 0.29518 0.34097 0.29518 0.41111 " pathEditMode="fixed" rAng="0" ptsTypes="AAAAAAAAAAAAAAAAAAAAAAAAAAAAAAAAAAAAA">
                                      <p:cBhvr>
                                        <p:cTn id="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53" y="1402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0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5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xit" presetSubtype="1" fill="hold" nodeType="withEffect">
                                  <p:stCondLst>
                                    <p:cond delay="525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2" dur="25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6" presetClass="emph" presetSubtype="0" repeatCount="300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1" presetClass="mediacall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568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9" presetID="37" presetClass="exit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decel="100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53" presetClass="exit" presetSubtype="3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000"/>
                            </p:stCondLst>
                            <p:childTnLst>
                              <p:par>
                                <p:cTn id="5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  <p:bldLst>
      <p:bldP spid="36" grpId="0" animBg="1"/>
      <p:bldP spid="2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Explosion Fx Sticker by Jason Clarke for iOS &amp; Android | GIPHY"/>
          <p:cNvPicPr>
            <a:picLocks noChangeAspect="1" noChangeArrowheads="1" noCrop="1"/>
          </p:cNvPicPr>
          <p:nvPr/>
        </p:nvPicPr>
        <p:blipFill>
          <a:blip r:embed="rId8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9853" y="-65506"/>
            <a:ext cx="7114190" cy="7957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okémon Out SFX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074737" y="-1714500"/>
            <a:ext cx="609600" cy="609600"/>
          </a:xfrm>
          <a:prstGeom prst="rect">
            <a:avLst/>
          </a:prstGeom>
        </p:spPr>
      </p:pic>
      <p:pic>
        <p:nvPicPr>
          <p:cNvPr id="16" name="그림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092062" y="796248"/>
            <a:ext cx="960318" cy="957363"/>
          </a:xfrm>
          <a:prstGeom prst="rect">
            <a:avLst/>
          </a:prstGeom>
        </p:spPr>
      </p:pic>
      <p:sp>
        <p:nvSpPr>
          <p:cNvPr id="36" name="타원 35"/>
          <p:cNvSpPr/>
          <p:nvPr/>
        </p:nvSpPr>
        <p:spPr>
          <a:xfrm>
            <a:off x="1851660" y="4604033"/>
            <a:ext cx="2022916" cy="467973"/>
          </a:xfrm>
          <a:prstGeom prst="ellipse">
            <a:avLst/>
          </a:prstGeom>
          <a:solidFill>
            <a:schemeClr val="tx1">
              <a:alpha val="2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58" name="Picture 10" descr="https://professorlotus.com/Sprites/Magikarp.gif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530" y="1703936"/>
            <a:ext cx="3607510" cy="3685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그룹 9"/>
          <p:cNvGrpSpPr/>
          <p:nvPr/>
        </p:nvGrpSpPr>
        <p:grpSpPr>
          <a:xfrm>
            <a:off x="4799010" y="2035838"/>
            <a:ext cx="2593980" cy="2224596"/>
            <a:chOff x="5205710" y="2300216"/>
            <a:chExt cx="2593980" cy="2224596"/>
          </a:xfrm>
        </p:grpSpPr>
        <p:sp>
          <p:nvSpPr>
            <p:cNvPr id="5" name="TextBox 4"/>
            <p:cNvSpPr txBox="1"/>
            <p:nvPr/>
          </p:nvSpPr>
          <p:spPr>
            <a:xfrm>
              <a:off x="5205710" y="2300216"/>
              <a:ext cx="2593980" cy="22159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800" b="0" i="0" u="none" strike="noStrike" kern="1200" cap="none" spc="0" normalizeH="0" baseline="0" noProof="0" dirty="0">
                  <a:ln w="203200">
                    <a:solidFill>
                      <a:srgbClr val="2C4584"/>
                    </a:solidFill>
                  </a:ln>
                  <a:solidFill>
                    <a:srgbClr val="2C4584"/>
                  </a:solidFill>
                  <a:effectLst/>
                  <a:uLnTx/>
                  <a:uFillTx/>
                  <a:latin typeface="Pokemon Solid" panose="040B0500000000000000" pitchFamily="82" charset="2"/>
                  <a:ea typeface="+mn-ea"/>
                  <a:cs typeface="+mn-cs"/>
                </a:rPr>
                <a:t>0</a:t>
              </a:r>
              <a:r>
                <a:rPr kumimoji="0" lang="en-US" sz="8000" b="0" i="0" u="none" strike="noStrike" kern="1200" cap="none" spc="0" normalizeH="0" baseline="0" noProof="0" dirty="0">
                  <a:ln w="203200">
                    <a:solidFill>
                      <a:srgbClr val="2C4584"/>
                    </a:solidFill>
                  </a:ln>
                  <a:solidFill>
                    <a:srgbClr val="2C4584"/>
                  </a:solidFill>
                  <a:effectLst/>
                  <a:uLnTx/>
                  <a:uFillTx/>
                  <a:latin typeface="Pokemon Solid" panose="040B0500000000000000" pitchFamily="82" charset="2"/>
                  <a:ea typeface="+mn-ea"/>
                  <a:cs typeface="+mn-cs"/>
                </a:rPr>
                <a:t>xp!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5205710" y="2308821"/>
              <a:ext cx="2593980" cy="22159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800" b="0" i="0" u="none" strike="noStrike" kern="1200" cap="none" spc="0" normalizeH="0" baseline="0" noProof="0" dirty="0">
                  <a:ln>
                    <a:noFill/>
                  </a:ln>
                  <a:solidFill>
                    <a:srgbClr val="FFCB05"/>
                  </a:solidFill>
                  <a:effectLst/>
                  <a:uLnTx/>
                  <a:uFillTx/>
                  <a:latin typeface="Pokemon Solid" panose="040B0500000000000000" pitchFamily="82" charset="2"/>
                  <a:ea typeface="+mn-ea"/>
                  <a:cs typeface="+mn-cs"/>
                </a:rPr>
                <a:t>0</a:t>
              </a:r>
              <a:r>
                <a:rPr kumimoji="0" lang="en-US" sz="8000" b="0" i="0" u="none" strike="noStrike" kern="1200" cap="none" spc="0" normalizeH="0" baseline="0" noProof="0" dirty="0">
                  <a:ln w="38100">
                    <a:solidFill>
                      <a:srgbClr val="FFCB05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Pokemon Solid" panose="040B0500000000000000" pitchFamily="82" charset="2"/>
                  <a:ea typeface="+mn-ea"/>
                  <a:cs typeface="+mn-cs"/>
                </a:rPr>
                <a:t>xp!</a:t>
              </a:r>
            </a:p>
          </p:txBody>
        </p:sp>
      </p:grpSp>
      <p:sp>
        <p:nvSpPr>
          <p:cNvPr id="20" name="타원 19"/>
          <p:cNvSpPr/>
          <p:nvPr/>
        </p:nvSpPr>
        <p:spPr>
          <a:xfrm>
            <a:off x="7946686" y="4437582"/>
            <a:ext cx="2283164" cy="618743"/>
          </a:xfrm>
          <a:prstGeom prst="ellipse">
            <a:avLst/>
          </a:prstGeom>
          <a:solidFill>
            <a:schemeClr val="tx1">
              <a:alpha val="2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Picture 2" descr="https://professorlotus.com/Sprites/Delibird.gif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0805" y="1197642"/>
            <a:ext cx="2892763" cy="373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game, go, location, play, pokemon icon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6565" y="5774667"/>
            <a:ext cx="968285" cy="96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Bounce SFX 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661525" y="-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513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7 L 2.08333E-7 0.00023 C 0.00312 -0.00741 0.00599 -0.01551 0.00937 -0.02222 C 0.0112 -0.02569 0.01393 -0.02731 0.01562 -0.03056 C 0.01823 -0.03565 0.01875 -0.04352 0.02187 -0.04722 L 0.03125 -0.05833 C 0.03229 -0.06111 0.03294 -0.06458 0.03437 -0.06667 C 0.0362 -0.06944 0.03867 -0.07037 0.04062 -0.07222 C 0.04232 -0.07407 0.04401 -0.07569 0.04531 -0.07778 C 0.05143 -0.08704 0.05104 -0.09051 0.05781 -0.09722 C 0.05924 -0.09884 0.06094 -0.09907 0.06237 -0.1 C 0.06836 -0.1081 0.06823 -0.10903 0.07487 -0.11389 C 0.07943 -0.11736 0.08229 -0.11782 0.08698 -0.11944 C 0.08958 -0.12037 0.09154 -0.12153 0.09297 -0.12222 C 0.10482 -0.12639 0.10312 -0.12454 0.11549 -0.12778 C 0.11823 -0.1287 0.1207 -0.12963 0.12318 -0.13056 C 0.13945 -0.12963 0.15573 -0.13032 0.17174 -0.12778 C 0.17409 -0.12755 0.17604 -0.12454 0.17799 -0.12222 C 0.18464 -0.11528 0.18737 -0.11227 0.19206 -0.10278 C 0.19427 -0.09838 0.19596 -0.09329 0.19831 -0.08889 C 0.21055 -0.06713 0.19909 -0.09329 0.20924 -0.07222 C 0.21406 -0.06227 0.21771 -0.05023 0.22331 -0.04167 C 0.23529 -0.02407 0.23021 -0.03356 0.23893 -0.01389 C 0.24141 0.00394 0.23854 -0.0088 0.24518 0.00556 C 0.24648 0.0081 0.24727 0.01111 0.24831 0.01389 C 0.25651 0.0338 0.24987 0.01528 0.25768 0.03889 C 0.26224 0.0706 0.25534 0.03241 0.26393 0.05556 C 0.2651 0.05857 0.26484 0.06296 0.26536 0.06667 C 0.26797 0.07778 0.27253 0.08773 0.27643 0.09722 C 0.28047 0.13241 0.27513 0.09421 0.28112 0.11944 C 0.28203 0.12292 0.28216 0.12685 0.28268 0.13056 C 0.2832 0.13333 0.28385 0.13588 0.28424 0.13889 C 0.28542 0.14514 0.28633 0.15185 0.28737 0.15833 C 0.28789 0.16111 0.28854 0.16366 0.28893 0.16667 C 0.29102 0.18079 0.29115 0.18982 0.29206 0.20556 C 0.29258 0.24815 0.29297 0.29074 0.29362 0.33333 C 0.29557 0.43866 0.29518 0.34097 0.29518 0.41111 " pathEditMode="fixed" rAng="0" ptsTypes="AAAAAAAAAAAAAAAAAAAAAAAAAAAAAAAAAAAAA">
                                      <p:cBhvr>
                                        <p:cTn id="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53" y="1402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0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2000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0" presetID="23" presetClass="entr" presetSubtype="16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3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17D9738-0FF7-521C-7313-F2153556AA05}"/>
              </a:ext>
            </a:extLst>
          </p:cNvPr>
          <p:cNvGrpSpPr/>
          <p:nvPr/>
        </p:nvGrpSpPr>
        <p:grpSpPr>
          <a:xfrm>
            <a:off x="4944722" y="262902"/>
            <a:ext cx="3796909" cy="1701158"/>
            <a:chOff x="5151756" y="386434"/>
            <a:chExt cx="2958541" cy="1374397"/>
          </a:xfrm>
        </p:grpSpPr>
        <p:sp>
          <p:nvSpPr>
            <p:cNvPr id="42" name="직사각형 41"/>
            <p:cNvSpPr/>
            <p:nvPr/>
          </p:nvSpPr>
          <p:spPr>
            <a:xfrm>
              <a:off x="5151756" y="386434"/>
              <a:ext cx="2958541" cy="137439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#9Slide07 IcielBaliho Script" pitchFamily="2" charset="77"/>
              </a:endParaRPr>
            </a:p>
          </p:txBody>
        </p:sp>
        <p:sp>
          <p:nvSpPr>
            <p:cNvPr id="8" name="모서리가 둥근 직사각형 7"/>
            <p:cNvSpPr/>
            <p:nvPr/>
          </p:nvSpPr>
          <p:spPr>
            <a:xfrm>
              <a:off x="5321278" y="519084"/>
              <a:ext cx="2619495" cy="1109095"/>
            </a:xfrm>
            <a:prstGeom prst="roundRect">
              <a:avLst>
                <a:gd name="adj" fmla="val 5662"/>
              </a:avLst>
            </a:prstGeom>
            <a:noFill/>
            <a:ln w="38100">
              <a:gradFill flip="none" rotWithShape="1">
                <a:gsLst>
                  <a:gs pos="0">
                    <a:srgbClr val="A163D0"/>
                  </a:gs>
                  <a:gs pos="100000">
                    <a:srgbClr val="4A80C5"/>
                  </a:gs>
                </a:gsLst>
                <a:lin ang="27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#9Slide07 IcielBaliho Script" pitchFamily="2" charset="77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5479968" y="532213"/>
            <a:ext cx="4160948" cy="100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6600" dirty="0" err="1">
                <a:gradFill flip="none" rotWithShape="1">
                  <a:gsLst>
                    <a:gs pos="100000">
                      <a:srgbClr val="A163D0"/>
                    </a:gs>
                    <a:gs pos="7000">
                      <a:srgbClr val="4A80C5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#9Slide07 IcielBaliho Script" pitchFamily="2" charset="77"/>
                <a:cs typeface="Teko SemiBold" panose="02000000000000000000" pitchFamily="50" charset="0"/>
              </a:rPr>
              <a:t>Mục</a:t>
            </a:r>
            <a:r>
              <a:rPr lang="en-US" sz="6600" dirty="0">
                <a:gradFill flip="none" rotWithShape="1">
                  <a:gsLst>
                    <a:gs pos="100000">
                      <a:srgbClr val="A163D0"/>
                    </a:gs>
                    <a:gs pos="7000">
                      <a:srgbClr val="4A80C5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#9Slide07 IcielBaliho Script" pitchFamily="2" charset="77"/>
                <a:cs typeface="Teko SemiBold" panose="02000000000000000000" pitchFamily="50" charset="0"/>
              </a:rPr>
              <a:t> </a:t>
            </a:r>
            <a:r>
              <a:rPr lang="en-US" sz="6600" dirty="0" err="1">
                <a:gradFill flip="none" rotWithShape="1">
                  <a:gsLst>
                    <a:gs pos="100000">
                      <a:srgbClr val="A163D0"/>
                    </a:gs>
                    <a:gs pos="7000">
                      <a:srgbClr val="4A80C5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#9Slide07 IcielBaliho Script" pitchFamily="2" charset="77"/>
                <a:cs typeface="Teko SemiBold" panose="02000000000000000000" pitchFamily="50" charset="0"/>
              </a:rPr>
              <a:t>tiêu</a:t>
            </a:r>
            <a:r>
              <a:rPr lang="en-US" sz="6600" dirty="0">
                <a:gradFill flip="none" rotWithShape="1">
                  <a:gsLst>
                    <a:gs pos="100000">
                      <a:srgbClr val="A163D0"/>
                    </a:gs>
                    <a:gs pos="7000">
                      <a:srgbClr val="4A80C5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#9Slide07 IcielBaliho Script" pitchFamily="2" charset="77"/>
                <a:cs typeface="Teko SemiBold" panose="02000000000000000000" pitchFamily="50" charset="0"/>
              </a:rPr>
              <a:t> </a:t>
            </a:r>
          </a:p>
        </p:txBody>
      </p:sp>
      <p:sp>
        <p:nvSpPr>
          <p:cNvPr id="37" name="직사각형 36"/>
          <p:cNvSpPr/>
          <p:nvPr/>
        </p:nvSpPr>
        <p:spPr>
          <a:xfrm>
            <a:off x="7428087" y="2390249"/>
            <a:ext cx="3564491" cy="3935538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rgbClr val="002060"/>
                </a:solidFill>
                <a:latin typeface="#9Slide07 IcielBaliho Script" pitchFamily="2" charset="77"/>
              </a:rPr>
              <a:t>Rèn</a:t>
            </a:r>
            <a:r>
              <a:rPr lang="en-US" sz="4000" dirty="0">
                <a:solidFill>
                  <a:srgbClr val="002060"/>
                </a:solidFill>
                <a:latin typeface="#9Slide07 IcielBaliho Script" pitchFamily="2" charset="77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#9Slide07 IcielBaliho Script" pitchFamily="2" charset="77"/>
              </a:rPr>
              <a:t>một</a:t>
            </a:r>
            <a:r>
              <a:rPr lang="en-US" sz="4000" dirty="0">
                <a:solidFill>
                  <a:srgbClr val="002060"/>
                </a:solidFill>
                <a:latin typeface="#9Slide07 IcielBaliho Script" pitchFamily="2" charset="77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#9Slide07 IcielBaliho Script" pitchFamily="2" charset="77"/>
              </a:rPr>
              <a:t>số</a:t>
            </a:r>
            <a:r>
              <a:rPr lang="en-US" sz="4000" dirty="0">
                <a:solidFill>
                  <a:srgbClr val="002060"/>
                </a:solidFill>
                <a:latin typeface="#9Slide07 IcielBaliho Script" pitchFamily="2" charset="77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#9Slide07 IcielBaliho Script" pitchFamily="2" charset="77"/>
              </a:rPr>
              <a:t>kĩ</a:t>
            </a:r>
            <a:r>
              <a:rPr lang="en-US" sz="4000" dirty="0">
                <a:solidFill>
                  <a:srgbClr val="002060"/>
                </a:solidFill>
                <a:latin typeface="#9Slide07 IcielBaliho Script" pitchFamily="2" charset="77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#9Slide07 IcielBaliho Script" pitchFamily="2" charset="77"/>
              </a:rPr>
              <a:t>năng</a:t>
            </a:r>
            <a:r>
              <a:rPr lang="en-US" sz="4000" dirty="0">
                <a:solidFill>
                  <a:srgbClr val="002060"/>
                </a:solidFill>
                <a:latin typeface="#9Slide07 IcielBaliho Script" pitchFamily="2" charset="77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#9Slide07 IcielBaliho Script" pitchFamily="2" charset="77"/>
              </a:rPr>
              <a:t>giải</a:t>
            </a:r>
            <a:r>
              <a:rPr lang="en-US" sz="4000" dirty="0">
                <a:solidFill>
                  <a:srgbClr val="002060"/>
                </a:solidFill>
                <a:latin typeface="#9Slide07 IcielBaliho Script" pitchFamily="2" charset="77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#9Slide07 IcielBaliho Script" pitchFamily="2" charset="77"/>
              </a:rPr>
              <a:t>toán</a:t>
            </a:r>
            <a:r>
              <a:rPr lang="en-US" sz="4000" dirty="0">
                <a:solidFill>
                  <a:srgbClr val="002060"/>
                </a:solidFill>
                <a:latin typeface="#9Slide07 IcielBaliho Script" pitchFamily="2" charset="77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#9Slide07 IcielBaliho Script" pitchFamily="2" charset="77"/>
              </a:rPr>
              <a:t>lớp</a:t>
            </a:r>
            <a:r>
              <a:rPr lang="en-US" sz="4000" dirty="0">
                <a:solidFill>
                  <a:srgbClr val="002060"/>
                </a:solidFill>
                <a:latin typeface="#9Slide07 IcielBaliho Script" pitchFamily="2" charset="77"/>
              </a:rPr>
              <a:t> 5.</a:t>
            </a:r>
          </a:p>
        </p:txBody>
      </p:sp>
      <p:sp>
        <p:nvSpPr>
          <p:cNvPr id="30" name="직사각형 29"/>
          <p:cNvSpPr/>
          <p:nvPr/>
        </p:nvSpPr>
        <p:spPr>
          <a:xfrm>
            <a:off x="2504069" y="2390249"/>
            <a:ext cx="3564491" cy="3935538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rgbClr val="002060"/>
                </a:solidFill>
                <a:latin typeface="#9Slide07 IcielBaliho Script" pitchFamily="2" charset="77"/>
              </a:rPr>
              <a:t>Ôn</a:t>
            </a:r>
            <a:r>
              <a:rPr lang="en-US" sz="4000" dirty="0">
                <a:solidFill>
                  <a:srgbClr val="002060"/>
                </a:solidFill>
                <a:latin typeface="#9Slide07 IcielBaliho Script" pitchFamily="2" charset="77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#9Slide07 IcielBaliho Script" pitchFamily="2" charset="77"/>
              </a:rPr>
              <a:t>tập</a:t>
            </a:r>
            <a:r>
              <a:rPr lang="en-US" sz="4000" dirty="0">
                <a:solidFill>
                  <a:srgbClr val="002060"/>
                </a:solidFill>
                <a:latin typeface="#9Slide07 IcielBaliho Script" pitchFamily="2" charset="77"/>
              </a:rPr>
              <a:t>, </a:t>
            </a:r>
            <a:r>
              <a:rPr lang="en-US" sz="4000" dirty="0" err="1">
                <a:solidFill>
                  <a:srgbClr val="002060"/>
                </a:solidFill>
                <a:latin typeface="#9Slide07 IcielBaliho Script" pitchFamily="2" charset="77"/>
              </a:rPr>
              <a:t>hệ</a:t>
            </a:r>
            <a:r>
              <a:rPr lang="en-US" sz="4000" dirty="0">
                <a:solidFill>
                  <a:srgbClr val="002060"/>
                </a:solidFill>
                <a:latin typeface="#9Slide07 IcielBaliho Script" pitchFamily="2" charset="77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#9Slide07 IcielBaliho Script" pitchFamily="2" charset="77"/>
              </a:rPr>
              <a:t>thống</a:t>
            </a:r>
            <a:r>
              <a:rPr lang="en-US" sz="4000" dirty="0">
                <a:solidFill>
                  <a:srgbClr val="002060"/>
                </a:solidFill>
                <a:latin typeface="#9Slide07 IcielBaliho Script" pitchFamily="2" charset="77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#9Slide07 IcielBaliho Script" pitchFamily="2" charset="77"/>
              </a:rPr>
              <a:t>một</a:t>
            </a:r>
            <a:r>
              <a:rPr lang="en-US" sz="4000" dirty="0">
                <a:solidFill>
                  <a:srgbClr val="002060"/>
                </a:solidFill>
                <a:latin typeface="#9Slide07 IcielBaliho Script" pitchFamily="2" charset="77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#9Slide07 IcielBaliho Script" pitchFamily="2" charset="77"/>
              </a:rPr>
              <a:t>số</a:t>
            </a:r>
            <a:r>
              <a:rPr lang="en-US" sz="4000" dirty="0">
                <a:solidFill>
                  <a:srgbClr val="002060"/>
                </a:solidFill>
                <a:latin typeface="#9Slide07 IcielBaliho Script" pitchFamily="2" charset="77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#9Slide07 IcielBaliho Script" pitchFamily="2" charset="77"/>
              </a:rPr>
              <a:t>dạng</a:t>
            </a:r>
            <a:r>
              <a:rPr lang="en-US" sz="4000" dirty="0">
                <a:solidFill>
                  <a:srgbClr val="002060"/>
                </a:solidFill>
                <a:latin typeface="#9Slide07 IcielBaliho Script" pitchFamily="2" charset="77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#9Slide07 IcielBaliho Script" pitchFamily="2" charset="77"/>
              </a:rPr>
              <a:t>toán</a:t>
            </a:r>
            <a:r>
              <a:rPr lang="en-US" sz="4000" dirty="0">
                <a:solidFill>
                  <a:srgbClr val="002060"/>
                </a:solidFill>
                <a:latin typeface="#9Slide07 IcielBaliho Script" pitchFamily="2" charset="77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#9Slide07 IcielBaliho Script" pitchFamily="2" charset="77"/>
              </a:rPr>
              <a:t>đã</a:t>
            </a:r>
            <a:r>
              <a:rPr lang="en-US" sz="4000" dirty="0">
                <a:solidFill>
                  <a:srgbClr val="002060"/>
                </a:solidFill>
                <a:latin typeface="#9Slide07 IcielBaliho Script" pitchFamily="2" charset="77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#9Slide07 IcielBaliho Script" pitchFamily="2" charset="77"/>
              </a:rPr>
              <a:t>học</a:t>
            </a:r>
            <a:r>
              <a:rPr lang="en-US" sz="4000" dirty="0">
                <a:solidFill>
                  <a:srgbClr val="002060"/>
                </a:solidFill>
                <a:latin typeface="#9Slide07 IcielBaliho Script" pitchFamily="2" charset="77"/>
              </a:rPr>
              <a:t>.</a:t>
            </a:r>
          </a:p>
        </p:txBody>
      </p:sp>
      <p:grpSp>
        <p:nvGrpSpPr>
          <p:cNvPr id="43" name="그룹 42"/>
          <p:cNvGrpSpPr/>
          <p:nvPr/>
        </p:nvGrpSpPr>
        <p:grpSpPr>
          <a:xfrm>
            <a:off x="222049" y="31440"/>
            <a:ext cx="2589195" cy="3096310"/>
            <a:chOff x="318086" y="230116"/>
            <a:chExt cx="2186453" cy="2614686"/>
          </a:xfrm>
        </p:grpSpPr>
        <p:pic>
          <p:nvPicPr>
            <p:cNvPr id="44" name="Picture 4" descr="Pokémon: Let's Go, Pikachu! and Pokémon: Let's Go, Eevee ...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387"/>
            <a:stretch/>
          </p:blipFill>
          <p:spPr bwMode="auto">
            <a:xfrm>
              <a:off x="893403" y="230116"/>
              <a:ext cx="1611136" cy="26146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5" name="Picture 2" descr="Pokémon: Let's Go, Pikachu! and Pokémon: Let's Go, Eevee ...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4381"/>
            <a:stretch/>
          </p:blipFill>
          <p:spPr bwMode="auto">
            <a:xfrm>
              <a:off x="318086" y="357492"/>
              <a:ext cx="1361454" cy="24873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1506" name="Picture 2" descr="Magikarp | Nintendo | Fando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95176" y="4939825"/>
            <a:ext cx="1629130" cy="1629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651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Explosion Fx Sticker by Jason Clarke for iOS &amp; Android | GIPHY"/>
          <p:cNvPicPr>
            <a:picLocks noChangeAspect="1" noChangeArrowheads="1" noCrop="1"/>
          </p:cNvPicPr>
          <p:nvPr/>
        </p:nvPicPr>
        <p:blipFill>
          <a:blip r:embed="rId8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9853" y="-861754"/>
            <a:ext cx="7114190" cy="7957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okémon Out SFX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074737" y="-1714500"/>
            <a:ext cx="609600" cy="609600"/>
          </a:xfrm>
          <a:prstGeom prst="rect">
            <a:avLst/>
          </a:prstGeom>
        </p:spPr>
      </p:pic>
      <p:pic>
        <p:nvPicPr>
          <p:cNvPr id="16" name="그림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092062" y="0"/>
            <a:ext cx="960318" cy="957363"/>
          </a:xfrm>
          <a:prstGeom prst="rect">
            <a:avLst/>
          </a:prstGeom>
        </p:spPr>
      </p:pic>
      <p:sp>
        <p:nvSpPr>
          <p:cNvPr id="36" name="타원 35"/>
          <p:cNvSpPr/>
          <p:nvPr/>
        </p:nvSpPr>
        <p:spPr>
          <a:xfrm>
            <a:off x="1851660" y="4604033"/>
            <a:ext cx="2022916" cy="467973"/>
          </a:xfrm>
          <a:prstGeom prst="ellipse">
            <a:avLst/>
          </a:prstGeom>
          <a:solidFill>
            <a:schemeClr val="tx1">
              <a:alpha val="2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타원 19"/>
          <p:cNvSpPr/>
          <p:nvPr/>
        </p:nvSpPr>
        <p:spPr>
          <a:xfrm>
            <a:off x="7946686" y="4437582"/>
            <a:ext cx="2283164" cy="618743"/>
          </a:xfrm>
          <a:prstGeom prst="ellipse">
            <a:avLst/>
          </a:prstGeom>
          <a:solidFill>
            <a:schemeClr val="tx1">
              <a:alpha val="2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Picture 2" descr="https://professorlotus.com/Sprites/Delibird.gif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0805" y="1197642"/>
            <a:ext cx="2892763" cy="373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https://professorlotus.com/Sprites/Sudowoodo.gif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1111" y="426037"/>
            <a:ext cx="4000500" cy="4667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Library of transparent explosion banner royalty free png files ...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6307" y="1542673"/>
            <a:ext cx="3332114" cy="314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930" y="2010026"/>
            <a:ext cx="2084615" cy="1961240"/>
          </a:xfrm>
          <a:prstGeom prst="rect">
            <a:avLst/>
          </a:prstGeom>
        </p:spPr>
      </p:pic>
      <p:pic>
        <p:nvPicPr>
          <p:cNvPr id="26" name="Pokémon Attack Hit SFX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1105" end="327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425224" y="-1828168"/>
            <a:ext cx="609600" cy="609600"/>
          </a:xfrm>
          <a:prstGeom prst="rect">
            <a:avLst/>
          </a:prstGeom>
        </p:spPr>
      </p:pic>
      <p:grpSp>
        <p:nvGrpSpPr>
          <p:cNvPr id="19" name="그룹 18"/>
          <p:cNvGrpSpPr/>
          <p:nvPr/>
        </p:nvGrpSpPr>
        <p:grpSpPr>
          <a:xfrm>
            <a:off x="6428481" y="2010477"/>
            <a:ext cx="3036409" cy="2241352"/>
            <a:chOff x="5205710" y="2274855"/>
            <a:chExt cx="3036409" cy="2241352"/>
          </a:xfrm>
        </p:grpSpPr>
        <p:sp>
          <p:nvSpPr>
            <p:cNvPr id="22" name="TextBox 21"/>
            <p:cNvSpPr txBox="1"/>
            <p:nvPr/>
          </p:nvSpPr>
          <p:spPr>
            <a:xfrm>
              <a:off x="5205710" y="2300216"/>
              <a:ext cx="3036409" cy="22159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800" b="0" i="0" u="none" strike="noStrike" kern="1200" cap="none" spc="0" normalizeH="0" baseline="0" noProof="0" dirty="0">
                  <a:ln w="203200">
                    <a:solidFill>
                      <a:srgbClr val="2C4584"/>
                    </a:solidFill>
                  </a:ln>
                  <a:solidFill>
                    <a:srgbClr val="2C4584"/>
                  </a:solidFill>
                  <a:effectLst/>
                  <a:uLnTx/>
                  <a:uFillTx/>
                  <a:latin typeface="Pokemon Solid" panose="040B0500000000000000" pitchFamily="82" charset="2"/>
                  <a:ea typeface="+mn-ea"/>
                  <a:cs typeface="+mn-cs"/>
                </a:rPr>
                <a:t>10</a:t>
              </a:r>
              <a:r>
                <a:rPr kumimoji="0" lang="en-US" sz="8000" b="0" i="0" u="none" strike="noStrike" kern="1200" cap="none" spc="0" normalizeH="0" baseline="0" noProof="0" dirty="0">
                  <a:ln w="203200">
                    <a:solidFill>
                      <a:srgbClr val="2C4584"/>
                    </a:solidFill>
                  </a:ln>
                  <a:solidFill>
                    <a:srgbClr val="2C4584"/>
                  </a:solidFill>
                  <a:effectLst/>
                  <a:uLnTx/>
                  <a:uFillTx/>
                  <a:latin typeface="Pokemon Solid" panose="040B0500000000000000" pitchFamily="82" charset="2"/>
                  <a:ea typeface="+mn-ea"/>
                  <a:cs typeface="+mn-cs"/>
                </a:rPr>
                <a:t>xp!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205710" y="2274855"/>
              <a:ext cx="3036409" cy="22159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800" b="0" i="0" u="none" strike="noStrike" kern="1200" cap="none" spc="0" normalizeH="0" baseline="0" noProof="0" dirty="0">
                  <a:ln>
                    <a:noFill/>
                  </a:ln>
                  <a:solidFill>
                    <a:srgbClr val="FFCB05"/>
                  </a:solidFill>
                  <a:effectLst/>
                  <a:uLnTx/>
                  <a:uFillTx/>
                  <a:latin typeface="Pokemon Solid" panose="040B0500000000000000" pitchFamily="82" charset="2"/>
                  <a:ea typeface="+mn-ea"/>
                  <a:cs typeface="+mn-cs"/>
                </a:rPr>
                <a:t>10</a:t>
              </a:r>
              <a:r>
                <a:rPr kumimoji="0" lang="en-US" sz="8000" b="0" i="0" u="none" strike="noStrike" kern="1200" cap="none" spc="0" normalizeH="0" baseline="0" noProof="0" dirty="0">
                  <a:ln w="38100">
                    <a:solidFill>
                      <a:srgbClr val="FFCB05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Pokemon Solid" panose="040B0500000000000000" pitchFamily="82" charset="2"/>
                  <a:ea typeface="+mn-ea"/>
                  <a:cs typeface="+mn-cs"/>
                </a:rPr>
                <a:t>xp!</a:t>
              </a:r>
            </a:p>
          </p:txBody>
        </p:sp>
      </p:grpSp>
      <p:grpSp>
        <p:nvGrpSpPr>
          <p:cNvPr id="25" name="그룹 24"/>
          <p:cNvGrpSpPr/>
          <p:nvPr/>
        </p:nvGrpSpPr>
        <p:grpSpPr>
          <a:xfrm>
            <a:off x="0" y="5398477"/>
            <a:ext cx="12192000" cy="1125866"/>
            <a:chOff x="0" y="5398477"/>
            <a:chExt cx="12192000" cy="1125866"/>
          </a:xfrm>
        </p:grpSpPr>
        <p:sp>
          <p:nvSpPr>
            <p:cNvPr id="30" name="순서도: 수동 입력 5"/>
            <p:cNvSpPr/>
            <p:nvPr/>
          </p:nvSpPr>
          <p:spPr>
            <a:xfrm rot="5400000" flipH="1">
              <a:off x="-138390" y="5536867"/>
              <a:ext cx="1125866" cy="849086"/>
            </a:xfrm>
            <a:custGeom>
              <a:avLst/>
              <a:gdLst>
                <a:gd name="connsiteX0" fmla="*/ 0 w 10000"/>
                <a:gd name="connsiteY0" fmla="*/ 20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2000 h 10000"/>
                <a:gd name="connsiteX0" fmla="*/ 0 w 10038"/>
                <a:gd name="connsiteY0" fmla="*/ 5434 h 10000"/>
                <a:gd name="connsiteX1" fmla="*/ 10038 w 10038"/>
                <a:gd name="connsiteY1" fmla="*/ 0 h 10000"/>
                <a:gd name="connsiteX2" fmla="*/ 10038 w 10038"/>
                <a:gd name="connsiteY2" fmla="*/ 10000 h 10000"/>
                <a:gd name="connsiteX3" fmla="*/ 38 w 10038"/>
                <a:gd name="connsiteY3" fmla="*/ 10000 h 10000"/>
                <a:gd name="connsiteX4" fmla="*/ 0 w 10038"/>
                <a:gd name="connsiteY4" fmla="*/ 5434 h 10000"/>
                <a:gd name="connsiteX0" fmla="*/ 4 w 10004"/>
                <a:gd name="connsiteY0" fmla="*/ 5276 h 10000"/>
                <a:gd name="connsiteX1" fmla="*/ 10004 w 10004"/>
                <a:gd name="connsiteY1" fmla="*/ 0 h 10000"/>
                <a:gd name="connsiteX2" fmla="*/ 10004 w 10004"/>
                <a:gd name="connsiteY2" fmla="*/ 10000 h 10000"/>
                <a:gd name="connsiteX3" fmla="*/ 4 w 10004"/>
                <a:gd name="connsiteY3" fmla="*/ 10000 h 10000"/>
                <a:gd name="connsiteX4" fmla="*/ 4 w 10004"/>
                <a:gd name="connsiteY4" fmla="*/ 5276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4" h="10000">
                  <a:moveTo>
                    <a:pt x="4" y="5276"/>
                  </a:moveTo>
                  <a:lnTo>
                    <a:pt x="10004" y="0"/>
                  </a:lnTo>
                  <a:lnTo>
                    <a:pt x="10004" y="10000"/>
                  </a:lnTo>
                  <a:lnTo>
                    <a:pt x="4" y="10000"/>
                  </a:lnTo>
                  <a:cubicBezTo>
                    <a:pt x="-9" y="8478"/>
                    <a:pt x="17" y="6798"/>
                    <a:pt x="4" y="5276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순서도: 수동 입력 5"/>
            <p:cNvSpPr/>
            <p:nvPr/>
          </p:nvSpPr>
          <p:spPr>
            <a:xfrm rot="5400000" flipV="1">
              <a:off x="11204524" y="5536867"/>
              <a:ext cx="1125866" cy="849086"/>
            </a:xfrm>
            <a:custGeom>
              <a:avLst/>
              <a:gdLst>
                <a:gd name="connsiteX0" fmla="*/ 0 w 10000"/>
                <a:gd name="connsiteY0" fmla="*/ 20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2000 h 10000"/>
                <a:gd name="connsiteX0" fmla="*/ 0 w 10038"/>
                <a:gd name="connsiteY0" fmla="*/ 5434 h 10000"/>
                <a:gd name="connsiteX1" fmla="*/ 10038 w 10038"/>
                <a:gd name="connsiteY1" fmla="*/ 0 h 10000"/>
                <a:gd name="connsiteX2" fmla="*/ 10038 w 10038"/>
                <a:gd name="connsiteY2" fmla="*/ 10000 h 10000"/>
                <a:gd name="connsiteX3" fmla="*/ 38 w 10038"/>
                <a:gd name="connsiteY3" fmla="*/ 10000 h 10000"/>
                <a:gd name="connsiteX4" fmla="*/ 0 w 10038"/>
                <a:gd name="connsiteY4" fmla="*/ 5434 h 10000"/>
                <a:gd name="connsiteX0" fmla="*/ 4 w 10004"/>
                <a:gd name="connsiteY0" fmla="*/ 5276 h 10000"/>
                <a:gd name="connsiteX1" fmla="*/ 10004 w 10004"/>
                <a:gd name="connsiteY1" fmla="*/ 0 h 10000"/>
                <a:gd name="connsiteX2" fmla="*/ 10004 w 10004"/>
                <a:gd name="connsiteY2" fmla="*/ 10000 h 10000"/>
                <a:gd name="connsiteX3" fmla="*/ 4 w 10004"/>
                <a:gd name="connsiteY3" fmla="*/ 10000 h 10000"/>
                <a:gd name="connsiteX4" fmla="*/ 4 w 10004"/>
                <a:gd name="connsiteY4" fmla="*/ 5276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4" h="10000">
                  <a:moveTo>
                    <a:pt x="4" y="5276"/>
                  </a:moveTo>
                  <a:lnTo>
                    <a:pt x="10004" y="0"/>
                  </a:lnTo>
                  <a:lnTo>
                    <a:pt x="10004" y="10000"/>
                  </a:lnTo>
                  <a:lnTo>
                    <a:pt x="4" y="10000"/>
                  </a:lnTo>
                  <a:cubicBezTo>
                    <a:pt x="-9" y="8478"/>
                    <a:pt x="17" y="6798"/>
                    <a:pt x="4" y="5276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8" name="Picture 4" descr="game, go, location, play, pokemon icon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6565" y="5774667"/>
            <a:ext cx="968285" cy="96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8093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1.11111E-6 L 2.08333E-7 0.00023 C 0.00312 -0.00741 0.00599 -0.01551 0.00937 -0.02222 C 0.0112 -0.02569 0.01393 -0.02731 0.01562 -0.03055 C 0.01823 -0.03565 0.01875 -0.04352 0.02187 -0.04722 L 0.03125 -0.05833 C 0.03229 -0.06111 0.03294 -0.06458 0.03437 -0.06667 C 0.0362 -0.06944 0.03867 -0.07037 0.04062 -0.07222 C 0.04232 -0.07407 0.04401 -0.07569 0.04531 -0.07778 C 0.05143 -0.08704 0.05104 -0.09051 0.05781 -0.09722 C 0.05924 -0.09884 0.06094 -0.09907 0.06237 -0.1 C 0.06836 -0.1081 0.06823 -0.10903 0.07487 -0.11389 C 0.07943 -0.11736 0.08229 -0.11782 0.08698 -0.11944 C 0.08958 -0.12037 0.09154 -0.12153 0.09297 -0.12222 C 0.10482 -0.12639 0.10312 -0.12454 0.11549 -0.12778 C 0.11823 -0.1287 0.1207 -0.12963 0.12318 -0.13055 C 0.13945 -0.12963 0.15573 -0.13032 0.17174 -0.12778 C 0.17409 -0.12755 0.17604 -0.12454 0.17799 -0.12222 C 0.18464 -0.11528 0.18737 -0.11227 0.19206 -0.10278 C 0.19427 -0.09838 0.19596 -0.09329 0.19831 -0.08889 C 0.21055 -0.06713 0.19909 -0.09329 0.20924 -0.07222 C 0.21406 -0.06227 0.21771 -0.05023 0.22331 -0.04167 C 0.23529 -0.02407 0.23021 -0.03356 0.23893 -0.01389 C 0.24141 0.00394 0.23854 -0.0088 0.24518 0.00556 C 0.24648 0.0081 0.24727 0.01111 0.24831 0.01389 C 0.25651 0.0338 0.24987 0.01528 0.25768 0.03889 C 0.26224 0.0706 0.25534 0.03241 0.26393 0.05556 C 0.2651 0.05857 0.26484 0.06296 0.26536 0.06667 C 0.26797 0.07778 0.27253 0.08773 0.27643 0.09722 C 0.28047 0.13241 0.27513 0.09421 0.28112 0.11945 C 0.28203 0.12292 0.28216 0.12685 0.28268 0.13056 C 0.2832 0.13333 0.28385 0.13588 0.28424 0.13889 C 0.28542 0.14514 0.28633 0.15185 0.28737 0.15833 C 0.28789 0.16111 0.28854 0.16366 0.28893 0.16667 C 0.29102 0.18079 0.29115 0.18982 0.29206 0.20556 C 0.29258 0.24815 0.29297 0.29074 0.29362 0.33333 C 0.29557 0.43866 0.29518 0.34097 0.29518 0.41111 " pathEditMode="fixed" rAng="0" ptsTypes="AAAAAAAAAAAAAAAAAAAAAAAAAAAAAAAAAAAAA">
                                      <p:cBhvr>
                                        <p:cTn id="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53" y="1402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0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8" presetClass="entr" presetSubtype="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7" presetClass="path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3.125E-6 -1.11111E-6 L 0.11615 -0.09236 C 0.14011 -0.11296 0.17657 -0.12384 0.21459 -0.12384 C 0.25782 -0.12384 0.29271 -0.11296 0.31667 -0.09236 L 0.43308 -1.11111E-6 " pathEditMode="relative" rAng="0" ptsTypes="AAAAA">
                                      <p:cBhvr>
                                        <p:cTn id="3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54" y="-6204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843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568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7" presetClass="exit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decel="100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53" presetClass="exit" presetSubtype="32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8093"/>
                            </p:stCondLst>
                            <p:childTnLst>
                              <p:par>
                                <p:cTn id="6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  <p:bldLst>
      <p:bldP spid="36" grpId="0" animBg="1"/>
      <p:bldP spid="2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타원 12"/>
          <p:cNvSpPr/>
          <p:nvPr/>
        </p:nvSpPr>
        <p:spPr>
          <a:xfrm>
            <a:off x="7839289" y="5420914"/>
            <a:ext cx="3502887" cy="601924"/>
          </a:xfrm>
          <a:prstGeom prst="ellipse">
            <a:avLst/>
          </a:prstGeom>
          <a:solidFill>
            <a:schemeClr val="tx1">
              <a:alpha val="3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그림 20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714" y="593967"/>
            <a:ext cx="1981372" cy="1975275"/>
          </a:xfrm>
          <a:prstGeom prst="rect">
            <a:avLst/>
          </a:prstGeom>
        </p:spPr>
      </p:pic>
      <p:pic>
        <p:nvPicPr>
          <p:cNvPr id="22" name="그림 21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123" y="2713304"/>
            <a:ext cx="1981372" cy="1975275"/>
          </a:xfrm>
          <a:prstGeom prst="rect">
            <a:avLst/>
          </a:prstGeom>
        </p:spPr>
      </p:pic>
      <p:pic>
        <p:nvPicPr>
          <p:cNvPr id="23" name="그림 22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306" y="2713304"/>
            <a:ext cx="1981372" cy="1975275"/>
          </a:xfrm>
          <a:prstGeom prst="rect">
            <a:avLst/>
          </a:prstGeom>
        </p:spPr>
      </p:pic>
      <p:pic>
        <p:nvPicPr>
          <p:cNvPr id="24" name="Growing Pokéball SFX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870678" y="-1545104"/>
            <a:ext cx="609600" cy="609600"/>
          </a:xfrm>
          <a:prstGeom prst="rect">
            <a:avLst/>
          </a:prstGeom>
        </p:spPr>
      </p:pic>
      <p:pic>
        <p:nvPicPr>
          <p:cNvPr id="8194" name="Picture 2" descr="https://professorlotus.com/Sprites/Charizard.gif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4011" y="-2270440"/>
            <a:ext cx="8214870" cy="8351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그룹 14"/>
          <p:cNvGrpSpPr/>
          <p:nvPr/>
        </p:nvGrpSpPr>
        <p:grpSpPr>
          <a:xfrm>
            <a:off x="0" y="5398477"/>
            <a:ext cx="12192000" cy="1125866"/>
            <a:chOff x="0" y="5398477"/>
            <a:chExt cx="12192000" cy="1125866"/>
          </a:xfrm>
        </p:grpSpPr>
        <p:sp>
          <p:nvSpPr>
            <p:cNvPr id="16" name="직사각형 15"/>
            <p:cNvSpPr/>
            <p:nvPr/>
          </p:nvSpPr>
          <p:spPr>
            <a:xfrm>
              <a:off x="0" y="5398477"/>
              <a:ext cx="12192000" cy="112541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순서도: 수동 입력 5"/>
            <p:cNvSpPr/>
            <p:nvPr/>
          </p:nvSpPr>
          <p:spPr>
            <a:xfrm rot="5400000" flipH="1">
              <a:off x="-138390" y="5536867"/>
              <a:ext cx="1125866" cy="849086"/>
            </a:xfrm>
            <a:custGeom>
              <a:avLst/>
              <a:gdLst>
                <a:gd name="connsiteX0" fmla="*/ 0 w 10000"/>
                <a:gd name="connsiteY0" fmla="*/ 20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2000 h 10000"/>
                <a:gd name="connsiteX0" fmla="*/ 0 w 10038"/>
                <a:gd name="connsiteY0" fmla="*/ 5434 h 10000"/>
                <a:gd name="connsiteX1" fmla="*/ 10038 w 10038"/>
                <a:gd name="connsiteY1" fmla="*/ 0 h 10000"/>
                <a:gd name="connsiteX2" fmla="*/ 10038 w 10038"/>
                <a:gd name="connsiteY2" fmla="*/ 10000 h 10000"/>
                <a:gd name="connsiteX3" fmla="*/ 38 w 10038"/>
                <a:gd name="connsiteY3" fmla="*/ 10000 h 10000"/>
                <a:gd name="connsiteX4" fmla="*/ 0 w 10038"/>
                <a:gd name="connsiteY4" fmla="*/ 5434 h 10000"/>
                <a:gd name="connsiteX0" fmla="*/ 4 w 10004"/>
                <a:gd name="connsiteY0" fmla="*/ 5276 h 10000"/>
                <a:gd name="connsiteX1" fmla="*/ 10004 w 10004"/>
                <a:gd name="connsiteY1" fmla="*/ 0 h 10000"/>
                <a:gd name="connsiteX2" fmla="*/ 10004 w 10004"/>
                <a:gd name="connsiteY2" fmla="*/ 10000 h 10000"/>
                <a:gd name="connsiteX3" fmla="*/ 4 w 10004"/>
                <a:gd name="connsiteY3" fmla="*/ 10000 h 10000"/>
                <a:gd name="connsiteX4" fmla="*/ 4 w 10004"/>
                <a:gd name="connsiteY4" fmla="*/ 5276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4" h="10000">
                  <a:moveTo>
                    <a:pt x="4" y="5276"/>
                  </a:moveTo>
                  <a:lnTo>
                    <a:pt x="10004" y="0"/>
                  </a:lnTo>
                  <a:lnTo>
                    <a:pt x="10004" y="10000"/>
                  </a:lnTo>
                  <a:lnTo>
                    <a:pt x="4" y="10000"/>
                  </a:lnTo>
                  <a:cubicBezTo>
                    <a:pt x="-9" y="8478"/>
                    <a:pt x="17" y="6798"/>
                    <a:pt x="4" y="5276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순서도: 수동 입력 5"/>
            <p:cNvSpPr/>
            <p:nvPr/>
          </p:nvSpPr>
          <p:spPr>
            <a:xfrm rot="5400000" flipV="1">
              <a:off x="11204524" y="5536867"/>
              <a:ext cx="1125866" cy="849086"/>
            </a:xfrm>
            <a:custGeom>
              <a:avLst/>
              <a:gdLst>
                <a:gd name="connsiteX0" fmla="*/ 0 w 10000"/>
                <a:gd name="connsiteY0" fmla="*/ 20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2000 h 10000"/>
                <a:gd name="connsiteX0" fmla="*/ 0 w 10038"/>
                <a:gd name="connsiteY0" fmla="*/ 5434 h 10000"/>
                <a:gd name="connsiteX1" fmla="*/ 10038 w 10038"/>
                <a:gd name="connsiteY1" fmla="*/ 0 h 10000"/>
                <a:gd name="connsiteX2" fmla="*/ 10038 w 10038"/>
                <a:gd name="connsiteY2" fmla="*/ 10000 h 10000"/>
                <a:gd name="connsiteX3" fmla="*/ 38 w 10038"/>
                <a:gd name="connsiteY3" fmla="*/ 10000 h 10000"/>
                <a:gd name="connsiteX4" fmla="*/ 0 w 10038"/>
                <a:gd name="connsiteY4" fmla="*/ 5434 h 10000"/>
                <a:gd name="connsiteX0" fmla="*/ 4 w 10004"/>
                <a:gd name="connsiteY0" fmla="*/ 5276 h 10000"/>
                <a:gd name="connsiteX1" fmla="*/ 10004 w 10004"/>
                <a:gd name="connsiteY1" fmla="*/ 0 h 10000"/>
                <a:gd name="connsiteX2" fmla="*/ 10004 w 10004"/>
                <a:gd name="connsiteY2" fmla="*/ 10000 h 10000"/>
                <a:gd name="connsiteX3" fmla="*/ 4 w 10004"/>
                <a:gd name="connsiteY3" fmla="*/ 10000 h 10000"/>
                <a:gd name="connsiteX4" fmla="*/ 4 w 10004"/>
                <a:gd name="connsiteY4" fmla="*/ 5276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4" h="10000">
                  <a:moveTo>
                    <a:pt x="4" y="5276"/>
                  </a:moveTo>
                  <a:lnTo>
                    <a:pt x="10004" y="0"/>
                  </a:lnTo>
                  <a:lnTo>
                    <a:pt x="10004" y="10000"/>
                  </a:lnTo>
                  <a:lnTo>
                    <a:pt x="4" y="10000"/>
                  </a:lnTo>
                  <a:cubicBezTo>
                    <a:pt x="-9" y="8478"/>
                    <a:pt x="17" y="6798"/>
                    <a:pt x="4" y="5276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959BA94A-BACC-8505-8462-47E9BA8AF5C8}"/>
              </a:ext>
            </a:extLst>
          </p:cNvPr>
          <p:cNvSpPr txBox="1"/>
          <p:nvPr/>
        </p:nvSpPr>
        <p:spPr>
          <a:xfrm>
            <a:off x="2671297" y="5633275"/>
            <a:ext cx="71794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spc="150" dirty="0" err="1">
                <a:solidFill>
                  <a:schemeClr val="bg1"/>
                </a:solidFill>
                <a:latin typeface="#9Slide07 HLT Fall For You" panose="02000506000000020003" pitchFamily="2" charset="0"/>
                <a:cs typeface="Teko Light" panose="02000000000000000000" pitchFamily="50" charset="0"/>
              </a:rPr>
              <a:t>Chọn</a:t>
            </a:r>
            <a:r>
              <a:rPr lang="en-US" sz="4000" spc="150" dirty="0">
                <a:solidFill>
                  <a:schemeClr val="bg1"/>
                </a:solidFill>
                <a:latin typeface="#9Slide07 HLT Fall For You" panose="02000506000000020003" pitchFamily="2" charset="0"/>
                <a:cs typeface="Teko Light" panose="02000000000000000000" pitchFamily="50" charset="0"/>
              </a:rPr>
              <a:t> </a:t>
            </a:r>
            <a:r>
              <a:rPr lang="en-US" sz="4000" spc="150" dirty="0" err="1">
                <a:solidFill>
                  <a:schemeClr val="bg1"/>
                </a:solidFill>
                <a:latin typeface="#9Slide07 HLT Fall For You" panose="02000506000000020003" pitchFamily="2" charset="0"/>
                <a:cs typeface="Teko Light" panose="02000000000000000000" pitchFamily="50" charset="0"/>
              </a:rPr>
              <a:t>một</a:t>
            </a:r>
            <a:r>
              <a:rPr lang="en-US" sz="4000" spc="150" dirty="0">
                <a:solidFill>
                  <a:schemeClr val="bg1"/>
                </a:solidFill>
                <a:latin typeface="#9Slide07 HLT Fall For You" panose="02000506000000020003" pitchFamily="2" charset="0"/>
                <a:cs typeface="Teko Light" panose="02000000000000000000" pitchFamily="50" charset="0"/>
              </a:rPr>
              <a:t> </a:t>
            </a:r>
            <a:r>
              <a:rPr lang="en-US" sz="4000" spc="150" dirty="0" err="1">
                <a:solidFill>
                  <a:schemeClr val="bg1"/>
                </a:solidFill>
                <a:latin typeface="#9Slide07 HLT Fall For You" panose="02000506000000020003" pitchFamily="2" charset="0"/>
                <a:cs typeface="Teko Light" panose="02000000000000000000" pitchFamily="50" charset="0"/>
              </a:rPr>
              <a:t>quả</a:t>
            </a:r>
            <a:r>
              <a:rPr lang="en-US" sz="4000" spc="150" dirty="0">
                <a:solidFill>
                  <a:schemeClr val="bg1"/>
                </a:solidFill>
                <a:latin typeface="#9Slide07 HLT Fall For You" panose="02000506000000020003" pitchFamily="2" charset="0"/>
                <a:cs typeface="Teko Light" panose="02000000000000000000" pitchFamily="50" charset="0"/>
              </a:rPr>
              <a:t> </a:t>
            </a:r>
            <a:r>
              <a:rPr lang="en-US" sz="4000" spc="150" dirty="0" err="1">
                <a:solidFill>
                  <a:schemeClr val="bg1"/>
                </a:solidFill>
                <a:latin typeface="#9Slide07 HLT Fall For You" panose="02000506000000020003" pitchFamily="2" charset="0"/>
                <a:cs typeface="Teko Light" panose="02000000000000000000" pitchFamily="50" charset="0"/>
              </a:rPr>
              <a:t>bóng</a:t>
            </a:r>
            <a:endParaRPr lang="en-US" sz="4000" spc="150" dirty="0">
              <a:solidFill>
                <a:schemeClr val="bg1"/>
              </a:solidFill>
              <a:latin typeface="#9Slide07 HLT Fall For You" panose="02000506000000020003" pitchFamily="2" charset="0"/>
              <a:cs typeface="Teko Light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397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flash/>
        <p:sndAc>
          <p:stSnd>
            <p:snd r:embed="rId5" name="Long - Kanto Wild Pokemon Battle.wav"/>
          </p:stSnd>
        </p:sndAc>
      </p:transition>
    </mc:Choice>
    <mc:Fallback xmlns="">
      <p:transition spd="slow" advClick="0">
        <p:fade/>
        <p:sndAc>
          <p:stSnd>
            <p:snd r:embed="rId15" name="Long - Kanto Wild Pokemon Battl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50"/>
                            </p:stCondLst>
                            <p:childTnLst>
                              <p:par>
                                <p:cTn id="1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2066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1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타원 19"/>
          <p:cNvSpPr/>
          <p:nvPr/>
        </p:nvSpPr>
        <p:spPr>
          <a:xfrm>
            <a:off x="7839289" y="5420914"/>
            <a:ext cx="3502887" cy="601924"/>
          </a:xfrm>
          <a:prstGeom prst="ellipse">
            <a:avLst/>
          </a:prstGeom>
          <a:solidFill>
            <a:schemeClr val="tx1">
              <a:alpha val="3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Picture 2" descr="https://professorlotus.com/Sprites/Charizard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4011" y="-2270440"/>
            <a:ext cx="8214870" cy="8351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Explosion Fx Sticker by Jason Clarke for iOS &amp; Android | GIPHY"/>
          <p:cNvPicPr>
            <a:picLocks noChangeAspect="1" noChangeArrowheads="1" noCrop="1"/>
          </p:cNvPicPr>
          <p:nvPr/>
        </p:nvPicPr>
        <p:blipFill>
          <a:blip r:embed="rId9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9853" y="814123"/>
            <a:ext cx="7114190" cy="7957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okémon Out SFX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074737" y="-1714500"/>
            <a:ext cx="609600" cy="609600"/>
          </a:xfrm>
          <a:prstGeom prst="rect">
            <a:avLst/>
          </a:prstGeom>
        </p:spPr>
      </p:pic>
      <p:pic>
        <p:nvPicPr>
          <p:cNvPr id="16" name="그림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092062" y="1675877"/>
            <a:ext cx="960318" cy="957363"/>
          </a:xfrm>
          <a:prstGeom prst="rect">
            <a:avLst/>
          </a:prstGeom>
        </p:spPr>
      </p:pic>
      <p:sp>
        <p:nvSpPr>
          <p:cNvPr id="36" name="타원 35"/>
          <p:cNvSpPr/>
          <p:nvPr/>
        </p:nvSpPr>
        <p:spPr>
          <a:xfrm>
            <a:off x="277821" y="5294802"/>
            <a:ext cx="5536298" cy="953018"/>
          </a:xfrm>
          <a:prstGeom prst="ellipse">
            <a:avLst/>
          </a:prstGeom>
          <a:solidFill>
            <a:schemeClr val="tx1">
              <a:alpha val="2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554" name="Picture 2" descr="https://professorlotus.com/Sprites/Muk.gif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0197" y="2280750"/>
            <a:ext cx="5956356" cy="3904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4" name="그룹 23"/>
          <p:cNvGrpSpPr/>
          <p:nvPr/>
        </p:nvGrpSpPr>
        <p:grpSpPr>
          <a:xfrm rot="20808779">
            <a:off x="1852501" y="3829055"/>
            <a:ext cx="2711784" cy="2506355"/>
            <a:chOff x="3774012" y="1935473"/>
            <a:chExt cx="2711784" cy="2506355"/>
          </a:xfrm>
        </p:grpSpPr>
        <p:pic>
          <p:nvPicPr>
            <p:cNvPr id="26" name="Picture 2" descr="Download Vector Graphics, - Cartoon Purple Explosion PNG Image ...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saturation sat="66000"/>
                      </a14:imgEffect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496890">
              <a:off x="3774012" y="1935473"/>
              <a:ext cx="2711784" cy="25063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그림 26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 rot="5029788">
              <a:off x="4878783" y="2441245"/>
              <a:ext cx="1170533" cy="1170533"/>
            </a:xfrm>
            <a:prstGeom prst="rect">
              <a:avLst/>
            </a:prstGeom>
          </p:spPr>
        </p:pic>
      </p:grpSp>
      <p:pic>
        <p:nvPicPr>
          <p:cNvPr id="28" name="Pokémon Attack Hit SFX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1105" end="327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292172" y="-1828168"/>
            <a:ext cx="609600" cy="609600"/>
          </a:xfrm>
          <a:prstGeom prst="rect">
            <a:avLst/>
          </a:prstGeom>
        </p:spPr>
      </p:pic>
      <p:pic>
        <p:nvPicPr>
          <p:cNvPr id="33" name="Picture 2" descr="Download Vector Graphics, - Cartoon Purple Explosion PNG Image ..."/>
          <p:cNvPicPr>
            <a:picLocks noChangeAspect="1" noChangeArrowheads="1"/>
          </p:cNvPicPr>
          <p:nvPr/>
        </p:nvPicPr>
        <p:blipFill>
          <a:blip r:embed="rId16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4732" y="-313421"/>
            <a:ext cx="5919162" cy="5581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" name="그룹 18"/>
          <p:cNvGrpSpPr/>
          <p:nvPr/>
        </p:nvGrpSpPr>
        <p:grpSpPr>
          <a:xfrm>
            <a:off x="7275801" y="2010408"/>
            <a:ext cx="2683748" cy="2241421"/>
            <a:chOff x="5205710" y="2274786"/>
            <a:chExt cx="2683748" cy="2241421"/>
          </a:xfrm>
        </p:grpSpPr>
        <p:sp>
          <p:nvSpPr>
            <p:cNvPr id="22" name="TextBox 21"/>
            <p:cNvSpPr txBox="1"/>
            <p:nvPr/>
          </p:nvSpPr>
          <p:spPr>
            <a:xfrm>
              <a:off x="5205710" y="2300216"/>
              <a:ext cx="2683748" cy="22159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800" b="0" i="0" u="none" strike="noStrike" kern="1200" cap="none" spc="0" normalizeH="0" baseline="0" noProof="0" dirty="0">
                  <a:ln w="203200">
                    <a:solidFill>
                      <a:srgbClr val="2C4584"/>
                    </a:solidFill>
                  </a:ln>
                  <a:solidFill>
                    <a:srgbClr val="2C4584"/>
                  </a:solidFill>
                  <a:effectLst/>
                  <a:uLnTx/>
                  <a:uFillTx/>
                  <a:latin typeface="Pokemon Solid" panose="040B0500000000000000" pitchFamily="82" charset="2"/>
                  <a:ea typeface="+mn-ea"/>
                  <a:cs typeface="+mn-cs"/>
                </a:rPr>
                <a:t>3</a:t>
              </a:r>
              <a:r>
                <a:rPr kumimoji="0" lang="en-US" sz="8000" b="0" i="0" u="none" strike="noStrike" kern="1200" cap="none" spc="0" normalizeH="0" baseline="0" noProof="0" dirty="0">
                  <a:ln w="203200">
                    <a:solidFill>
                      <a:srgbClr val="2C4584"/>
                    </a:solidFill>
                  </a:ln>
                  <a:solidFill>
                    <a:srgbClr val="2C4584"/>
                  </a:solidFill>
                  <a:effectLst/>
                  <a:uLnTx/>
                  <a:uFillTx/>
                  <a:latin typeface="Pokemon Solid" panose="040B0500000000000000" pitchFamily="82" charset="2"/>
                  <a:ea typeface="+mn-ea"/>
                  <a:cs typeface="+mn-cs"/>
                </a:rPr>
                <a:t>xp!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205710" y="2274786"/>
              <a:ext cx="2683748" cy="22159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800" b="0" i="0" u="none" strike="noStrike" kern="1200" cap="none" spc="0" normalizeH="0" baseline="0" noProof="0" dirty="0">
                  <a:ln>
                    <a:noFill/>
                  </a:ln>
                  <a:solidFill>
                    <a:srgbClr val="FFCB05"/>
                  </a:solidFill>
                  <a:effectLst/>
                  <a:uLnTx/>
                  <a:uFillTx/>
                  <a:latin typeface="Pokemon Solid" panose="040B0500000000000000" pitchFamily="82" charset="2"/>
                  <a:ea typeface="+mn-ea"/>
                  <a:cs typeface="+mn-cs"/>
                </a:rPr>
                <a:t>3</a:t>
              </a:r>
              <a:r>
                <a:rPr kumimoji="0" lang="en-US" sz="8000" b="0" i="0" u="none" strike="noStrike" kern="1200" cap="none" spc="0" normalizeH="0" baseline="0" noProof="0" dirty="0">
                  <a:ln w="38100">
                    <a:solidFill>
                      <a:srgbClr val="FFCB05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Pokemon Solid" panose="040B0500000000000000" pitchFamily="82" charset="2"/>
                  <a:ea typeface="+mn-ea"/>
                  <a:cs typeface="+mn-cs"/>
                </a:rPr>
                <a:t>xp!</a:t>
              </a:r>
            </a:p>
          </p:txBody>
        </p:sp>
      </p:grpSp>
      <p:pic>
        <p:nvPicPr>
          <p:cNvPr id="18" name="Picture 4" descr="game, go, location, play, pokemon icon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6565" y="5774667"/>
            <a:ext cx="968285" cy="96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2519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1.48148E-6 L 2.08333E-7 0.00023 C 0.00312 -0.00741 0.00599 -0.01551 0.00937 -0.02222 C 0.0112 -0.02569 0.01393 -0.02731 0.01562 -0.03055 C 0.01823 -0.03565 0.01875 -0.04352 0.02187 -0.04722 L 0.03125 -0.05833 C 0.03229 -0.06111 0.03294 -0.06458 0.03437 -0.06667 C 0.0362 -0.06944 0.03867 -0.07037 0.04062 -0.07222 C 0.04232 -0.07407 0.04401 -0.07569 0.04531 -0.07778 C 0.05143 -0.08704 0.05104 -0.09051 0.05781 -0.09722 C 0.05924 -0.09884 0.06094 -0.09907 0.06237 -0.1 C 0.06836 -0.1081 0.06823 -0.10903 0.07487 -0.11389 C 0.07943 -0.11736 0.08229 -0.11782 0.08698 -0.11944 C 0.08958 -0.12037 0.09154 -0.12153 0.09297 -0.12222 C 0.10482 -0.12639 0.10312 -0.12454 0.11549 -0.12778 C 0.11823 -0.1287 0.1207 -0.12963 0.12318 -0.13055 C 0.13945 -0.12963 0.15573 -0.13032 0.17174 -0.12778 C 0.17409 -0.12754 0.17604 -0.12454 0.17799 -0.12222 C 0.18464 -0.11528 0.18737 -0.11227 0.19206 -0.10278 C 0.19427 -0.09838 0.19596 -0.09329 0.19831 -0.08889 C 0.21055 -0.06713 0.19909 -0.09329 0.20924 -0.07222 C 0.21406 -0.06227 0.21771 -0.05023 0.22331 -0.04167 C 0.23529 -0.02407 0.23021 -0.03356 0.23893 -0.01389 C 0.24141 0.00394 0.23854 -0.00879 0.24518 0.00556 C 0.24648 0.0081 0.24727 0.01111 0.24831 0.01389 C 0.25651 0.0338 0.24987 0.01528 0.25768 0.03889 C 0.26224 0.0706 0.25534 0.03241 0.26393 0.05556 C 0.2651 0.05857 0.26484 0.06296 0.26536 0.06667 C 0.26797 0.07778 0.27253 0.08773 0.27643 0.09722 C 0.28047 0.13241 0.27513 0.09421 0.28112 0.11945 C 0.28203 0.12292 0.28216 0.12685 0.28268 0.13056 C 0.2832 0.13333 0.28385 0.13588 0.28424 0.13889 C 0.28542 0.14514 0.28633 0.15185 0.28737 0.15833 C 0.28789 0.16111 0.28854 0.16366 0.28893 0.16667 C 0.29102 0.18079 0.29115 0.18982 0.29206 0.20556 C 0.29258 0.24815 0.29297 0.29074 0.29362 0.33333 C 0.29557 0.43866 0.29518 0.34097 0.29518 0.41111 " pathEditMode="fixed" rAng="0" ptsTypes="AAAAAAAAAAAAAAAAAAAAAAAAAAAAAAAAAAAAA">
                                      <p:cBhvr>
                                        <p:cTn id="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53" y="1402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0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7" presetClass="path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1.04167E-6 -2.22222E-6 L 0.08685 -0.20463 C 0.10248 -0.25532 0.13607 -0.29467 0.17357 -0.32569 C 0.21615 -0.36412 0.25443 -0.3787 0.28542 -0.36944 L 0.42865 -0.35856 " pathEditMode="relative" rAng="20100000" ptsTypes="AAAAA">
                                      <p:cBhvr>
                                        <p:cTn id="3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05" y="-25278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5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5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250"/>
                            </p:stCondLst>
                            <p:childTnLst>
                              <p:par>
                                <p:cTn id="44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568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37" presetClass="exit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" decel="100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53" presetClass="exit" presetSubtype="3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750"/>
                            </p:stCondLst>
                            <p:childTnLst>
                              <p:par>
                                <p:cTn id="6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  <p:bldLst>
      <p:bldP spid="20" grpId="0" animBg="1"/>
      <p:bldP spid="3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타원 19"/>
          <p:cNvSpPr/>
          <p:nvPr/>
        </p:nvSpPr>
        <p:spPr>
          <a:xfrm>
            <a:off x="7839289" y="5420914"/>
            <a:ext cx="3502887" cy="601924"/>
          </a:xfrm>
          <a:prstGeom prst="ellipse">
            <a:avLst/>
          </a:prstGeom>
          <a:solidFill>
            <a:schemeClr val="tx1">
              <a:alpha val="3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Picture 2" descr="https://professorlotus.com/Sprites/Charizard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4011" y="-2270440"/>
            <a:ext cx="8214870" cy="8351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Explosion Fx Sticker by Jason Clarke for iOS &amp; Android | GIPHY"/>
          <p:cNvPicPr>
            <a:picLocks noChangeAspect="1" noChangeArrowheads="1" noCrop="1"/>
          </p:cNvPicPr>
          <p:nvPr/>
        </p:nvPicPr>
        <p:blipFill>
          <a:blip r:embed="rId9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9853" y="1249141"/>
            <a:ext cx="7114190" cy="7957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okémon Out SFX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074737" y="-1714500"/>
            <a:ext cx="609600" cy="609600"/>
          </a:xfrm>
          <a:prstGeom prst="rect">
            <a:avLst/>
          </a:prstGeom>
        </p:spPr>
      </p:pic>
      <p:pic>
        <p:nvPicPr>
          <p:cNvPr id="16" name="그림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092062" y="2110895"/>
            <a:ext cx="960318" cy="957363"/>
          </a:xfrm>
          <a:prstGeom prst="rect">
            <a:avLst/>
          </a:prstGeom>
        </p:spPr>
      </p:pic>
      <p:sp>
        <p:nvSpPr>
          <p:cNvPr id="36" name="타원 35"/>
          <p:cNvSpPr/>
          <p:nvPr/>
        </p:nvSpPr>
        <p:spPr>
          <a:xfrm>
            <a:off x="2199132" y="5627965"/>
            <a:ext cx="1743616" cy="403361"/>
          </a:xfrm>
          <a:prstGeom prst="ellipse">
            <a:avLst/>
          </a:prstGeom>
          <a:solidFill>
            <a:schemeClr val="tx1">
              <a:alpha val="2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58" name="Picture 10" descr="https://professorlotus.com/Sprites/Magikarp.gif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002" y="3172168"/>
            <a:ext cx="3109426" cy="3177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그룹 9"/>
          <p:cNvGrpSpPr/>
          <p:nvPr/>
        </p:nvGrpSpPr>
        <p:grpSpPr>
          <a:xfrm>
            <a:off x="4799010" y="2035838"/>
            <a:ext cx="2593980" cy="2224596"/>
            <a:chOff x="5205710" y="2300216"/>
            <a:chExt cx="2593980" cy="2224596"/>
          </a:xfrm>
        </p:grpSpPr>
        <p:sp>
          <p:nvSpPr>
            <p:cNvPr id="5" name="TextBox 4"/>
            <p:cNvSpPr txBox="1"/>
            <p:nvPr/>
          </p:nvSpPr>
          <p:spPr>
            <a:xfrm>
              <a:off x="5205710" y="2300216"/>
              <a:ext cx="2593980" cy="22159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800" b="0" i="0" u="none" strike="noStrike" kern="1200" cap="none" spc="0" normalizeH="0" baseline="0" noProof="0" dirty="0">
                  <a:ln w="203200">
                    <a:solidFill>
                      <a:srgbClr val="2C4584"/>
                    </a:solidFill>
                  </a:ln>
                  <a:solidFill>
                    <a:srgbClr val="2C4584"/>
                  </a:solidFill>
                  <a:effectLst/>
                  <a:uLnTx/>
                  <a:uFillTx/>
                  <a:latin typeface="Pokemon Solid" panose="040B0500000000000000" pitchFamily="82" charset="2"/>
                  <a:ea typeface="+mn-ea"/>
                  <a:cs typeface="+mn-cs"/>
                </a:rPr>
                <a:t>0</a:t>
              </a:r>
              <a:r>
                <a:rPr kumimoji="0" lang="en-US" sz="8000" b="0" i="0" u="none" strike="noStrike" kern="1200" cap="none" spc="0" normalizeH="0" baseline="0" noProof="0" dirty="0">
                  <a:ln w="203200">
                    <a:solidFill>
                      <a:srgbClr val="2C4584"/>
                    </a:solidFill>
                  </a:ln>
                  <a:solidFill>
                    <a:srgbClr val="2C4584"/>
                  </a:solidFill>
                  <a:effectLst/>
                  <a:uLnTx/>
                  <a:uFillTx/>
                  <a:latin typeface="Pokemon Solid" panose="040B0500000000000000" pitchFamily="82" charset="2"/>
                  <a:ea typeface="+mn-ea"/>
                  <a:cs typeface="+mn-cs"/>
                </a:rPr>
                <a:t>xp!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5205710" y="2308821"/>
              <a:ext cx="2593980" cy="22159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800" b="0" i="0" u="none" strike="noStrike" kern="1200" cap="none" spc="0" normalizeH="0" baseline="0" noProof="0" dirty="0">
                  <a:ln>
                    <a:noFill/>
                  </a:ln>
                  <a:solidFill>
                    <a:srgbClr val="FFCB05"/>
                  </a:solidFill>
                  <a:effectLst/>
                  <a:uLnTx/>
                  <a:uFillTx/>
                  <a:latin typeface="Pokemon Solid" panose="040B0500000000000000" pitchFamily="82" charset="2"/>
                  <a:ea typeface="+mn-ea"/>
                  <a:cs typeface="+mn-cs"/>
                </a:rPr>
                <a:t>0</a:t>
              </a:r>
              <a:r>
                <a:rPr kumimoji="0" lang="en-US" sz="8000" b="0" i="0" u="none" strike="noStrike" kern="1200" cap="none" spc="0" normalizeH="0" baseline="0" noProof="0" dirty="0">
                  <a:ln w="38100">
                    <a:solidFill>
                      <a:srgbClr val="FFCB05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Pokemon Solid" panose="040B0500000000000000" pitchFamily="82" charset="2"/>
                  <a:ea typeface="+mn-ea"/>
                  <a:cs typeface="+mn-cs"/>
                </a:rPr>
                <a:t>xp!</a:t>
              </a:r>
            </a:p>
          </p:txBody>
        </p:sp>
      </p:grpSp>
      <p:grpSp>
        <p:nvGrpSpPr>
          <p:cNvPr id="19" name="그룹 18"/>
          <p:cNvGrpSpPr/>
          <p:nvPr/>
        </p:nvGrpSpPr>
        <p:grpSpPr>
          <a:xfrm>
            <a:off x="0" y="5398477"/>
            <a:ext cx="12192000" cy="1125866"/>
            <a:chOff x="0" y="5398477"/>
            <a:chExt cx="12192000" cy="1125866"/>
          </a:xfrm>
        </p:grpSpPr>
        <p:sp>
          <p:nvSpPr>
            <p:cNvPr id="22" name="직사각형 21"/>
            <p:cNvSpPr/>
            <p:nvPr/>
          </p:nvSpPr>
          <p:spPr>
            <a:xfrm>
              <a:off x="0" y="5398477"/>
              <a:ext cx="12192000" cy="112541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순서도: 수동 입력 5"/>
            <p:cNvSpPr/>
            <p:nvPr/>
          </p:nvSpPr>
          <p:spPr>
            <a:xfrm rot="5400000" flipH="1">
              <a:off x="-138390" y="5536867"/>
              <a:ext cx="1125866" cy="849086"/>
            </a:xfrm>
            <a:custGeom>
              <a:avLst/>
              <a:gdLst>
                <a:gd name="connsiteX0" fmla="*/ 0 w 10000"/>
                <a:gd name="connsiteY0" fmla="*/ 20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2000 h 10000"/>
                <a:gd name="connsiteX0" fmla="*/ 0 w 10038"/>
                <a:gd name="connsiteY0" fmla="*/ 5434 h 10000"/>
                <a:gd name="connsiteX1" fmla="*/ 10038 w 10038"/>
                <a:gd name="connsiteY1" fmla="*/ 0 h 10000"/>
                <a:gd name="connsiteX2" fmla="*/ 10038 w 10038"/>
                <a:gd name="connsiteY2" fmla="*/ 10000 h 10000"/>
                <a:gd name="connsiteX3" fmla="*/ 38 w 10038"/>
                <a:gd name="connsiteY3" fmla="*/ 10000 h 10000"/>
                <a:gd name="connsiteX4" fmla="*/ 0 w 10038"/>
                <a:gd name="connsiteY4" fmla="*/ 5434 h 10000"/>
                <a:gd name="connsiteX0" fmla="*/ 4 w 10004"/>
                <a:gd name="connsiteY0" fmla="*/ 5276 h 10000"/>
                <a:gd name="connsiteX1" fmla="*/ 10004 w 10004"/>
                <a:gd name="connsiteY1" fmla="*/ 0 h 10000"/>
                <a:gd name="connsiteX2" fmla="*/ 10004 w 10004"/>
                <a:gd name="connsiteY2" fmla="*/ 10000 h 10000"/>
                <a:gd name="connsiteX3" fmla="*/ 4 w 10004"/>
                <a:gd name="connsiteY3" fmla="*/ 10000 h 10000"/>
                <a:gd name="connsiteX4" fmla="*/ 4 w 10004"/>
                <a:gd name="connsiteY4" fmla="*/ 5276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4" h="10000">
                  <a:moveTo>
                    <a:pt x="4" y="5276"/>
                  </a:moveTo>
                  <a:lnTo>
                    <a:pt x="10004" y="0"/>
                  </a:lnTo>
                  <a:lnTo>
                    <a:pt x="10004" y="10000"/>
                  </a:lnTo>
                  <a:lnTo>
                    <a:pt x="4" y="10000"/>
                  </a:lnTo>
                  <a:cubicBezTo>
                    <a:pt x="-9" y="8478"/>
                    <a:pt x="17" y="6798"/>
                    <a:pt x="4" y="5276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순서도: 수동 입력 5"/>
            <p:cNvSpPr/>
            <p:nvPr/>
          </p:nvSpPr>
          <p:spPr>
            <a:xfrm rot="5400000" flipV="1">
              <a:off x="11204524" y="5536867"/>
              <a:ext cx="1125866" cy="849086"/>
            </a:xfrm>
            <a:custGeom>
              <a:avLst/>
              <a:gdLst>
                <a:gd name="connsiteX0" fmla="*/ 0 w 10000"/>
                <a:gd name="connsiteY0" fmla="*/ 20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2000 h 10000"/>
                <a:gd name="connsiteX0" fmla="*/ 0 w 10038"/>
                <a:gd name="connsiteY0" fmla="*/ 5434 h 10000"/>
                <a:gd name="connsiteX1" fmla="*/ 10038 w 10038"/>
                <a:gd name="connsiteY1" fmla="*/ 0 h 10000"/>
                <a:gd name="connsiteX2" fmla="*/ 10038 w 10038"/>
                <a:gd name="connsiteY2" fmla="*/ 10000 h 10000"/>
                <a:gd name="connsiteX3" fmla="*/ 38 w 10038"/>
                <a:gd name="connsiteY3" fmla="*/ 10000 h 10000"/>
                <a:gd name="connsiteX4" fmla="*/ 0 w 10038"/>
                <a:gd name="connsiteY4" fmla="*/ 5434 h 10000"/>
                <a:gd name="connsiteX0" fmla="*/ 4 w 10004"/>
                <a:gd name="connsiteY0" fmla="*/ 5276 h 10000"/>
                <a:gd name="connsiteX1" fmla="*/ 10004 w 10004"/>
                <a:gd name="connsiteY1" fmla="*/ 0 h 10000"/>
                <a:gd name="connsiteX2" fmla="*/ 10004 w 10004"/>
                <a:gd name="connsiteY2" fmla="*/ 10000 h 10000"/>
                <a:gd name="connsiteX3" fmla="*/ 4 w 10004"/>
                <a:gd name="connsiteY3" fmla="*/ 10000 h 10000"/>
                <a:gd name="connsiteX4" fmla="*/ 4 w 10004"/>
                <a:gd name="connsiteY4" fmla="*/ 5276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4" h="10000">
                  <a:moveTo>
                    <a:pt x="4" y="5276"/>
                  </a:moveTo>
                  <a:lnTo>
                    <a:pt x="10004" y="0"/>
                  </a:lnTo>
                  <a:lnTo>
                    <a:pt x="10004" y="10000"/>
                  </a:lnTo>
                  <a:lnTo>
                    <a:pt x="4" y="10000"/>
                  </a:lnTo>
                  <a:cubicBezTo>
                    <a:pt x="-9" y="8478"/>
                    <a:pt x="17" y="6798"/>
                    <a:pt x="4" y="5276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4263613" y="5612985"/>
            <a:ext cx="366478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15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eko Light" panose="02000000000000000000" pitchFamily="50" charset="0"/>
                <a:ea typeface="+mn-ea"/>
                <a:cs typeface="Teko Light" panose="02000000000000000000" pitchFamily="50" charset="0"/>
              </a:rPr>
              <a:t>Magikarp</a:t>
            </a:r>
            <a:r>
              <a:rPr kumimoji="0" lang="en-US" sz="4000" b="0" i="0" u="none" strike="noStrike" kern="1200" cap="none" spc="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eko Light" panose="02000000000000000000" pitchFamily="50" charset="0"/>
                <a:ea typeface="+mn-ea"/>
                <a:cs typeface="Teko Light" panose="02000000000000000000" pitchFamily="50" charset="0"/>
              </a:rPr>
              <a:t> used </a:t>
            </a:r>
            <a:r>
              <a:rPr kumimoji="0" lang="en-US" sz="4000" b="0" i="0" u="none" strike="noStrike" kern="1200" cap="none" spc="150" normalizeH="0" baseline="0" noProof="0" dirty="0">
                <a:ln>
                  <a:noFill/>
                </a:ln>
                <a:solidFill>
                  <a:srgbClr val="5B9BD5">
                    <a:lumMod val="60000"/>
                    <a:lumOff val="40000"/>
                  </a:srgbClr>
                </a:solidFill>
                <a:effectLst/>
                <a:uLnTx/>
                <a:uFillTx/>
                <a:latin typeface="Teko Light" panose="02000000000000000000" pitchFamily="50" charset="0"/>
                <a:ea typeface="+mn-ea"/>
                <a:cs typeface="Teko Light" panose="02000000000000000000" pitchFamily="50" charset="0"/>
              </a:rPr>
              <a:t>Splash</a:t>
            </a:r>
            <a:r>
              <a:rPr kumimoji="0" lang="en-US" sz="4000" b="0" i="0" u="none" strike="noStrike" kern="1200" cap="none" spc="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eko Light" panose="02000000000000000000" pitchFamily="50" charset="0"/>
                <a:ea typeface="+mn-ea"/>
                <a:cs typeface="Teko Light" panose="02000000000000000000" pitchFamily="50" charset="0"/>
              </a:rPr>
              <a:t>!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254793" y="5612985"/>
            <a:ext cx="36824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eko Light" panose="02000000000000000000" pitchFamily="50" charset="0"/>
                <a:ea typeface="+mn-ea"/>
                <a:cs typeface="Teko Light" panose="02000000000000000000" pitchFamily="50" charset="0"/>
              </a:rPr>
              <a:t>But nothing happened!</a:t>
            </a:r>
          </a:p>
        </p:txBody>
      </p:sp>
      <p:pic>
        <p:nvPicPr>
          <p:cNvPr id="28" name="Picture 4" descr="game, go, location, play, pokemon icon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6565" y="5774667"/>
            <a:ext cx="968285" cy="96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Bounce SFX 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661525" y="-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436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6.2963E-6 L 2.08333E-7 0.00023 C 0.00312 -0.00741 0.00599 -0.01551 0.00937 -0.02222 C 0.0112 -0.0257 0.01393 -0.02732 0.01562 -0.03056 C 0.01823 -0.03565 0.01875 -0.04352 0.02187 -0.04722 L 0.03125 -0.05834 C 0.03229 -0.06111 0.03294 -0.06459 0.03437 -0.06667 C 0.0362 -0.06945 0.03867 -0.07037 0.04062 -0.07222 C 0.04232 -0.07408 0.04401 -0.0757 0.04531 -0.07778 C 0.05143 -0.08704 0.05104 -0.09051 0.05781 -0.09722 C 0.05924 -0.09884 0.06094 -0.09908 0.06237 -0.1 C 0.06836 -0.1081 0.06823 -0.10903 0.07487 -0.11389 C 0.07943 -0.11736 0.08229 -0.11783 0.08698 -0.11945 C 0.08958 -0.12037 0.09154 -0.12153 0.09297 -0.12222 C 0.10482 -0.12639 0.10312 -0.12454 0.11549 -0.12778 C 0.11823 -0.12871 0.1207 -0.12963 0.12318 -0.13056 C 0.13945 -0.12963 0.15573 -0.13033 0.17174 -0.12778 C 0.17409 -0.12755 0.17604 -0.12454 0.17799 -0.12222 C 0.18464 -0.11528 0.18737 -0.11227 0.19206 -0.10278 C 0.19427 -0.09838 0.19596 -0.09329 0.19831 -0.08889 C 0.21055 -0.06713 0.19909 -0.09329 0.20924 -0.07222 C 0.21406 -0.06227 0.21771 -0.05023 0.22331 -0.04167 C 0.23529 -0.02408 0.23021 -0.03357 0.23893 -0.01389 C 0.24141 0.00393 0.23854 -0.0088 0.24518 0.00555 C 0.24648 0.0081 0.24727 0.01111 0.24831 0.01389 C 0.25651 0.03379 0.24987 0.01528 0.25768 0.03889 C 0.26224 0.0706 0.25534 0.03241 0.26393 0.05555 C 0.2651 0.05856 0.26484 0.06296 0.26536 0.06666 C 0.26797 0.07778 0.27253 0.08773 0.27643 0.09722 C 0.28047 0.13241 0.27513 0.09421 0.28112 0.11944 C 0.28203 0.12291 0.28216 0.12685 0.28268 0.13055 C 0.2832 0.13333 0.28385 0.13588 0.28424 0.13889 C 0.28542 0.14514 0.28633 0.15185 0.28737 0.15833 C 0.28789 0.16111 0.28854 0.16366 0.28893 0.16666 C 0.29102 0.18078 0.29115 0.18981 0.29206 0.20555 C 0.29258 0.24815 0.29297 0.29074 0.29362 0.33333 C 0.29557 0.43866 0.29518 0.34097 0.29518 0.41111 " pathEditMode="fixed" rAng="0" ptsTypes="AAAAAAAAAAAAAAAAAAAAAAAAAAAAAAAAAAAAA">
                                      <p:cBhvr>
                                        <p:cTn id="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53" y="1402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0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8" presetClass="entr" presetSubtype="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325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2000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500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525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3" presetClass="entr" presetSubtype="16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36" grpId="0" animBg="1"/>
      <p:bldP spid="26" grpId="0"/>
      <p:bldP spid="26" grpId="1"/>
      <p:bldP spid="2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 descr="https://professorlotus.com/Sprites/Charizard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4011" y="-2270440"/>
            <a:ext cx="8214870" cy="8351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Explosion Fx Sticker by Jason Clarke for iOS &amp; Android | GIPHY"/>
          <p:cNvPicPr>
            <a:picLocks noChangeAspect="1" noChangeArrowheads="1" noCrop="1"/>
          </p:cNvPicPr>
          <p:nvPr/>
        </p:nvPicPr>
        <p:blipFill>
          <a:blip r:embed="rId9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9853" y="-508509"/>
            <a:ext cx="7114190" cy="7957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okémon Out SFX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074737" y="-1714500"/>
            <a:ext cx="609600" cy="609600"/>
          </a:xfrm>
          <a:prstGeom prst="rect">
            <a:avLst/>
          </a:prstGeom>
        </p:spPr>
      </p:pic>
      <p:pic>
        <p:nvPicPr>
          <p:cNvPr id="16" name="그림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092062" y="353245"/>
            <a:ext cx="960318" cy="957363"/>
          </a:xfrm>
          <a:prstGeom prst="rect">
            <a:avLst/>
          </a:prstGeom>
        </p:spPr>
      </p:pic>
      <p:sp>
        <p:nvSpPr>
          <p:cNvPr id="36" name="타원 35"/>
          <p:cNvSpPr/>
          <p:nvPr/>
        </p:nvSpPr>
        <p:spPr>
          <a:xfrm>
            <a:off x="811796" y="4502766"/>
            <a:ext cx="4304429" cy="793993"/>
          </a:xfrm>
          <a:prstGeom prst="ellipse">
            <a:avLst/>
          </a:prstGeom>
          <a:solidFill>
            <a:schemeClr val="tx1">
              <a:alpha val="2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266" name="Picture 2" descr="https://professorlotus.com/Sprites/Rhyhorn.gif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9549" y="1602669"/>
            <a:ext cx="4160309" cy="3698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타원 19"/>
          <p:cNvSpPr/>
          <p:nvPr/>
        </p:nvSpPr>
        <p:spPr>
          <a:xfrm>
            <a:off x="7839289" y="5420914"/>
            <a:ext cx="3502887" cy="601924"/>
          </a:xfrm>
          <a:prstGeom prst="ellipse">
            <a:avLst/>
          </a:prstGeom>
          <a:solidFill>
            <a:schemeClr val="tx1">
              <a:alpha val="3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50" name="Big Rock 1" descr="Igneous Rock Clipart at GetDrawings | Free download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8107" y="3398405"/>
            <a:ext cx="3048098" cy="3048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Small Rock 1" descr="Igneous Rock Clipart at GetDrawings | Free download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88698">
            <a:off x="8014813" y="3983822"/>
            <a:ext cx="2187730" cy="2187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Big Rock 2" descr="Igneous Rock Clipart at GetDrawings | Free download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993079">
            <a:off x="8478860" y="3223576"/>
            <a:ext cx="3048098" cy="3048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Small Rock 2" descr="Igneous Rock Clipart at GetDrawings | Free download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12606">
            <a:off x="10298116" y="3870447"/>
            <a:ext cx="2187730" cy="2187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Smoke 1" descr="Transparent smoke GIF on GIFER - by Modinadar"/>
          <p:cNvPicPr>
            <a:picLocks noChangeAspect="1" noChangeArrowheads="1" noCrop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3042" y="3451695"/>
            <a:ext cx="4552735" cy="2847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Smoke 2" descr="Transparent smoke GIF on GIFER - by Modinadar"/>
          <p:cNvPicPr>
            <a:picLocks noChangeAspect="1" noChangeArrowheads="1" noCrop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4324" y="3987829"/>
            <a:ext cx="3700617" cy="2314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Smoke 3" descr="Transparent smoke GIF on GIFER - by Modinadar"/>
          <p:cNvPicPr>
            <a:picLocks noChangeAspect="1" noChangeArrowheads="1" noCrop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6205" y="3987829"/>
            <a:ext cx="3700617" cy="2314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Smoke 4" descr="Transparent smoke GIF on GIFER - by Modinadar"/>
          <p:cNvPicPr>
            <a:picLocks noChangeAspect="1" noChangeArrowheads="1" noCrop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8539" y="3451695"/>
            <a:ext cx="4552735" cy="2847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okémon Attack Hit SFX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1105" end="327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425224" y="-1828168"/>
            <a:ext cx="609600" cy="609600"/>
          </a:xfrm>
          <a:prstGeom prst="rect">
            <a:avLst/>
          </a:prstGeom>
        </p:spPr>
      </p:pic>
      <p:grpSp>
        <p:nvGrpSpPr>
          <p:cNvPr id="19" name="그룹 18"/>
          <p:cNvGrpSpPr/>
          <p:nvPr/>
        </p:nvGrpSpPr>
        <p:grpSpPr>
          <a:xfrm>
            <a:off x="6883309" y="2010477"/>
            <a:ext cx="3036409" cy="2241352"/>
            <a:chOff x="5205710" y="2274855"/>
            <a:chExt cx="3036409" cy="2241352"/>
          </a:xfrm>
        </p:grpSpPr>
        <p:sp>
          <p:nvSpPr>
            <p:cNvPr id="22" name="TextBox 21"/>
            <p:cNvSpPr txBox="1"/>
            <p:nvPr/>
          </p:nvSpPr>
          <p:spPr>
            <a:xfrm>
              <a:off x="5205710" y="2300216"/>
              <a:ext cx="3036409" cy="22159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800" b="0" i="0" u="none" strike="noStrike" kern="1200" cap="none" spc="0" normalizeH="0" baseline="0" noProof="0" dirty="0">
                  <a:ln w="203200">
                    <a:solidFill>
                      <a:srgbClr val="2C4584"/>
                    </a:solidFill>
                  </a:ln>
                  <a:solidFill>
                    <a:srgbClr val="2C4584"/>
                  </a:solidFill>
                  <a:effectLst/>
                  <a:uLnTx/>
                  <a:uFillTx/>
                  <a:latin typeface="Pokemon Solid" panose="040B0500000000000000" pitchFamily="82" charset="2"/>
                  <a:ea typeface="+mn-ea"/>
                  <a:cs typeface="+mn-cs"/>
                </a:rPr>
                <a:t>10</a:t>
              </a:r>
              <a:r>
                <a:rPr kumimoji="0" lang="en-US" sz="8000" b="0" i="0" u="none" strike="noStrike" kern="1200" cap="none" spc="0" normalizeH="0" baseline="0" noProof="0" dirty="0">
                  <a:ln w="203200">
                    <a:solidFill>
                      <a:srgbClr val="2C4584"/>
                    </a:solidFill>
                  </a:ln>
                  <a:solidFill>
                    <a:srgbClr val="2C4584"/>
                  </a:solidFill>
                  <a:effectLst/>
                  <a:uLnTx/>
                  <a:uFillTx/>
                  <a:latin typeface="Pokemon Solid" panose="040B0500000000000000" pitchFamily="82" charset="2"/>
                  <a:ea typeface="+mn-ea"/>
                  <a:cs typeface="+mn-cs"/>
                </a:rPr>
                <a:t>xp!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205710" y="2274855"/>
              <a:ext cx="3036409" cy="22159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800" b="0" i="0" u="none" strike="noStrike" kern="1200" cap="none" spc="0" normalizeH="0" baseline="0" noProof="0" dirty="0">
                  <a:ln>
                    <a:noFill/>
                  </a:ln>
                  <a:solidFill>
                    <a:srgbClr val="FFCB05"/>
                  </a:solidFill>
                  <a:effectLst/>
                  <a:uLnTx/>
                  <a:uFillTx/>
                  <a:latin typeface="Pokemon Solid" panose="040B0500000000000000" pitchFamily="82" charset="2"/>
                  <a:ea typeface="+mn-ea"/>
                  <a:cs typeface="+mn-cs"/>
                </a:rPr>
                <a:t>10</a:t>
              </a:r>
              <a:r>
                <a:rPr kumimoji="0" lang="en-US" sz="8000" b="0" i="0" u="none" strike="noStrike" kern="1200" cap="none" spc="0" normalizeH="0" baseline="0" noProof="0" dirty="0">
                  <a:ln w="38100">
                    <a:solidFill>
                      <a:srgbClr val="FFCB05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Pokemon Solid" panose="040B0500000000000000" pitchFamily="82" charset="2"/>
                  <a:ea typeface="+mn-ea"/>
                  <a:cs typeface="+mn-cs"/>
                </a:rPr>
                <a:t>xp!</a:t>
              </a:r>
            </a:p>
          </p:txBody>
        </p:sp>
      </p:grpSp>
      <p:grpSp>
        <p:nvGrpSpPr>
          <p:cNvPr id="25" name="그룹 24"/>
          <p:cNvGrpSpPr/>
          <p:nvPr/>
        </p:nvGrpSpPr>
        <p:grpSpPr>
          <a:xfrm>
            <a:off x="0" y="5398477"/>
            <a:ext cx="12192000" cy="1125866"/>
            <a:chOff x="0" y="5398477"/>
            <a:chExt cx="12192000" cy="1125866"/>
          </a:xfrm>
        </p:grpSpPr>
        <p:sp>
          <p:nvSpPr>
            <p:cNvPr id="29" name="직사각형 28"/>
            <p:cNvSpPr/>
            <p:nvPr/>
          </p:nvSpPr>
          <p:spPr>
            <a:xfrm>
              <a:off x="0" y="5398477"/>
              <a:ext cx="12192000" cy="112541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순서도: 수동 입력 5"/>
            <p:cNvSpPr/>
            <p:nvPr/>
          </p:nvSpPr>
          <p:spPr>
            <a:xfrm rot="5400000" flipH="1">
              <a:off x="-138390" y="5536867"/>
              <a:ext cx="1125866" cy="849086"/>
            </a:xfrm>
            <a:custGeom>
              <a:avLst/>
              <a:gdLst>
                <a:gd name="connsiteX0" fmla="*/ 0 w 10000"/>
                <a:gd name="connsiteY0" fmla="*/ 20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2000 h 10000"/>
                <a:gd name="connsiteX0" fmla="*/ 0 w 10038"/>
                <a:gd name="connsiteY0" fmla="*/ 5434 h 10000"/>
                <a:gd name="connsiteX1" fmla="*/ 10038 w 10038"/>
                <a:gd name="connsiteY1" fmla="*/ 0 h 10000"/>
                <a:gd name="connsiteX2" fmla="*/ 10038 w 10038"/>
                <a:gd name="connsiteY2" fmla="*/ 10000 h 10000"/>
                <a:gd name="connsiteX3" fmla="*/ 38 w 10038"/>
                <a:gd name="connsiteY3" fmla="*/ 10000 h 10000"/>
                <a:gd name="connsiteX4" fmla="*/ 0 w 10038"/>
                <a:gd name="connsiteY4" fmla="*/ 5434 h 10000"/>
                <a:gd name="connsiteX0" fmla="*/ 4 w 10004"/>
                <a:gd name="connsiteY0" fmla="*/ 5276 h 10000"/>
                <a:gd name="connsiteX1" fmla="*/ 10004 w 10004"/>
                <a:gd name="connsiteY1" fmla="*/ 0 h 10000"/>
                <a:gd name="connsiteX2" fmla="*/ 10004 w 10004"/>
                <a:gd name="connsiteY2" fmla="*/ 10000 h 10000"/>
                <a:gd name="connsiteX3" fmla="*/ 4 w 10004"/>
                <a:gd name="connsiteY3" fmla="*/ 10000 h 10000"/>
                <a:gd name="connsiteX4" fmla="*/ 4 w 10004"/>
                <a:gd name="connsiteY4" fmla="*/ 5276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4" h="10000">
                  <a:moveTo>
                    <a:pt x="4" y="5276"/>
                  </a:moveTo>
                  <a:lnTo>
                    <a:pt x="10004" y="0"/>
                  </a:lnTo>
                  <a:lnTo>
                    <a:pt x="10004" y="10000"/>
                  </a:lnTo>
                  <a:lnTo>
                    <a:pt x="4" y="10000"/>
                  </a:lnTo>
                  <a:cubicBezTo>
                    <a:pt x="-9" y="8478"/>
                    <a:pt x="17" y="6798"/>
                    <a:pt x="4" y="5276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순서도: 수동 입력 5"/>
            <p:cNvSpPr/>
            <p:nvPr/>
          </p:nvSpPr>
          <p:spPr>
            <a:xfrm rot="5400000" flipV="1">
              <a:off x="11204524" y="5536867"/>
              <a:ext cx="1125866" cy="849086"/>
            </a:xfrm>
            <a:custGeom>
              <a:avLst/>
              <a:gdLst>
                <a:gd name="connsiteX0" fmla="*/ 0 w 10000"/>
                <a:gd name="connsiteY0" fmla="*/ 20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2000 h 10000"/>
                <a:gd name="connsiteX0" fmla="*/ 0 w 10038"/>
                <a:gd name="connsiteY0" fmla="*/ 5434 h 10000"/>
                <a:gd name="connsiteX1" fmla="*/ 10038 w 10038"/>
                <a:gd name="connsiteY1" fmla="*/ 0 h 10000"/>
                <a:gd name="connsiteX2" fmla="*/ 10038 w 10038"/>
                <a:gd name="connsiteY2" fmla="*/ 10000 h 10000"/>
                <a:gd name="connsiteX3" fmla="*/ 38 w 10038"/>
                <a:gd name="connsiteY3" fmla="*/ 10000 h 10000"/>
                <a:gd name="connsiteX4" fmla="*/ 0 w 10038"/>
                <a:gd name="connsiteY4" fmla="*/ 5434 h 10000"/>
                <a:gd name="connsiteX0" fmla="*/ 4 w 10004"/>
                <a:gd name="connsiteY0" fmla="*/ 5276 h 10000"/>
                <a:gd name="connsiteX1" fmla="*/ 10004 w 10004"/>
                <a:gd name="connsiteY1" fmla="*/ 0 h 10000"/>
                <a:gd name="connsiteX2" fmla="*/ 10004 w 10004"/>
                <a:gd name="connsiteY2" fmla="*/ 10000 h 10000"/>
                <a:gd name="connsiteX3" fmla="*/ 4 w 10004"/>
                <a:gd name="connsiteY3" fmla="*/ 10000 h 10000"/>
                <a:gd name="connsiteX4" fmla="*/ 4 w 10004"/>
                <a:gd name="connsiteY4" fmla="*/ 5276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4" h="10000">
                  <a:moveTo>
                    <a:pt x="4" y="5276"/>
                  </a:moveTo>
                  <a:lnTo>
                    <a:pt x="10004" y="0"/>
                  </a:lnTo>
                  <a:lnTo>
                    <a:pt x="10004" y="10000"/>
                  </a:lnTo>
                  <a:lnTo>
                    <a:pt x="4" y="10000"/>
                  </a:lnTo>
                  <a:cubicBezTo>
                    <a:pt x="-9" y="8478"/>
                    <a:pt x="17" y="6798"/>
                    <a:pt x="4" y="5276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4039995" y="5612985"/>
            <a:ext cx="41120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15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eko Light" panose="02000000000000000000" pitchFamily="50" charset="0"/>
                <a:ea typeface="+mn-ea"/>
                <a:cs typeface="Teko Light" panose="02000000000000000000" pitchFamily="50" charset="0"/>
              </a:rPr>
              <a:t>Rhyhorn</a:t>
            </a:r>
            <a:r>
              <a:rPr kumimoji="0" lang="en-US" sz="4000" b="0" i="0" u="none" strike="noStrike" kern="1200" cap="none" spc="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eko Light" panose="02000000000000000000" pitchFamily="50" charset="0"/>
                <a:ea typeface="+mn-ea"/>
                <a:cs typeface="Teko Light" panose="02000000000000000000" pitchFamily="50" charset="0"/>
              </a:rPr>
              <a:t> used </a:t>
            </a:r>
            <a:r>
              <a:rPr kumimoji="0" lang="en-US" sz="4000" b="0" i="0" u="none" strike="noStrike" kern="1200" cap="none" spc="150" normalizeH="0" baseline="0" noProof="0" dirty="0">
                <a:ln>
                  <a:noFill/>
                </a:ln>
                <a:solidFill>
                  <a:srgbClr val="C1AC81"/>
                </a:solidFill>
                <a:effectLst/>
                <a:uLnTx/>
                <a:uFillTx/>
                <a:latin typeface="Teko Light" panose="02000000000000000000" pitchFamily="50" charset="0"/>
                <a:ea typeface="+mn-ea"/>
                <a:cs typeface="Teko Light" panose="02000000000000000000" pitchFamily="50" charset="0"/>
              </a:rPr>
              <a:t>Rock Slide</a:t>
            </a:r>
            <a:r>
              <a:rPr kumimoji="0" lang="en-US" sz="4000" b="0" i="0" u="none" strike="noStrike" kern="1200" cap="none" spc="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eko Light" panose="02000000000000000000" pitchFamily="50" charset="0"/>
                <a:ea typeface="+mn-ea"/>
                <a:cs typeface="Teko Light" panose="02000000000000000000" pitchFamily="50" charset="0"/>
              </a:rPr>
              <a:t>!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957709" y="5612985"/>
            <a:ext cx="22765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eko Light" panose="02000000000000000000" pitchFamily="50" charset="0"/>
                <a:ea typeface="+mn-ea"/>
                <a:cs typeface="Teko Light" panose="02000000000000000000" pitchFamily="50" charset="0"/>
              </a:rPr>
              <a:t>A critical hit!</a:t>
            </a:r>
          </a:p>
        </p:txBody>
      </p:sp>
      <p:pic>
        <p:nvPicPr>
          <p:cNvPr id="18" name="Picture 4" descr="game, go, location, play, pokemon icon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6565" y="5774667"/>
            <a:ext cx="968285" cy="96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TextBox 47"/>
          <p:cNvSpPr txBox="1"/>
          <p:nvPr/>
        </p:nvSpPr>
        <p:spPr>
          <a:xfrm>
            <a:off x="3846033" y="5612985"/>
            <a:ext cx="44999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eko Light" panose="02000000000000000000" pitchFamily="50" charset="0"/>
                <a:ea typeface="+mn-ea"/>
                <a:cs typeface="Teko Light" panose="02000000000000000000" pitchFamily="50" charset="0"/>
              </a:rPr>
              <a:t>The wild </a:t>
            </a:r>
            <a:r>
              <a:rPr kumimoji="0" lang="en-US" sz="4000" b="0" i="0" u="none" strike="noStrike" kern="1200" cap="none" spc="15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eko Light" panose="02000000000000000000" pitchFamily="50" charset="0"/>
                <a:ea typeface="+mn-ea"/>
                <a:cs typeface="Teko Light" panose="02000000000000000000" pitchFamily="50" charset="0"/>
              </a:rPr>
              <a:t>Charizard</a:t>
            </a:r>
            <a:r>
              <a:rPr kumimoji="0" lang="en-US" sz="4000" b="0" i="0" u="none" strike="noStrike" kern="1200" cap="none" spc="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eko Light" panose="02000000000000000000" pitchFamily="50" charset="0"/>
                <a:ea typeface="+mn-ea"/>
                <a:cs typeface="Teko Light" panose="02000000000000000000" pitchFamily="50" charset="0"/>
              </a:rPr>
              <a:t> fainted!  </a:t>
            </a:r>
          </a:p>
        </p:txBody>
      </p:sp>
    </p:spTree>
    <p:extLst>
      <p:ext uri="{BB962C8B-B14F-4D97-AF65-F5344CB8AC3E}">
        <p14:creationId xmlns:p14="http://schemas.microsoft.com/office/powerpoint/2010/main" val="1658086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4.44444E-6 L 2.08333E-7 0.00023 C 0.00312 -0.00741 0.00599 -0.01551 0.00937 -0.02223 C 0.0112 -0.0257 0.01393 -0.02732 0.01562 -0.03056 C 0.01823 -0.03565 0.01875 -0.04352 0.02187 -0.04723 L 0.03125 -0.05834 C 0.03229 -0.06112 0.03294 -0.06459 0.03437 -0.06667 C 0.0362 -0.06945 0.03867 -0.07037 0.04062 -0.07223 C 0.04232 -0.07408 0.04401 -0.0757 0.04531 -0.07778 C 0.05143 -0.08704 0.05104 -0.09051 0.05781 -0.09723 C 0.05924 -0.09885 0.06094 -0.09908 0.06237 -0.1 C 0.06836 -0.10811 0.06823 -0.10903 0.07487 -0.11389 C 0.07943 -0.11737 0.08229 -0.11783 0.08698 -0.11945 C 0.08958 -0.12037 0.09154 -0.12153 0.09297 -0.12223 C 0.10482 -0.12639 0.10312 -0.12454 0.11549 -0.12778 C 0.11823 -0.12871 0.1207 -0.12963 0.12318 -0.13056 C 0.13945 -0.12963 0.15573 -0.13033 0.17174 -0.12778 C 0.17409 -0.12755 0.17604 -0.12454 0.17799 -0.12223 C 0.18464 -0.11528 0.18737 -0.11227 0.19206 -0.10278 C 0.19427 -0.09838 0.19596 -0.09329 0.19831 -0.08889 C 0.21055 -0.06713 0.19909 -0.09329 0.20924 -0.07223 C 0.21406 -0.06227 0.21771 -0.05024 0.22331 -0.04167 C 0.23529 -0.02408 0.23021 -0.03357 0.23893 -0.01389 C 0.24141 0.00393 0.23854 -0.0088 0.24518 0.00555 C 0.24648 0.0081 0.24727 0.01111 0.24831 0.01388 C 0.25651 0.03379 0.24987 0.01527 0.25768 0.03888 C 0.26224 0.0706 0.25534 0.0324 0.26393 0.05555 C 0.2651 0.05856 0.26484 0.06296 0.26536 0.06666 C 0.26797 0.07777 0.27253 0.08773 0.27643 0.09722 C 0.28047 0.1324 0.27513 0.09421 0.28112 0.11944 C 0.28203 0.12291 0.28216 0.12685 0.28268 0.13055 C 0.2832 0.13333 0.28385 0.13588 0.28424 0.13888 C 0.28542 0.14513 0.28633 0.15185 0.28737 0.15833 C 0.28789 0.16111 0.28854 0.16365 0.28893 0.16666 C 0.29102 0.18078 0.29115 0.18981 0.29206 0.20555 C 0.29258 0.24814 0.29297 0.29074 0.29362 0.33333 C 0.29557 0.43865 0.29518 0.34097 0.29518 0.41111 " pathEditMode="fixed" rAng="0" ptsTypes="AAAAAAAAAAAAAAAAAAAAAAAAAAAAAAAAAAAAA">
                                      <p:cBhvr>
                                        <p:cTn id="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53" y="1402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0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8" presetClass="entr" presetSubtype="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325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ntr" presetSubtype="1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fill="hold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" presetClass="entr" presetSubtype="1" fill="hold" nodeType="withEffect">
                                  <p:stCondLst>
                                    <p:cond delay="5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57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57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" presetClass="entr" presetSubtype="1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nodeType="withEffect">
                                  <p:stCondLst>
                                    <p:cond delay="6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nodeType="withEffect">
                                  <p:stCondLst>
                                    <p:cond delay="6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6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6" presetClass="emph" presetSubtype="0" repeatCount="3000" fill="hold" nodeType="withEffect">
                                  <p:stCondLst>
                                    <p:cond delay="6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6" presetID="1" presetClass="mediacall" presetSubtype="0" fill="hold" nodeType="withEffect">
                                  <p:stCondLst>
                                    <p:cond delay="6250"/>
                                  </p:stCondLst>
                                  <p:childTnLst>
                                    <p:cmd type="call" cmd="playFrom(0.0)">
                                      <p:cBhvr>
                                        <p:cTn id="77" dur="568" fill="hold"/>
                                        <p:tgtEl>
                                          <p:spTgt spid="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nodeType="withEffect">
                                  <p:stCondLst>
                                    <p:cond delay="6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nodeType="withEffect">
                                  <p:stCondLst>
                                    <p:cond delay="6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7750"/>
                            </p:stCondLst>
                            <p:childTnLst>
                              <p:par>
                                <p:cTn id="9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775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8361"/>
                            </p:stCondLst>
                            <p:childTnLst>
                              <p:par>
                                <p:cTn id="97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125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37" presetClass="exit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" decel="100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53" presetClass="exit" presetSubtype="32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611"/>
                            </p:stCondLst>
                            <p:childTnLst>
                              <p:par>
                                <p:cTn id="11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7"/>
                </p:tgtEl>
              </p:cMediaNode>
            </p:audio>
          </p:childTnLst>
        </p:cTn>
      </p:par>
    </p:tnLst>
    <p:bldLst>
      <p:bldP spid="36" grpId="0" animBg="1"/>
      <p:bldP spid="20" grpId="0" animBg="1"/>
      <p:bldP spid="32" grpId="0"/>
      <p:bldP spid="32" grpId="1"/>
      <p:bldP spid="45" grpId="0"/>
      <p:bldP spid="45" grpId="1"/>
      <p:bldP spid="4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타원 25"/>
          <p:cNvSpPr/>
          <p:nvPr/>
        </p:nvSpPr>
        <p:spPr>
          <a:xfrm>
            <a:off x="7844093" y="4001539"/>
            <a:ext cx="2579635" cy="572739"/>
          </a:xfrm>
          <a:prstGeom prst="ellipse">
            <a:avLst/>
          </a:prstGeom>
          <a:solidFill>
            <a:schemeClr val="tx1">
              <a:alpha val="2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7" name="Picture 2" descr="https://professorlotus.com/Sprites/Gulpin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1392" y="1657349"/>
            <a:ext cx="3290939" cy="2831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Explosion Fx Sticker by Jason Clarke for iOS &amp; Android | GIPHY"/>
          <p:cNvPicPr>
            <a:picLocks noChangeAspect="1" noChangeArrowheads="1" noCrop="1"/>
          </p:cNvPicPr>
          <p:nvPr/>
        </p:nvPicPr>
        <p:blipFill>
          <a:blip r:embed="rId9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9853" y="-564270"/>
            <a:ext cx="7114190" cy="7957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okémon Out SFX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074737" y="-1714500"/>
            <a:ext cx="609600" cy="609600"/>
          </a:xfrm>
          <a:prstGeom prst="rect">
            <a:avLst/>
          </a:prstGeom>
        </p:spPr>
      </p:pic>
      <p:pic>
        <p:nvPicPr>
          <p:cNvPr id="16" name="그림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092062" y="297484"/>
            <a:ext cx="960318" cy="957363"/>
          </a:xfrm>
          <a:prstGeom prst="rect">
            <a:avLst/>
          </a:prstGeom>
        </p:spPr>
      </p:pic>
      <p:sp>
        <p:nvSpPr>
          <p:cNvPr id="36" name="타원 35"/>
          <p:cNvSpPr/>
          <p:nvPr/>
        </p:nvSpPr>
        <p:spPr>
          <a:xfrm>
            <a:off x="1719691" y="4015785"/>
            <a:ext cx="2817094" cy="651695"/>
          </a:xfrm>
          <a:prstGeom prst="ellipse">
            <a:avLst/>
          </a:prstGeom>
          <a:solidFill>
            <a:schemeClr val="tx1">
              <a:alpha val="2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58" name="Picture 10" descr="https://professorlotus.com/Sprites/Magikarp.gif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769" y="-147653"/>
            <a:ext cx="5023784" cy="5132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" name="그룹 18"/>
          <p:cNvGrpSpPr/>
          <p:nvPr/>
        </p:nvGrpSpPr>
        <p:grpSpPr>
          <a:xfrm>
            <a:off x="4799010" y="2035838"/>
            <a:ext cx="2593980" cy="2224596"/>
            <a:chOff x="5205710" y="2300216"/>
            <a:chExt cx="2593980" cy="2224596"/>
          </a:xfrm>
        </p:grpSpPr>
        <p:sp>
          <p:nvSpPr>
            <p:cNvPr id="20" name="TextBox 19"/>
            <p:cNvSpPr txBox="1"/>
            <p:nvPr/>
          </p:nvSpPr>
          <p:spPr>
            <a:xfrm>
              <a:off x="5205710" y="2300216"/>
              <a:ext cx="2593980" cy="22159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800" b="0" i="0" u="none" strike="noStrike" kern="1200" cap="none" spc="0" normalizeH="0" baseline="0" noProof="0" dirty="0">
                  <a:ln w="203200">
                    <a:solidFill>
                      <a:srgbClr val="2C4584"/>
                    </a:solidFill>
                  </a:ln>
                  <a:solidFill>
                    <a:srgbClr val="2C4584"/>
                  </a:solidFill>
                  <a:effectLst/>
                  <a:uLnTx/>
                  <a:uFillTx/>
                  <a:latin typeface="Pokemon Solid" panose="040B0500000000000000" pitchFamily="82" charset="2"/>
                  <a:ea typeface="+mn-ea"/>
                  <a:cs typeface="+mn-cs"/>
                </a:rPr>
                <a:t>0</a:t>
              </a:r>
              <a:r>
                <a:rPr kumimoji="0" lang="en-US" sz="8000" b="0" i="0" u="none" strike="noStrike" kern="1200" cap="none" spc="0" normalizeH="0" baseline="0" noProof="0" dirty="0">
                  <a:ln w="203200">
                    <a:solidFill>
                      <a:srgbClr val="2C4584"/>
                    </a:solidFill>
                  </a:ln>
                  <a:solidFill>
                    <a:srgbClr val="2C4584"/>
                  </a:solidFill>
                  <a:effectLst/>
                  <a:uLnTx/>
                  <a:uFillTx/>
                  <a:latin typeface="Pokemon Solid" panose="040B0500000000000000" pitchFamily="82" charset="2"/>
                  <a:ea typeface="+mn-ea"/>
                  <a:cs typeface="+mn-cs"/>
                </a:rPr>
                <a:t>xp!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205710" y="2308821"/>
              <a:ext cx="2593980" cy="22159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800" b="0" i="0" u="none" strike="noStrike" kern="1200" cap="none" spc="0" normalizeH="0" baseline="0" noProof="0" dirty="0">
                  <a:ln>
                    <a:noFill/>
                  </a:ln>
                  <a:solidFill>
                    <a:srgbClr val="FFCB05"/>
                  </a:solidFill>
                  <a:effectLst/>
                  <a:uLnTx/>
                  <a:uFillTx/>
                  <a:latin typeface="Pokemon Solid" panose="040B0500000000000000" pitchFamily="82" charset="2"/>
                  <a:ea typeface="+mn-ea"/>
                  <a:cs typeface="+mn-cs"/>
                </a:rPr>
                <a:t>0</a:t>
              </a:r>
              <a:r>
                <a:rPr kumimoji="0" lang="en-US" sz="8000" b="0" i="0" u="none" strike="noStrike" kern="1200" cap="none" spc="0" normalizeH="0" baseline="0" noProof="0" dirty="0">
                  <a:ln w="38100">
                    <a:solidFill>
                      <a:srgbClr val="FFCB05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Pokemon Solid" panose="040B0500000000000000" pitchFamily="82" charset="2"/>
                  <a:ea typeface="+mn-ea"/>
                  <a:cs typeface="+mn-cs"/>
                </a:rPr>
                <a:t>xp!</a:t>
              </a:r>
            </a:p>
          </p:txBody>
        </p:sp>
      </p:grpSp>
      <p:grpSp>
        <p:nvGrpSpPr>
          <p:cNvPr id="22" name="그룹 21"/>
          <p:cNvGrpSpPr/>
          <p:nvPr/>
        </p:nvGrpSpPr>
        <p:grpSpPr>
          <a:xfrm>
            <a:off x="0" y="5398477"/>
            <a:ext cx="12192000" cy="1125866"/>
            <a:chOff x="0" y="5398477"/>
            <a:chExt cx="12192000" cy="1125866"/>
          </a:xfrm>
        </p:grpSpPr>
        <p:sp>
          <p:nvSpPr>
            <p:cNvPr id="28" name="순서도: 수동 입력 5"/>
            <p:cNvSpPr/>
            <p:nvPr/>
          </p:nvSpPr>
          <p:spPr>
            <a:xfrm rot="5400000" flipH="1">
              <a:off x="-138390" y="5536867"/>
              <a:ext cx="1125866" cy="849086"/>
            </a:xfrm>
            <a:custGeom>
              <a:avLst/>
              <a:gdLst>
                <a:gd name="connsiteX0" fmla="*/ 0 w 10000"/>
                <a:gd name="connsiteY0" fmla="*/ 20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2000 h 10000"/>
                <a:gd name="connsiteX0" fmla="*/ 0 w 10038"/>
                <a:gd name="connsiteY0" fmla="*/ 5434 h 10000"/>
                <a:gd name="connsiteX1" fmla="*/ 10038 w 10038"/>
                <a:gd name="connsiteY1" fmla="*/ 0 h 10000"/>
                <a:gd name="connsiteX2" fmla="*/ 10038 w 10038"/>
                <a:gd name="connsiteY2" fmla="*/ 10000 h 10000"/>
                <a:gd name="connsiteX3" fmla="*/ 38 w 10038"/>
                <a:gd name="connsiteY3" fmla="*/ 10000 h 10000"/>
                <a:gd name="connsiteX4" fmla="*/ 0 w 10038"/>
                <a:gd name="connsiteY4" fmla="*/ 5434 h 10000"/>
                <a:gd name="connsiteX0" fmla="*/ 4 w 10004"/>
                <a:gd name="connsiteY0" fmla="*/ 5276 h 10000"/>
                <a:gd name="connsiteX1" fmla="*/ 10004 w 10004"/>
                <a:gd name="connsiteY1" fmla="*/ 0 h 10000"/>
                <a:gd name="connsiteX2" fmla="*/ 10004 w 10004"/>
                <a:gd name="connsiteY2" fmla="*/ 10000 h 10000"/>
                <a:gd name="connsiteX3" fmla="*/ 4 w 10004"/>
                <a:gd name="connsiteY3" fmla="*/ 10000 h 10000"/>
                <a:gd name="connsiteX4" fmla="*/ 4 w 10004"/>
                <a:gd name="connsiteY4" fmla="*/ 5276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4" h="10000">
                  <a:moveTo>
                    <a:pt x="4" y="5276"/>
                  </a:moveTo>
                  <a:lnTo>
                    <a:pt x="10004" y="0"/>
                  </a:lnTo>
                  <a:lnTo>
                    <a:pt x="10004" y="10000"/>
                  </a:lnTo>
                  <a:lnTo>
                    <a:pt x="4" y="10000"/>
                  </a:lnTo>
                  <a:cubicBezTo>
                    <a:pt x="-9" y="8478"/>
                    <a:pt x="17" y="6798"/>
                    <a:pt x="4" y="5276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순서도: 수동 입력 5"/>
            <p:cNvSpPr/>
            <p:nvPr/>
          </p:nvSpPr>
          <p:spPr>
            <a:xfrm rot="5400000" flipV="1">
              <a:off x="11204524" y="5536867"/>
              <a:ext cx="1125866" cy="849086"/>
            </a:xfrm>
            <a:custGeom>
              <a:avLst/>
              <a:gdLst>
                <a:gd name="connsiteX0" fmla="*/ 0 w 10000"/>
                <a:gd name="connsiteY0" fmla="*/ 20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2000 h 10000"/>
                <a:gd name="connsiteX0" fmla="*/ 0 w 10038"/>
                <a:gd name="connsiteY0" fmla="*/ 5434 h 10000"/>
                <a:gd name="connsiteX1" fmla="*/ 10038 w 10038"/>
                <a:gd name="connsiteY1" fmla="*/ 0 h 10000"/>
                <a:gd name="connsiteX2" fmla="*/ 10038 w 10038"/>
                <a:gd name="connsiteY2" fmla="*/ 10000 h 10000"/>
                <a:gd name="connsiteX3" fmla="*/ 38 w 10038"/>
                <a:gd name="connsiteY3" fmla="*/ 10000 h 10000"/>
                <a:gd name="connsiteX4" fmla="*/ 0 w 10038"/>
                <a:gd name="connsiteY4" fmla="*/ 5434 h 10000"/>
                <a:gd name="connsiteX0" fmla="*/ 4 w 10004"/>
                <a:gd name="connsiteY0" fmla="*/ 5276 h 10000"/>
                <a:gd name="connsiteX1" fmla="*/ 10004 w 10004"/>
                <a:gd name="connsiteY1" fmla="*/ 0 h 10000"/>
                <a:gd name="connsiteX2" fmla="*/ 10004 w 10004"/>
                <a:gd name="connsiteY2" fmla="*/ 10000 h 10000"/>
                <a:gd name="connsiteX3" fmla="*/ 4 w 10004"/>
                <a:gd name="connsiteY3" fmla="*/ 10000 h 10000"/>
                <a:gd name="connsiteX4" fmla="*/ 4 w 10004"/>
                <a:gd name="connsiteY4" fmla="*/ 5276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4" h="10000">
                  <a:moveTo>
                    <a:pt x="4" y="5276"/>
                  </a:moveTo>
                  <a:lnTo>
                    <a:pt x="10004" y="0"/>
                  </a:lnTo>
                  <a:lnTo>
                    <a:pt x="10004" y="10000"/>
                  </a:lnTo>
                  <a:lnTo>
                    <a:pt x="4" y="10000"/>
                  </a:lnTo>
                  <a:cubicBezTo>
                    <a:pt x="-9" y="8478"/>
                    <a:pt x="17" y="6798"/>
                    <a:pt x="4" y="5276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7" name="Picture 4" descr="game, go, location, play, pokemon icon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6565" y="5774667"/>
            <a:ext cx="968285" cy="96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Bounce SFX 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661525" y="-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328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7 L 2.08333E-7 0.00023 C 0.00312 -0.00741 0.00599 -0.01551 0.00937 -0.02222 C 0.0112 -0.02569 0.01393 -0.02731 0.01562 -0.03056 C 0.01823 -0.03565 0.01875 -0.04352 0.02187 -0.04722 L 0.03125 -0.05833 C 0.03229 -0.06111 0.03294 -0.06458 0.03437 -0.06667 C 0.0362 -0.06944 0.03867 -0.07037 0.04062 -0.07222 C 0.04232 -0.07407 0.04401 -0.07569 0.04531 -0.07778 C 0.05143 -0.08704 0.05104 -0.09051 0.05781 -0.09722 C 0.05924 -0.09884 0.06094 -0.09907 0.06237 -0.1 C 0.06836 -0.1081 0.06823 -0.10903 0.07487 -0.11389 C 0.07943 -0.11736 0.08229 -0.11782 0.08698 -0.11944 C 0.08958 -0.12037 0.09154 -0.12153 0.09297 -0.12222 C 0.10482 -0.12639 0.10312 -0.12454 0.11549 -0.12778 C 0.11823 -0.1287 0.1207 -0.12963 0.12318 -0.13056 C 0.13945 -0.12963 0.15573 -0.13032 0.17174 -0.12778 C 0.17409 -0.12755 0.17604 -0.12454 0.17799 -0.12222 C 0.18464 -0.11528 0.18737 -0.11227 0.19206 -0.10278 C 0.19427 -0.09838 0.19596 -0.09329 0.19831 -0.08889 C 0.21055 -0.06713 0.19909 -0.09329 0.20924 -0.07222 C 0.21406 -0.06227 0.21771 -0.05023 0.22331 -0.04167 C 0.23529 -0.02407 0.23021 -0.03356 0.23893 -0.01389 C 0.24141 0.00394 0.23854 -0.0088 0.24518 0.00556 C 0.24648 0.0081 0.24727 0.01111 0.24831 0.01389 C 0.25651 0.0338 0.24987 0.01528 0.25768 0.03889 C 0.26224 0.0706 0.25534 0.03241 0.26393 0.05556 C 0.2651 0.05857 0.26484 0.06296 0.26536 0.06667 C 0.26797 0.07778 0.27253 0.08773 0.27643 0.09722 C 0.28047 0.13241 0.27513 0.09421 0.28112 0.11944 C 0.28203 0.12292 0.28216 0.12685 0.28268 0.13056 C 0.2832 0.13333 0.28385 0.13588 0.28424 0.13889 C 0.28542 0.14514 0.28633 0.15185 0.28737 0.15833 C 0.28789 0.16111 0.28854 0.16366 0.28893 0.16667 C 0.29102 0.18079 0.29115 0.18982 0.29206 0.20556 C 0.29258 0.24815 0.29297 0.29074 0.29362 0.33333 C 0.29557 0.43866 0.29518 0.34097 0.29518 0.41111 " pathEditMode="fixed" rAng="0" ptsTypes="AAAAAAAAAAAAAAAAAAAAAAAAAAAAAAAAAAAAA">
                                      <p:cBhvr>
                                        <p:cTn id="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53" y="1402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0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8" presetClass="entr" presetSubtype="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2000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3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타원 25"/>
          <p:cNvSpPr/>
          <p:nvPr/>
        </p:nvSpPr>
        <p:spPr>
          <a:xfrm>
            <a:off x="7844093" y="4001539"/>
            <a:ext cx="2579635" cy="572739"/>
          </a:xfrm>
          <a:prstGeom prst="ellipse">
            <a:avLst/>
          </a:prstGeom>
          <a:solidFill>
            <a:schemeClr val="tx1">
              <a:alpha val="2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7" name="Picture 2" descr="https://professorlotus.com/Sprites/Gulpin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1392" y="1657349"/>
            <a:ext cx="3290939" cy="2831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Explosion Fx Sticker by Jason Clarke for iOS &amp; Android | GIPHY"/>
          <p:cNvPicPr>
            <a:picLocks noChangeAspect="1" noChangeArrowheads="1" noCrop="1"/>
          </p:cNvPicPr>
          <p:nvPr/>
        </p:nvPicPr>
        <p:blipFill>
          <a:blip r:embed="rId9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9853" y="-481142"/>
            <a:ext cx="7114190" cy="7957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okémon Out SFX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074737" y="-1714500"/>
            <a:ext cx="609600" cy="609600"/>
          </a:xfrm>
          <a:prstGeom prst="rect">
            <a:avLst/>
          </a:prstGeom>
        </p:spPr>
      </p:pic>
      <p:pic>
        <p:nvPicPr>
          <p:cNvPr id="16" name="그림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092062" y="380612"/>
            <a:ext cx="960318" cy="957363"/>
          </a:xfrm>
          <a:prstGeom prst="rect">
            <a:avLst/>
          </a:prstGeom>
        </p:spPr>
      </p:pic>
      <p:sp>
        <p:nvSpPr>
          <p:cNvPr id="36" name="타원 35"/>
          <p:cNvSpPr/>
          <p:nvPr/>
        </p:nvSpPr>
        <p:spPr>
          <a:xfrm>
            <a:off x="1985440" y="4147223"/>
            <a:ext cx="1577636" cy="492150"/>
          </a:xfrm>
          <a:prstGeom prst="ellipse">
            <a:avLst/>
          </a:prstGeom>
          <a:solidFill>
            <a:schemeClr val="tx1">
              <a:alpha val="2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314" name="Picture 2" descr="https://professorlotus.com/Sprites/Buneary.gif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424738" y="530277"/>
            <a:ext cx="2970785" cy="4037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https://professorlotus.com/Sprites/Buneary.gif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648517" y="709705"/>
            <a:ext cx="2970785" cy="4037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https://professorlotus.com/Sprites/Buneary.gif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424737" y="530277"/>
            <a:ext cx="2970785" cy="4037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okémon Attack Hit SFX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1105" end="327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292172" y="-1828168"/>
            <a:ext cx="609600" cy="609600"/>
          </a:xfrm>
          <a:prstGeom prst="rect">
            <a:avLst/>
          </a:prstGeom>
        </p:spPr>
      </p:pic>
      <p:grpSp>
        <p:nvGrpSpPr>
          <p:cNvPr id="19" name="그룹 18"/>
          <p:cNvGrpSpPr/>
          <p:nvPr/>
        </p:nvGrpSpPr>
        <p:grpSpPr>
          <a:xfrm>
            <a:off x="6415882" y="2010408"/>
            <a:ext cx="2683748" cy="2241421"/>
            <a:chOff x="5205710" y="2274786"/>
            <a:chExt cx="2683748" cy="2241421"/>
          </a:xfrm>
        </p:grpSpPr>
        <p:sp>
          <p:nvSpPr>
            <p:cNvPr id="20" name="TextBox 19"/>
            <p:cNvSpPr txBox="1"/>
            <p:nvPr/>
          </p:nvSpPr>
          <p:spPr>
            <a:xfrm>
              <a:off x="5205710" y="2300216"/>
              <a:ext cx="2683748" cy="22159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800" b="0" i="0" u="none" strike="noStrike" kern="1200" cap="none" spc="0" normalizeH="0" baseline="0" noProof="0" dirty="0">
                  <a:ln w="203200">
                    <a:solidFill>
                      <a:srgbClr val="2C4584"/>
                    </a:solidFill>
                  </a:ln>
                  <a:solidFill>
                    <a:srgbClr val="2C4584"/>
                  </a:solidFill>
                  <a:effectLst/>
                  <a:uLnTx/>
                  <a:uFillTx/>
                  <a:latin typeface="Pokemon Solid" panose="040B0500000000000000" pitchFamily="82" charset="2"/>
                  <a:ea typeface="+mn-ea"/>
                  <a:cs typeface="+mn-cs"/>
                </a:rPr>
                <a:t>3</a:t>
              </a:r>
              <a:r>
                <a:rPr kumimoji="0" lang="en-US" sz="8000" b="0" i="0" u="none" strike="noStrike" kern="1200" cap="none" spc="0" normalizeH="0" baseline="0" noProof="0" dirty="0">
                  <a:ln w="203200">
                    <a:solidFill>
                      <a:srgbClr val="2C4584"/>
                    </a:solidFill>
                  </a:ln>
                  <a:solidFill>
                    <a:srgbClr val="2C4584"/>
                  </a:solidFill>
                  <a:effectLst/>
                  <a:uLnTx/>
                  <a:uFillTx/>
                  <a:latin typeface="Pokemon Solid" panose="040B0500000000000000" pitchFamily="82" charset="2"/>
                  <a:ea typeface="+mn-ea"/>
                  <a:cs typeface="+mn-cs"/>
                </a:rPr>
                <a:t>xp!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205710" y="2274786"/>
              <a:ext cx="2683748" cy="22159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800" b="0" i="0" u="none" strike="noStrike" kern="1200" cap="none" spc="0" normalizeH="0" baseline="0" noProof="0" dirty="0">
                  <a:ln>
                    <a:noFill/>
                  </a:ln>
                  <a:solidFill>
                    <a:srgbClr val="FFCB05"/>
                  </a:solidFill>
                  <a:effectLst/>
                  <a:uLnTx/>
                  <a:uFillTx/>
                  <a:latin typeface="Pokemon Solid" panose="040B0500000000000000" pitchFamily="82" charset="2"/>
                  <a:ea typeface="+mn-ea"/>
                  <a:cs typeface="+mn-cs"/>
                </a:rPr>
                <a:t>3</a:t>
              </a:r>
              <a:r>
                <a:rPr kumimoji="0" lang="en-US" sz="8000" b="0" i="0" u="none" strike="noStrike" kern="1200" cap="none" spc="0" normalizeH="0" baseline="0" noProof="0" dirty="0">
                  <a:ln w="38100">
                    <a:solidFill>
                      <a:srgbClr val="FFCB05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Pokemon Solid" panose="040B0500000000000000" pitchFamily="82" charset="2"/>
                  <a:ea typeface="+mn-ea"/>
                  <a:cs typeface="+mn-cs"/>
                </a:rPr>
                <a:t>xp!</a:t>
              </a:r>
            </a:p>
          </p:txBody>
        </p:sp>
      </p:grpSp>
      <p:pic>
        <p:nvPicPr>
          <p:cNvPr id="24" name="Picture 4" descr="game, go, location, play, pokemon icon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6565" y="5774667"/>
            <a:ext cx="968285" cy="96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2461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4.81481E-6 L 2.08333E-7 0.00024 C 0.00312 -0.0074 0.00599 -0.0155 0.00937 -0.02222 C 0.0112 -0.02569 0.01393 -0.02731 0.01562 -0.03055 C 0.01823 -0.03564 0.01875 -0.04351 0.02187 -0.04722 L 0.03125 -0.05833 C 0.03229 -0.06111 0.03294 -0.06458 0.03437 -0.06666 C 0.0362 -0.06944 0.03867 -0.07037 0.04062 -0.07222 C 0.04232 -0.07407 0.04401 -0.07569 0.04531 -0.07777 C 0.05143 -0.08703 0.05104 -0.0905 0.05781 -0.09722 C 0.05924 -0.09884 0.06094 -0.09907 0.06237 -0.1 C 0.06836 -0.1081 0.06823 -0.10902 0.07487 -0.11388 C 0.07943 -0.11736 0.08229 -0.11782 0.08698 -0.11944 C 0.08958 -0.12037 0.09154 -0.12152 0.09297 -0.12222 C 0.10482 -0.12638 0.10312 -0.12453 0.11549 -0.12777 C 0.11823 -0.1287 0.1207 -0.12962 0.12318 -0.13055 C 0.13945 -0.12962 0.15573 -0.13032 0.17174 -0.12777 C 0.17409 -0.12754 0.17604 -0.12453 0.17799 -0.12222 C 0.18464 -0.11527 0.18737 -0.11226 0.19206 -0.10277 C 0.19427 -0.09837 0.19596 -0.09328 0.19831 -0.08888 C 0.21055 -0.06712 0.19909 -0.09328 0.20924 -0.07222 C 0.21406 -0.06226 0.21771 -0.05023 0.22331 -0.04166 C 0.23529 -0.02407 0.23021 -0.03356 0.23893 -0.01388 C 0.24141 0.00394 0.23854 -0.00879 0.24518 0.00556 C 0.24648 0.00811 0.24727 0.01112 0.24831 0.01389 C 0.25651 0.0338 0.24987 0.01528 0.25768 0.03889 C 0.26224 0.07061 0.25534 0.03241 0.26393 0.05556 C 0.2651 0.05857 0.26484 0.06297 0.26536 0.06667 C 0.26797 0.07778 0.27253 0.08774 0.27643 0.09723 C 0.28047 0.13241 0.27513 0.09422 0.28112 0.11945 C 0.28203 0.12292 0.28216 0.12686 0.28268 0.13056 C 0.2832 0.13334 0.28385 0.13588 0.28424 0.13889 C 0.28542 0.14514 0.28633 0.15186 0.28737 0.15834 C 0.28789 0.16112 0.28854 0.16366 0.28893 0.16667 C 0.29102 0.18079 0.29115 0.18982 0.29206 0.20556 C 0.29258 0.24815 0.29297 0.29075 0.29362 0.33334 C 0.29557 0.43866 0.29518 0.34098 0.29518 0.41112 " pathEditMode="fixed" rAng="0" ptsTypes="AAAAAAAAAAAAAAAAAAAAAAAAAAAAAAAAAAAAA">
                                      <p:cBhvr>
                                        <p:cTn id="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53" y="1402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0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3" presetClass="path" presetSubtype="0" repeatCount="5000" autoRev="1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1.875E-6 2.22222E-6 L 0.16185 2.22222E-6 " pathEditMode="relative" rAng="0" ptsTypes="AA">
                                      <p:cBhvr>
                                        <p:cTn id="29" dur="1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86" y="0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1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568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7" presetClass="exit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decel="100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53" presetClass="exit" presetSubtype="32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850"/>
                            </p:stCondLst>
                            <p:childTnLst>
                              <p:par>
                                <p:cTn id="6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  <p:bldLst>
      <p:bldP spid="26" grpId="0" animBg="1"/>
      <p:bldP spid="3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타원 25"/>
          <p:cNvSpPr/>
          <p:nvPr/>
        </p:nvSpPr>
        <p:spPr>
          <a:xfrm>
            <a:off x="7844093" y="4001539"/>
            <a:ext cx="2579635" cy="572739"/>
          </a:xfrm>
          <a:prstGeom prst="ellipse">
            <a:avLst/>
          </a:prstGeom>
          <a:solidFill>
            <a:schemeClr val="tx1">
              <a:alpha val="2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7" name="Picture 2" descr="https://professorlotus.com/Sprites/Gulpin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1392" y="1657349"/>
            <a:ext cx="3290939" cy="2831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Explosion Fx Sticker by Jason Clarke for iOS &amp; Android | GIPHY"/>
          <p:cNvPicPr>
            <a:picLocks noChangeAspect="1" noChangeArrowheads="1" noCrop="1"/>
          </p:cNvPicPr>
          <p:nvPr/>
        </p:nvPicPr>
        <p:blipFill>
          <a:blip r:embed="rId9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9853" y="-335669"/>
            <a:ext cx="7114190" cy="7957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okémon Out SFX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074737" y="-1714500"/>
            <a:ext cx="609600" cy="609600"/>
          </a:xfrm>
          <a:prstGeom prst="rect">
            <a:avLst/>
          </a:prstGeom>
        </p:spPr>
      </p:pic>
      <p:pic>
        <p:nvPicPr>
          <p:cNvPr id="16" name="그림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092062" y="526085"/>
            <a:ext cx="960318" cy="957363"/>
          </a:xfrm>
          <a:prstGeom prst="rect">
            <a:avLst/>
          </a:prstGeom>
        </p:spPr>
      </p:pic>
      <p:sp>
        <p:nvSpPr>
          <p:cNvPr id="36" name="타원 35"/>
          <p:cNvSpPr/>
          <p:nvPr/>
        </p:nvSpPr>
        <p:spPr>
          <a:xfrm>
            <a:off x="1913501" y="4175167"/>
            <a:ext cx="2022916" cy="467973"/>
          </a:xfrm>
          <a:prstGeom prst="ellipse">
            <a:avLst/>
          </a:prstGeom>
          <a:solidFill>
            <a:schemeClr val="tx1">
              <a:alpha val="2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2" descr="https://professorlotus.com/Sprites/Wooper.gif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08251" y="1570103"/>
            <a:ext cx="3833921" cy="3031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132 Brown Compost Stock Vector Illustration And Royalty Free Brown ...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962" b="89272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737" b="30737"/>
          <a:stretch/>
        </p:blipFill>
        <p:spPr bwMode="auto">
          <a:xfrm>
            <a:off x="969208" y="3624482"/>
            <a:ext cx="3613689" cy="1206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https://professorlotus.com/Sprites/Wooper.gif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114190" y="3560941"/>
            <a:ext cx="3833921" cy="3031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132 Brown Compost Stock Vector Illustration And Royalty Free Brown ...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962" b="89272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737" b="30737"/>
          <a:stretch/>
        </p:blipFill>
        <p:spPr bwMode="auto">
          <a:xfrm>
            <a:off x="7225840" y="3624482"/>
            <a:ext cx="3613689" cy="1206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okémon Attack Hit SFX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1105" end="327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292172" y="-1828168"/>
            <a:ext cx="609600" cy="609600"/>
          </a:xfrm>
          <a:prstGeom prst="rect">
            <a:avLst/>
          </a:prstGeom>
        </p:spPr>
      </p:pic>
      <p:pic>
        <p:nvPicPr>
          <p:cNvPr id="35" name="Picture 2" descr="https://professorlotus.com/Sprites/Wooper.gif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08251" y="1562800"/>
            <a:ext cx="3833921" cy="3031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" name="그룹 18"/>
          <p:cNvGrpSpPr/>
          <p:nvPr/>
        </p:nvGrpSpPr>
        <p:grpSpPr>
          <a:xfrm>
            <a:off x="6865936" y="2020377"/>
            <a:ext cx="2683748" cy="2231452"/>
            <a:chOff x="5205710" y="2284755"/>
            <a:chExt cx="2683748" cy="2231452"/>
          </a:xfrm>
        </p:grpSpPr>
        <p:sp>
          <p:nvSpPr>
            <p:cNvPr id="20" name="TextBox 19"/>
            <p:cNvSpPr txBox="1"/>
            <p:nvPr/>
          </p:nvSpPr>
          <p:spPr>
            <a:xfrm>
              <a:off x="5205710" y="2300216"/>
              <a:ext cx="2683748" cy="22159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800" b="0" i="0" u="none" strike="noStrike" kern="1200" cap="none" spc="0" normalizeH="0" baseline="0" noProof="0" dirty="0">
                  <a:ln w="203200">
                    <a:solidFill>
                      <a:srgbClr val="2C4584"/>
                    </a:solidFill>
                  </a:ln>
                  <a:solidFill>
                    <a:srgbClr val="2C4584"/>
                  </a:solidFill>
                  <a:effectLst/>
                  <a:uLnTx/>
                  <a:uFillTx/>
                  <a:latin typeface="Pokemon Solid" panose="040B0500000000000000" pitchFamily="82" charset="2"/>
                  <a:ea typeface="+mn-ea"/>
                  <a:cs typeface="+mn-cs"/>
                </a:rPr>
                <a:t>5</a:t>
              </a:r>
              <a:r>
                <a:rPr kumimoji="0" lang="en-US" sz="8000" b="0" i="0" u="none" strike="noStrike" kern="1200" cap="none" spc="0" normalizeH="0" baseline="0" noProof="0" dirty="0">
                  <a:ln w="203200">
                    <a:solidFill>
                      <a:srgbClr val="2C4584"/>
                    </a:solidFill>
                  </a:ln>
                  <a:solidFill>
                    <a:srgbClr val="2C4584"/>
                  </a:solidFill>
                  <a:effectLst/>
                  <a:uLnTx/>
                  <a:uFillTx/>
                  <a:latin typeface="Pokemon Solid" panose="040B0500000000000000" pitchFamily="82" charset="2"/>
                  <a:ea typeface="+mn-ea"/>
                  <a:cs typeface="+mn-cs"/>
                </a:rPr>
                <a:t>xp!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205710" y="2284755"/>
              <a:ext cx="2683748" cy="22159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800" b="0" i="0" u="none" strike="noStrike" kern="1200" cap="none" spc="0" normalizeH="0" baseline="0" noProof="0" dirty="0">
                  <a:ln>
                    <a:noFill/>
                  </a:ln>
                  <a:solidFill>
                    <a:srgbClr val="FFCB05"/>
                  </a:solidFill>
                  <a:effectLst/>
                  <a:uLnTx/>
                  <a:uFillTx/>
                  <a:latin typeface="Pokemon Solid" panose="040B0500000000000000" pitchFamily="82" charset="2"/>
                  <a:ea typeface="+mn-ea"/>
                  <a:cs typeface="+mn-cs"/>
                </a:rPr>
                <a:t>5</a:t>
              </a:r>
              <a:r>
                <a:rPr kumimoji="0" lang="en-US" sz="8000" b="0" i="0" u="none" strike="noStrike" kern="1200" cap="none" spc="0" normalizeH="0" baseline="0" noProof="0" dirty="0">
                  <a:ln w="38100">
                    <a:solidFill>
                      <a:srgbClr val="FFCB05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Pokemon Solid" panose="040B0500000000000000" pitchFamily="82" charset="2"/>
                  <a:ea typeface="+mn-ea"/>
                  <a:cs typeface="+mn-cs"/>
                </a:rPr>
                <a:t>xp!</a:t>
              </a:r>
            </a:p>
          </p:txBody>
        </p:sp>
      </p:grpSp>
      <p:pic>
        <p:nvPicPr>
          <p:cNvPr id="24" name="Picture 4" descr="game, go, location, play, pokemon icon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6565" y="5774667"/>
            <a:ext cx="968285" cy="96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0352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2.59259E-6 L 2.08333E-7 0.00023 C 0.00312 -0.0074 0.00599 -0.01551 0.00937 -0.02222 C 0.0112 -0.02569 0.01393 -0.02731 0.01562 -0.03055 C 0.01823 -0.03565 0.01875 -0.04352 0.02187 -0.04722 L 0.03125 -0.05833 C 0.03229 -0.06111 0.03294 -0.06458 0.03437 -0.06666 C 0.0362 -0.06944 0.03867 -0.07037 0.04062 -0.07222 C 0.04232 -0.07407 0.04401 -0.07569 0.04531 -0.07778 C 0.05143 -0.08703 0.05104 -0.09051 0.05781 -0.09722 C 0.05924 -0.09884 0.06094 -0.09907 0.06237 -0.1 C 0.06836 -0.1081 0.06823 -0.10903 0.07487 -0.11389 C 0.07943 -0.11736 0.08229 -0.11782 0.08698 -0.11944 C 0.08958 -0.12037 0.09154 -0.12153 0.09297 -0.12222 C 0.10482 -0.12639 0.10312 -0.12453 0.11549 -0.12778 C 0.11823 -0.1287 0.1207 -0.12963 0.12318 -0.13055 C 0.13945 -0.12963 0.15573 -0.13032 0.17174 -0.12778 C 0.17409 -0.12754 0.17604 -0.12453 0.17799 -0.12222 C 0.18464 -0.11528 0.18737 -0.11227 0.19206 -0.10278 C 0.19427 -0.09838 0.19596 -0.09328 0.19831 -0.08889 C 0.21055 -0.06713 0.19909 -0.09328 0.20924 -0.07222 C 0.21406 -0.06227 0.21771 -0.05023 0.22331 -0.04166 C 0.23529 -0.02407 0.23021 -0.03356 0.23893 -0.01389 C 0.24141 0.00394 0.23854 -0.00879 0.24518 0.00556 C 0.24648 0.0081 0.24727 0.01111 0.24831 0.01389 C 0.25651 0.0338 0.24987 0.01528 0.25768 0.03889 C 0.26224 0.0706 0.25534 0.03241 0.26393 0.05556 C 0.2651 0.05857 0.26484 0.06297 0.26536 0.06667 C 0.26797 0.07778 0.27253 0.08773 0.27643 0.09722 C 0.28047 0.13241 0.27513 0.09422 0.28112 0.11945 C 0.28203 0.12292 0.28216 0.12685 0.28268 0.13056 C 0.2832 0.13334 0.28385 0.13588 0.28424 0.13889 C 0.28542 0.14514 0.28633 0.15185 0.28737 0.15834 C 0.28789 0.16111 0.28854 0.16366 0.28893 0.16667 C 0.29102 0.18079 0.29115 0.18982 0.29206 0.20556 C 0.29258 0.24815 0.29297 0.29074 0.29362 0.33334 C 0.29557 0.43866 0.29518 0.34097 0.29518 0.41111 " pathEditMode="fixed" rAng="0" ptsTypes="AAAAAAAAAAAAAAAAAAAAAAAAAAAAAAAAAAAAA">
                                      <p:cBhvr>
                                        <p:cTn id="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53" y="1402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0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xit" presetSubtype="4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2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6.25E-7 0 L -6.25E-7 0.29236 " pathEditMode="relative" rAng="0" ptsTypes="AA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606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2" presetClass="pat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5E-6 2.22222E-6 L 5E-6 -1.0544 " pathEditMode="relative" rAng="0" ptsTypes="AA">
                                      <p:cBhvr>
                                        <p:cTn id="4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2731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26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568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0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37" presetClass="exit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" decel="100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53" presetClass="exit" presetSubtype="32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250"/>
                            </p:stCondLst>
                            <p:childTnLst>
                              <p:par>
                                <p:cTn id="7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  <p:bldLst>
      <p:bldP spid="26" grpId="0" animBg="1"/>
      <p:bldP spid="3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17D9738-0FF7-521C-7313-F2153556AA05}"/>
              </a:ext>
            </a:extLst>
          </p:cNvPr>
          <p:cNvGrpSpPr/>
          <p:nvPr/>
        </p:nvGrpSpPr>
        <p:grpSpPr>
          <a:xfrm>
            <a:off x="3758860" y="200142"/>
            <a:ext cx="6785316" cy="1701158"/>
            <a:chOff x="5151756" y="386434"/>
            <a:chExt cx="2958541" cy="1374397"/>
          </a:xfrm>
        </p:grpSpPr>
        <p:sp>
          <p:nvSpPr>
            <p:cNvPr id="42" name="직사각형 41"/>
            <p:cNvSpPr/>
            <p:nvPr/>
          </p:nvSpPr>
          <p:spPr>
            <a:xfrm>
              <a:off x="5151756" y="386434"/>
              <a:ext cx="2958541" cy="137439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7 IcielBaliho Script" pitchFamily="2" charset="77"/>
                <a:ea typeface="+mn-ea"/>
                <a:cs typeface="+mn-cs"/>
              </a:endParaRPr>
            </a:p>
          </p:txBody>
        </p:sp>
        <p:sp>
          <p:nvSpPr>
            <p:cNvPr id="8" name="모서리가 둥근 직사각형 7"/>
            <p:cNvSpPr/>
            <p:nvPr/>
          </p:nvSpPr>
          <p:spPr>
            <a:xfrm>
              <a:off x="5321278" y="519084"/>
              <a:ext cx="2619495" cy="1109095"/>
            </a:xfrm>
            <a:prstGeom prst="roundRect">
              <a:avLst>
                <a:gd name="adj" fmla="val 5662"/>
              </a:avLst>
            </a:prstGeom>
            <a:noFill/>
            <a:ln w="38100">
              <a:gradFill flip="none" rotWithShape="1">
                <a:gsLst>
                  <a:gs pos="0">
                    <a:srgbClr val="A163D0"/>
                  </a:gs>
                  <a:gs pos="100000">
                    <a:srgbClr val="4A80C5"/>
                  </a:gs>
                </a:gsLst>
                <a:lin ang="27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7 IcielBaliho Script" pitchFamily="2" charset="77"/>
                <a:ea typeface="+mn-ea"/>
                <a:cs typeface="+mn-cs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4299158" y="489467"/>
            <a:ext cx="6257857" cy="100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600" dirty="0" err="1">
                <a:gradFill flip="none" rotWithShape="1">
                  <a:gsLst>
                    <a:gs pos="100000">
                      <a:srgbClr val="A163D0"/>
                    </a:gs>
                    <a:gs pos="7000">
                      <a:srgbClr val="4A80C5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#9Slide07 IcielBaliho Script" pitchFamily="2" charset="77"/>
                <a:cs typeface="Teko SemiBold" panose="02000000000000000000" pitchFamily="50" charset="0"/>
              </a:rPr>
              <a:t>Đánh</a:t>
            </a:r>
            <a:r>
              <a:rPr lang="en-US" sz="6600" dirty="0">
                <a:gradFill flip="none" rotWithShape="1">
                  <a:gsLst>
                    <a:gs pos="100000">
                      <a:srgbClr val="A163D0"/>
                    </a:gs>
                    <a:gs pos="7000">
                      <a:srgbClr val="4A80C5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#9Slide07 IcielBaliho Script" pitchFamily="2" charset="77"/>
                <a:cs typeface="Teko SemiBold" panose="02000000000000000000" pitchFamily="50" charset="0"/>
              </a:rPr>
              <a:t> </a:t>
            </a:r>
            <a:r>
              <a:rPr lang="en-US" sz="6600" dirty="0" err="1">
                <a:gradFill flip="none" rotWithShape="1">
                  <a:gsLst>
                    <a:gs pos="100000">
                      <a:srgbClr val="A163D0"/>
                    </a:gs>
                    <a:gs pos="7000">
                      <a:srgbClr val="4A80C5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#9Slide07 IcielBaliho Script" pitchFamily="2" charset="77"/>
                <a:cs typeface="Teko SemiBold" panose="02000000000000000000" pitchFamily="50" charset="0"/>
              </a:rPr>
              <a:t>giá</a:t>
            </a:r>
            <a:r>
              <a:rPr lang="en-US" sz="6600" dirty="0">
                <a:gradFill flip="none" rotWithShape="1">
                  <a:gsLst>
                    <a:gs pos="100000">
                      <a:srgbClr val="A163D0"/>
                    </a:gs>
                    <a:gs pos="7000">
                      <a:srgbClr val="4A80C5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#9Slide07 IcielBaliho Script" pitchFamily="2" charset="77"/>
                <a:cs typeface="Teko SemiBold" panose="02000000000000000000" pitchFamily="50" charset="0"/>
              </a:rPr>
              <a:t> m</a:t>
            </a:r>
            <a:r>
              <a:rPr kumimoji="0" lang="en-US" sz="6600" b="0" i="0" u="none" strike="noStrike" kern="1200" cap="none" spc="0" normalizeH="0" baseline="0" noProof="0" dirty="0" err="1">
                <a:ln>
                  <a:noFill/>
                </a:ln>
                <a:gradFill flip="none" rotWithShape="1">
                  <a:gsLst>
                    <a:gs pos="100000">
                      <a:srgbClr val="A163D0"/>
                    </a:gs>
                    <a:gs pos="7000">
                      <a:srgbClr val="4A80C5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uLnTx/>
                <a:uFillTx/>
                <a:latin typeface="#9Slide07 IcielBaliho Script" pitchFamily="2" charset="77"/>
                <a:ea typeface="+mn-ea"/>
                <a:cs typeface="Teko SemiBold" panose="02000000000000000000" pitchFamily="50" charset="0"/>
              </a:rPr>
              <a:t>ục</a:t>
            </a: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100000">
                      <a:srgbClr val="A163D0"/>
                    </a:gs>
                    <a:gs pos="7000">
                      <a:srgbClr val="4A80C5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uLnTx/>
                <a:uFillTx/>
                <a:latin typeface="#9Slide07 IcielBaliho Script" pitchFamily="2" charset="77"/>
                <a:ea typeface="+mn-ea"/>
                <a:cs typeface="Teko SemiBold" panose="02000000000000000000" pitchFamily="50" charset="0"/>
              </a:rPr>
              <a:t> </a:t>
            </a:r>
            <a:r>
              <a:rPr kumimoji="0" lang="en-US" sz="6600" b="0" i="0" u="none" strike="noStrike" kern="1200" cap="none" spc="0" normalizeH="0" baseline="0" noProof="0" dirty="0" err="1">
                <a:ln>
                  <a:noFill/>
                </a:ln>
                <a:gradFill flip="none" rotWithShape="1">
                  <a:gsLst>
                    <a:gs pos="100000">
                      <a:srgbClr val="A163D0"/>
                    </a:gs>
                    <a:gs pos="7000">
                      <a:srgbClr val="4A80C5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uLnTx/>
                <a:uFillTx/>
                <a:latin typeface="#9Slide07 IcielBaliho Script" pitchFamily="2" charset="77"/>
                <a:ea typeface="+mn-ea"/>
                <a:cs typeface="Teko SemiBold" panose="02000000000000000000" pitchFamily="50" charset="0"/>
              </a:rPr>
              <a:t>tiêu</a:t>
            </a: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100000">
                      <a:srgbClr val="A163D0"/>
                    </a:gs>
                    <a:gs pos="7000">
                      <a:srgbClr val="4A80C5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uLnTx/>
                <a:uFillTx/>
                <a:latin typeface="#9Slide07 IcielBaliho Script" pitchFamily="2" charset="77"/>
                <a:ea typeface="+mn-ea"/>
                <a:cs typeface="Teko SemiBold" panose="02000000000000000000" pitchFamily="50" charset="0"/>
              </a:rPr>
              <a:t> </a:t>
            </a:r>
          </a:p>
        </p:txBody>
      </p:sp>
      <p:sp>
        <p:nvSpPr>
          <p:cNvPr id="37" name="직사각형 36"/>
          <p:cNvSpPr/>
          <p:nvPr/>
        </p:nvSpPr>
        <p:spPr>
          <a:xfrm>
            <a:off x="7428087" y="2390249"/>
            <a:ext cx="3564491" cy="3935538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7 IcielBaliho Script" pitchFamily="2" charset="77"/>
                <a:ea typeface="+mn-ea"/>
                <a:cs typeface="+mn-cs"/>
              </a:rPr>
              <a:t>Rèn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7 IcielBaliho Script" pitchFamily="2" charset="77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7 IcielBaliho Script" pitchFamily="2" charset="77"/>
                <a:ea typeface="+mn-ea"/>
                <a:cs typeface="+mn-cs"/>
              </a:rPr>
              <a:t>một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7 IcielBaliho Script" pitchFamily="2" charset="77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7 IcielBaliho Script" pitchFamily="2" charset="77"/>
                <a:ea typeface="+mn-ea"/>
                <a:cs typeface="+mn-cs"/>
              </a:rPr>
              <a:t>số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7 IcielBaliho Script" pitchFamily="2" charset="77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7 IcielBaliho Script" pitchFamily="2" charset="77"/>
                <a:ea typeface="+mn-ea"/>
                <a:cs typeface="+mn-cs"/>
              </a:rPr>
              <a:t>kĩ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7 IcielBaliho Script" pitchFamily="2" charset="77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7 IcielBaliho Script" pitchFamily="2" charset="77"/>
                <a:ea typeface="+mn-ea"/>
                <a:cs typeface="+mn-cs"/>
              </a:rPr>
              <a:t>năng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7 IcielBaliho Script" pitchFamily="2" charset="77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7 IcielBaliho Script" pitchFamily="2" charset="77"/>
                <a:ea typeface="+mn-ea"/>
                <a:cs typeface="+mn-cs"/>
              </a:rPr>
              <a:t>giải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7 IcielBaliho Script" pitchFamily="2" charset="77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7 IcielBaliho Script" pitchFamily="2" charset="77"/>
                <a:ea typeface="+mn-ea"/>
                <a:cs typeface="+mn-cs"/>
              </a:rPr>
              <a:t>toán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7 IcielBaliho Script" pitchFamily="2" charset="77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7 IcielBaliho Script" pitchFamily="2" charset="77"/>
                <a:ea typeface="+mn-ea"/>
                <a:cs typeface="+mn-cs"/>
              </a:rPr>
              <a:t>lớp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7 IcielBaliho Script" pitchFamily="2" charset="77"/>
                <a:ea typeface="+mn-ea"/>
                <a:cs typeface="+mn-cs"/>
              </a:rPr>
              <a:t> 5.</a:t>
            </a:r>
          </a:p>
        </p:txBody>
      </p:sp>
      <p:sp>
        <p:nvSpPr>
          <p:cNvPr id="30" name="직사각형 29"/>
          <p:cNvSpPr/>
          <p:nvPr/>
        </p:nvSpPr>
        <p:spPr>
          <a:xfrm>
            <a:off x="2504069" y="2390249"/>
            <a:ext cx="3564491" cy="3935538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7 IcielBaliho Script" pitchFamily="2" charset="77"/>
                <a:ea typeface="+mn-ea"/>
                <a:cs typeface="+mn-cs"/>
              </a:rPr>
              <a:t>Ôn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7 IcielBaliho Script" pitchFamily="2" charset="77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7 IcielBaliho Script" pitchFamily="2" charset="77"/>
                <a:ea typeface="+mn-ea"/>
                <a:cs typeface="+mn-cs"/>
              </a:rPr>
              <a:t>tập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7 IcielBaliho Script" pitchFamily="2" charset="77"/>
                <a:ea typeface="+mn-ea"/>
                <a:cs typeface="+mn-cs"/>
              </a:rPr>
              <a:t>,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7 IcielBaliho Script" pitchFamily="2" charset="77"/>
                <a:ea typeface="+mn-ea"/>
                <a:cs typeface="+mn-cs"/>
              </a:rPr>
              <a:t>hệ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7 IcielBaliho Script" pitchFamily="2" charset="77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7 IcielBaliho Script" pitchFamily="2" charset="77"/>
                <a:ea typeface="+mn-ea"/>
                <a:cs typeface="+mn-cs"/>
              </a:rPr>
              <a:t>thống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7 IcielBaliho Script" pitchFamily="2" charset="77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7 IcielBaliho Script" pitchFamily="2" charset="77"/>
                <a:ea typeface="+mn-ea"/>
                <a:cs typeface="+mn-cs"/>
              </a:rPr>
              <a:t>một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7 IcielBaliho Script" pitchFamily="2" charset="77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7 IcielBaliho Script" pitchFamily="2" charset="77"/>
                <a:ea typeface="+mn-ea"/>
                <a:cs typeface="+mn-cs"/>
              </a:rPr>
              <a:t>số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7 IcielBaliho Script" pitchFamily="2" charset="77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7 IcielBaliho Script" pitchFamily="2" charset="77"/>
                <a:ea typeface="+mn-ea"/>
                <a:cs typeface="+mn-cs"/>
              </a:rPr>
              <a:t>dạng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7 IcielBaliho Script" pitchFamily="2" charset="77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7 IcielBaliho Script" pitchFamily="2" charset="77"/>
                <a:ea typeface="+mn-ea"/>
                <a:cs typeface="+mn-cs"/>
              </a:rPr>
              <a:t>toán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7 IcielBaliho Script" pitchFamily="2" charset="77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7 IcielBaliho Script" pitchFamily="2" charset="77"/>
                <a:ea typeface="+mn-ea"/>
                <a:cs typeface="+mn-cs"/>
              </a:rPr>
              <a:t>đã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7 IcielBaliho Script" pitchFamily="2" charset="77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7 IcielBaliho Script" pitchFamily="2" charset="77"/>
                <a:ea typeface="+mn-ea"/>
                <a:cs typeface="+mn-cs"/>
              </a:rPr>
              <a:t>học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7 IcielBaliho Script" pitchFamily="2" charset="77"/>
                <a:ea typeface="+mn-ea"/>
                <a:cs typeface="+mn-cs"/>
              </a:rPr>
              <a:t>.</a:t>
            </a:r>
          </a:p>
        </p:txBody>
      </p:sp>
      <p:grpSp>
        <p:nvGrpSpPr>
          <p:cNvPr id="43" name="그룹 42"/>
          <p:cNvGrpSpPr/>
          <p:nvPr/>
        </p:nvGrpSpPr>
        <p:grpSpPr>
          <a:xfrm>
            <a:off x="222049" y="31440"/>
            <a:ext cx="2589195" cy="3096310"/>
            <a:chOff x="318086" y="230116"/>
            <a:chExt cx="2186453" cy="2614686"/>
          </a:xfrm>
        </p:grpSpPr>
        <p:pic>
          <p:nvPicPr>
            <p:cNvPr id="44" name="Picture 4" descr="Pokémon: Let's Go, Pikachu! and Pokémon: Let's Go, Eevee ...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387"/>
            <a:stretch/>
          </p:blipFill>
          <p:spPr bwMode="auto">
            <a:xfrm>
              <a:off x="893403" y="230116"/>
              <a:ext cx="1611136" cy="26146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5" name="Picture 2" descr="Pokémon: Let's Go, Pikachu! and Pokémon: Let's Go, Eevee ...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4381"/>
            <a:stretch/>
          </p:blipFill>
          <p:spPr bwMode="auto">
            <a:xfrm>
              <a:off x="318086" y="357492"/>
              <a:ext cx="1361454" cy="24873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1506" name="Picture 2" descr="Magikarp | Nintendo | Fando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95176" y="4939825"/>
            <a:ext cx="1629130" cy="1629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Poke Ball | Pokémon Fano Wiki | Fandom">
            <a:extLst>
              <a:ext uri="{FF2B5EF4-FFF2-40B4-BE49-F238E27FC236}">
                <a16:creationId xmlns:a16="http://schemas.microsoft.com/office/drawing/2014/main" id="{2D2EE212-6273-E53D-E9CF-0C5F4BE4D3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497" y="2390249"/>
            <a:ext cx="1042987" cy="1042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Poke Ball | Pokémon Fano Wiki | Fandom">
            <a:extLst>
              <a:ext uri="{FF2B5EF4-FFF2-40B4-BE49-F238E27FC236}">
                <a16:creationId xmlns:a16="http://schemas.microsoft.com/office/drawing/2014/main" id="{4517B9B2-A9E7-8982-C178-F6FE1F2FC5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8838" y="2390249"/>
            <a:ext cx="1042987" cy="1042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1334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okedex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사각형 설명선 4"/>
          <p:cNvSpPr/>
          <p:nvPr/>
        </p:nvSpPr>
        <p:spPr>
          <a:xfrm>
            <a:off x="3875965" y="1528441"/>
            <a:ext cx="7574506" cy="3846998"/>
          </a:xfrm>
          <a:prstGeom prst="wedgeRectCallout">
            <a:avLst>
              <a:gd name="adj1" fmla="val -64320"/>
              <a:gd name="adj2" fmla="val -280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4067033" y="1675048"/>
            <a:ext cx="7192370" cy="3522970"/>
          </a:xfrm>
          <a:prstGeom prst="roundRect">
            <a:avLst>
              <a:gd name="adj" fmla="val 5662"/>
            </a:avLst>
          </a:prstGeom>
          <a:noFill/>
          <a:ln w="38100">
            <a:gradFill flip="none" rotWithShape="1">
              <a:gsLst>
                <a:gs pos="0">
                  <a:srgbClr val="A163D0"/>
                </a:gs>
                <a:gs pos="100000">
                  <a:srgbClr val="4A80C5"/>
                </a:gs>
              </a:gsLst>
              <a:lin ang="27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353635" y="1905506"/>
            <a:ext cx="661916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#9Slide07 IcielBaliho Script" pitchFamily="2" charset="77"/>
                <a:ea typeface="+mn-ea"/>
                <a:cs typeface="Teko SemiBold" panose="02000000000000000000" pitchFamily="50" charset="0"/>
              </a:rPr>
              <a:t>Dặn</a:t>
            </a: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#9Slide07 IcielBaliho Script" pitchFamily="2" charset="77"/>
                <a:ea typeface="+mn-ea"/>
                <a:cs typeface="Teko SemiBold" panose="02000000000000000000" pitchFamily="50" charset="0"/>
              </a:rPr>
              <a:t> </a:t>
            </a:r>
            <a:r>
              <a:rPr kumimoji="0" lang="en-US" sz="66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#9Slide07 IcielBaliho Script" pitchFamily="2" charset="77"/>
                <a:ea typeface="+mn-ea"/>
                <a:cs typeface="Teko SemiBold" panose="02000000000000000000" pitchFamily="50" charset="0"/>
              </a:rPr>
              <a:t>dò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#9Slide07 IcielBaliho Script" pitchFamily="2" charset="77"/>
              <a:ea typeface="+mn-ea"/>
              <a:cs typeface="Teko SemiBold" panose="02000000000000000000" pitchFamily="50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 err="1">
                <a:gradFill flip="none" rotWithShape="1">
                  <a:gsLst>
                    <a:gs pos="100000">
                      <a:srgbClr val="A163D0"/>
                    </a:gs>
                    <a:gs pos="7000">
                      <a:srgbClr val="4A80C5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#9Slide07 IcielBaliho Script" pitchFamily="2" charset="77"/>
                <a:cs typeface="Teko SemiBold" panose="02000000000000000000" pitchFamily="50" charset="0"/>
              </a:rPr>
              <a:t>Chuẩn</a:t>
            </a:r>
            <a:r>
              <a:rPr lang="en-US" sz="4800" dirty="0">
                <a:gradFill flip="none" rotWithShape="1">
                  <a:gsLst>
                    <a:gs pos="100000">
                      <a:srgbClr val="A163D0"/>
                    </a:gs>
                    <a:gs pos="7000">
                      <a:srgbClr val="4A80C5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#9Slide07 IcielBaliho Script" pitchFamily="2" charset="77"/>
                <a:cs typeface="Teko SemiBold" panose="02000000000000000000" pitchFamily="50" charset="0"/>
              </a:rPr>
              <a:t> </a:t>
            </a:r>
            <a:r>
              <a:rPr lang="en-US" sz="4800" dirty="0" err="1">
                <a:gradFill flip="none" rotWithShape="1">
                  <a:gsLst>
                    <a:gs pos="100000">
                      <a:srgbClr val="A163D0"/>
                    </a:gs>
                    <a:gs pos="7000">
                      <a:srgbClr val="4A80C5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#9Slide07 IcielBaliho Script" pitchFamily="2" charset="77"/>
                <a:cs typeface="Teko SemiBold" panose="02000000000000000000" pitchFamily="50" charset="0"/>
              </a:rPr>
              <a:t>bị</a:t>
            </a:r>
            <a:r>
              <a:rPr lang="en-US" sz="4800" dirty="0">
                <a:gradFill flip="none" rotWithShape="1">
                  <a:gsLst>
                    <a:gs pos="100000">
                      <a:srgbClr val="A163D0"/>
                    </a:gs>
                    <a:gs pos="7000">
                      <a:srgbClr val="4A80C5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#9Slide07 IcielBaliho Script" pitchFamily="2" charset="77"/>
                <a:cs typeface="Teko SemiBold" panose="02000000000000000000" pitchFamily="50" charset="0"/>
              </a:rPr>
              <a:t> </a:t>
            </a:r>
            <a:r>
              <a:rPr lang="en-US" sz="4800" dirty="0" err="1">
                <a:gradFill flip="none" rotWithShape="1">
                  <a:gsLst>
                    <a:gs pos="100000">
                      <a:srgbClr val="A163D0"/>
                    </a:gs>
                    <a:gs pos="7000">
                      <a:srgbClr val="4A80C5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#9Slide07 IcielBaliho Script" pitchFamily="2" charset="77"/>
                <a:cs typeface="Teko SemiBold" panose="02000000000000000000" pitchFamily="50" charset="0"/>
              </a:rPr>
              <a:t>bài</a:t>
            </a:r>
            <a:r>
              <a:rPr lang="en-US" sz="4800" dirty="0">
                <a:gradFill flip="none" rotWithShape="1">
                  <a:gsLst>
                    <a:gs pos="100000">
                      <a:srgbClr val="A163D0"/>
                    </a:gs>
                    <a:gs pos="7000">
                      <a:srgbClr val="4A80C5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#9Slide07 IcielBaliho Script" pitchFamily="2" charset="77"/>
                <a:cs typeface="Teko SemiBold" panose="02000000000000000000" pitchFamily="50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#9Slide07 IcielBaliho Script" pitchFamily="2" charset="77"/>
                <a:cs typeface="Teko SemiBold" panose="02000000000000000000" pitchFamily="50" charset="0"/>
              </a:rPr>
              <a:t>Luyện</a:t>
            </a:r>
            <a:r>
              <a:rPr lang="en-US" sz="4800" dirty="0">
                <a:solidFill>
                  <a:srgbClr val="FF0000"/>
                </a:solidFill>
                <a:latin typeface="#9Slide07 IcielBaliho Script" pitchFamily="2" charset="77"/>
                <a:cs typeface="Teko SemiBold" panose="02000000000000000000" pitchFamily="50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#9Slide07 IcielBaliho Script" pitchFamily="2" charset="77"/>
                <a:cs typeface="Teko SemiBold" panose="02000000000000000000" pitchFamily="50" charset="0"/>
              </a:rPr>
              <a:t>tập</a:t>
            </a:r>
            <a:br>
              <a:rPr lang="en-US" sz="4800" dirty="0">
                <a:solidFill>
                  <a:srgbClr val="FF0000"/>
                </a:solidFill>
                <a:latin typeface="#9Slide07 IcielBaliho Script" pitchFamily="2" charset="77"/>
                <a:cs typeface="Teko SemiBold" panose="02000000000000000000" pitchFamily="50" charset="0"/>
              </a:rPr>
            </a:br>
            <a:r>
              <a:rPr lang="en-US" sz="4800" dirty="0">
                <a:solidFill>
                  <a:srgbClr val="FF0000"/>
                </a:solidFill>
                <a:latin typeface="#9Slide07 IcielBaliho Script" pitchFamily="2" charset="77"/>
                <a:cs typeface="Teko SemiBold" panose="02000000000000000000" pitchFamily="50" charset="0"/>
              </a:rPr>
              <a:t> </a:t>
            </a:r>
            <a:r>
              <a:rPr lang="en-US" sz="4800" dirty="0" err="1">
                <a:gradFill flip="none" rotWithShape="1">
                  <a:gsLst>
                    <a:gs pos="100000">
                      <a:srgbClr val="A163D0"/>
                    </a:gs>
                    <a:gs pos="7000">
                      <a:srgbClr val="4A80C5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#9Slide07 IcielBaliho Script" pitchFamily="2" charset="77"/>
                <a:cs typeface="Teko SemiBold" panose="02000000000000000000" pitchFamily="50" charset="0"/>
              </a:rPr>
              <a:t>trang</a:t>
            </a:r>
            <a:r>
              <a:rPr lang="en-US" sz="4800" dirty="0">
                <a:gradFill flip="none" rotWithShape="1">
                  <a:gsLst>
                    <a:gs pos="100000">
                      <a:srgbClr val="A163D0"/>
                    </a:gs>
                    <a:gs pos="7000">
                      <a:srgbClr val="4A80C5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#9Slide07 IcielBaliho Script" pitchFamily="2" charset="77"/>
                <a:cs typeface="Teko SemiBold" panose="02000000000000000000" pitchFamily="50" charset="0"/>
              </a:rPr>
              <a:t> 171.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100000">
                    <a:srgbClr val="A163D0"/>
                  </a:gs>
                  <a:gs pos="7000">
                    <a:srgbClr val="4A80C5"/>
                  </a:gs>
                </a:gsLst>
                <a:path path="circle">
                  <a:fillToRect l="100000" t="100000"/>
                </a:path>
                <a:tileRect r="-100000" b="-100000"/>
              </a:gradFill>
              <a:effectLst/>
              <a:uLnTx/>
              <a:uFillTx/>
              <a:latin typeface="#9Slide07 IcielBaliho Script" pitchFamily="2" charset="77"/>
              <a:ea typeface="+mn-ea"/>
              <a:cs typeface="Teko SemiBold" panose="02000000000000000000" pitchFamily="50" charset="0"/>
            </a:endParaRPr>
          </a:p>
        </p:txBody>
      </p:sp>
      <p:pic>
        <p:nvPicPr>
          <p:cNvPr id="3078" name="Picture 6" descr="Professor Oak - Bulbapedia, the community-driven Pokémon encyclopedi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53" y="871429"/>
            <a:ext cx="3038475" cy="647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1288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64668" y="2176486"/>
            <a:ext cx="951058" cy="1012024"/>
          </a:xfrm>
          <a:prstGeom prst="rect">
            <a:avLst/>
          </a:prstGeom>
        </p:spPr>
      </p:pic>
      <p:pic>
        <p:nvPicPr>
          <p:cNvPr id="3" name="그림 2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69857" y="500115"/>
            <a:ext cx="987638" cy="1012024"/>
          </a:xfrm>
          <a:prstGeom prst="rect">
            <a:avLst/>
          </a:prstGeom>
        </p:spPr>
      </p:pic>
      <p:pic>
        <p:nvPicPr>
          <p:cNvPr id="5" name="그림 4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59455" y="500115"/>
            <a:ext cx="1012024" cy="1012024"/>
          </a:xfrm>
          <a:prstGeom prst="rect">
            <a:avLst/>
          </a:prstGeom>
        </p:spPr>
      </p:pic>
      <p:pic>
        <p:nvPicPr>
          <p:cNvPr id="6" name="그림 5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07624" y="1738359"/>
            <a:ext cx="981541" cy="1012024"/>
          </a:xfrm>
          <a:prstGeom prst="rect">
            <a:avLst/>
          </a:prstGeom>
        </p:spPr>
      </p:pic>
      <p:pic>
        <p:nvPicPr>
          <p:cNvPr id="7" name="그림 6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27332" y="2750383"/>
            <a:ext cx="1005927" cy="1018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957313"/>
      </p:ext>
    </p:extLst>
  </p:cSld>
  <p:clrMapOvr>
    <a:masterClrMapping/>
  </p:clrMapOvr>
  <p:transition spd="slow" advClick="0">
    <p:split orient="vert"/>
    <p:sndAc>
      <p:stSnd>
        <p:snd r:embed="rId3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그림 101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16689" y="5708341"/>
            <a:ext cx="798645" cy="97544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5714FC9-F315-E2A7-098B-417C890AA0C7}"/>
              </a:ext>
            </a:extLst>
          </p:cNvPr>
          <p:cNvSpPr txBox="1"/>
          <p:nvPr/>
        </p:nvSpPr>
        <p:spPr>
          <a:xfrm>
            <a:off x="5301154" y="311948"/>
            <a:ext cx="60933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VN" sz="4000" b="1" dirty="0" err="1">
                <a:latin typeface="#9Slide07 IcielBaliho Script" pitchFamily="2" charset="77"/>
                <a:cs typeface="Times New Roman" panose="02020603050405020304" pitchFamily="18" charset="0"/>
              </a:rPr>
              <a:t>Kể</a:t>
            </a:r>
            <a:r>
              <a:rPr lang="en-US" altLang="en-VN" sz="4000" b="1" dirty="0"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VN" sz="4000" b="1" dirty="0" err="1">
                <a:latin typeface="#9Slide07 IcielBaliho Script" pitchFamily="2" charset="77"/>
                <a:cs typeface="Times New Roman" panose="02020603050405020304" pitchFamily="18" charset="0"/>
              </a:rPr>
              <a:t>tên</a:t>
            </a:r>
            <a:r>
              <a:rPr lang="en-US" altLang="en-VN" sz="4000" b="1" dirty="0"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VN" sz="4000" b="1" dirty="0" err="1">
                <a:latin typeface="#9Slide07 IcielBaliho Script" pitchFamily="2" charset="77"/>
                <a:cs typeface="Times New Roman" panose="02020603050405020304" pitchFamily="18" charset="0"/>
              </a:rPr>
              <a:t>các</a:t>
            </a:r>
            <a:r>
              <a:rPr lang="en-US" altLang="en-VN" sz="4000" b="1" dirty="0"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VN" sz="4000" b="1" dirty="0" err="1">
                <a:latin typeface="#9Slide07 IcielBaliho Script" pitchFamily="2" charset="77"/>
                <a:cs typeface="Times New Roman" panose="02020603050405020304" pitchFamily="18" charset="0"/>
              </a:rPr>
              <a:t>dạng</a:t>
            </a:r>
            <a:r>
              <a:rPr lang="en-US" altLang="en-VN" sz="4000" b="1" dirty="0"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VN" sz="4000" b="1" dirty="0" err="1">
                <a:latin typeface="#9Slide07 IcielBaliho Script" pitchFamily="2" charset="77"/>
                <a:cs typeface="Times New Roman" panose="02020603050405020304" pitchFamily="18" charset="0"/>
              </a:rPr>
              <a:t>bài</a:t>
            </a:r>
            <a:r>
              <a:rPr lang="en-US" altLang="en-VN" sz="4000" b="1" dirty="0"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VN" sz="4000" b="1" dirty="0" err="1">
                <a:latin typeface="#9Slide07 IcielBaliho Script" pitchFamily="2" charset="77"/>
                <a:cs typeface="Times New Roman" panose="02020603050405020304" pitchFamily="18" charset="0"/>
              </a:rPr>
              <a:t>toán</a:t>
            </a:r>
            <a:r>
              <a:rPr lang="en-US" altLang="en-VN" sz="4000" b="1" dirty="0"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VN" sz="4000" b="1" dirty="0" err="1">
                <a:latin typeface="#9Slide07 IcielBaliho Script" pitchFamily="2" charset="77"/>
                <a:cs typeface="Times New Roman" panose="02020603050405020304" pitchFamily="18" charset="0"/>
              </a:rPr>
              <a:t>đã</a:t>
            </a:r>
            <a:r>
              <a:rPr lang="en-US" altLang="en-VN" sz="4000" b="1" dirty="0"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VN" sz="4000" b="1" dirty="0" err="1">
                <a:latin typeface="#9Slide07 IcielBaliho Script" pitchFamily="2" charset="77"/>
                <a:cs typeface="Times New Roman" panose="02020603050405020304" pitchFamily="18" charset="0"/>
              </a:rPr>
              <a:t>học</a:t>
            </a:r>
            <a:r>
              <a:rPr lang="en-US" altLang="en-VN" sz="4000" b="1" dirty="0">
                <a:latin typeface="#9Slide07 IcielBaliho Script" pitchFamily="2" charset="77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45CC1A-5D6A-002F-732C-770158E996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4451" y="1348800"/>
            <a:ext cx="8222123" cy="550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Tx/>
              <a:buAutoNum type="arabicPeriod"/>
            </a:pP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Tìm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số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trung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bình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cộng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.</a:t>
            </a:r>
          </a:p>
          <a:p>
            <a:pPr>
              <a:buFontTx/>
              <a:buAutoNum type="arabicPeriod"/>
            </a:pP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Tìm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hai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số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khi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biết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tổng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và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hiệu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của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hai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số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đó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.</a:t>
            </a:r>
          </a:p>
          <a:p>
            <a:pPr>
              <a:buFontTx/>
              <a:buAutoNum type="arabicPeriod"/>
            </a:pP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Tìm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hai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số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khi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biết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tổng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và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tỉ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số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của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hai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số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đó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.</a:t>
            </a:r>
          </a:p>
          <a:p>
            <a:pPr>
              <a:buFontTx/>
              <a:buAutoNum type="arabicPeriod"/>
            </a:pP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Tìm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hai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số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khi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biết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hiệu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và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tỉ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số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của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hai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số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đó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.</a:t>
            </a:r>
          </a:p>
          <a:p>
            <a:pPr>
              <a:buFontTx/>
              <a:buAutoNum type="arabicPeriod"/>
            </a:pP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Bài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toán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liên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quan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đến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rút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về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đơn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vị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.</a:t>
            </a:r>
          </a:p>
          <a:p>
            <a:pPr>
              <a:buFontTx/>
              <a:buAutoNum type="arabicPeriod"/>
            </a:pP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Bài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toán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liên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quan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đến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tỉ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số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phần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trăm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.</a:t>
            </a:r>
          </a:p>
          <a:p>
            <a:pPr>
              <a:buFontTx/>
              <a:buAutoNum type="arabicPeriod"/>
            </a:pP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Bài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toán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về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chuyển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động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đều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.</a:t>
            </a:r>
          </a:p>
          <a:p>
            <a:pPr>
              <a:buFontTx/>
              <a:buAutoNum type="arabicPeriod"/>
            </a:pP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Bài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toán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có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nội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dung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hình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học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(chu vi,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diện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tích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,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thể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VN" sz="32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tích</a:t>
            </a:r>
            <a:r>
              <a:rPr lang="en-US" altLang="en-VN" sz="32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).</a:t>
            </a:r>
          </a:p>
          <a:p>
            <a:pPr>
              <a:buFontTx/>
              <a:buAutoNum type="arabicPeriod"/>
            </a:pPr>
            <a:endParaRPr lang="en-US" altLang="en-VN" sz="3200" dirty="0">
              <a:solidFill>
                <a:schemeClr val="bg2"/>
              </a:solidFill>
              <a:latin typeface="#9Slide07 HLT Fall For You" panose="02000506000000020003" pitchFamily="2" charset="0"/>
            </a:endParaRPr>
          </a:p>
          <a:p>
            <a:pPr>
              <a:buFontTx/>
              <a:buAutoNum type="arabicPeriod"/>
            </a:pPr>
            <a:endParaRPr lang="en-US" altLang="en-VN" sz="3200" dirty="0">
              <a:solidFill>
                <a:schemeClr val="bg2"/>
              </a:solidFill>
              <a:latin typeface="#9Slide07 HLT Fall For You" panose="02000506000000020003" pitchFamily="2" charset="0"/>
            </a:endParaRPr>
          </a:p>
          <a:p>
            <a:pPr>
              <a:buFontTx/>
              <a:buAutoNum type="arabicPeriod"/>
            </a:pPr>
            <a:endParaRPr lang="en-US" altLang="en-VN" sz="3200" dirty="0">
              <a:solidFill>
                <a:schemeClr val="bg2"/>
              </a:solidFill>
              <a:latin typeface="#9Slide07 HLT Fall For You" panose="0200050600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4370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>
        <p14:warp dir="in"/>
        <p:sndAc>
          <p:stSnd>
            <p:snd r:embed="rId3" name="Pokedex SFX.wav"/>
          </p:stSnd>
        </p:sndAc>
      </p:transition>
    </mc:Choice>
    <mc:Fallback xmlns="">
      <p:transition spd="slow" advClick="0">
        <p:fade/>
        <p:sndAc>
          <p:stSnd>
            <p:snd r:embed="rId9" name="Pokedex SFX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3773A19-8C7C-035E-8EF2-8607E888367B}"/>
              </a:ext>
            </a:extLst>
          </p:cNvPr>
          <p:cNvSpPr txBox="1"/>
          <p:nvPr/>
        </p:nvSpPr>
        <p:spPr>
          <a:xfrm>
            <a:off x="824405" y="1567595"/>
            <a:ext cx="10543189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/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1.Một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người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đi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xe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đạp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trong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3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giờ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,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giờ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thứ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nhất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đi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được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12 km,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giờ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thứ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hai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đi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được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18 km,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giờ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thứ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ba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đi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được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quãng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đường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bằng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nửa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quãng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đường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đi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trong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hai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giờ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đầu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.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Hỏi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trung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bình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mỗi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giờ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người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đó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đi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được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bao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nhiêu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ki-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lô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-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mét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3440251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>
        <p14:warp dir="in"/>
        <p:sndAc>
          <p:stSnd>
            <p:snd r:embed="rId3" name="Pokedex SFX.wav"/>
          </p:stSnd>
        </p:sndAc>
      </p:transition>
    </mc:Choice>
    <mc:Fallback xmlns="">
      <p:transition spd="slow" advClick="0">
        <p:fade/>
        <p:sndAc>
          <p:stSnd>
            <p:snd r:embed="rId9" name="Pokedex SFX.wav"/>
          </p:stSnd>
        </p:sndAc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8">
            <a:extLst>
              <a:ext uri="{FF2B5EF4-FFF2-40B4-BE49-F238E27FC236}">
                <a16:creationId xmlns:a16="http://schemas.microsoft.com/office/drawing/2014/main" id="{742C24DE-35C6-4E41-177A-7A6D39429B2A}"/>
              </a:ext>
            </a:extLst>
          </p:cNvPr>
          <p:cNvGrpSpPr>
            <a:grpSpLocks/>
          </p:cNvGrpSpPr>
          <p:nvPr/>
        </p:nvGrpSpPr>
        <p:grpSpPr bwMode="auto">
          <a:xfrm>
            <a:off x="3358015" y="1831428"/>
            <a:ext cx="2601688" cy="649562"/>
            <a:chOff x="1344" y="2976"/>
            <a:chExt cx="1119" cy="153"/>
          </a:xfrm>
        </p:grpSpPr>
        <p:sp>
          <p:nvSpPr>
            <p:cNvPr id="6" name="Line 14">
              <a:extLst>
                <a:ext uri="{FF2B5EF4-FFF2-40B4-BE49-F238E27FC236}">
                  <a16:creationId xmlns:a16="http://schemas.microsoft.com/office/drawing/2014/main" id="{E6C5DAB2-C1DA-5178-4A53-7D3C8FFBBA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63" y="2985"/>
              <a:ext cx="0" cy="1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VN" sz="2000">
                <a:solidFill>
                  <a:schemeClr val="bg2"/>
                </a:solidFill>
              </a:endParaRPr>
            </a:p>
          </p:txBody>
        </p:sp>
        <p:grpSp>
          <p:nvGrpSpPr>
            <p:cNvPr id="7" name="Group 15">
              <a:extLst>
                <a:ext uri="{FF2B5EF4-FFF2-40B4-BE49-F238E27FC236}">
                  <a16:creationId xmlns:a16="http://schemas.microsoft.com/office/drawing/2014/main" id="{74484CFD-374F-9C1D-8A09-CDAEAE56E92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44" y="2976"/>
              <a:ext cx="1104" cy="144"/>
              <a:chOff x="1296" y="2604"/>
              <a:chExt cx="1104" cy="144"/>
            </a:xfrm>
          </p:grpSpPr>
          <p:sp>
            <p:nvSpPr>
              <p:cNvPr id="9" name="Line 16">
                <a:extLst>
                  <a:ext uri="{FF2B5EF4-FFF2-40B4-BE49-F238E27FC236}">
                    <a16:creationId xmlns:a16="http://schemas.microsoft.com/office/drawing/2014/main" id="{0D1343CC-22A4-1F17-1C01-F9AB9074B6B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2688"/>
                <a:ext cx="110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VN" sz="2000">
                  <a:solidFill>
                    <a:schemeClr val="bg2"/>
                  </a:solidFill>
                </a:endParaRPr>
              </a:p>
            </p:txBody>
          </p:sp>
          <p:sp>
            <p:nvSpPr>
              <p:cNvPr id="10" name="Line 17">
                <a:extLst>
                  <a:ext uri="{FF2B5EF4-FFF2-40B4-BE49-F238E27FC236}">
                    <a16:creationId xmlns:a16="http://schemas.microsoft.com/office/drawing/2014/main" id="{D4A1A354-F7E5-4F63-609F-E3B243EF48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2604"/>
                <a:ext cx="0" cy="14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VN" sz="2000">
                  <a:solidFill>
                    <a:schemeClr val="bg2"/>
                  </a:solidFill>
                </a:endParaRPr>
              </a:p>
            </p:txBody>
          </p:sp>
        </p:grpSp>
      </p:grpSp>
      <p:grpSp>
        <p:nvGrpSpPr>
          <p:cNvPr id="11" name="Group 26">
            <a:extLst>
              <a:ext uri="{FF2B5EF4-FFF2-40B4-BE49-F238E27FC236}">
                <a16:creationId xmlns:a16="http://schemas.microsoft.com/office/drawing/2014/main" id="{BC5A19D3-5FDD-9498-AA2C-D2621A9AEF62}"/>
              </a:ext>
            </a:extLst>
          </p:cNvPr>
          <p:cNvGrpSpPr>
            <a:grpSpLocks/>
          </p:cNvGrpSpPr>
          <p:nvPr/>
        </p:nvGrpSpPr>
        <p:grpSpPr bwMode="auto">
          <a:xfrm>
            <a:off x="5964464" y="1860269"/>
            <a:ext cx="4596549" cy="611351"/>
            <a:chOff x="2679" y="1920"/>
            <a:chExt cx="1977" cy="144"/>
          </a:xfrm>
        </p:grpSpPr>
        <p:sp>
          <p:nvSpPr>
            <p:cNvPr id="12" name="Line 22">
              <a:extLst>
                <a:ext uri="{FF2B5EF4-FFF2-40B4-BE49-F238E27FC236}">
                  <a16:creationId xmlns:a16="http://schemas.microsoft.com/office/drawing/2014/main" id="{33AFB784-8DF7-A4AD-0F76-FD0B1A1B83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79" y="1920"/>
              <a:ext cx="0" cy="1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VN" sz="2000">
                <a:solidFill>
                  <a:schemeClr val="bg2"/>
                </a:solidFill>
              </a:endParaRPr>
            </a:p>
          </p:txBody>
        </p:sp>
        <p:grpSp>
          <p:nvGrpSpPr>
            <p:cNvPr id="13" name="Group 23">
              <a:extLst>
                <a:ext uri="{FF2B5EF4-FFF2-40B4-BE49-F238E27FC236}">
                  <a16:creationId xmlns:a16="http://schemas.microsoft.com/office/drawing/2014/main" id="{25C39E07-69DB-BC40-4D89-81D2A150192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88" y="1920"/>
              <a:ext cx="1968" cy="144"/>
              <a:chOff x="1296" y="2610"/>
              <a:chExt cx="1968" cy="144"/>
            </a:xfrm>
          </p:grpSpPr>
          <p:sp>
            <p:nvSpPr>
              <p:cNvPr id="14" name="Line 24">
                <a:extLst>
                  <a:ext uri="{FF2B5EF4-FFF2-40B4-BE49-F238E27FC236}">
                    <a16:creationId xmlns:a16="http://schemas.microsoft.com/office/drawing/2014/main" id="{F9A21688-6367-9A00-FDAF-772F69F7F40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2688"/>
                <a:ext cx="196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VN" sz="2000">
                  <a:solidFill>
                    <a:schemeClr val="bg2"/>
                  </a:solidFill>
                </a:endParaRPr>
              </a:p>
            </p:txBody>
          </p:sp>
          <p:sp>
            <p:nvSpPr>
              <p:cNvPr id="15" name="Line 25">
                <a:extLst>
                  <a:ext uri="{FF2B5EF4-FFF2-40B4-BE49-F238E27FC236}">
                    <a16:creationId xmlns:a16="http://schemas.microsoft.com/office/drawing/2014/main" id="{89FAFF2E-4596-D6AF-4747-624961CF437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64" y="2610"/>
                <a:ext cx="0" cy="14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VN" sz="2000">
                  <a:solidFill>
                    <a:schemeClr val="bg2"/>
                  </a:solidFill>
                </a:endParaRPr>
              </a:p>
            </p:txBody>
          </p:sp>
        </p:grpSp>
      </p:grpSp>
      <p:sp>
        <p:nvSpPr>
          <p:cNvPr id="16" name="Text Box 27">
            <a:extLst>
              <a:ext uri="{FF2B5EF4-FFF2-40B4-BE49-F238E27FC236}">
                <a16:creationId xmlns:a16="http://schemas.microsoft.com/office/drawing/2014/main" id="{24622982-2D99-A256-DBB4-A8D53F7946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1877" y="1540916"/>
            <a:ext cx="107880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12km</a:t>
            </a:r>
          </a:p>
        </p:txBody>
      </p:sp>
      <p:sp>
        <p:nvSpPr>
          <p:cNvPr id="17" name="Text Box 28">
            <a:extLst>
              <a:ext uri="{FF2B5EF4-FFF2-40B4-BE49-F238E27FC236}">
                <a16:creationId xmlns:a16="http://schemas.microsoft.com/office/drawing/2014/main" id="{47CF3EDD-56B8-4C06-A27E-5015230A5F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96894" y="1525795"/>
            <a:ext cx="107880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18km</a:t>
            </a:r>
          </a:p>
        </p:txBody>
      </p:sp>
      <p:grpSp>
        <p:nvGrpSpPr>
          <p:cNvPr id="18" name="Group 33">
            <a:extLst>
              <a:ext uri="{FF2B5EF4-FFF2-40B4-BE49-F238E27FC236}">
                <a16:creationId xmlns:a16="http://schemas.microsoft.com/office/drawing/2014/main" id="{FB8DD147-7F66-9095-D00C-948B45B8EA25}"/>
              </a:ext>
            </a:extLst>
          </p:cNvPr>
          <p:cNvGrpSpPr>
            <a:grpSpLocks/>
          </p:cNvGrpSpPr>
          <p:nvPr/>
        </p:nvGrpSpPr>
        <p:grpSpPr bwMode="auto">
          <a:xfrm>
            <a:off x="3362776" y="2441027"/>
            <a:ext cx="7281939" cy="611351"/>
            <a:chOff x="948" y="2235"/>
            <a:chExt cx="3132" cy="144"/>
          </a:xfrm>
        </p:grpSpPr>
        <p:sp>
          <p:nvSpPr>
            <p:cNvPr id="19" name="Line 29">
              <a:extLst>
                <a:ext uri="{FF2B5EF4-FFF2-40B4-BE49-F238E27FC236}">
                  <a16:creationId xmlns:a16="http://schemas.microsoft.com/office/drawing/2014/main" id="{3AD9E575-8E90-9C8F-1E16-A6E6319E09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48" y="2235"/>
              <a:ext cx="0" cy="144"/>
            </a:xfrm>
            <a:prstGeom prst="line">
              <a:avLst/>
            </a:prstGeom>
            <a:noFill/>
            <a:ln w="28575">
              <a:solidFill>
                <a:srgbClr val="E62C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VN" sz="2000">
                <a:solidFill>
                  <a:schemeClr val="bg2"/>
                </a:solidFill>
              </a:endParaRPr>
            </a:p>
          </p:txBody>
        </p:sp>
        <p:grpSp>
          <p:nvGrpSpPr>
            <p:cNvPr id="20" name="Group 30">
              <a:extLst>
                <a:ext uri="{FF2B5EF4-FFF2-40B4-BE49-F238E27FC236}">
                  <a16:creationId xmlns:a16="http://schemas.microsoft.com/office/drawing/2014/main" id="{F1B3EB64-1C87-2F48-525A-67E93FFF281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60" y="2256"/>
              <a:ext cx="3120" cy="96"/>
              <a:chOff x="1296" y="2610"/>
              <a:chExt cx="1968" cy="144"/>
            </a:xfrm>
          </p:grpSpPr>
          <p:sp>
            <p:nvSpPr>
              <p:cNvPr id="21" name="Line 31">
                <a:extLst>
                  <a:ext uri="{FF2B5EF4-FFF2-40B4-BE49-F238E27FC236}">
                    <a16:creationId xmlns:a16="http://schemas.microsoft.com/office/drawing/2014/main" id="{21C2E475-390A-DA92-853C-7503EC552C1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2688"/>
                <a:ext cx="1968" cy="0"/>
              </a:xfrm>
              <a:prstGeom prst="line">
                <a:avLst/>
              </a:prstGeom>
              <a:noFill/>
              <a:ln w="28575">
                <a:solidFill>
                  <a:srgbClr val="E62C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VN" sz="2000">
                  <a:solidFill>
                    <a:schemeClr val="bg2"/>
                  </a:solidFill>
                </a:endParaRPr>
              </a:p>
            </p:txBody>
          </p:sp>
          <p:sp>
            <p:nvSpPr>
              <p:cNvPr id="22" name="Line 32">
                <a:extLst>
                  <a:ext uri="{FF2B5EF4-FFF2-40B4-BE49-F238E27FC236}">
                    <a16:creationId xmlns:a16="http://schemas.microsoft.com/office/drawing/2014/main" id="{D88DA1FC-9615-B3DF-FEEA-0A65066AB3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64" y="2610"/>
                <a:ext cx="0" cy="144"/>
              </a:xfrm>
              <a:prstGeom prst="line">
                <a:avLst/>
              </a:prstGeom>
              <a:noFill/>
              <a:ln w="28575">
                <a:solidFill>
                  <a:srgbClr val="E62C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VN" sz="2000">
                  <a:solidFill>
                    <a:schemeClr val="bg2"/>
                  </a:solidFill>
                </a:endParaRPr>
              </a:p>
            </p:txBody>
          </p:sp>
        </p:grpSp>
      </p:grpSp>
      <p:sp>
        <p:nvSpPr>
          <p:cNvPr id="23" name="Text Box 34">
            <a:extLst>
              <a:ext uri="{FF2B5EF4-FFF2-40B4-BE49-F238E27FC236}">
                <a16:creationId xmlns:a16="http://schemas.microsoft.com/office/drawing/2014/main" id="{E9F5DB19-5A1B-7000-1D84-CF656DE2AB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44769" y="2855277"/>
            <a:ext cx="51847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dirty="0">
                <a:solidFill>
                  <a:schemeClr val="bg2"/>
                </a:solidFill>
              </a:rPr>
              <a:t>?</a:t>
            </a:r>
          </a:p>
        </p:txBody>
      </p:sp>
      <p:sp>
        <p:nvSpPr>
          <p:cNvPr id="24" name="AutoShape 35">
            <a:extLst>
              <a:ext uri="{FF2B5EF4-FFF2-40B4-BE49-F238E27FC236}">
                <a16:creationId xmlns:a16="http://schemas.microsoft.com/office/drawing/2014/main" id="{467F1197-D3A0-470C-7472-9A4A7F905FAA}"/>
              </a:ext>
            </a:extLst>
          </p:cNvPr>
          <p:cNvSpPr>
            <a:spLocks/>
          </p:cNvSpPr>
          <p:nvPr/>
        </p:nvSpPr>
        <p:spPr bwMode="auto">
          <a:xfrm rot="16200000">
            <a:off x="6578907" y="-422679"/>
            <a:ext cx="917027" cy="7254039"/>
          </a:xfrm>
          <a:prstGeom prst="leftBrace">
            <a:avLst>
              <a:gd name="adj1" fmla="val 120370"/>
              <a:gd name="adj2" fmla="val 50000"/>
            </a:avLst>
          </a:prstGeom>
          <a:noFill/>
          <a:ln w="28575">
            <a:solidFill>
              <a:srgbClr val="1307A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GB" altLang="en-VN" sz="2000">
              <a:solidFill>
                <a:schemeClr val="bg2"/>
              </a:solidFill>
            </a:endParaRPr>
          </a:p>
        </p:txBody>
      </p:sp>
      <p:grpSp>
        <p:nvGrpSpPr>
          <p:cNvPr id="25" name="Group 46">
            <a:extLst>
              <a:ext uri="{FF2B5EF4-FFF2-40B4-BE49-F238E27FC236}">
                <a16:creationId xmlns:a16="http://schemas.microsoft.com/office/drawing/2014/main" id="{75862208-6ED4-943F-2D50-C35F2B364841}"/>
              </a:ext>
            </a:extLst>
          </p:cNvPr>
          <p:cNvGrpSpPr>
            <a:grpSpLocks/>
          </p:cNvGrpSpPr>
          <p:nvPr/>
        </p:nvGrpSpPr>
        <p:grpSpPr bwMode="auto">
          <a:xfrm>
            <a:off x="3358015" y="3769008"/>
            <a:ext cx="3703744" cy="611351"/>
            <a:chOff x="855" y="3264"/>
            <a:chExt cx="1593" cy="144"/>
          </a:xfrm>
        </p:grpSpPr>
        <p:sp>
          <p:nvSpPr>
            <p:cNvPr id="26" name="Line 42">
              <a:extLst>
                <a:ext uri="{FF2B5EF4-FFF2-40B4-BE49-F238E27FC236}">
                  <a16:creationId xmlns:a16="http://schemas.microsoft.com/office/drawing/2014/main" id="{3689D08B-EF70-D207-2D59-2202DCBC70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55" y="3264"/>
              <a:ext cx="0" cy="144"/>
            </a:xfrm>
            <a:prstGeom prst="line">
              <a:avLst/>
            </a:prstGeom>
            <a:noFill/>
            <a:ln w="28575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VN" sz="2000">
                <a:solidFill>
                  <a:schemeClr val="bg2"/>
                </a:solidFill>
              </a:endParaRPr>
            </a:p>
          </p:txBody>
        </p:sp>
        <p:grpSp>
          <p:nvGrpSpPr>
            <p:cNvPr id="27" name="Group 43">
              <a:extLst>
                <a:ext uri="{FF2B5EF4-FFF2-40B4-BE49-F238E27FC236}">
                  <a16:creationId xmlns:a16="http://schemas.microsoft.com/office/drawing/2014/main" id="{747C2758-1DAE-FFAC-B050-8A2CB1CB283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64" y="3264"/>
              <a:ext cx="1584" cy="144"/>
              <a:chOff x="960" y="2994"/>
              <a:chExt cx="1584" cy="144"/>
            </a:xfrm>
          </p:grpSpPr>
          <p:sp>
            <p:nvSpPr>
              <p:cNvPr id="28" name="Line 44">
                <a:extLst>
                  <a:ext uri="{FF2B5EF4-FFF2-40B4-BE49-F238E27FC236}">
                    <a16:creationId xmlns:a16="http://schemas.microsoft.com/office/drawing/2014/main" id="{DAABB08A-3535-340D-B9E0-AF22B6D756F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60" y="3072"/>
                <a:ext cx="1584" cy="0"/>
              </a:xfrm>
              <a:prstGeom prst="line">
                <a:avLst/>
              </a:prstGeom>
              <a:noFill/>
              <a:ln w="28575">
                <a:solidFill>
                  <a:srgbClr val="FF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VN" sz="2000">
                  <a:solidFill>
                    <a:schemeClr val="bg2"/>
                  </a:solidFill>
                </a:endParaRPr>
              </a:p>
            </p:txBody>
          </p:sp>
          <p:sp>
            <p:nvSpPr>
              <p:cNvPr id="29" name="Line 45">
                <a:extLst>
                  <a:ext uri="{FF2B5EF4-FFF2-40B4-BE49-F238E27FC236}">
                    <a16:creationId xmlns:a16="http://schemas.microsoft.com/office/drawing/2014/main" id="{2DBD7963-76D0-8E06-490B-D739AF4C56F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44" y="2994"/>
                <a:ext cx="0" cy="144"/>
              </a:xfrm>
              <a:prstGeom prst="line">
                <a:avLst/>
              </a:prstGeom>
              <a:noFill/>
              <a:ln w="28575">
                <a:solidFill>
                  <a:srgbClr val="FF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VN" sz="2000">
                  <a:solidFill>
                    <a:schemeClr val="bg2"/>
                  </a:solidFill>
                </a:endParaRPr>
              </a:p>
            </p:txBody>
          </p:sp>
        </p:grpSp>
      </p:grpSp>
      <p:sp>
        <p:nvSpPr>
          <p:cNvPr id="30" name="AutoShape 47">
            <a:extLst>
              <a:ext uri="{FF2B5EF4-FFF2-40B4-BE49-F238E27FC236}">
                <a16:creationId xmlns:a16="http://schemas.microsoft.com/office/drawing/2014/main" id="{B27EA6C2-44DF-A4DF-4D01-F7D319D08437}"/>
              </a:ext>
            </a:extLst>
          </p:cNvPr>
          <p:cNvSpPr>
            <a:spLocks/>
          </p:cNvSpPr>
          <p:nvPr/>
        </p:nvSpPr>
        <p:spPr bwMode="auto">
          <a:xfrm rot="16200000">
            <a:off x="4737497" y="2899988"/>
            <a:ext cx="917027" cy="3571219"/>
          </a:xfrm>
          <a:prstGeom prst="leftBrace">
            <a:avLst>
              <a:gd name="adj1" fmla="val 59259"/>
              <a:gd name="adj2" fmla="val 50000"/>
            </a:avLst>
          </a:prstGeom>
          <a:noFill/>
          <a:ln w="28575">
            <a:solidFill>
              <a:srgbClr val="1307A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GB" altLang="en-VN" sz="2000">
              <a:solidFill>
                <a:schemeClr val="bg2"/>
              </a:solidFill>
            </a:endParaRPr>
          </a:p>
        </p:txBody>
      </p:sp>
      <p:sp>
        <p:nvSpPr>
          <p:cNvPr id="31" name="Text Box 48">
            <a:extLst>
              <a:ext uri="{FF2B5EF4-FFF2-40B4-BE49-F238E27FC236}">
                <a16:creationId xmlns:a16="http://schemas.microsoft.com/office/drawing/2014/main" id="{8D0496EC-B477-C3A8-982A-09FDEBD5BE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8382" y="4162377"/>
            <a:ext cx="146215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dirty="0">
                <a:solidFill>
                  <a:schemeClr val="bg2"/>
                </a:solidFill>
              </a:rPr>
              <a:t>?km</a:t>
            </a:r>
          </a:p>
        </p:txBody>
      </p:sp>
      <p:sp>
        <p:nvSpPr>
          <p:cNvPr id="32" name="Text Box 49">
            <a:extLst>
              <a:ext uri="{FF2B5EF4-FFF2-40B4-BE49-F238E27FC236}">
                <a16:creationId xmlns:a16="http://schemas.microsoft.com/office/drawing/2014/main" id="{9F7291F5-C15B-C29B-65A5-FD1977A868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921" y="3746607"/>
            <a:ext cx="165540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en-US" sz="28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28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</a:p>
        </p:txBody>
      </p:sp>
      <p:sp>
        <p:nvSpPr>
          <p:cNvPr id="33" name="Text Box 50">
            <a:extLst>
              <a:ext uri="{FF2B5EF4-FFF2-40B4-BE49-F238E27FC236}">
                <a16:creationId xmlns:a16="http://schemas.microsoft.com/office/drawing/2014/main" id="{C5C7A211-1D12-7B2E-A694-7CF70D1E2A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559" y="2364828"/>
            <a:ext cx="331745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en-US" sz="28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28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altLang="en-US" sz="28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</a:p>
        </p:txBody>
      </p:sp>
      <p:sp>
        <p:nvSpPr>
          <p:cNvPr id="34" name="Line 51">
            <a:extLst>
              <a:ext uri="{FF2B5EF4-FFF2-40B4-BE49-F238E27FC236}">
                <a16:creationId xmlns:a16="http://schemas.microsoft.com/office/drawing/2014/main" id="{78969D0E-C3DC-004A-A1A3-56E148CF105D}"/>
              </a:ext>
            </a:extLst>
          </p:cNvPr>
          <p:cNvSpPr>
            <a:spLocks noChangeShapeType="1"/>
          </p:cNvSpPr>
          <p:nvPr/>
        </p:nvSpPr>
        <p:spPr bwMode="auto">
          <a:xfrm>
            <a:off x="7044323" y="2691222"/>
            <a:ext cx="17436" cy="1975362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VN" sz="200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8243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>
        <p14:warp dir="in"/>
        <p:sndAc>
          <p:stSnd>
            <p:snd r:embed="rId3" name="Pokedex SFX.wav"/>
          </p:stSnd>
        </p:sndAc>
      </p:transition>
    </mc:Choice>
    <mc:Fallback xmlns="">
      <p:transition spd="slow" advClick="0">
        <p:fade/>
        <p:sndAc>
          <p:stSnd>
            <p:snd r:embed="rId5" name="Pokedex SFX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3" grpId="0"/>
      <p:bldP spid="31" grpId="0"/>
      <p:bldP spid="32" grpId="0"/>
      <p:bldP spid="3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그림 101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16689" y="5708341"/>
            <a:ext cx="798645" cy="975445"/>
          </a:xfrm>
          <a:prstGeom prst="rect">
            <a:avLst/>
          </a:prstGeom>
        </p:spPr>
      </p:pic>
      <p:sp>
        <p:nvSpPr>
          <p:cNvPr id="35" name="Text Box 42">
            <a:extLst>
              <a:ext uri="{FF2B5EF4-FFF2-40B4-BE49-F238E27FC236}">
                <a16:creationId xmlns:a16="http://schemas.microsoft.com/office/drawing/2014/main" id="{627379C5-B6DE-3BAB-43CA-F6D6B8F85C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2773" y="201903"/>
            <a:ext cx="156645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000" b="1" u="sng" dirty="0" err="1">
                <a:latin typeface="#9Slide07 IcielBaliho Script" pitchFamily="2" charset="77"/>
                <a:cs typeface="Times New Roman" panose="02020603050405020304" pitchFamily="18" charset="0"/>
              </a:rPr>
              <a:t>Bài</a:t>
            </a:r>
            <a:r>
              <a:rPr lang="en-US" altLang="en-US" sz="4000" b="1" u="sng" dirty="0"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000" b="1" u="sng" dirty="0" err="1">
                <a:latin typeface="#9Slide07 IcielBaliho Script" pitchFamily="2" charset="77"/>
                <a:cs typeface="Times New Roman" panose="02020603050405020304" pitchFamily="18" charset="0"/>
              </a:rPr>
              <a:t>giải</a:t>
            </a:r>
            <a:endParaRPr lang="vi-VN" altLang="en-US" sz="4000" b="1" u="sng" dirty="0">
              <a:latin typeface="#9Slide07 IcielBaliho Script" pitchFamily="2" charset="77"/>
              <a:cs typeface="Times New Roman" panose="02020603050405020304" pitchFamily="18" charset="0"/>
            </a:endParaRPr>
          </a:p>
        </p:txBody>
      </p:sp>
      <p:sp>
        <p:nvSpPr>
          <p:cNvPr id="36" name="Text Box 43">
            <a:extLst>
              <a:ext uri="{FF2B5EF4-FFF2-40B4-BE49-F238E27FC236}">
                <a16:creationId xmlns:a16="http://schemas.microsoft.com/office/drawing/2014/main" id="{F14E71D3-2064-ED09-05A5-39EF629A2C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2471" y="1359776"/>
            <a:ext cx="857227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Quãng</a:t>
            </a:r>
            <a:r>
              <a:rPr lang="en-US" altLang="en-US" sz="40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đường</a:t>
            </a:r>
            <a:r>
              <a:rPr lang="en-US" altLang="en-US" sz="40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người</a:t>
            </a:r>
            <a:r>
              <a:rPr lang="en-US" altLang="en-US" sz="40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đó</a:t>
            </a:r>
            <a:r>
              <a:rPr lang="en-US" altLang="en-US" sz="40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đi</a:t>
            </a:r>
            <a:r>
              <a:rPr lang="en-US" altLang="en-US" sz="40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được</a:t>
            </a:r>
            <a:r>
              <a:rPr lang="en-US" altLang="en-US" sz="40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trong</a:t>
            </a:r>
            <a:r>
              <a:rPr lang="en-US" altLang="en-US" sz="40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giờ</a:t>
            </a:r>
            <a:r>
              <a:rPr lang="en-US" altLang="en-US" sz="40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thứ</a:t>
            </a:r>
            <a:r>
              <a:rPr lang="en-US" altLang="en-US" sz="40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ba</a:t>
            </a:r>
            <a:r>
              <a:rPr lang="en-US" altLang="en-US" sz="40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là</a:t>
            </a:r>
            <a:r>
              <a:rPr lang="en-US" altLang="en-US" sz="40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:</a:t>
            </a:r>
            <a:endParaRPr lang="vi-VN" altLang="en-US" sz="40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 Box 44">
            <a:extLst>
              <a:ext uri="{FF2B5EF4-FFF2-40B4-BE49-F238E27FC236}">
                <a16:creationId xmlns:a16="http://schemas.microsoft.com/office/drawing/2014/main" id="{154252C0-48FD-B9B3-0002-2AF180F0BC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6397" y="2200369"/>
            <a:ext cx="407034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0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(12 + 18 ) : 2 = 15 (km)</a:t>
            </a:r>
            <a:endParaRPr lang="vi-VN" altLang="en-US" sz="40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 Box 45">
            <a:extLst>
              <a:ext uri="{FF2B5EF4-FFF2-40B4-BE49-F238E27FC236}">
                <a16:creationId xmlns:a16="http://schemas.microsoft.com/office/drawing/2014/main" id="{E403F177-B886-9EC2-4079-EAC05A651A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2472" y="2990139"/>
            <a:ext cx="649087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0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Trung</a:t>
            </a:r>
            <a:r>
              <a:rPr lang="en-US" altLang="en-US" sz="40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bình</a:t>
            </a:r>
            <a:r>
              <a:rPr lang="en-US" altLang="en-US" sz="40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mỗi</a:t>
            </a:r>
            <a:r>
              <a:rPr lang="en-US" altLang="en-US" sz="40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giờ</a:t>
            </a:r>
            <a:r>
              <a:rPr lang="en-US" altLang="en-US" sz="40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người</a:t>
            </a:r>
            <a:r>
              <a:rPr lang="en-US" altLang="en-US" sz="40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đó</a:t>
            </a:r>
            <a:r>
              <a:rPr lang="en-US" altLang="en-US" sz="40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đi</a:t>
            </a:r>
            <a:r>
              <a:rPr lang="en-US" altLang="en-US" sz="40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được</a:t>
            </a:r>
            <a:r>
              <a:rPr lang="en-US" altLang="en-US" sz="40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là</a:t>
            </a:r>
            <a:r>
              <a:rPr lang="en-US" altLang="en-US" sz="40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:</a:t>
            </a:r>
            <a:endParaRPr lang="vi-VN" altLang="en-US" sz="40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 Box 46">
            <a:extLst>
              <a:ext uri="{FF2B5EF4-FFF2-40B4-BE49-F238E27FC236}">
                <a16:creationId xmlns:a16="http://schemas.microsoft.com/office/drawing/2014/main" id="{E23FF013-AF58-63F5-2981-58691303B6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6397" y="3923589"/>
            <a:ext cx="469391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0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(12 + 18 + 15) : 3 = 15 (km)</a:t>
            </a:r>
            <a:endParaRPr lang="vi-VN" altLang="en-US" sz="40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 Box 48">
            <a:extLst>
              <a:ext uri="{FF2B5EF4-FFF2-40B4-BE49-F238E27FC236}">
                <a16:creationId xmlns:a16="http://schemas.microsoft.com/office/drawing/2014/main" id="{2A49195C-472F-4013-FC91-FE1A0D5A30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83903" y="4632735"/>
            <a:ext cx="247375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0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Đáp</a:t>
            </a:r>
            <a:r>
              <a:rPr lang="en-US" altLang="en-US" sz="40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số</a:t>
            </a:r>
            <a:r>
              <a:rPr lang="en-US" altLang="en-US" sz="4000" dirty="0">
                <a:solidFill>
                  <a:schemeClr val="bg2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rPr>
              <a:t>: 15 km</a:t>
            </a:r>
            <a:endParaRPr lang="vi-VN" altLang="en-US" sz="40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8391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>
        <p14:warp dir="in"/>
        <p:sndAc>
          <p:stSnd>
            <p:snd r:embed="rId3" name="Pokedex SFX.wav"/>
          </p:stSnd>
        </p:sndAc>
      </p:transition>
    </mc:Choice>
    <mc:Fallback xmlns="">
      <p:transition spd="slow" advClick="0">
        <p:fade/>
        <p:sndAc>
          <p:stSnd>
            <p:snd r:embed="rId7" name="Pokedex SFX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7" grpId="0"/>
      <p:bldP spid="38" grpId="0"/>
      <p:bldP spid="39" grpId="0"/>
      <p:bldP spid="4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3773A19-8C7C-035E-8EF2-8607E888367B}"/>
              </a:ext>
            </a:extLst>
          </p:cNvPr>
          <p:cNvSpPr txBox="1"/>
          <p:nvPr/>
        </p:nvSpPr>
        <p:spPr>
          <a:xfrm>
            <a:off x="824405" y="1567595"/>
            <a:ext cx="10543189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/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2.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Một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mảnh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đất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hình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chữ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nhật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có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chu vi 120m.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Chiều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dài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hơn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chiều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rộng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10m.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Tính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diện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tích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mảnh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đất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đó</a:t>
            </a:r>
            <a:r>
              <a:rPr lang="en-US" altLang="en-US" sz="4400" dirty="0">
                <a:solidFill>
                  <a:schemeClr val="bg2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74019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>
        <p14:warp dir="in"/>
        <p:sndAc>
          <p:stSnd>
            <p:snd r:embed="rId3" name="Pokedex SFX.wav"/>
          </p:stSnd>
        </p:sndAc>
      </p:transition>
    </mc:Choice>
    <mc:Fallback xmlns="">
      <p:transition spd="slow" advClick="0">
        <p:fade/>
        <p:sndAc>
          <p:stSnd>
            <p:snd r:embed="rId9" name="Pokedex SFX.wav"/>
          </p:stSnd>
        </p:sndAc>
      </p:transition>
    </mc:Fallback>
  </mc:AlternateContent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3262</TotalTime>
  <Words>772</Words>
  <Application>Microsoft Office PowerPoint</Application>
  <PresentationFormat>Widescreen</PresentationFormat>
  <Paragraphs>157</Paragraphs>
  <Slides>39</Slides>
  <Notes>39</Notes>
  <HiddenSlides>0</HiddenSlides>
  <MMClips>42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50" baseType="lpstr">
      <vt:lpstr>.VnTime</vt:lpstr>
      <vt:lpstr>#9Slide07 IcielBaliho Script</vt:lpstr>
      <vt:lpstr>Calibri Light</vt:lpstr>
      <vt:lpstr>#9Slide07 HLT Fall For You</vt:lpstr>
      <vt:lpstr>Teko Light</vt:lpstr>
      <vt:lpstr>Times New Roman</vt:lpstr>
      <vt:lpstr>#9Slide05 SVNHaptic Script</vt:lpstr>
      <vt:lpstr>Pokemon Solid</vt:lpstr>
      <vt:lpstr>Arial</vt:lpstr>
      <vt:lpstr>Calibri</vt:lpstr>
      <vt:lpstr>Office 테마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Nguyen Thu Hien</cp:lastModifiedBy>
  <cp:revision>490</cp:revision>
  <dcterms:created xsi:type="dcterms:W3CDTF">2020-05-19T00:55:47Z</dcterms:created>
  <dcterms:modified xsi:type="dcterms:W3CDTF">2022-04-22T14:52:52Z</dcterms:modified>
</cp:coreProperties>
</file>