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285" r:id="rId2"/>
    <p:sldId id="257" r:id="rId3"/>
    <p:sldId id="256" r:id="rId4"/>
    <p:sldId id="282" r:id="rId5"/>
    <p:sldId id="283" r:id="rId6"/>
    <p:sldId id="258" r:id="rId7"/>
    <p:sldId id="259" r:id="rId8"/>
    <p:sldId id="260" r:id="rId9"/>
    <p:sldId id="261" r:id="rId10"/>
    <p:sldId id="262" r:id="rId11"/>
    <p:sldId id="288" r:id="rId12"/>
    <p:sldId id="263" r:id="rId13"/>
    <p:sldId id="286" r:id="rId14"/>
    <p:sldId id="287" r:id="rId15"/>
  </p:sldIdLst>
  <p:sldSz cx="12192000" cy="6858000"/>
  <p:notesSz cx="6858000" cy="9144000"/>
  <p:embeddedFontLst>
    <p:embeddedFont>
      <p:font typeface="#9Slide07 Itim" pitchFamily="2" charset="-34"/>
      <p:regular r:id="rId17"/>
    </p:embeddedFont>
    <p:embeddedFont>
      <p:font typeface="Lobster" charset="0"/>
      <p:regular r:id="rId18"/>
    </p:embeddedFont>
    <p:embeddedFont>
      <p:font typeface="#9Slide03 Arima Madurai Black" pitchFamily="2" charset="0"/>
      <p:bold r:id="rId19"/>
    </p:embeddedFont>
    <p:embeddedFont>
      <p:font typeface="#9Slide03 Comfortaa Bold" pitchFamily="2" charset="0"/>
      <p:bold r:id="rId20"/>
    </p:embeddedFont>
    <p:embeddedFont>
      <p:font typeface="Cambria Math" pitchFamily="18" charset="0"/>
      <p:regular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#9Slide03 BoosterNextFYBlack" pitchFamily="2" charset="0"/>
      <p:regular r:id="rId26"/>
    </p:embeddedFont>
    <p:embeddedFont>
      <p:font typeface="#9Slide07 IcielKoni" pitchFamily="2" charset="0"/>
      <p:bold r:id="rId27"/>
    </p:embeddedFont>
    <p:embeddedFont>
      <p:font typeface="微软雅黑" pitchFamily="34" charset="-122"/>
      <p:regular r:id="rId28"/>
      <p:bold r:id="rId29"/>
    </p:embeddedFont>
    <p:embeddedFont>
      <p:font typeface="#9Slide03 Kaleko 105 Round Bold" pitchFamily="2" charset="0"/>
      <p:bold r:id="rId30"/>
    </p:embeddedFont>
    <p:embeddedFont>
      <p:font typeface="#9Slide05 SVNShintia Script" pitchFamily="2" charset="0"/>
      <p:regular r:id="rId31"/>
    </p:embeddedFont>
    <p:embeddedFont>
      <p:font typeface="#9Slide03 AmpleSoft Bold" pitchFamily="2" charset="0"/>
      <p:regular r:id="rId32"/>
    </p:embeddedFont>
    <p:embeddedFont>
      <p:font typeface="#9Slide03 Arima Madurai ExtraBo" pitchFamily="2" charset="0"/>
      <p:bold r:id="rId3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4584850-E4FA-4DDB-A5A2-DE9F79E709AC}">
          <p14:sldIdLst>
            <p14:sldId id="285"/>
            <p14:sldId id="257"/>
            <p14:sldId id="256"/>
            <p14:sldId id="282"/>
          </p14:sldIdLst>
        </p14:section>
        <p14:section name="Bài 1" id="{14465E77-3822-43EE-B7C9-10F31E37F5B1}">
          <p14:sldIdLst>
            <p14:sldId id="283"/>
            <p14:sldId id="258"/>
            <p14:sldId id="259"/>
          </p14:sldIdLst>
        </p14:section>
        <p14:section name="Bài 2" id="{06DBE546-9882-4391-B0A6-25C9C51FAC10}">
          <p14:sldIdLst>
            <p14:sldId id="260"/>
            <p14:sldId id="261"/>
          </p14:sldIdLst>
        </p14:section>
        <p14:section name="Bài 3" id="{B61A86DE-69A3-4563-9CCC-AAF15FF9AC50}">
          <p14:sldIdLst>
            <p14:sldId id="262"/>
            <p14:sldId id="288"/>
            <p14:sldId id="263"/>
          </p14:sldIdLst>
        </p14:section>
        <p14:section name="KTBC" id="{39D9BC99-539E-4919-9867-BDC015FDDE23}">
          <p14:sldIdLst>
            <p14:sldId id="286"/>
            <p14:sldId id="28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C5E4"/>
    <a:srgbClr val="CC99FF"/>
    <a:srgbClr val="CC66FF"/>
    <a:srgbClr val="DD53AF"/>
    <a:srgbClr val="663300"/>
    <a:srgbClr val="FF9900"/>
    <a:srgbClr val="F5D54C"/>
    <a:srgbClr val="29BB77"/>
    <a:srgbClr val="9933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56" autoAdjust="0"/>
    <p:restoredTop sz="94216" autoAdjust="0"/>
  </p:normalViewPr>
  <p:slideViewPr>
    <p:cSldViewPr snapToGrid="0">
      <p:cViewPr>
        <p:scale>
          <a:sx n="60" d="100"/>
          <a:sy n="60" d="100"/>
        </p:scale>
        <p:origin x="-1410" y="-210"/>
      </p:cViewPr>
      <p:guideLst>
        <p:guide orient="horz" pos="214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7E54D-36E4-47A7-A150-B9283F424813}" type="datetimeFigureOut">
              <a:rPr lang="en-US" smtClean="0"/>
              <a:t>4/16/2022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C7D556-B48F-463F-8A45-EEEDBD4C18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470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Click </a:t>
            </a:r>
            <a:r>
              <a:rPr lang="en-US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thợ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săn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đuổi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chúng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đi</a:t>
            </a:r>
            <a:endParaRPr lang="en-US" baseline="0" dirty="0" smtClean="0"/>
          </a:p>
          <a:p>
            <a:r>
              <a:rPr lang="en-US" baseline="0" dirty="0" smtClean="0"/>
              <a:t>Click </a:t>
            </a:r>
            <a:r>
              <a:rPr lang="en-US" baseline="0" dirty="0" err="1" smtClean="0"/>
              <a:t>vào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hiện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bài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tập</a:t>
            </a:r>
            <a:r>
              <a:rPr lang="en-US" baseline="0" dirty="0" smtClean="0"/>
              <a:t>-&gt;click </a:t>
            </a:r>
            <a:r>
              <a:rPr lang="en-US" baseline="0" dirty="0" err="1" smtClean="0"/>
              <a:t>chìa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khóa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giải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cứu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7D556-B48F-463F-8A45-EEEDBD4C18E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86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Click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đầu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khỉ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chủ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7D556-B48F-463F-8A45-EEEDBD4C18E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696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đầu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khỉ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chủ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7D556-B48F-463F-8A45-EEEDBD4C18E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799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đầu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khỉ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chủ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7D556-B48F-463F-8A45-EEEDBD4C18E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160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đầu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khỉ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chủ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7D556-B48F-463F-8A45-EEEDBD4C18E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282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Click </a:t>
            </a:r>
            <a:r>
              <a:rPr lang="en-US" dirty="0" err="1" smtClean="0"/>
              <a:t>vào</a:t>
            </a:r>
            <a:r>
              <a:rPr lang="en-US" dirty="0" smtClean="0"/>
              <a:t> </a:t>
            </a:r>
            <a:r>
              <a:rPr lang="en-US" dirty="0" err="1" smtClean="0"/>
              <a:t>đầu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khỉ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để</a:t>
            </a:r>
            <a:r>
              <a:rPr lang="en-US" baseline="0" dirty="0" smtClean="0"/>
              <a:t> quay </a:t>
            </a:r>
            <a:r>
              <a:rPr lang="en-US" baseline="0" dirty="0" err="1" smtClean="0"/>
              <a:t>lại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trang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chủ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C7D556-B48F-463F-8A45-EEEDBD4C18E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45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2022/4/16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png"/><Relationship Id="rId4" Type="http://schemas.microsoft.com/office/2007/relationships/hdphoto" Target="../media/hdphoto1.wdp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33.png"/><Relationship Id="rId10" Type="http://schemas.openxmlformats.org/officeDocument/2006/relationships/image" Target="../media/image9.sv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4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6" Type="http://schemas.openxmlformats.org/officeDocument/2006/relationships/image" Target="../media/image43.png"/><Relationship Id="rId5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microsoft.com/office/2007/relationships/hdphoto" Target="../media/hdphoto1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slide" Target="slide4.xml"/><Relationship Id="rId4" Type="http://schemas.openxmlformats.org/officeDocument/2006/relationships/image" Target="../media/image4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microsoft.com/office/2007/relationships/hdphoto" Target="../media/hdphoto1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slide" Target="slide4.xml"/><Relationship Id="rId4" Type="http://schemas.openxmlformats.org/officeDocument/2006/relationships/image" Target="../media/image30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26" Type="http://schemas.microsoft.com/office/2007/relationships/hdphoto" Target="../media/hdphoto4.wdp"/><Relationship Id="rId13" Type="http://schemas.openxmlformats.org/officeDocument/2006/relationships/image" Target="../media/image11.svg"/><Relationship Id="rId3" Type="http://schemas.openxmlformats.org/officeDocument/2006/relationships/audio" Target="../media/media1.mp3"/><Relationship Id="rId7" Type="http://schemas.openxmlformats.org/officeDocument/2006/relationships/image" Target="../media/image12.png"/><Relationship Id="rId25" Type="http://schemas.openxmlformats.org/officeDocument/2006/relationships/image" Target="../media/image15.png"/><Relationship Id="rId2" Type="http://schemas.microsoft.com/office/2007/relationships/media" Target="../media/media1.mp3"/><Relationship Id="rId1" Type="http://schemas.openxmlformats.org/officeDocument/2006/relationships/tags" Target="../tags/tag2.xml"/><Relationship Id="rId6" Type="http://schemas.openxmlformats.org/officeDocument/2006/relationships/image" Target="../media/image11.png"/><Relationship Id="rId24" Type="http://schemas.microsoft.com/office/2007/relationships/hdphoto" Target="../media/hdphoto3.wdp"/><Relationship Id="rId5" Type="http://schemas.openxmlformats.org/officeDocument/2006/relationships/image" Target="../media/image10.png"/><Relationship Id="rId23" Type="http://schemas.openxmlformats.org/officeDocument/2006/relationships/image" Target="../media/image14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13.png"/><Relationship Id="rId22" Type="http://schemas.openxmlformats.org/officeDocument/2006/relationships/image" Target="../media/image44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2.wav"/><Relationship Id="rId13" Type="http://schemas.openxmlformats.org/officeDocument/2006/relationships/slide" Target="slide14.xml"/><Relationship Id="rId18" Type="http://schemas.openxmlformats.org/officeDocument/2006/relationships/image" Target="../media/image21.png"/><Relationship Id="rId26" Type="http://schemas.openxmlformats.org/officeDocument/2006/relationships/image" Target="../media/image24.png"/><Relationship Id="rId39" Type="http://schemas.openxmlformats.org/officeDocument/2006/relationships/image" Target="../media/image15.png"/><Relationship Id="rId3" Type="http://schemas.openxmlformats.org/officeDocument/2006/relationships/audio" Target="NULL" TargetMode="External"/><Relationship Id="rId21" Type="http://schemas.openxmlformats.org/officeDocument/2006/relationships/image" Target="../media/image23.png"/><Relationship Id="rId34" Type="http://schemas.openxmlformats.org/officeDocument/2006/relationships/image" Target="../media/image29.png"/><Relationship Id="rId7" Type="http://schemas.openxmlformats.org/officeDocument/2006/relationships/audio" Target="../media/audio1.wav"/><Relationship Id="rId12" Type="http://schemas.openxmlformats.org/officeDocument/2006/relationships/image" Target="../media/image19.png"/><Relationship Id="rId17" Type="http://schemas.microsoft.com/office/2007/relationships/hdphoto" Target="../media/hdphoto5.wdp"/><Relationship Id="rId25" Type="http://schemas.openxmlformats.org/officeDocument/2006/relationships/slide" Target="slide5.xml"/><Relationship Id="rId33" Type="http://schemas.openxmlformats.org/officeDocument/2006/relationships/image" Target="../media/image6.gif"/><Relationship Id="rId38" Type="http://schemas.openxmlformats.org/officeDocument/2006/relationships/image" Target="../media/image32.png"/><Relationship Id="rId2" Type="http://schemas.openxmlformats.org/officeDocument/2006/relationships/audio" Target="../media/media2.mp3"/><Relationship Id="rId16" Type="http://schemas.openxmlformats.org/officeDocument/2006/relationships/image" Target="../media/image20.png"/><Relationship Id="rId20" Type="http://schemas.microsoft.com/office/2007/relationships/hdphoto" Target="../media/hdphoto6.wdp"/><Relationship Id="rId29" Type="http://schemas.openxmlformats.org/officeDocument/2006/relationships/slide" Target="slide10.xml"/><Relationship Id="rId41" Type="http://schemas.openxmlformats.org/officeDocument/2006/relationships/image" Target="../media/image11.svg"/><Relationship Id="rId1" Type="http://schemas.microsoft.com/office/2007/relationships/media" Target="../media/media2.mp3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18.png"/><Relationship Id="rId24" Type="http://schemas.microsoft.com/office/2007/relationships/hdphoto" Target="../media/hdphoto3.wdp"/><Relationship Id="rId32" Type="http://schemas.openxmlformats.org/officeDocument/2006/relationships/image" Target="../media/image28.png"/><Relationship Id="rId37" Type="http://schemas.microsoft.com/office/2007/relationships/hdphoto" Target="../media/hdphoto7.wdp"/><Relationship Id="rId40" Type="http://schemas.microsoft.com/office/2007/relationships/hdphoto" Target="../media/hdphoto4.wdp"/><Relationship Id="rId5" Type="http://schemas.openxmlformats.org/officeDocument/2006/relationships/slideLayout" Target="../slideLayouts/slideLayout1.xml"/><Relationship Id="rId15" Type="http://schemas.microsoft.com/office/2007/relationships/hdphoto" Target="../media/hdphoto2.wdp"/><Relationship Id="rId23" Type="http://schemas.openxmlformats.org/officeDocument/2006/relationships/image" Target="../media/image14.png"/><Relationship Id="rId28" Type="http://schemas.openxmlformats.org/officeDocument/2006/relationships/image" Target="../media/image25.png"/><Relationship Id="rId36" Type="http://schemas.openxmlformats.org/officeDocument/2006/relationships/image" Target="../media/image31.png"/><Relationship Id="rId10" Type="http://schemas.openxmlformats.org/officeDocument/2006/relationships/image" Target="../media/image17.gif"/><Relationship Id="rId19" Type="http://schemas.openxmlformats.org/officeDocument/2006/relationships/image" Target="../media/image22.png"/><Relationship Id="rId31" Type="http://schemas.openxmlformats.org/officeDocument/2006/relationships/image" Target="../media/image27.png"/><Relationship Id="rId4" Type="http://schemas.microsoft.com/office/2007/relationships/media" Target="../media/media3.mp3"/><Relationship Id="rId9" Type="http://schemas.openxmlformats.org/officeDocument/2006/relationships/image" Target="../media/image16.png"/><Relationship Id="rId14" Type="http://schemas.openxmlformats.org/officeDocument/2006/relationships/image" Target="../media/image12.png"/><Relationship Id="rId22" Type="http://schemas.openxmlformats.org/officeDocument/2006/relationships/slide" Target="slide13.xml"/><Relationship Id="rId27" Type="http://schemas.openxmlformats.org/officeDocument/2006/relationships/slide" Target="slide8.xml"/><Relationship Id="rId30" Type="http://schemas.openxmlformats.org/officeDocument/2006/relationships/image" Target="../media/image26.png"/><Relationship Id="rId35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png"/><Relationship Id="rId3" Type="http://schemas.openxmlformats.org/officeDocument/2006/relationships/image" Target="../media/image33.png"/><Relationship Id="rId12" Type="http://schemas.microsoft.com/office/2007/relationships/hdphoto" Target="../media/hdphoto8.wdp"/><Relationship Id="rId2" Type="http://schemas.openxmlformats.org/officeDocument/2006/relationships/audio" Target="../media/audio3.wav"/><Relationship Id="rId16" Type="http://schemas.microsoft.com/office/2007/relationships/hdphoto" Target="../media/hdphoto10.wdp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34.png"/><Relationship Id="rId15" Type="http://schemas.openxmlformats.org/officeDocument/2006/relationships/image" Target="../media/image36.png"/><Relationship Id="rId10" Type="http://schemas.openxmlformats.org/officeDocument/2006/relationships/image" Target="../media/image9.svg"/><Relationship Id="rId14" Type="http://schemas.microsoft.com/office/2007/relationships/hdphoto" Target="../media/hdphoto9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microsoft.com/office/2007/relationships/hdphoto" Target="../media/hdphoto9.wdp"/><Relationship Id="rId5" Type="http://schemas.openxmlformats.org/officeDocument/2006/relationships/image" Target="../media/image35.png"/><Relationship Id="rId4" Type="http://schemas.microsoft.com/office/2007/relationships/hdphoto" Target="../media/hdphoto8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2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32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microsoft.com/office/2007/relationships/hdphoto" Target="../media/hdphoto1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microsoft.com/office/2007/relationships/hdphoto" Target="../media/hdphoto12.wdp"/><Relationship Id="rId5" Type="http://schemas.openxmlformats.org/officeDocument/2006/relationships/image" Target="../media/image40.png"/><Relationship Id="rId10" Type="http://schemas.openxmlformats.org/officeDocument/2006/relationships/image" Target="../media/image9.sv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notesSlide" Target="../notesSlides/notesSlide3.xml"/><Relationship Id="rId7" Type="http://schemas.openxmlformats.org/officeDocument/2006/relationships/slide" Target="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41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microsoft.com/office/2007/relationships/hdphoto" Target="../media/hdphoto1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="" xmlns:a16="http://schemas.microsoft.com/office/drawing/2014/main" id="{C8C16728-0347-48FF-B1B7-6B9B2E44D2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500458" y="3791765"/>
            <a:ext cx="3502965" cy="373217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2220182" y="1641346"/>
            <a:ext cx="7751634" cy="3220871"/>
            <a:chOff x="2220182" y="1641346"/>
            <a:chExt cx="7751634" cy="3220871"/>
          </a:xfrm>
        </p:grpSpPr>
        <p:pic>
          <p:nvPicPr>
            <p:cNvPr id="21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6944" b="96111" l="3021" r="44167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68" t="67022" r="55338" b="2105"/>
            <a:stretch/>
          </p:blipFill>
          <p:spPr bwMode="auto">
            <a:xfrm>
              <a:off x="2220182" y="1641346"/>
              <a:ext cx="7751634" cy="32208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3520038" y="2461832"/>
              <a:ext cx="5151923" cy="16619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3400" dirty="0" err="1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Ôn</a:t>
              </a:r>
              <a:r>
                <a:rPr lang="en-US" sz="3400" dirty="0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 </a:t>
              </a:r>
              <a:r>
                <a:rPr lang="en-US" sz="3400" dirty="0" err="1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tập</a:t>
              </a:r>
              <a:r>
                <a:rPr lang="en-US" sz="3400" dirty="0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 </a:t>
              </a:r>
              <a:r>
                <a:rPr lang="en-US" sz="3400" dirty="0" err="1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về</a:t>
              </a:r>
              <a:r>
                <a:rPr lang="en-US" sz="3400" dirty="0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 </a:t>
              </a:r>
            </a:p>
            <a:p>
              <a:pPr algn="ctr"/>
              <a:r>
                <a:rPr lang="en-US" sz="3400" dirty="0" err="1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tính</a:t>
              </a:r>
              <a:r>
                <a:rPr lang="en-US" sz="3400" dirty="0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 </a:t>
              </a:r>
              <a:r>
                <a:rPr lang="en-US" sz="3400" dirty="0" err="1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diện</a:t>
              </a:r>
              <a:r>
                <a:rPr lang="en-US" sz="3400" dirty="0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 </a:t>
              </a:r>
              <a:r>
                <a:rPr lang="en-US" sz="3400" dirty="0" err="1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tích</a:t>
              </a:r>
              <a:r>
                <a:rPr lang="en-US" sz="3400" dirty="0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, </a:t>
              </a:r>
              <a:r>
                <a:rPr lang="en-US" sz="3400" dirty="0" err="1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thể</a:t>
              </a:r>
              <a:r>
                <a:rPr lang="en-US" sz="3400" dirty="0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 </a:t>
              </a:r>
              <a:r>
                <a:rPr lang="en-US" sz="3400" dirty="0" err="1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tích</a:t>
              </a:r>
              <a:r>
                <a:rPr lang="en-US" sz="3400" dirty="0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 </a:t>
              </a:r>
            </a:p>
            <a:p>
              <a:pPr algn="ctr"/>
              <a:r>
                <a:rPr lang="en-US" sz="3400" dirty="0" err="1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một</a:t>
              </a:r>
              <a:r>
                <a:rPr lang="en-US" sz="3400" dirty="0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 </a:t>
              </a:r>
              <a:r>
                <a:rPr lang="en-US" sz="3400" dirty="0" err="1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số</a:t>
              </a:r>
              <a:r>
                <a:rPr lang="en-US" sz="3400" dirty="0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 </a:t>
              </a:r>
              <a:r>
                <a:rPr lang="en-US" sz="3400" dirty="0" err="1" smtClean="0">
                  <a:solidFill>
                    <a:srgbClr val="29BB77"/>
                  </a:solidFill>
                  <a:effectLst>
                    <a:glow rad="101600">
                      <a:schemeClr val="bg1">
                        <a:alpha val="60000"/>
                      </a:schemeClr>
                    </a:glow>
                  </a:effectLst>
                  <a:latin typeface="#9Slide03 Kaleko 105 Round Bold" pitchFamily="2" charset="0"/>
                </a:rPr>
                <a:t>hình</a:t>
              </a:r>
              <a:endParaRPr lang="en-US" sz="3400" dirty="0">
                <a:solidFill>
                  <a:srgbClr val="29BB77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#9Slide03 Kaleko 105 Round Bold" pitchFamily="2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2839A35C-1564-414C-B031-E170055B45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8649497" y="3507096"/>
            <a:ext cx="4987263" cy="4301514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642" y="3791765"/>
            <a:ext cx="3510953" cy="2846717"/>
          </a:xfrm>
          <a:prstGeom prst="rect">
            <a:avLst/>
          </a:prstGeom>
        </p:spPr>
      </p:pic>
      <p:pic>
        <p:nvPicPr>
          <p:cNvPr id="13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1609616">
            <a:off x="1439265" y="3335895"/>
            <a:ext cx="3547550" cy="2876392"/>
          </a:xfrm>
          <a:prstGeom prst="rect">
            <a:avLst/>
          </a:prstGeom>
        </p:spPr>
      </p:pic>
      <p:grpSp>
        <p:nvGrpSpPr>
          <p:cNvPr id="15" name="组合 23">
            <a:extLst>
              <a:ext uri="{FF2B5EF4-FFF2-40B4-BE49-F238E27FC236}">
                <a16:creationId xmlns:a16="http://schemas.microsoft.com/office/drawing/2014/main" xmlns="" id="{37E27A88-2241-43AC-9D29-566B7A1DB923}"/>
              </a:ext>
            </a:extLst>
          </p:cNvPr>
          <p:cNvGrpSpPr/>
          <p:nvPr/>
        </p:nvGrpSpPr>
        <p:grpSpPr>
          <a:xfrm>
            <a:off x="-76246" y="-22627"/>
            <a:ext cx="12305231" cy="1124471"/>
            <a:chOff x="-27590" y="-17733"/>
            <a:chExt cx="12305231" cy="1124471"/>
          </a:xfrm>
        </p:grpSpPr>
        <p:grpSp>
          <p:nvGrpSpPr>
            <p:cNvPr id="16" name="组合 17">
              <a:extLst>
                <a:ext uri="{FF2B5EF4-FFF2-40B4-BE49-F238E27FC236}">
                  <a16:creationId xmlns:a16="http://schemas.microsoft.com/office/drawing/2014/main" xmlns="" id="{C6701077-7EB6-43E2-9010-056AD0F767C2}"/>
                </a:ext>
              </a:extLst>
            </p:cNvPr>
            <p:cNvGrpSpPr/>
            <p:nvPr/>
          </p:nvGrpSpPr>
          <p:grpSpPr>
            <a:xfrm flipH="1" flipV="1">
              <a:off x="3045150" y="-8942"/>
              <a:ext cx="9232491" cy="1115680"/>
              <a:chOff x="-1" y="5285788"/>
              <a:chExt cx="13010397" cy="1572212"/>
            </a:xfrm>
          </p:grpSpPr>
          <p:pic>
            <p:nvPicPr>
              <p:cNvPr id="23" name="图片 18">
                <a:extLst>
                  <a:ext uri="{FF2B5EF4-FFF2-40B4-BE49-F238E27FC236}">
                    <a16:creationId xmlns:a16="http://schemas.microsoft.com/office/drawing/2014/main" xmlns="" id="{49F675B8-7682-4411-8F30-C4F57D095A5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69" b="-3"/>
              <a:stretch/>
            </p:blipFill>
            <p:spPr>
              <a:xfrm>
                <a:off x="5609788" y="5285788"/>
                <a:ext cx="7400608" cy="1572212"/>
              </a:xfrm>
              <a:prstGeom prst="rect">
                <a:avLst/>
              </a:prstGeom>
            </p:spPr>
          </p:pic>
          <p:pic>
            <p:nvPicPr>
              <p:cNvPr id="24" name="图片 19">
                <a:extLst>
                  <a:ext uri="{FF2B5EF4-FFF2-40B4-BE49-F238E27FC236}">
                    <a16:creationId xmlns:a16="http://schemas.microsoft.com/office/drawing/2014/main" xmlns="" id="{3F13CB90-AFF3-415B-A0EA-D0AD00711D0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7" t="86185" r="59915" b="-3"/>
              <a:stretch/>
            </p:blipFill>
            <p:spPr>
              <a:xfrm>
                <a:off x="2525273" y="5367704"/>
                <a:ext cx="2798373" cy="1490296"/>
              </a:xfrm>
              <a:prstGeom prst="rect">
                <a:avLst/>
              </a:prstGeom>
            </p:spPr>
          </p:pic>
          <p:pic>
            <p:nvPicPr>
              <p:cNvPr id="25" name="图片 20">
                <a:extLst>
                  <a:ext uri="{FF2B5EF4-FFF2-40B4-BE49-F238E27FC236}">
                    <a16:creationId xmlns:a16="http://schemas.microsoft.com/office/drawing/2014/main" xmlns="" id="{79C030A4-1967-4EAF-9A19-218CB6757F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52" t="86185" r="59915" b="-3"/>
              <a:stretch/>
            </p:blipFill>
            <p:spPr>
              <a:xfrm>
                <a:off x="-1" y="5367704"/>
                <a:ext cx="2256906" cy="1490296"/>
              </a:xfrm>
              <a:prstGeom prst="rect">
                <a:avLst/>
              </a:prstGeom>
            </p:spPr>
          </p:pic>
        </p:grpSp>
        <p:pic>
          <p:nvPicPr>
            <p:cNvPr id="20" name="图片 21">
              <a:extLst>
                <a:ext uri="{FF2B5EF4-FFF2-40B4-BE49-F238E27FC236}">
                  <a16:creationId xmlns:a16="http://schemas.microsoft.com/office/drawing/2014/main" xmlns="" id="{C4D6367B-45D3-44E1-8B42-B46D853A55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1180361" y="-17733"/>
              <a:ext cx="1985793" cy="1057550"/>
            </a:xfrm>
            <a:prstGeom prst="rect">
              <a:avLst/>
            </a:prstGeom>
          </p:spPr>
        </p:pic>
        <p:pic>
          <p:nvPicPr>
            <p:cNvPr id="22" name="图片 22">
              <a:extLst>
                <a:ext uri="{FF2B5EF4-FFF2-40B4-BE49-F238E27FC236}">
                  <a16:creationId xmlns:a16="http://schemas.microsoft.com/office/drawing/2014/main" xmlns="" id="{A16F9C00-FAE8-43D9-BB18-D6D29BCA6D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6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" t="86185" r="59915" b="-3"/>
            <a:stretch/>
          </p:blipFill>
          <p:spPr>
            <a:xfrm flipH="1" flipV="1">
              <a:off x="-27590" y="-2845"/>
              <a:ext cx="1985793" cy="1057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330149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E5AF7F15-5D62-4F43-862D-BC43905334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162837" y="153585"/>
            <a:ext cx="11915433" cy="2353131"/>
            <a:chOff x="1763597" y="481447"/>
            <a:chExt cx="12013323" cy="2945085"/>
          </a:xfrm>
        </p:grpSpPr>
        <p:sp>
          <p:nvSpPr>
            <p:cNvPr id="28" name="Speech Bubble: Rectangle with Corners Rounded 6">
              <a:extLst>
                <a:ext uri="{FF2B5EF4-FFF2-40B4-BE49-F238E27FC236}">
                  <a16:creationId xmlns="" xmlns:a16="http://schemas.microsoft.com/office/drawing/2014/main" id="{10CCC72B-593B-4ECC-9A8C-CF0835BE6B5C}"/>
                </a:ext>
              </a:extLst>
            </p:cNvPr>
            <p:cNvSpPr/>
            <p:nvPr/>
          </p:nvSpPr>
          <p:spPr>
            <a:xfrm>
              <a:off x="1763597" y="481447"/>
              <a:ext cx="12013323" cy="2945085"/>
            </a:xfrm>
            <a:custGeom>
              <a:avLst/>
              <a:gdLst>
                <a:gd name="connsiteX0" fmla="*/ 0 w 9202194"/>
                <a:gd name="connsiteY0" fmla="*/ 214159 h 1284929"/>
                <a:gd name="connsiteX1" fmla="*/ 214159 w 9202194"/>
                <a:gd name="connsiteY1" fmla="*/ 0 h 1284929"/>
                <a:gd name="connsiteX2" fmla="*/ 838340 w 9202194"/>
                <a:gd name="connsiteY2" fmla="*/ 0 h 1284929"/>
                <a:gd name="connsiteX3" fmla="*/ 1307907 w 9202194"/>
                <a:gd name="connsiteY3" fmla="*/ 0 h 1284929"/>
                <a:gd name="connsiteX4" fmla="*/ 1880550 w 9202194"/>
                <a:gd name="connsiteY4" fmla="*/ 0 h 1284929"/>
                <a:gd name="connsiteX5" fmla="*/ 2453194 w 9202194"/>
                <a:gd name="connsiteY5" fmla="*/ 0 h 1284929"/>
                <a:gd name="connsiteX6" fmla="*/ 2871223 w 9202194"/>
                <a:gd name="connsiteY6" fmla="*/ 0 h 1284929"/>
                <a:gd name="connsiteX7" fmla="*/ 3495404 w 9202194"/>
                <a:gd name="connsiteY7" fmla="*/ 0 h 1284929"/>
                <a:gd name="connsiteX8" fmla="*/ 4119585 w 9202194"/>
                <a:gd name="connsiteY8" fmla="*/ 0 h 1284929"/>
                <a:gd name="connsiteX9" fmla="*/ 4795304 w 9202194"/>
                <a:gd name="connsiteY9" fmla="*/ 0 h 1284929"/>
                <a:gd name="connsiteX10" fmla="*/ 5367947 w 9202194"/>
                <a:gd name="connsiteY10" fmla="*/ 0 h 1284929"/>
                <a:gd name="connsiteX11" fmla="*/ 5932939 w 9202194"/>
                <a:gd name="connsiteY11" fmla="*/ 0 h 1284929"/>
                <a:gd name="connsiteX12" fmla="*/ 6481941 w 9202194"/>
                <a:gd name="connsiteY12" fmla="*/ 0 h 1284929"/>
                <a:gd name="connsiteX13" fmla="*/ 6966981 w 9202194"/>
                <a:gd name="connsiteY13" fmla="*/ 0 h 1284929"/>
                <a:gd name="connsiteX14" fmla="*/ 7310723 w 9202194"/>
                <a:gd name="connsiteY14" fmla="*/ 0 h 1284929"/>
                <a:gd name="connsiteX15" fmla="*/ 7668495 w 9202194"/>
                <a:gd name="connsiteY15" fmla="*/ 0 h 1284929"/>
                <a:gd name="connsiteX16" fmla="*/ 8108342 w 9202194"/>
                <a:gd name="connsiteY16" fmla="*/ 0 h 1284929"/>
                <a:gd name="connsiteX17" fmla="*/ 8534993 w 9202194"/>
                <a:gd name="connsiteY17" fmla="*/ 0 h 1284929"/>
                <a:gd name="connsiteX18" fmla="*/ 8988035 w 9202194"/>
                <a:gd name="connsiteY18" fmla="*/ 0 h 1284929"/>
                <a:gd name="connsiteX19" fmla="*/ 9202194 w 9202194"/>
                <a:gd name="connsiteY19" fmla="*/ 214159 h 1284929"/>
                <a:gd name="connsiteX20" fmla="*/ 9202194 w 9202194"/>
                <a:gd name="connsiteY20" fmla="*/ 214155 h 1284929"/>
                <a:gd name="connsiteX21" fmla="*/ 9202194 w 9202194"/>
                <a:gd name="connsiteY21" fmla="*/ 214155 h 1284929"/>
                <a:gd name="connsiteX22" fmla="*/ 9202194 w 9202194"/>
                <a:gd name="connsiteY22" fmla="*/ 535387 h 1284929"/>
                <a:gd name="connsiteX23" fmla="*/ 9202194 w 9202194"/>
                <a:gd name="connsiteY23" fmla="*/ 1070770 h 1284929"/>
                <a:gd name="connsiteX24" fmla="*/ 8988035 w 9202194"/>
                <a:gd name="connsiteY24" fmla="*/ 1284929 h 1284929"/>
                <a:gd name="connsiteX25" fmla="*/ 8548188 w 9202194"/>
                <a:gd name="connsiteY25" fmla="*/ 1284929 h 1284929"/>
                <a:gd name="connsiteX26" fmla="*/ 8121537 w 9202194"/>
                <a:gd name="connsiteY26" fmla="*/ 1284929 h 1284929"/>
                <a:gd name="connsiteX27" fmla="*/ 7668495 w 9202194"/>
                <a:gd name="connsiteY27" fmla="*/ 1284929 h 1284929"/>
                <a:gd name="connsiteX28" fmla="*/ 7162374 w 9202194"/>
                <a:gd name="connsiteY28" fmla="*/ 1284929 h 1284929"/>
                <a:gd name="connsiteX29" fmla="*/ 6656254 w 9202194"/>
                <a:gd name="connsiteY29" fmla="*/ 1284929 h 1284929"/>
                <a:gd name="connsiteX30" fmla="*/ 6058111 w 9202194"/>
                <a:gd name="connsiteY30" fmla="*/ 1284929 h 1284929"/>
                <a:gd name="connsiteX31" fmla="*/ 5367947 w 9202194"/>
                <a:gd name="connsiteY31" fmla="*/ 1284929 h 1284929"/>
                <a:gd name="connsiteX32" fmla="*/ 5367947 w 9202194"/>
                <a:gd name="connsiteY32" fmla="*/ 1284929 h 1284929"/>
                <a:gd name="connsiteX33" fmla="*/ 4795304 w 9202194"/>
                <a:gd name="connsiteY33" fmla="*/ 1284929 h 1284929"/>
                <a:gd name="connsiteX34" fmla="*/ 4171123 w 9202194"/>
                <a:gd name="connsiteY34" fmla="*/ 1284929 h 1284929"/>
                <a:gd name="connsiteX35" fmla="*/ 3546942 w 9202194"/>
                <a:gd name="connsiteY35" fmla="*/ 1284929 h 1284929"/>
                <a:gd name="connsiteX36" fmla="*/ 2974299 w 9202194"/>
                <a:gd name="connsiteY36" fmla="*/ 1284929 h 1284929"/>
                <a:gd name="connsiteX37" fmla="*/ 2401656 w 9202194"/>
                <a:gd name="connsiteY37" fmla="*/ 1284929 h 1284929"/>
                <a:gd name="connsiteX38" fmla="*/ 1777475 w 9202194"/>
                <a:gd name="connsiteY38" fmla="*/ 1284929 h 1284929"/>
                <a:gd name="connsiteX39" fmla="*/ 1101756 w 9202194"/>
                <a:gd name="connsiteY39" fmla="*/ 1284929 h 1284929"/>
                <a:gd name="connsiteX40" fmla="*/ 214159 w 9202194"/>
                <a:gd name="connsiteY40" fmla="*/ 1284929 h 1284929"/>
                <a:gd name="connsiteX41" fmla="*/ 0 w 9202194"/>
                <a:gd name="connsiteY41" fmla="*/ 1070770 h 1284929"/>
                <a:gd name="connsiteX42" fmla="*/ 0 w 9202194"/>
                <a:gd name="connsiteY42" fmla="*/ 535387 h 1284929"/>
                <a:gd name="connsiteX43" fmla="*/ 0 w 9202194"/>
                <a:gd name="connsiteY43" fmla="*/ 214155 h 1284929"/>
                <a:gd name="connsiteX44" fmla="*/ 0 w 9202194"/>
                <a:gd name="connsiteY44" fmla="*/ 214155 h 1284929"/>
                <a:gd name="connsiteX45" fmla="*/ 0 w 9202194"/>
                <a:gd name="connsiteY45" fmla="*/ 214159 h 1284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202194" h="1284929" fill="none" extrusionOk="0">
                  <a:moveTo>
                    <a:pt x="0" y="214159"/>
                  </a:moveTo>
                  <a:cubicBezTo>
                    <a:pt x="1102" y="93566"/>
                    <a:pt x="66194" y="5616"/>
                    <a:pt x="214159" y="0"/>
                  </a:cubicBezTo>
                  <a:cubicBezTo>
                    <a:pt x="352367" y="-64029"/>
                    <a:pt x="559528" y="62004"/>
                    <a:pt x="838340" y="0"/>
                  </a:cubicBezTo>
                  <a:cubicBezTo>
                    <a:pt x="1117152" y="-62004"/>
                    <a:pt x="1191871" y="34596"/>
                    <a:pt x="1307907" y="0"/>
                  </a:cubicBezTo>
                  <a:cubicBezTo>
                    <a:pt x="1423943" y="-34596"/>
                    <a:pt x="1711637" y="6953"/>
                    <a:pt x="1880550" y="0"/>
                  </a:cubicBezTo>
                  <a:cubicBezTo>
                    <a:pt x="2049463" y="-6953"/>
                    <a:pt x="2175177" y="51693"/>
                    <a:pt x="2453194" y="0"/>
                  </a:cubicBezTo>
                  <a:cubicBezTo>
                    <a:pt x="2731211" y="-51693"/>
                    <a:pt x="2739502" y="13789"/>
                    <a:pt x="2871223" y="0"/>
                  </a:cubicBezTo>
                  <a:cubicBezTo>
                    <a:pt x="3002944" y="-13789"/>
                    <a:pt x="3348408" y="45162"/>
                    <a:pt x="3495404" y="0"/>
                  </a:cubicBezTo>
                  <a:cubicBezTo>
                    <a:pt x="3642400" y="-45162"/>
                    <a:pt x="3828312" y="72590"/>
                    <a:pt x="4119585" y="0"/>
                  </a:cubicBezTo>
                  <a:cubicBezTo>
                    <a:pt x="4410858" y="-72590"/>
                    <a:pt x="4527772" y="72955"/>
                    <a:pt x="4795304" y="0"/>
                  </a:cubicBezTo>
                  <a:cubicBezTo>
                    <a:pt x="5062836" y="-72955"/>
                    <a:pt x="5084995" y="22087"/>
                    <a:pt x="5367947" y="0"/>
                  </a:cubicBezTo>
                  <a:cubicBezTo>
                    <a:pt x="5499947" y="-9183"/>
                    <a:pt x="5665199" y="43090"/>
                    <a:pt x="5932939" y="0"/>
                  </a:cubicBezTo>
                  <a:cubicBezTo>
                    <a:pt x="6200679" y="-43090"/>
                    <a:pt x="6253349" y="25138"/>
                    <a:pt x="6481941" y="0"/>
                  </a:cubicBezTo>
                  <a:cubicBezTo>
                    <a:pt x="6710533" y="-25138"/>
                    <a:pt x="6735913" y="49672"/>
                    <a:pt x="6966981" y="0"/>
                  </a:cubicBezTo>
                  <a:cubicBezTo>
                    <a:pt x="7073480" y="-16481"/>
                    <a:pt x="7181898" y="39948"/>
                    <a:pt x="7310723" y="0"/>
                  </a:cubicBezTo>
                  <a:cubicBezTo>
                    <a:pt x="7439548" y="-39948"/>
                    <a:pt x="7580250" y="21801"/>
                    <a:pt x="7668495" y="0"/>
                  </a:cubicBezTo>
                  <a:cubicBezTo>
                    <a:pt x="7789096" y="-14920"/>
                    <a:pt x="8001308" y="12673"/>
                    <a:pt x="8108342" y="0"/>
                  </a:cubicBezTo>
                  <a:cubicBezTo>
                    <a:pt x="8215376" y="-12673"/>
                    <a:pt x="8421151" y="6528"/>
                    <a:pt x="8534993" y="0"/>
                  </a:cubicBezTo>
                  <a:cubicBezTo>
                    <a:pt x="8648835" y="-6528"/>
                    <a:pt x="8877224" y="29525"/>
                    <a:pt x="8988035" y="0"/>
                  </a:cubicBezTo>
                  <a:cubicBezTo>
                    <a:pt x="9097347" y="-2724"/>
                    <a:pt x="9180853" y="111320"/>
                    <a:pt x="9202194" y="214159"/>
                  </a:cubicBezTo>
                  <a:lnTo>
                    <a:pt x="9202194" y="214155"/>
                  </a:lnTo>
                  <a:lnTo>
                    <a:pt x="9202194" y="214155"/>
                  </a:lnTo>
                  <a:cubicBezTo>
                    <a:pt x="9205606" y="319408"/>
                    <a:pt x="9170366" y="380093"/>
                    <a:pt x="9202194" y="535387"/>
                  </a:cubicBezTo>
                  <a:cubicBezTo>
                    <a:pt x="9209206" y="679258"/>
                    <a:pt x="9157880" y="920976"/>
                    <a:pt x="9202194" y="1070770"/>
                  </a:cubicBezTo>
                  <a:cubicBezTo>
                    <a:pt x="9197109" y="1186680"/>
                    <a:pt x="9112849" y="1276618"/>
                    <a:pt x="8988035" y="1284929"/>
                  </a:cubicBezTo>
                  <a:cubicBezTo>
                    <a:pt x="8844288" y="1317551"/>
                    <a:pt x="8724487" y="1241342"/>
                    <a:pt x="8548188" y="1284929"/>
                  </a:cubicBezTo>
                  <a:cubicBezTo>
                    <a:pt x="8371889" y="1328516"/>
                    <a:pt x="8230443" y="1266544"/>
                    <a:pt x="8121537" y="1284929"/>
                  </a:cubicBezTo>
                  <a:cubicBezTo>
                    <a:pt x="8012631" y="1303314"/>
                    <a:pt x="7784656" y="1242947"/>
                    <a:pt x="7668495" y="1284929"/>
                  </a:cubicBezTo>
                  <a:cubicBezTo>
                    <a:pt x="7437649" y="1307388"/>
                    <a:pt x="7392827" y="1266377"/>
                    <a:pt x="7162374" y="1284929"/>
                  </a:cubicBezTo>
                  <a:cubicBezTo>
                    <a:pt x="6931921" y="1303481"/>
                    <a:pt x="6785443" y="1280849"/>
                    <a:pt x="6656254" y="1284929"/>
                  </a:cubicBezTo>
                  <a:cubicBezTo>
                    <a:pt x="6527065" y="1289009"/>
                    <a:pt x="6247497" y="1258560"/>
                    <a:pt x="6058111" y="1284929"/>
                  </a:cubicBezTo>
                  <a:cubicBezTo>
                    <a:pt x="5868725" y="1311298"/>
                    <a:pt x="5704055" y="1228105"/>
                    <a:pt x="5367947" y="1284929"/>
                  </a:cubicBezTo>
                  <a:lnTo>
                    <a:pt x="5367947" y="1284929"/>
                  </a:lnTo>
                  <a:cubicBezTo>
                    <a:pt x="5243403" y="1319602"/>
                    <a:pt x="5046258" y="1248930"/>
                    <a:pt x="4795304" y="1284929"/>
                  </a:cubicBezTo>
                  <a:cubicBezTo>
                    <a:pt x="4544350" y="1320928"/>
                    <a:pt x="4355982" y="1212486"/>
                    <a:pt x="4171123" y="1284929"/>
                  </a:cubicBezTo>
                  <a:cubicBezTo>
                    <a:pt x="3986264" y="1357372"/>
                    <a:pt x="3711716" y="1244306"/>
                    <a:pt x="3546942" y="1284929"/>
                  </a:cubicBezTo>
                  <a:cubicBezTo>
                    <a:pt x="3382168" y="1325552"/>
                    <a:pt x="3258726" y="1256948"/>
                    <a:pt x="2974299" y="1284929"/>
                  </a:cubicBezTo>
                  <a:cubicBezTo>
                    <a:pt x="2689872" y="1312910"/>
                    <a:pt x="2602391" y="1263928"/>
                    <a:pt x="2401656" y="1284929"/>
                  </a:cubicBezTo>
                  <a:cubicBezTo>
                    <a:pt x="2200921" y="1305930"/>
                    <a:pt x="2006587" y="1279455"/>
                    <a:pt x="1777475" y="1284929"/>
                  </a:cubicBezTo>
                  <a:cubicBezTo>
                    <a:pt x="1548363" y="1290403"/>
                    <a:pt x="1302732" y="1237523"/>
                    <a:pt x="1101756" y="1284929"/>
                  </a:cubicBezTo>
                  <a:cubicBezTo>
                    <a:pt x="900780" y="1332335"/>
                    <a:pt x="435399" y="1204129"/>
                    <a:pt x="214159" y="1284929"/>
                  </a:cubicBezTo>
                  <a:cubicBezTo>
                    <a:pt x="108859" y="1282457"/>
                    <a:pt x="27507" y="1185746"/>
                    <a:pt x="0" y="1070770"/>
                  </a:cubicBezTo>
                  <a:cubicBezTo>
                    <a:pt x="-25690" y="962980"/>
                    <a:pt x="53607" y="678797"/>
                    <a:pt x="0" y="535387"/>
                  </a:cubicBezTo>
                  <a:cubicBezTo>
                    <a:pt x="-31111" y="375884"/>
                    <a:pt x="26550" y="373811"/>
                    <a:pt x="0" y="214155"/>
                  </a:cubicBezTo>
                  <a:lnTo>
                    <a:pt x="0" y="214155"/>
                  </a:lnTo>
                  <a:lnTo>
                    <a:pt x="0" y="214159"/>
                  </a:lnTo>
                  <a:close/>
                </a:path>
                <a:path w="9202194" h="1284929" stroke="0" extrusionOk="0">
                  <a:moveTo>
                    <a:pt x="0" y="214159"/>
                  </a:moveTo>
                  <a:cubicBezTo>
                    <a:pt x="-4642" y="124797"/>
                    <a:pt x="101805" y="5680"/>
                    <a:pt x="214159" y="0"/>
                  </a:cubicBezTo>
                  <a:cubicBezTo>
                    <a:pt x="446555" y="-53738"/>
                    <a:pt x="676198" y="27003"/>
                    <a:pt x="889878" y="0"/>
                  </a:cubicBezTo>
                  <a:cubicBezTo>
                    <a:pt x="1103558" y="-27003"/>
                    <a:pt x="1264848" y="33652"/>
                    <a:pt x="1359445" y="0"/>
                  </a:cubicBezTo>
                  <a:cubicBezTo>
                    <a:pt x="1454042" y="-33652"/>
                    <a:pt x="1667651" y="42716"/>
                    <a:pt x="1829013" y="0"/>
                  </a:cubicBezTo>
                  <a:cubicBezTo>
                    <a:pt x="1990375" y="-42716"/>
                    <a:pt x="2207724" y="1406"/>
                    <a:pt x="2504731" y="0"/>
                  </a:cubicBezTo>
                  <a:cubicBezTo>
                    <a:pt x="2801738" y="-1406"/>
                    <a:pt x="2962364" y="37874"/>
                    <a:pt x="3180450" y="0"/>
                  </a:cubicBezTo>
                  <a:cubicBezTo>
                    <a:pt x="3398536" y="-37874"/>
                    <a:pt x="3509938" y="28387"/>
                    <a:pt x="3753093" y="0"/>
                  </a:cubicBezTo>
                  <a:cubicBezTo>
                    <a:pt x="3996248" y="-28387"/>
                    <a:pt x="4293497" y="16219"/>
                    <a:pt x="4428812" y="0"/>
                  </a:cubicBezTo>
                  <a:cubicBezTo>
                    <a:pt x="4564127" y="-16219"/>
                    <a:pt x="4963740" y="89987"/>
                    <a:pt x="5367947" y="0"/>
                  </a:cubicBezTo>
                  <a:cubicBezTo>
                    <a:pt x="5593195" y="-18245"/>
                    <a:pt x="5665621" y="7185"/>
                    <a:pt x="5900958" y="0"/>
                  </a:cubicBezTo>
                  <a:cubicBezTo>
                    <a:pt x="6136295" y="-7185"/>
                    <a:pt x="6293825" y="1724"/>
                    <a:pt x="6433970" y="0"/>
                  </a:cubicBezTo>
                  <a:cubicBezTo>
                    <a:pt x="6574115" y="-1724"/>
                    <a:pt x="6807595" y="25909"/>
                    <a:pt x="6966981" y="0"/>
                  </a:cubicBezTo>
                  <a:cubicBezTo>
                    <a:pt x="7146817" y="-22885"/>
                    <a:pt x="7219732" y="7335"/>
                    <a:pt x="7331768" y="0"/>
                  </a:cubicBezTo>
                  <a:cubicBezTo>
                    <a:pt x="7443804" y="-7335"/>
                    <a:pt x="7532036" y="3124"/>
                    <a:pt x="7668495" y="0"/>
                  </a:cubicBezTo>
                  <a:cubicBezTo>
                    <a:pt x="7829793" y="-2012"/>
                    <a:pt x="7994023" y="15933"/>
                    <a:pt x="8134732" y="0"/>
                  </a:cubicBezTo>
                  <a:cubicBezTo>
                    <a:pt x="8275441" y="-15933"/>
                    <a:pt x="8484306" y="603"/>
                    <a:pt x="8600970" y="0"/>
                  </a:cubicBezTo>
                  <a:cubicBezTo>
                    <a:pt x="8717634" y="-603"/>
                    <a:pt x="8795014" y="1051"/>
                    <a:pt x="8988035" y="0"/>
                  </a:cubicBezTo>
                  <a:cubicBezTo>
                    <a:pt x="9119923" y="32438"/>
                    <a:pt x="9205877" y="89147"/>
                    <a:pt x="9202194" y="214159"/>
                  </a:cubicBezTo>
                  <a:lnTo>
                    <a:pt x="9202194" y="214155"/>
                  </a:lnTo>
                  <a:lnTo>
                    <a:pt x="9202194" y="214155"/>
                  </a:lnTo>
                  <a:cubicBezTo>
                    <a:pt x="9232505" y="327626"/>
                    <a:pt x="9190559" y="381010"/>
                    <a:pt x="9202194" y="535387"/>
                  </a:cubicBezTo>
                  <a:cubicBezTo>
                    <a:pt x="9236126" y="645716"/>
                    <a:pt x="9190794" y="859548"/>
                    <a:pt x="9202194" y="1070770"/>
                  </a:cubicBezTo>
                  <a:cubicBezTo>
                    <a:pt x="9218102" y="1167507"/>
                    <a:pt x="9113719" y="1278357"/>
                    <a:pt x="8988035" y="1284929"/>
                  </a:cubicBezTo>
                  <a:cubicBezTo>
                    <a:pt x="8854394" y="1323371"/>
                    <a:pt x="8739134" y="1263013"/>
                    <a:pt x="8574579" y="1284929"/>
                  </a:cubicBezTo>
                  <a:cubicBezTo>
                    <a:pt x="8410024" y="1306845"/>
                    <a:pt x="8237998" y="1241133"/>
                    <a:pt x="8108342" y="1284929"/>
                  </a:cubicBezTo>
                  <a:cubicBezTo>
                    <a:pt x="7978686" y="1328725"/>
                    <a:pt x="7824446" y="1241117"/>
                    <a:pt x="7668495" y="1284929"/>
                  </a:cubicBezTo>
                  <a:cubicBezTo>
                    <a:pt x="7541702" y="1311773"/>
                    <a:pt x="7298605" y="1281903"/>
                    <a:pt x="7070353" y="1284929"/>
                  </a:cubicBezTo>
                  <a:cubicBezTo>
                    <a:pt x="6842101" y="1287955"/>
                    <a:pt x="6611970" y="1233114"/>
                    <a:pt x="6449205" y="1284929"/>
                  </a:cubicBezTo>
                  <a:cubicBezTo>
                    <a:pt x="6286440" y="1336744"/>
                    <a:pt x="6183493" y="1237181"/>
                    <a:pt x="5943084" y="1284929"/>
                  </a:cubicBezTo>
                  <a:cubicBezTo>
                    <a:pt x="5702675" y="1332677"/>
                    <a:pt x="5549140" y="1259531"/>
                    <a:pt x="5367947" y="1284929"/>
                  </a:cubicBezTo>
                  <a:lnTo>
                    <a:pt x="5367947" y="1284929"/>
                  </a:lnTo>
                  <a:cubicBezTo>
                    <a:pt x="5141050" y="1322033"/>
                    <a:pt x="4877538" y="1212941"/>
                    <a:pt x="4692228" y="1284929"/>
                  </a:cubicBezTo>
                  <a:cubicBezTo>
                    <a:pt x="4506918" y="1356917"/>
                    <a:pt x="4248654" y="1273209"/>
                    <a:pt x="4068047" y="1284929"/>
                  </a:cubicBezTo>
                  <a:cubicBezTo>
                    <a:pt x="3887440" y="1296649"/>
                    <a:pt x="3716732" y="1278454"/>
                    <a:pt x="3495404" y="1284929"/>
                  </a:cubicBezTo>
                  <a:cubicBezTo>
                    <a:pt x="3274076" y="1291404"/>
                    <a:pt x="2995149" y="1282381"/>
                    <a:pt x="2819685" y="1284929"/>
                  </a:cubicBezTo>
                  <a:cubicBezTo>
                    <a:pt x="2644221" y="1287477"/>
                    <a:pt x="2354103" y="1215310"/>
                    <a:pt x="2143966" y="1284929"/>
                  </a:cubicBezTo>
                  <a:cubicBezTo>
                    <a:pt x="1933829" y="1354548"/>
                    <a:pt x="1792610" y="1259671"/>
                    <a:pt x="1674399" y="1284929"/>
                  </a:cubicBezTo>
                  <a:cubicBezTo>
                    <a:pt x="1556188" y="1310187"/>
                    <a:pt x="1219743" y="1271367"/>
                    <a:pt x="1050218" y="1284929"/>
                  </a:cubicBezTo>
                  <a:cubicBezTo>
                    <a:pt x="880693" y="1298491"/>
                    <a:pt x="534577" y="1224944"/>
                    <a:pt x="214159" y="1284929"/>
                  </a:cubicBezTo>
                  <a:cubicBezTo>
                    <a:pt x="89978" y="1284572"/>
                    <a:pt x="1198" y="1213437"/>
                    <a:pt x="0" y="1070770"/>
                  </a:cubicBezTo>
                  <a:cubicBezTo>
                    <a:pt x="-39335" y="878619"/>
                    <a:pt x="55269" y="647284"/>
                    <a:pt x="0" y="535387"/>
                  </a:cubicBezTo>
                  <a:cubicBezTo>
                    <a:pt x="-31626" y="465348"/>
                    <a:pt x="14769" y="332898"/>
                    <a:pt x="0" y="214155"/>
                  </a:cubicBezTo>
                  <a:lnTo>
                    <a:pt x="0" y="214155"/>
                  </a:lnTo>
                  <a:lnTo>
                    <a:pt x="0" y="214159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6">
                  <a:lumMod val="75000"/>
                </a:schemeClr>
              </a:solidFill>
              <a:extLst>
                <a:ext uri="{C807C97D-BFC1-408E-A445-0C87EB9F89A2}">
                  <ask:lineSketchStyleProps xmlns="" xmlns:ask="http://schemas.microsoft.com/office/drawing/2018/sketchyshapes" sd="3868180934">
                    <a:prstGeom prst="wedgeRoundRectCallout">
                      <a:avLst>
                        <a:gd name="adj1" fmla="val 25710"/>
                        <a:gd name="adj2" fmla="val -48243"/>
                        <a:gd name="adj3" fmla="val 16667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20000"/>
                </a:lnSpc>
              </a:pPr>
              <a:endParaRPr lang="vi-VN" sz="4400" b="1" dirty="0" smtClean="0">
                <a:solidFill>
                  <a:srgbClr val="F79646">
                    <a:lumMod val="75000"/>
                  </a:srgbClr>
                </a:solidFill>
                <a:latin typeface="Lobster" charset="0"/>
                <a:cs typeface="Calibri" panose="020F0502020204030204" pitchFamily="34" charset="0"/>
              </a:endParaRPr>
            </a:p>
            <a:p>
              <a:pPr algn="ctr">
                <a:lnSpc>
                  <a:spcPct val="120000"/>
                </a:lnSpc>
              </a:pPr>
              <a:endParaRPr lang="en-US" sz="4400" b="1" dirty="0">
                <a:solidFill>
                  <a:srgbClr val="F79646">
                    <a:lumMod val="75000"/>
                  </a:srgbClr>
                </a:solidFill>
                <a:latin typeface="Lobster" charset="0"/>
                <a:cs typeface="Calibri" panose="020F0502020204030204" pitchFamily="34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803128" y="714192"/>
              <a:ext cx="11711568" cy="26001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Aft>
                  <a:spcPts val="600"/>
                </a:spcAft>
              </a:pPr>
              <a:r>
                <a:rPr lang="en-US" sz="4000" b="1" dirty="0" smtClean="0">
                  <a:solidFill>
                    <a:srgbClr val="F5D54C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3.</a:t>
              </a:r>
              <a:r>
                <a:rPr lang="vi-VN" sz="28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Một </a:t>
              </a:r>
              <a:r>
                <a:rPr lang="vi-VN" sz="28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bể nước dạng hình hộp chữ nhật có kích thước ở trong lòng bể là: chiều dài 2m, chiều rộng 1,5m và chiều cao 1m. Khi bể không có nước người ta mở vòi cho nước chảy vào bể, mỗi giờ được 0,5m</a:t>
              </a:r>
              <a:r>
                <a:rPr lang="vi-VN" sz="2800" baseline="300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3</a:t>
              </a:r>
              <a:r>
                <a:rPr lang="vi-VN" sz="28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. </a:t>
              </a:r>
              <a:endParaRPr lang="en-US" sz="2800" dirty="0" smtClean="0">
                <a:solidFill>
                  <a:srgbClr val="DD53AF"/>
                </a:solidFill>
                <a:latin typeface="#9Slide03 Arima Madurai ExtraBo" pitchFamily="2" charset="0"/>
                <a:cs typeface="#9Slide03 Arima Madurai ExtraBo" pitchFamily="2" charset="0"/>
              </a:endParaRPr>
            </a:p>
            <a:p>
              <a:pPr algn="just">
                <a:spcAft>
                  <a:spcPts val="600"/>
                </a:spcAft>
              </a:pPr>
              <a:r>
                <a:rPr lang="vi-VN" sz="28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Hỏi </a:t>
              </a:r>
              <a:r>
                <a:rPr lang="vi-VN" sz="28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sau </a:t>
              </a:r>
              <a:r>
                <a:rPr lang="vi-VN" sz="28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mấy </a:t>
              </a:r>
              <a:r>
                <a:rPr lang="vi-VN" sz="28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giờ bể sẽ đầy </a:t>
              </a:r>
              <a:r>
                <a:rPr lang="vi-VN" sz="28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nước?</a:t>
              </a:r>
              <a:endParaRPr lang="en-US" sz="2800" dirty="0">
                <a:solidFill>
                  <a:srgbClr val="DD53AF"/>
                </a:solidFill>
                <a:latin typeface="#9Slide03 Arima Madurai ExtraBo" pitchFamily="2" charset="0"/>
                <a:cs typeface="#9Slide03 Arima Madurai ExtraBo" pitchFamily="2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708942" y="2840488"/>
            <a:ext cx="4694079" cy="2945457"/>
            <a:chOff x="3708942" y="2840488"/>
            <a:chExt cx="4694079" cy="2945457"/>
          </a:xfrm>
        </p:grpSpPr>
        <p:sp>
          <p:nvSpPr>
            <p:cNvPr id="9" name="Cube 8"/>
            <p:cNvSpPr/>
            <p:nvPr/>
          </p:nvSpPr>
          <p:spPr>
            <a:xfrm>
              <a:off x="3708942" y="2840488"/>
              <a:ext cx="4694079" cy="2945457"/>
            </a:xfrm>
            <a:prstGeom prst="cube">
              <a:avLst>
                <a:gd name="adj" fmla="val 33501"/>
              </a:avLst>
            </a:prstGeom>
            <a:pattFill prst="horzBrick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  <a:ln w="28575">
              <a:solidFill>
                <a:srgbClr val="FF9900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Parallelogram 32"/>
            <p:cNvSpPr/>
            <p:nvPr/>
          </p:nvSpPr>
          <p:spPr>
            <a:xfrm>
              <a:off x="4132053" y="2958924"/>
              <a:ext cx="3795621" cy="707304"/>
            </a:xfrm>
            <a:prstGeom prst="parallelogram">
              <a:avLst>
                <a:gd name="adj" fmla="val 97799"/>
              </a:avLst>
            </a:prstGeom>
            <a:solidFill>
              <a:schemeClr val="accent1">
                <a:lumMod val="20000"/>
                <a:lumOff val="80000"/>
                <a:alpha val="96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1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-2172555" y="135799"/>
            <a:ext cx="1985882" cy="2582827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615605" y="411635"/>
            <a:ext cx="3022933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277426" y="906088"/>
            <a:ext cx="2124581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2534013" y="906088"/>
            <a:ext cx="2761318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5800299" y="912317"/>
            <a:ext cx="2238231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9316952" y="906088"/>
            <a:ext cx="2501231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1630822" y="1386268"/>
            <a:ext cx="7936259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849455" y="1868646"/>
            <a:ext cx="4445876" cy="441434"/>
          </a:xfrm>
          <a:prstGeom prst="roundRect">
            <a:avLst/>
          </a:prstGeom>
          <a:solidFill>
            <a:schemeClr val="accent3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 Brace 22"/>
          <p:cNvSpPr/>
          <p:nvPr/>
        </p:nvSpPr>
        <p:spPr>
          <a:xfrm>
            <a:off x="3275474" y="3858804"/>
            <a:ext cx="409433" cy="1927141"/>
          </a:xfrm>
          <a:prstGeom prst="leftBrace">
            <a:avLst>
              <a:gd name="adj1" fmla="val 40555"/>
              <a:gd name="adj2" fmla="val 50589"/>
            </a:avLst>
          </a:prstGeom>
          <a:ln w="28575">
            <a:solidFill>
              <a:srgbClr val="DD53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 Diagonal Corner Rectangle 23"/>
          <p:cNvSpPr/>
          <p:nvPr/>
        </p:nvSpPr>
        <p:spPr>
          <a:xfrm>
            <a:off x="1768425" y="4575498"/>
            <a:ext cx="1337480" cy="446878"/>
          </a:xfrm>
          <a:prstGeom prst="round2DiagRect">
            <a:avLst>
              <a:gd name="adj1" fmla="val 38235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3 BoosterNextFYBlack" pitchFamily="2" charset="0"/>
              </a:rPr>
              <a:t>1m</a:t>
            </a:r>
            <a:endParaRPr lang="en-US" sz="2800" dirty="0">
              <a:solidFill>
                <a:srgbClr val="DD53AF"/>
              </a:solidFill>
              <a:latin typeface="#9Slide03 BoosterNextFYBlack" pitchFamily="2" charset="0"/>
            </a:endParaRPr>
          </a:p>
        </p:txBody>
      </p:sp>
      <p:sp>
        <p:nvSpPr>
          <p:cNvPr id="30" name="Left Brace 29"/>
          <p:cNvSpPr/>
          <p:nvPr/>
        </p:nvSpPr>
        <p:spPr>
          <a:xfrm rot="16200000">
            <a:off x="5361945" y="4132941"/>
            <a:ext cx="409433" cy="3715440"/>
          </a:xfrm>
          <a:prstGeom prst="leftBrace">
            <a:avLst>
              <a:gd name="adj1" fmla="val 40555"/>
              <a:gd name="adj2" fmla="val 50589"/>
            </a:avLst>
          </a:prstGeom>
          <a:ln w="28575">
            <a:solidFill>
              <a:srgbClr val="DD53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 Diagonal Corner Rectangle 30"/>
          <p:cNvSpPr/>
          <p:nvPr/>
        </p:nvSpPr>
        <p:spPr>
          <a:xfrm>
            <a:off x="4897921" y="6336572"/>
            <a:ext cx="1337480" cy="446878"/>
          </a:xfrm>
          <a:prstGeom prst="round2DiagRect">
            <a:avLst>
              <a:gd name="adj1" fmla="val 38235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3 BoosterNextFYBlack" pitchFamily="2" charset="0"/>
              </a:rPr>
              <a:t>2m</a:t>
            </a:r>
            <a:endParaRPr lang="en-US" sz="2800" dirty="0">
              <a:solidFill>
                <a:srgbClr val="DD53AF"/>
              </a:solidFill>
              <a:latin typeface="#9Slide03 BoosterNextFYBlack" pitchFamily="2" charset="0"/>
            </a:endParaRPr>
          </a:p>
        </p:txBody>
      </p:sp>
      <p:sp>
        <p:nvSpPr>
          <p:cNvPr id="32" name="Left Brace 31"/>
          <p:cNvSpPr/>
          <p:nvPr/>
        </p:nvSpPr>
        <p:spPr>
          <a:xfrm rot="13583682">
            <a:off x="7866673" y="4728489"/>
            <a:ext cx="409433" cy="1397072"/>
          </a:xfrm>
          <a:prstGeom prst="leftBrace">
            <a:avLst>
              <a:gd name="adj1" fmla="val 40555"/>
              <a:gd name="adj2" fmla="val 50589"/>
            </a:avLst>
          </a:prstGeom>
          <a:ln w="28575">
            <a:solidFill>
              <a:srgbClr val="DD53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 Diagonal Corner Rectangle 33"/>
          <p:cNvSpPr/>
          <p:nvPr/>
        </p:nvSpPr>
        <p:spPr>
          <a:xfrm rot="18748056">
            <a:off x="7862456" y="5616509"/>
            <a:ext cx="1335024" cy="448056"/>
          </a:xfrm>
          <a:prstGeom prst="round2DiagRect">
            <a:avLst>
              <a:gd name="adj1" fmla="val 38235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3 BoosterNextFYBlack" pitchFamily="2" charset="0"/>
              </a:rPr>
              <a:t>1,5m</a:t>
            </a:r>
            <a:endParaRPr lang="en-US" sz="2800" dirty="0">
              <a:solidFill>
                <a:srgbClr val="DD53AF"/>
              </a:solidFill>
              <a:latin typeface="#9Slide03 BoosterNextFYBlack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90638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1.20156 -1.85185E-6 " pathEditMode="relative" rAng="0" ptsTypes="AA">
                                      <p:cBhvr>
                                        <p:cTn id="6" dur="1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7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 animBg="1"/>
      <p:bldP spid="16" grpId="0" animBg="1"/>
      <p:bldP spid="17" grpId="0" animBg="1"/>
      <p:bldP spid="21" grpId="0" animBg="1"/>
      <p:bldP spid="22" grpId="0" animBg="1"/>
      <p:bldP spid="23" grpId="0" animBg="1"/>
      <p:bldP spid="24" grpId="0" animBg="1"/>
      <p:bldP spid="30" grpId="0" animBg="1"/>
      <p:bldP spid="31" grpId="0" animBg="1"/>
      <p:bldP spid="32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6864824" y="3195601"/>
            <a:ext cx="4539718" cy="2473369"/>
            <a:chOff x="3708942" y="2840488"/>
            <a:chExt cx="4694079" cy="2945457"/>
          </a:xfrm>
        </p:grpSpPr>
        <p:sp>
          <p:nvSpPr>
            <p:cNvPr id="3" name="Cube 2"/>
            <p:cNvSpPr/>
            <p:nvPr/>
          </p:nvSpPr>
          <p:spPr>
            <a:xfrm>
              <a:off x="3708942" y="2840488"/>
              <a:ext cx="4694079" cy="2945457"/>
            </a:xfrm>
            <a:prstGeom prst="cube">
              <a:avLst>
                <a:gd name="adj" fmla="val 33501"/>
              </a:avLst>
            </a:prstGeom>
            <a:pattFill prst="horzBrick">
              <a:fgClr>
                <a:schemeClr val="accent2">
                  <a:lumMod val="75000"/>
                </a:schemeClr>
              </a:fgClr>
              <a:bgClr>
                <a:schemeClr val="bg1"/>
              </a:bgClr>
            </a:pattFill>
            <a:ln w="28575">
              <a:solidFill>
                <a:srgbClr val="FF9900">
                  <a:alpha val="96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Parallelogram 3"/>
            <p:cNvSpPr/>
            <p:nvPr/>
          </p:nvSpPr>
          <p:spPr>
            <a:xfrm>
              <a:off x="4132053" y="2958924"/>
              <a:ext cx="3795621" cy="707304"/>
            </a:xfrm>
            <a:prstGeom prst="parallelogram">
              <a:avLst>
                <a:gd name="adj" fmla="val 97799"/>
              </a:avLst>
            </a:prstGeom>
            <a:solidFill>
              <a:schemeClr val="accent1">
                <a:lumMod val="20000"/>
                <a:lumOff val="80000"/>
                <a:alpha val="96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Left Brace 4"/>
          <p:cNvSpPr/>
          <p:nvPr/>
        </p:nvSpPr>
        <p:spPr>
          <a:xfrm>
            <a:off x="6455391" y="4056665"/>
            <a:ext cx="409433" cy="1612304"/>
          </a:xfrm>
          <a:prstGeom prst="leftBrace">
            <a:avLst>
              <a:gd name="adj1" fmla="val 40555"/>
              <a:gd name="adj2" fmla="val 50589"/>
            </a:avLst>
          </a:prstGeom>
          <a:ln w="28575">
            <a:solidFill>
              <a:srgbClr val="DD53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 Diagonal Corner Rectangle 5"/>
          <p:cNvSpPr/>
          <p:nvPr/>
        </p:nvSpPr>
        <p:spPr>
          <a:xfrm>
            <a:off x="4769946" y="4458523"/>
            <a:ext cx="1337480" cy="446878"/>
          </a:xfrm>
          <a:prstGeom prst="round2DiagRect">
            <a:avLst>
              <a:gd name="adj1" fmla="val 38235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3 BoosterNextFYBlack" pitchFamily="2" charset="0"/>
              </a:rPr>
              <a:t>1m</a:t>
            </a:r>
            <a:endParaRPr lang="en-US" sz="2800" dirty="0">
              <a:solidFill>
                <a:srgbClr val="DD53AF"/>
              </a:solidFill>
              <a:latin typeface="#9Slide03 BoosterNextFYBlack" pitchFamily="2" charset="0"/>
            </a:endParaRPr>
          </a:p>
        </p:txBody>
      </p:sp>
      <p:sp>
        <p:nvSpPr>
          <p:cNvPr id="7" name="Left Brace 6"/>
          <p:cNvSpPr/>
          <p:nvPr/>
        </p:nvSpPr>
        <p:spPr>
          <a:xfrm rot="16200000">
            <a:off x="8517828" y="4015966"/>
            <a:ext cx="409433" cy="3715440"/>
          </a:xfrm>
          <a:prstGeom prst="leftBrace">
            <a:avLst>
              <a:gd name="adj1" fmla="val 40555"/>
              <a:gd name="adj2" fmla="val 50589"/>
            </a:avLst>
          </a:prstGeom>
          <a:ln w="28575">
            <a:solidFill>
              <a:srgbClr val="DD53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 Diagonal Corner Rectangle 7"/>
          <p:cNvSpPr/>
          <p:nvPr/>
        </p:nvSpPr>
        <p:spPr>
          <a:xfrm>
            <a:off x="7899442" y="6219597"/>
            <a:ext cx="1337480" cy="446878"/>
          </a:xfrm>
          <a:prstGeom prst="round2DiagRect">
            <a:avLst>
              <a:gd name="adj1" fmla="val 38235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DD53AF"/>
                </a:solidFill>
                <a:latin typeface="#9Slide03 BoosterNextFYBlack" pitchFamily="2" charset="0"/>
              </a:rPr>
              <a:t>2</a:t>
            </a:r>
            <a:r>
              <a:rPr lang="en-US" sz="2800" dirty="0" smtClean="0">
                <a:solidFill>
                  <a:srgbClr val="DD53AF"/>
                </a:solidFill>
                <a:latin typeface="#9Slide03 BoosterNextFYBlack" pitchFamily="2" charset="0"/>
              </a:rPr>
              <a:t>m</a:t>
            </a:r>
            <a:endParaRPr lang="en-US" sz="2800" dirty="0">
              <a:solidFill>
                <a:srgbClr val="DD53AF"/>
              </a:solidFill>
              <a:latin typeface="#9Slide03 BoosterNextFYBlack" pitchFamily="2" charset="0"/>
            </a:endParaRPr>
          </a:p>
        </p:txBody>
      </p:sp>
      <p:sp>
        <p:nvSpPr>
          <p:cNvPr id="9" name="Left Brace 8"/>
          <p:cNvSpPr/>
          <p:nvPr/>
        </p:nvSpPr>
        <p:spPr>
          <a:xfrm rot="13583682">
            <a:off x="10950924" y="4780581"/>
            <a:ext cx="409433" cy="1199228"/>
          </a:xfrm>
          <a:prstGeom prst="leftBrace">
            <a:avLst>
              <a:gd name="adj1" fmla="val 40555"/>
              <a:gd name="adj2" fmla="val 50589"/>
            </a:avLst>
          </a:prstGeom>
          <a:ln w="28575">
            <a:solidFill>
              <a:srgbClr val="DD53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 Diagonal Corner Rectangle 9"/>
          <p:cNvSpPr/>
          <p:nvPr/>
        </p:nvSpPr>
        <p:spPr>
          <a:xfrm rot="18748056">
            <a:off x="10863977" y="5499534"/>
            <a:ext cx="1335024" cy="448056"/>
          </a:xfrm>
          <a:prstGeom prst="round2DiagRect">
            <a:avLst>
              <a:gd name="adj1" fmla="val 38235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3 BoosterNextFYBlack" pitchFamily="2" charset="0"/>
              </a:rPr>
              <a:t>1,5m</a:t>
            </a:r>
            <a:endParaRPr lang="en-US" sz="2800" dirty="0">
              <a:solidFill>
                <a:srgbClr val="DD53AF"/>
              </a:solidFill>
              <a:latin typeface="#9Slide03 BoosterNextFYBlack" pitchFamily="2" charset="0"/>
            </a:endParaRPr>
          </a:p>
        </p:txBody>
      </p:sp>
      <p:sp>
        <p:nvSpPr>
          <p:cNvPr id="11" name="Rectangle: Rounded Corners 35">
            <a:extLst>
              <a:ext uri="{FF2B5EF4-FFF2-40B4-BE49-F238E27FC236}">
                <a16:creationId xmlns:a16="http://schemas.microsoft.com/office/drawing/2014/main" xmlns="" id="{C325A336-91AE-458A-88F9-7949EE964EB5}"/>
              </a:ext>
            </a:extLst>
          </p:cNvPr>
          <p:cNvSpPr/>
          <p:nvPr/>
        </p:nvSpPr>
        <p:spPr>
          <a:xfrm>
            <a:off x="204716" y="3295054"/>
            <a:ext cx="4398696" cy="2032389"/>
          </a:xfrm>
          <a:custGeom>
            <a:avLst/>
            <a:gdLst>
              <a:gd name="connsiteX0" fmla="*/ 0 w 5759530"/>
              <a:gd name="connsiteY0" fmla="*/ 523101 h 1055085"/>
              <a:gd name="connsiteX1" fmla="*/ 523101 w 5759530"/>
              <a:gd name="connsiteY1" fmla="*/ 0 h 1055085"/>
              <a:gd name="connsiteX2" fmla="*/ 1243567 w 5759530"/>
              <a:gd name="connsiteY2" fmla="*/ 0 h 1055085"/>
              <a:gd name="connsiteX3" fmla="*/ 1964033 w 5759530"/>
              <a:gd name="connsiteY3" fmla="*/ 0 h 1055085"/>
              <a:gd name="connsiteX4" fmla="*/ 2590232 w 5759530"/>
              <a:gd name="connsiteY4" fmla="*/ 0 h 1055085"/>
              <a:gd name="connsiteX5" fmla="*/ 3169298 w 5759530"/>
              <a:gd name="connsiteY5" fmla="*/ 0 h 1055085"/>
              <a:gd name="connsiteX6" fmla="*/ 3795497 w 5759530"/>
              <a:gd name="connsiteY6" fmla="*/ 0 h 1055085"/>
              <a:gd name="connsiteX7" fmla="*/ 4374563 w 5759530"/>
              <a:gd name="connsiteY7" fmla="*/ 0 h 1055085"/>
              <a:gd name="connsiteX8" fmla="*/ 5236429 w 5759530"/>
              <a:gd name="connsiteY8" fmla="*/ 0 h 1055085"/>
              <a:gd name="connsiteX9" fmla="*/ 5759530 w 5759530"/>
              <a:gd name="connsiteY9" fmla="*/ 523101 h 1055085"/>
              <a:gd name="connsiteX10" fmla="*/ 5759530 w 5759530"/>
              <a:gd name="connsiteY10" fmla="*/ 531984 h 1055085"/>
              <a:gd name="connsiteX11" fmla="*/ 5236429 w 5759530"/>
              <a:gd name="connsiteY11" fmla="*/ 1055085 h 1055085"/>
              <a:gd name="connsiteX12" fmla="*/ 4515963 w 5759530"/>
              <a:gd name="connsiteY12" fmla="*/ 1055085 h 1055085"/>
              <a:gd name="connsiteX13" fmla="*/ 3748364 w 5759530"/>
              <a:gd name="connsiteY13" fmla="*/ 1055085 h 1055085"/>
              <a:gd name="connsiteX14" fmla="*/ 3027898 w 5759530"/>
              <a:gd name="connsiteY14" fmla="*/ 1055085 h 1055085"/>
              <a:gd name="connsiteX15" fmla="*/ 2354566 w 5759530"/>
              <a:gd name="connsiteY15" fmla="*/ 1055085 h 1055085"/>
              <a:gd name="connsiteX16" fmla="*/ 1728366 w 5759530"/>
              <a:gd name="connsiteY16" fmla="*/ 1055085 h 1055085"/>
              <a:gd name="connsiteX17" fmla="*/ 523101 w 5759530"/>
              <a:gd name="connsiteY17" fmla="*/ 1055085 h 1055085"/>
              <a:gd name="connsiteX18" fmla="*/ 0 w 5759530"/>
              <a:gd name="connsiteY18" fmla="*/ 531984 h 1055085"/>
              <a:gd name="connsiteX19" fmla="*/ 0 w 5759530"/>
              <a:gd name="connsiteY19" fmla="*/ 523101 h 105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759530" h="1055085" fill="none" extrusionOk="0">
                <a:moveTo>
                  <a:pt x="0" y="523101"/>
                </a:moveTo>
                <a:cubicBezTo>
                  <a:pt x="-15326" y="218084"/>
                  <a:pt x="186440" y="-43701"/>
                  <a:pt x="523101" y="0"/>
                </a:cubicBezTo>
                <a:cubicBezTo>
                  <a:pt x="772401" y="11444"/>
                  <a:pt x="929476" y="-11492"/>
                  <a:pt x="1243567" y="0"/>
                </a:cubicBezTo>
                <a:cubicBezTo>
                  <a:pt x="1557658" y="11492"/>
                  <a:pt x="1628988" y="14759"/>
                  <a:pt x="1964033" y="0"/>
                </a:cubicBezTo>
                <a:cubicBezTo>
                  <a:pt x="2299078" y="-14759"/>
                  <a:pt x="2388574" y="-29954"/>
                  <a:pt x="2590232" y="0"/>
                </a:cubicBezTo>
                <a:cubicBezTo>
                  <a:pt x="2791890" y="29954"/>
                  <a:pt x="2892105" y="21181"/>
                  <a:pt x="3169298" y="0"/>
                </a:cubicBezTo>
                <a:cubicBezTo>
                  <a:pt x="3446491" y="-21181"/>
                  <a:pt x="3572596" y="-521"/>
                  <a:pt x="3795497" y="0"/>
                </a:cubicBezTo>
                <a:cubicBezTo>
                  <a:pt x="4018398" y="521"/>
                  <a:pt x="4187238" y="-9041"/>
                  <a:pt x="4374563" y="0"/>
                </a:cubicBezTo>
                <a:cubicBezTo>
                  <a:pt x="4561888" y="9041"/>
                  <a:pt x="4935552" y="41837"/>
                  <a:pt x="5236429" y="0"/>
                </a:cubicBezTo>
                <a:cubicBezTo>
                  <a:pt x="5505702" y="-48"/>
                  <a:pt x="5791672" y="203389"/>
                  <a:pt x="5759530" y="523101"/>
                </a:cubicBezTo>
                <a:cubicBezTo>
                  <a:pt x="5759726" y="526968"/>
                  <a:pt x="5759564" y="529900"/>
                  <a:pt x="5759530" y="531984"/>
                </a:cubicBezTo>
                <a:cubicBezTo>
                  <a:pt x="5764831" y="806634"/>
                  <a:pt x="5541159" y="1059870"/>
                  <a:pt x="5236429" y="1055085"/>
                </a:cubicBezTo>
                <a:cubicBezTo>
                  <a:pt x="4885205" y="1089890"/>
                  <a:pt x="4855449" y="1020877"/>
                  <a:pt x="4515963" y="1055085"/>
                </a:cubicBezTo>
                <a:cubicBezTo>
                  <a:pt x="4176477" y="1089293"/>
                  <a:pt x="3943110" y="1065174"/>
                  <a:pt x="3748364" y="1055085"/>
                </a:cubicBezTo>
                <a:cubicBezTo>
                  <a:pt x="3553618" y="1044996"/>
                  <a:pt x="3195139" y="1088409"/>
                  <a:pt x="3027898" y="1055085"/>
                </a:cubicBezTo>
                <a:cubicBezTo>
                  <a:pt x="2860657" y="1021761"/>
                  <a:pt x="2561582" y="1074858"/>
                  <a:pt x="2354566" y="1055085"/>
                </a:cubicBezTo>
                <a:cubicBezTo>
                  <a:pt x="2147550" y="1035312"/>
                  <a:pt x="1872633" y="1073771"/>
                  <a:pt x="1728366" y="1055085"/>
                </a:cubicBezTo>
                <a:cubicBezTo>
                  <a:pt x="1584099" y="1036399"/>
                  <a:pt x="1002775" y="1009916"/>
                  <a:pt x="523101" y="1055085"/>
                </a:cubicBezTo>
                <a:cubicBezTo>
                  <a:pt x="234352" y="1002102"/>
                  <a:pt x="-3482" y="796553"/>
                  <a:pt x="0" y="531984"/>
                </a:cubicBezTo>
                <a:cubicBezTo>
                  <a:pt x="267" y="529119"/>
                  <a:pt x="237" y="525360"/>
                  <a:pt x="0" y="523101"/>
                </a:cubicBezTo>
                <a:close/>
              </a:path>
              <a:path w="5759530" h="1055085" stroke="0" extrusionOk="0">
                <a:moveTo>
                  <a:pt x="0" y="523101"/>
                </a:moveTo>
                <a:cubicBezTo>
                  <a:pt x="-31053" y="265779"/>
                  <a:pt x="182654" y="16818"/>
                  <a:pt x="523101" y="0"/>
                </a:cubicBezTo>
                <a:cubicBezTo>
                  <a:pt x="765753" y="5732"/>
                  <a:pt x="895206" y="20615"/>
                  <a:pt x="1102167" y="0"/>
                </a:cubicBezTo>
                <a:cubicBezTo>
                  <a:pt x="1309128" y="-20615"/>
                  <a:pt x="1471136" y="29532"/>
                  <a:pt x="1728366" y="0"/>
                </a:cubicBezTo>
                <a:cubicBezTo>
                  <a:pt x="1985596" y="-29532"/>
                  <a:pt x="2143338" y="-10281"/>
                  <a:pt x="2260299" y="0"/>
                </a:cubicBezTo>
                <a:cubicBezTo>
                  <a:pt x="2377260" y="10281"/>
                  <a:pt x="2781675" y="9799"/>
                  <a:pt x="2980765" y="0"/>
                </a:cubicBezTo>
                <a:cubicBezTo>
                  <a:pt x="3179855" y="-9799"/>
                  <a:pt x="3439745" y="25730"/>
                  <a:pt x="3654097" y="0"/>
                </a:cubicBezTo>
                <a:cubicBezTo>
                  <a:pt x="3868449" y="-25730"/>
                  <a:pt x="4071100" y="3170"/>
                  <a:pt x="4374563" y="0"/>
                </a:cubicBezTo>
                <a:cubicBezTo>
                  <a:pt x="4678026" y="-3170"/>
                  <a:pt x="4953726" y="9843"/>
                  <a:pt x="5236429" y="0"/>
                </a:cubicBezTo>
                <a:cubicBezTo>
                  <a:pt x="5526134" y="14763"/>
                  <a:pt x="5761593" y="248059"/>
                  <a:pt x="5759530" y="523101"/>
                </a:cubicBezTo>
                <a:cubicBezTo>
                  <a:pt x="5759341" y="526927"/>
                  <a:pt x="5759103" y="527693"/>
                  <a:pt x="5759530" y="531984"/>
                </a:cubicBezTo>
                <a:cubicBezTo>
                  <a:pt x="5780648" y="817536"/>
                  <a:pt x="5506040" y="997503"/>
                  <a:pt x="5236429" y="1055085"/>
                </a:cubicBezTo>
                <a:cubicBezTo>
                  <a:pt x="4970386" y="1022510"/>
                  <a:pt x="4783208" y="1038757"/>
                  <a:pt x="4563096" y="1055085"/>
                </a:cubicBezTo>
                <a:cubicBezTo>
                  <a:pt x="4342984" y="1071413"/>
                  <a:pt x="4069533" y="1035956"/>
                  <a:pt x="3842631" y="1055085"/>
                </a:cubicBezTo>
                <a:cubicBezTo>
                  <a:pt x="3615729" y="1074214"/>
                  <a:pt x="3302372" y="1089365"/>
                  <a:pt x="3075031" y="1055085"/>
                </a:cubicBezTo>
                <a:cubicBezTo>
                  <a:pt x="2847690" y="1020805"/>
                  <a:pt x="2503741" y="1055239"/>
                  <a:pt x="2354566" y="1055085"/>
                </a:cubicBezTo>
                <a:cubicBezTo>
                  <a:pt x="2205392" y="1054931"/>
                  <a:pt x="1975050" y="1042599"/>
                  <a:pt x="1822633" y="1055085"/>
                </a:cubicBezTo>
                <a:cubicBezTo>
                  <a:pt x="1670216" y="1067571"/>
                  <a:pt x="1265522" y="1090105"/>
                  <a:pt x="1102167" y="1055085"/>
                </a:cubicBezTo>
                <a:cubicBezTo>
                  <a:pt x="938812" y="1020065"/>
                  <a:pt x="754359" y="1072111"/>
                  <a:pt x="523101" y="1055085"/>
                </a:cubicBezTo>
                <a:cubicBezTo>
                  <a:pt x="182700" y="1008685"/>
                  <a:pt x="-23180" y="849015"/>
                  <a:pt x="0" y="531984"/>
                </a:cubicBezTo>
                <a:cubicBezTo>
                  <a:pt x="170" y="527735"/>
                  <a:pt x="-436" y="525140"/>
                  <a:pt x="0" y="523101"/>
                </a:cubicBezTo>
                <a:close/>
              </a:path>
            </a:pathLst>
          </a:custGeom>
          <a:solidFill>
            <a:srgbClr val="FFC200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Muốn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tìm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thời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gian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nước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chảy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đầy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bể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,</a:t>
            </a:r>
          </a:p>
          <a:p>
            <a:pPr lvl="0" algn="ctr">
              <a:defRPr/>
            </a:pP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em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làm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thế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nào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?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#9Slide07 Itim" pitchFamily="2" charset="-34"/>
              <a:ea typeface="小白" panose="02010601030101010101" pitchFamily="2" charset="-122"/>
              <a:cs typeface="#9Slide07 Itim" pitchFamily="2" charset="-34"/>
            </a:endParaRPr>
          </a:p>
        </p:txBody>
      </p:sp>
      <p:sp>
        <p:nvSpPr>
          <p:cNvPr id="12" name="A.MsPham"/>
          <p:cNvSpPr/>
          <p:nvPr/>
        </p:nvSpPr>
        <p:spPr>
          <a:xfrm>
            <a:off x="1294415" y="687019"/>
            <a:ext cx="2792706" cy="1126744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ln>
            <a:solidFill>
              <a:srgbClr val="DD53A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92" tIns="34296" rIns="68592" bIns="3429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Thời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gian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nước</a:t>
            </a:r>
            <a:endParaRPr lang="en-US" sz="2800" dirty="0" smtClean="0">
              <a:solidFill>
                <a:srgbClr val="DD53AF"/>
              </a:solidFill>
              <a:latin typeface="#9Slide05 SVNShintia Script" panose="02000804000000020003" pitchFamily="2" charset="0"/>
              <a:cs typeface="Calibri" panose="020F0502020204030204" pitchFamily="34" charset="0"/>
            </a:endParaRPr>
          </a:p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đầy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bể</a:t>
            </a:r>
            <a:endParaRPr lang="zh-CN" altLang="en-US" sz="2800" b="1" dirty="0">
              <a:solidFill>
                <a:srgbClr val="DD53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A.MsPham"/>
          <p:cNvSpPr/>
          <p:nvPr/>
        </p:nvSpPr>
        <p:spPr>
          <a:xfrm>
            <a:off x="4692985" y="687019"/>
            <a:ext cx="2792706" cy="1126744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ln>
            <a:solidFill>
              <a:srgbClr val="DD53A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92" tIns="34296" rIns="68592" bIns="3429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Thể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tích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bể</a:t>
            </a:r>
            <a:endParaRPr lang="zh-CN" altLang="en-US" sz="2800" b="1" dirty="0">
              <a:solidFill>
                <a:srgbClr val="DD53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A.MsPham"/>
          <p:cNvSpPr/>
          <p:nvPr/>
        </p:nvSpPr>
        <p:spPr>
          <a:xfrm>
            <a:off x="7966521" y="687019"/>
            <a:ext cx="2792706" cy="1126744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ln>
            <a:solidFill>
              <a:srgbClr val="DD53A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92" tIns="34296" rIns="68592" bIns="3429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Thể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tích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nước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chảy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trong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1h</a:t>
            </a:r>
            <a:endParaRPr lang="zh-CN" altLang="en-US" sz="2800" b="1" dirty="0">
              <a:solidFill>
                <a:srgbClr val="DD53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86311" y="958004"/>
            <a:ext cx="4074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DD53AF"/>
                </a:solidFill>
                <a:latin typeface="#9Slide03 AmpleSoft Bold" pitchFamily="2" charset="0"/>
              </a:rPr>
              <a:t>=</a:t>
            </a:r>
            <a:endParaRPr lang="en-US" sz="3200" dirty="0">
              <a:solidFill>
                <a:srgbClr val="DD53AF"/>
              </a:solidFill>
              <a:latin typeface="#9Slide03 AmpleSoft Bold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84881" y="958004"/>
            <a:ext cx="2824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DD53AF"/>
                </a:solidFill>
                <a:latin typeface="#9Slide03 AmpleSoft Bold" pitchFamily="2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9803781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50873" y="1355440"/>
            <a:ext cx="10100546" cy="50190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681864" y="2131375"/>
                <a:ext cx="8815234" cy="3170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4000" dirty="0" smtClean="0">
                    <a:latin typeface="#9Slide03 Arima Madurai ExtraBo" pitchFamily="2" charset="0"/>
                    <a:cs typeface="#9Slide03 Arima Madurai ExtraBo" pitchFamily="2" charset="0"/>
                  </a:rPr>
                  <a:t>Thể </a:t>
                </a:r>
                <a:r>
                  <a:rPr lang="vi-VN" sz="4000" dirty="0">
                    <a:latin typeface="#9Slide03 Arima Madurai ExtraBo" pitchFamily="2" charset="0"/>
                    <a:cs typeface="#9Slide03 Arima Madurai ExtraBo" pitchFamily="2" charset="0"/>
                  </a:rPr>
                  <a:t>tích bể nước là:</a:t>
                </a:r>
              </a:p>
              <a:p>
                <a:r>
                  <a:rPr lang="en-US" sz="4000" dirty="0" smtClean="0">
                    <a:latin typeface="#9Slide03 Arima Madurai ExtraBo" pitchFamily="2" charset="0"/>
                    <a:cs typeface="#9Slide03 Arima Madurai ExtraBo" pitchFamily="2" charset="0"/>
                  </a:rPr>
                  <a:t>	</a:t>
                </a:r>
                <a:r>
                  <a:rPr lang="vi-VN" sz="4000" dirty="0" smtClean="0">
                    <a:latin typeface="#9Slide03 Arima Madurai ExtraBo" pitchFamily="2" charset="0"/>
                    <a:cs typeface="#9Slide03 Arima Madurai ExtraBo" pitchFamily="2" charset="0"/>
                  </a:rPr>
                  <a:t>2 </a:t>
                </a:r>
                <a14:m>
                  <m:oMath xmlns:m="http://schemas.openxmlformats.org/officeDocument/2006/math">
                    <m:r>
                      <a:rPr lang="vi-VN" sz="4000" i="1">
                        <a:latin typeface="Cambria Math"/>
                        <a:ea typeface="Cambria Math"/>
                        <a:cs typeface="#9Slide03 Arima Madurai ExtraBo" pitchFamily="2" charset="0"/>
                      </a:rPr>
                      <m:t>×</m:t>
                    </m:r>
                  </m:oMath>
                </a14:m>
                <a:r>
                  <a:rPr lang="vi-VN" sz="4000" dirty="0">
                    <a:latin typeface="#9Slide03 Arima Madurai ExtraBo" pitchFamily="2" charset="0"/>
                    <a:cs typeface="#9Slide03 Arima Madurai ExtraBo" pitchFamily="2" charset="0"/>
                  </a:rPr>
                  <a:t> 1,5 </a:t>
                </a:r>
                <a14:m>
                  <m:oMath xmlns:m="http://schemas.openxmlformats.org/officeDocument/2006/math">
                    <m:r>
                      <a:rPr lang="vi-VN" sz="4000" i="1">
                        <a:latin typeface="Cambria Math"/>
                        <a:ea typeface="Cambria Math"/>
                        <a:cs typeface="#9Slide03 Arima Madurai ExtraBo" pitchFamily="2" charset="0"/>
                      </a:rPr>
                      <m:t>×</m:t>
                    </m:r>
                  </m:oMath>
                </a14:m>
                <a:r>
                  <a:rPr lang="vi-VN" sz="4000" dirty="0">
                    <a:latin typeface="#9Slide03 Arima Madurai ExtraBo" pitchFamily="2" charset="0"/>
                    <a:cs typeface="#9Slide03 Arima Madurai ExtraBo" pitchFamily="2" charset="0"/>
                  </a:rPr>
                  <a:t> 1 = 3 (m</a:t>
                </a:r>
                <a:r>
                  <a:rPr lang="vi-VN" sz="4000" baseline="30000" dirty="0">
                    <a:latin typeface="#9Slide03 Arima Madurai ExtraBo" pitchFamily="2" charset="0"/>
                    <a:cs typeface="#9Slide03 Arima Madurai ExtraBo" pitchFamily="2" charset="0"/>
                  </a:rPr>
                  <a:t>3</a:t>
                </a:r>
                <a:r>
                  <a:rPr lang="vi-VN" sz="4000" dirty="0">
                    <a:latin typeface="#9Slide03 Arima Madurai ExtraBo" pitchFamily="2" charset="0"/>
                    <a:cs typeface="#9Slide03 Arima Madurai ExtraBo" pitchFamily="2" charset="0"/>
                  </a:rPr>
                  <a:t>)</a:t>
                </a:r>
              </a:p>
              <a:p>
                <a:r>
                  <a:rPr lang="vi-VN" sz="4000" dirty="0">
                    <a:latin typeface="#9Slide03 Arima Madurai ExtraBo" pitchFamily="2" charset="0"/>
                    <a:cs typeface="#9Slide03 Arima Madurai ExtraBo" pitchFamily="2" charset="0"/>
                  </a:rPr>
                  <a:t>Thời gian để vòi nước chảy đầy bể là:</a:t>
                </a:r>
              </a:p>
              <a:p>
                <a:r>
                  <a:rPr lang="en-US" sz="4000" dirty="0" smtClean="0">
                    <a:latin typeface="#9Slide03 Arima Madurai ExtraBo" pitchFamily="2" charset="0"/>
                    <a:cs typeface="#9Slide03 Arima Madurai ExtraBo" pitchFamily="2" charset="0"/>
                  </a:rPr>
                  <a:t>	</a:t>
                </a:r>
                <a:r>
                  <a:rPr lang="vi-VN" sz="4000" dirty="0" smtClean="0">
                    <a:latin typeface="#9Slide03 Arima Madurai ExtraBo" pitchFamily="2" charset="0"/>
                    <a:cs typeface="#9Slide03 Arima Madurai ExtraBo" pitchFamily="2" charset="0"/>
                  </a:rPr>
                  <a:t>3 </a:t>
                </a:r>
                <a:r>
                  <a:rPr lang="vi-VN" sz="4000" dirty="0">
                    <a:latin typeface="#9Slide03 Arima Madurai ExtraBo" pitchFamily="2" charset="0"/>
                    <a:cs typeface="#9Slide03 Arima Madurai ExtraBo" pitchFamily="2" charset="0"/>
                  </a:rPr>
                  <a:t>: 0,5 = 6 (giờ)</a:t>
                </a:r>
              </a:p>
              <a:p>
                <a:r>
                  <a:rPr lang="en-US" sz="4000" dirty="0" smtClean="0">
                    <a:latin typeface="#9Slide03 Arima Madurai ExtraBo" pitchFamily="2" charset="0"/>
                    <a:cs typeface="#9Slide03 Arima Madurai ExtraBo" pitchFamily="2" charset="0"/>
                  </a:rPr>
                  <a:t>		</a:t>
                </a:r>
                <a:r>
                  <a:rPr lang="vi-VN" sz="4000" dirty="0" smtClean="0">
                    <a:latin typeface="#9Slide03 Arima Madurai ExtraBo" pitchFamily="2" charset="0"/>
                    <a:cs typeface="#9Slide03 Arima Madurai ExtraBo" pitchFamily="2" charset="0"/>
                  </a:rPr>
                  <a:t>Đáp </a:t>
                </a:r>
                <a:r>
                  <a:rPr lang="vi-VN" sz="4000" dirty="0">
                    <a:latin typeface="#9Slide03 Arima Madurai ExtraBo" pitchFamily="2" charset="0"/>
                    <a:cs typeface="#9Slide03 Arima Madurai ExtraBo" pitchFamily="2" charset="0"/>
                  </a:rPr>
                  <a:t>số: 6 giờ.</a:t>
                </a: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864" y="2131375"/>
                <a:ext cx="8815234" cy="3170099"/>
              </a:xfrm>
              <a:prstGeom prst="rect">
                <a:avLst/>
              </a:prstGeom>
              <a:blipFill rotWithShape="1">
                <a:blip r:embed="rId5"/>
                <a:stretch>
                  <a:fillRect l="-2490" t="-3462" b="-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E5AF7F15-5D62-4F43-862D-BC43905334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4939485" y="257842"/>
            <a:ext cx="2289280" cy="795253"/>
            <a:chOff x="5339820" y="3000775"/>
            <a:chExt cx="2289280" cy="795253"/>
          </a:xfrm>
        </p:grpSpPr>
        <p:grpSp>
          <p:nvGrpSpPr>
            <p:cNvPr id="32" name="Group 31">
              <a:extLst>
                <a:ext uri="{FF2B5EF4-FFF2-40B4-BE49-F238E27FC236}">
                  <a16:creationId xmlns="" xmlns:a16="http://schemas.microsoft.com/office/drawing/2014/main" id="{21BB94C5-2B2B-4163-A3EF-1F1E7A82810F}"/>
                </a:ext>
              </a:extLst>
            </p:cNvPr>
            <p:cNvGrpSpPr/>
            <p:nvPr/>
          </p:nvGrpSpPr>
          <p:grpSpPr>
            <a:xfrm>
              <a:off x="5403005" y="3000775"/>
              <a:ext cx="2226095" cy="795253"/>
              <a:chOff x="1510302" y="737902"/>
              <a:chExt cx="8783360" cy="4029307"/>
            </a:xfrm>
          </p:grpSpPr>
          <p:sp>
            <p:nvSpPr>
              <p:cNvPr id="34" name="Rectangle: Rounded Corners 11">
                <a:extLst>
                  <a:ext uri="{FF2B5EF4-FFF2-40B4-BE49-F238E27FC236}">
                    <a16:creationId xmlns="" xmlns:a16="http://schemas.microsoft.com/office/drawing/2014/main" id="{E4DF5058-4896-42BA-9C3F-6587409293AA}"/>
                  </a:ext>
                </a:extLst>
              </p:cNvPr>
              <p:cNvSpPr/>
              <p:nvPr/>
            </p:nvSpPr>
            <p:spPr>
              <a:xfrm>
                <a:off x="1510302" y="1080259"/>
                <a:ext cx="8783360" cy="3686950"/>
              </a:xfrm>
              <a:custGeom>
                <a:avLst/>
                <a:gdLst>
                  <a:gd name="connsiteX0" fmla="*/ 0 w 8649796"/>
                  <a:gd name="connsiteY0" fmla="*/ 599092 h 3594483"/>
                  <a:gd name="connsiteX1" fmla="*/ 599092 w 8649796"/>
                  <a:gd name="connsiteY1" fmla="*/ 0 h 3594483"/>
                  <a:gd name="connsiteX2" fmla="*/ 8050704 w 8649796"/>
                  <a:gd name="connsiteY2" fmla="*/ 0 h 3594483"/>
                  <a:gd name="connsiteX3" fmla="*/ 8649796 w 8649796"/>
                  <a:gd name="connsiteY3" fmla="*/ 599092 h 3594483"/>
                  <a:gd name="connsiteX4" fmla="*/ 8649796 w 8649796"/>
                  <a:gd name="connsiteY4" fmla="*/ 2995391 h 3594483"/>
                  <a:gd name="connsiteX5" fmla="*/ 8050704 w 8649796"/>
                  <a:gd name="connsiteY5" fmla="*/ 3594483 h 3594483"/>
                  <a:gd name="connsiteX6" fmla="*/ 599092 w 8649796"/>
                  <a:gd name="connsiteY6" fmla="*/ 3594483 h 3594483"/>
                  <a:gd name="connsiteX7" fmla="*/ 0 w 8649796"/>
                  <a:gd name="connsiteY7" fmla="*/ 2995391 h 3594483"/>
                  <a:gd name="connsiteX8" fmla="*/ 0 w 8649796"/>
                  <a:gd name="connsiteY8" fmla="*/ 599092 h 3594483"/>
                  <a:gd name="connsiteX0" fmla="*/ 0 w 8649796"/>
                  <a:gd name="connsiteY0" fmla="*/ 599092 h 3594483"/>
                  <a:gd name="connsiteX1" fmla="*/ 629914 w 8649796"/>
                  <a:gd name="connsiteY1" fmla="*/ 51371 h 3594483"/>
                  <a:gd name="connsiteX2" fmla="*/ 8050704 w 8649796"/>
                  <a:gd name="connsiteY2" fmla="*/ 0 h 3594483"/>
                  <a:gd name="connsiteX3" fmla="*/ 8649796 w 8649796"/>
                  <a:gd name="connsiteY3" fmla="*/ 599092 h 3594483"/>
                  <a:gd name="connsiteX4" fmla="*/ 8649796 w 8649796"/>
                  <a:gd name="connsiteY4" fmla="*/ 2995391 h 3594483"/>
                  <a:gd name="connsiteX5" fmla="*/ 8050704 w 8649796"/>
                  <a:gd name="connsiteY5" fmla="*/ 3594483 h 3594483"/>
                  <a:gd name="connsiteX6" fmla="*/ 599092 w 8649796"/>
                  <a:gd name="connsiteY6" fmla="*/ 3594483 h 3594483"/>
                  <a:gd name="connsiteX7" fmla="*/ 0 w 8649796"/>
                  <a:gd name="connsiteY7" fmla="*/ 2995391 h 3594483"/>
                  <a:gd name="connsiteX8" fmla="*/ 0 w 8649796"/>
                  <a:gd name="connsiteY8" fmla="*/ 599092 h 3594483"/>
                  <a:gd name="connsiteX0" fmla="*/ 0 w 8783360"/>
                  <a:gd name="connsiteY0" fmla="*/ 444980 h 3594483"/>
                  <a:gd name="connsiteX1" fmla="*/ 763478 w 8783360"/>
                  <a:gd name="connsiteY1" fmla="*/ 51371 h 3594483"/>
                  <a:gd name="connsiteX2" fmla="*/ 8184268 w 8783360"/>
                  <a:gd name="connsiteY2" fmla="*/ 0 h 3594483"/>
                  <a:gd name="connsiteX3" fmla="*/ 8783360 w 8783360"/>
                  <a:gd name="connsiteY3" fmla="*/ 599092 h 3594483"/>
                  <a:gd name="connsiteX4" fmla="*/ 8783360 w 8783360"/>
                  <a:gd name="connsiteY4" fmla="*/ 2995391 h 3594483"/>
                  <a:gd name="connsiteX5" fmla="*/ 8184268 w 8783360"/>
                  <a:gd name="connsiteY5" fmla="*/ 3594483 h 3594483"/>
                  <a:gd name="connsiteX6" fmla="*/ 732656 w 8783360"/>
                  <a:gd name="connsiteY6" fmla="*/ 3594483 h 3594483"/>
                  <a:gd name="connsiteX7" fmla="*/ 133564 w 8783360"/>
                  <a:gd name="connsiteY7" fmla="*/ 2995391 h 3594483"/>
                  <a:gd name="connsiteX8" fmla="*/ 0 w 8783360"/>
                  <a:gd name="connsiteY8" fmla="*/ 444980 h 3594483"/>
                  <a:gd name="connsiteX0" fmla="*/ 0 w 8783360"/>
                  <a:gd name="connsiteY0" fmla="*/ 537447 h 3686950"/>
                  <a:gd name="connsiteX1" fmla="*/ 763478 w 8783360"/>
                  <a:gd name="connsiteY1" fmla="*/ 143838 h 3686950"/>
                  <a:gd name="connsiteX2" fmla="*/ 8122623 w 8783360"/>
                  <a:gd name="connsiteY2" fmla="*/ 0 h 3686950"/>
                  <a:gd name="connsiteX3" fmla="*/ 8783360 w 8783360"/>
                  <a:gd name="connsiteY3" fmla="*/ 691559 h 3686950"/>
                  <a:gd name="connsiteX4" fmla="*/ 8783360 w 8783360"/>
                  <a:gd name="connsiteY4" fmla="*/ 3087858 h 3686950"/>
                  <a:gd name="connsiteX5" fmla="*/ 8184268 w 8783360"/>
                  <a:gd name="connsiteY5" fmla="*/ 3686950 h 3686950"/>
                  <a:gd name="connsiteX6" fmla="*/ 732656 w 8783360"/>
                  <a:gd name="connsiteY6" fmla="*/ 3686950 h 3686950"/>
                  <a:gd name="connsiteX7" fmla="*/ 133564 w 8783360"/>
                  <a:gd name="connsiteY7" fmla="*/ 3087858 h 3686950"/>
                  <a:gd name="connsiteX8" fmla="*/ 0 w 8783360"/>
                  <a:gd name="connsiteY8" fmla="*/ 537447 h 3686950"/>
                  <a:gd name="connsiteX0" fmla="*/ 0 w 8783360"/>
                  <a:gd name="connsiteY0" fmla="*/ 537447 h 3686950"/>
                  <a:gd name="connsiteX1" fmla="*/ 763478 w 8783360"/>
                  <a:gd name="connsiteY1" fmla="*/ 143838 h 3686950"/>
                  <a:gd name="connsiteX2" fmla="*/ 8122623 w 8783360"/>
                  <a:gd name="connsiteY2" fmla="*/ 0 h 3686950"/>
                  <a:gd name="connsiteX3" fmla="*/ 8629247 w 8783360"/>
                  <a:gd name="connsiteY3" fmla="*/ 742929 h 3686950"/>
                  <a:gd name="connsiteX4" fmla="*/ 8783360 w 8783360"/>
                  <a:gd name="connsiteY4" fmla="*/ 3087858 h 3686950"/>
                  <a:gd name="connsiteX5" fmla="*/ 8184268 w 8783360"/>
                  <a:gd name="connsiteY5" fmla="*/ 3686950 h 3686950"/>
                  <a:gd name="connsiteX6" fmla="*/ 732656 w 8783360"/>
                  <a:gd name="connsiteY6" fmla="*/ 3686950 h 3686950"/>
                  <a:gd name="connsiteX7" fmla="*/ 133564 w 8783360"/>
                  <a:gd name="connsiteY7" fmla="*/ 3087858 h 3686950"/>
                  <a:gd name="connsiteX8" fmla="*/ 0 w 8783360"/>
                  <a:gd name="connsiteY8" fmla="*/ 537447 h 3686950"/>
                  <a:gd name="connsiteX0" fmla="*/ 0 w 8783360"/>
                  <a:gd name="connsiteY0" fmla="*/ 537447 h 3686950"/>
                  <a:gd name="connsiteX1" fmla="*/ 763478 w 8783360"/>
                  <a:gd name="connsiteY1" fmla="*/ 143838 h 3686950"/>
                  <a:gd name="connsiteX2" fmla="*/ 8122623 w 8783360"/>
                  <a:gd name="connsiteY2" fmla="*/ 0 h 3686950"/>
                  <a:gd name="connsiteX3" fmla="*/ 8629247 w 8783360"/>
                  <a:gd name="connsiteY3" fmla="*/ 742929 h 3686950"/>
                  <a:gd name="connsiteX4" fmla="*/ 8783360 w 8783360"/>
                  <a:gd name="connsiteY4" fmla="*/ 3087858 h 3686950"/>
                  <a:gd name="connsiteX5" fmla="*/ 8184268 w 8783360"/>
                  <a:gd name="connsiteY5" fmla="*/ 3686950 h 3686950"/>
                  <a:gd name="connsiteX6" fmla="*/ 732656 w 8783360"/>
                  <a:gd name="connsiteY6" fmla="*/ 3686950 h 3686950"/>
                  <a:gd name="connsiteX7" fmla="*/ 133564 w 8783360"/>
                  <a:gd name="connsiteY7" fmla="*/ 3087858 h 3686950"/>
                  <a:gd name="connsiteX8" fmla="*/ 0 w 8783360"/>
                  <a:gd name="connsiteY8" fmla="*/ 537447 h 3686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783360" h="3686950">
                    <a:moveTo>
                      <a:pt x="0" y="537447"/>
                    </a:moveTo>
                    <a:cubicBezTo>
                      <a:pt x="0" y="206578"/>
                      <a:pt x="432609" y="143838"/>
                      <a:pt x="763478" y="143838"/>
                    </a:cubicBezTo>
                    <a:lnTo>
                      <a:pt x="8122623" y="0"/>
                    </a:lnTo>
                    <a:cubicBezTo>
                      <a:pt x="8453492" y="0"/>
                      <a:pt x="8629247" y="412060"/>
                      <a:pt x="8629247" y="742929"/>
                    </a:cubicBezTo>
                    <a:cubicBezTo>
                      <a:pt x="8773085" y="1462927"/>
                      <a:pt x="8731989" y="2306215"/>
                      <a:pt x="8783360" y="3087858"/>
                    </a:cubicBezTo>
                    <a:cubicBezTo>
                      <a:pt x="8783360" y="3418727"/>
                      <a:pt x="8515137" y="3686950"/>
                      <a:pt x="8184268" y="3686950"/>
                    </a:cubicBezTo>
                    <a:lnTo>
                      <a:pt x="732656" y="3686950"/>
                    </a:lnTo>
                    <a:cubicBezTo>
                      <a:pt x="401787" y="3686950"/>
                      <a:pt x="133564" y="3418727"/>
                      <a:pt x="133564" y="3087858"/>
                    </a:cubicBezTo>
                    <a:lnTo>
                      <a:pt x="0" y="537447"/>
                    </a:ln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Rectangle: Rounded Corners 12">
                <a:extLst>
                  <a:ext uri="{FF2B5EF4-FFF2-40B4-BE49-F238E27FC236}">
                    <a16:creationId xmlns="" xmlns:a16="http://schemas.microsoft.com/office/drawing/2014/main" id="{CFE64F55-FF21-4683-8C88-7151BAB8C1DE}"/>
                  </a:ext>
                </a:extLst>
              </p:cNvPr>
              <p:cNvSpPr/>
              <p:nvPr/>
            </p:nvSpPr>
            <p:spPr>
              <a:xfrm>
                <a:off x="1678098" y="737902"/>
                <a:ext cx="8521855" cy="3960030"/>
              </a:xfrm>
              <a:custGeom>
                <a:avLst/>
                <a:gdLst>
                  <a:gd name="connsiteX0" fmla="*/ 0 w 8398565"/>
                  <a:gd name="connsiteY0" fmla="*/ 604144 h 3624793"/>
                  <a:gd name="connsiteX1" fmla="*/ 604144 w 8398565"/>
                  <a:gd name="connsiteY1" fmla="*/ 0 h 3624793"/>
                  <a:gd name="connsiteX2" fmla="*/ 7794421 w 8398565"/>
                  <a:gd name="connsiteY2" fmla="*/ 0 h 3624793"/>
                  <a:gd name="connsiteX3" fmla="*/ 8398565 w 8398565"/>
                  <a:gd name="connsiteY3" fmla="*/ 604144 h 3624793"/>
                  <a:gd name="connsiteX4" fmla="*/ 8398565 w 8398565"/>
                  <a:gd name="connsiteY4" fmla="*/ 3020649 h 3624793"/>
                  <a:gd name="connsiteX5" fmla="*/ 7794421 w 8398565"/>
                  <a:gd name="connsiteY5" fmla="*/ 3624793 h 3624793"/>
                  <a:gd name="connsiteX6" fmla="*/ 604144 w 8398565"/>
                  <a:gd name="connsiteY6" fmla="*/ 3624793 h 3624793"/>
                  <a:gd name="connsiteX7" fmla="*/ 0 w 8398565"/>
                  <a:gd name="connsiteY7" fmla="*/ 3020649 h 3624793"/>
                  <a:gd name="connsiteX8" fmla="*/ 0 w 8398565"/>
                  <a:gd name="connsiteY8" fmla="*/ 604144 h 3624793"/>
                  <a:gd name="connsiteX0" fmla="*/ 0 w 8398565"/>
                  <a:gd name="connsiteY0" fmla="*/ 604144 h 3624793"/>
                  <a:gd name="connsiteX1" fmla="*/ 676063 w 8398565"/>
                  <a:gd name="connsiteY1" fmla="*/ 82193 h 3624793"/>
                  <a:gd name="connsiteX2" fmla="*/ 7794421 w 8398565"/>
                  <a:gd name="connsiteY2" fmla="*/ 0 h 3624793"/>
                  <a:gd name="connsiteX3" fmla="*/ 8398565 w 8398565"/>
                  <a:gd name="connsiteY3" fmla="*/ 604144 h 3624793"/>
                  <a:gd name="connsiteX4" fmla="*/ 8398565 w 8398565"/>
                  <a:gd name="connsiteY4" fmla="*/ 3020649 h 3624793"/>
                  <a:gd name="connsiteX5" fmla="*/ 7794421 w 8398565"/>
                  <a:gd name="connsiteY5" fmla="*/ 3624793 h 3624793"/>
                  <a:gd name="connsiteX6" fmla="*/ 604144 w 8398565"/>
                  <a:gd name="connsiteY6" fmla="*/ 3624793 h 3624793"/>
                  <a:gd name="connsiteX7" fmla="*/ 0 w 8398565"/>
                  <a:gd name="connsiteY7" fmla="*/ 3020649 h 3624793"/>
                  <a:gd name="connsiteX8" fmla="*/ 0 w 8398565"/>
                  <a:gd name="connsiteY8" fmla="*/ 604144 h 3624793"/>
                  <a:gd name="connsiteX0" fmla="*/ 0 w 8398565"/>
                  <a:gd name="connsiteY0" fmla="*/ 624692 h 3645341"/>
                  <a:gd name="connsiteX1" fmla="*/ 676063 w 8398565"/>
                  <a:gd name="connsiteY1" fmla="*/ 102741 h 3645341"/>
                  <a:gd name="connsiteX2" fmla="*/ 7794421 w 8398565"/>
                  <a:gd name="connsiteY2" fmla="*/ 20548 h 3645341"/>
                  <a:gd name="connsiteX3" fmla="*/ 8398565 w 8398565"/>
                  <a:gd name="connsiteY3" fmla="*/ 624692 h 3645341"/>
                  <a:gd name="connsiteX4" fmla="*/ 8398565 w 8398565"/>
                  <a:gd name="connsiteY4" fmla="*/ 3041197 h 3645341"/>
                  <a:gd name="connsiteX5" fmla="*/ 7794421 w 8398565"/>
                  <a:gd name="connsiteY5" fmla="*/ 3645341 h 3645341"/>
                  <a:gd name="connsiteX6" fmla="*/ 604144 w 8398565"/>
                  <a:gd name="connsiteY6" fmla="*/ 3645341 h 3645341"/>
                  <a:gd name="connsiteX7" fmla="*/ 0 w 8398565"/>
                  <a:gd name="connsiteY7" fmla="*/ 3041197 h 3645341"/>
                  <a:gd name="connsiteX8" fmla="*/ 0 w 8398565"/>
                  <a:gd name="connsiteY8" fmla="*/ 624692 h 3645341"/>
                  <a:gd name="connsiteX0" fmla="*/ 0 w 8398565"/>
                  <a:gd name="connsiteY0" fmla="*/ 595012 h 3615661"/>
                  <a:gd name="connsiteX1" fmla="*/ 676063 w 8398565"/>
                  <a:gd name="connsiteY1" fmla="*/ 73061 h 3615661"/>
                  <a:gd name="connsiteX2" fmla="*/ 7517019 w 8398565"/>
                  <a:gd name="connsiteY2" fmla="*/ 73061 h 3615661"/>
                  <a:gd name="connsiteX3" fmla="*/ 8398565 w 8398565"/>
                  <a:gd name="connsiteY3" fmla="*/ 595012 h 3615661"/>
                  <a:gd name="connsiteX4" fmla="*/ 8398565 w 8398565"/>
                  <a:gd name="connsiteY4" fmla="*/ 3011517 h 3615661"/>
                  <a:gd name="connsiteX5" fmla="*/ 7794421 w 8398565"/>
                  <a:gd name="connsiteY5" fmla="*/ 3615661 h 3615661"/>
                  <a:gd name="connsiteX6" fmla="*/ 604144 w 8398565"/>
                  <a:gd name="connsiteY6" fmla="*/ 3615661 h 3615661"/>
                  <a:gd name="connsiteX7" fmla="*/ 0 w 8398565"/>
                  <a:gd name="connsiteY7" fmla="*/ 3011517 h 3615661"/>
                  <a:gd name="connsiteX8" fmla="*/ 0 w 8398565"/>
                  <a:gd name="connsiteY8" fmla="*/ 595012 h 3615661"/>
                  <a:gd name="connsiteX0" fmla="*/ 0 w 8398565"/>
                  <a:gd name="connsiteY0" fmla="*/ 595012 h 3615661"/>
                  <a:gd name="connsiteX1" fmla="*/ 676063 w 8398565"/>
                  <a:gd name="connsiteY1" fmla="*/ 73061 h 3615661"/>
                  <a:gd name="connsiteX2" fmla="*/ 7517019 w 8398565"/>
                  <a:gd name="connsiteY2" fmla="*/ 73061 h 3615661"/>
                  <a:gd name="connsiteX3" fmla="*/ 8398565 w 8398565"/>
                  <a:gd name="connsiteY3" fmla="*/ 595012 h 3615661"/>
                  <a:gd name="connsiteX4" fmla="*/ 8398565 w 8398565"/>
                  <a:gd name="connsiteY4" fmla="*/ 3011517 h 3615661"/>
                  <a:gd name="connsiteX5" fmla="*/ 7794421 w 8398565"/>
                  <a:gd name="connsiteY5" fmla="*/ 3615661 h 3615661"/>
                  <a:gd name="connsiteX6" fmla="*/ 604144 w 8398565"/>
                  <a:gd name="connsiteY6" fmla="*/ 3615661 h 3615661"/>
                  <a:gd name="connsiteX7" fmla="*/ 154112 w 8398565"/>
                  <a:gd name="connsiteY7" fmla="*/ 2990969 h 3615661"/>
                  <a:gd name="connsiteX8" fmla="*/ 0 w 8398565"/>
                  <a:gd name="connsiteY8" fmla="*/ 595012 h 3615661"/>
                  <a:gd name="connsiteX0" fmla="*/ 0 w 8398565"/>
                  <a:gd name="connsiteY0" fmla="*/ 595012 h 3934160"/>
                  <a:gd name="connsiteX1" fmla="*/ 676063 w 8398565"/>
                  <a:gd name="connsiteY1" fmla="*/ 73061 h 3934160"/>
                  <a:gd name="connsiteX2" fmla="*/ 7517019 w 8398565"/>
                  <a:gd name="connsiteY2" fmla="*/ 73061 h 3934160"/>
                  <a:gd name="connsiteX3" fmla="*/ 8398565 w 8398565"/>
                  <a:gd name="connsiteY3" fmla="*/ 595012 h 3934160"/>
                  <a:gd name="connsiteX4" fmla="*/ 8398565 w 8398565"/>
                  <a:gd name="connsiteY4" fmla="*/ 3011517 h 3934160"/>
                  <a:gd name="connsiteX5" fmla="*/ 7794421 w 8398565"/>
                  <a:gd name="connsiteY5" fmla="*/ 3615661 h 3934160"/>
                  <a:gd name="connsiteX6" fmla="*/ 408935 w 8398565"/>
                  <a:gd name="connsiteY6" fmla="*/ 3934160 h 3934160"/>
                  <a:gd name="connsiteX7" fmla="*/ 154112 w 8398565"/>
                  <a:gd name="connsiteY7" fmla="*/ 2990969 h 3934160"/>
                  <a:gd name="connsiteX8" fmla="*/ 0 w 8398565"/>
                  <a:gd name="connsiteY8" fmla="*/ 595012 h 3934160"/>
                  <a:gd name="connsiteX0" fmla="*/ 0 w 8398565"/>
                  <a:gd name="connsiteY0" fmla="*/ 595012 h 3947507"/>
                  <a:gd name="connsiteX1" fmla="*/ 676063 w 8398565"/>
                  <a:gd name="connsiteY1" fmla="*/ 73061 h 3947507"/>
                  <a:gd name="connsiteX2" fmla="*/ 7517019 w 8398565"/>
                  <a:gd name="connsiteY2" fmla="*/ 73061 h 3947507"/>
                  <a:gd name="connsiteX3" fmla="*/ 8398565 w 8398565"/>
                  <a:gd name="connsiteY3" fmla="*/ 595012 h 3947507"/>
                  <a:gd name="connsiteX4" fmla="*/ 8398565 w 8398565"/>
                  <a:gd name="connsiteY4" fmla="*/ 3011517 h 3947507"/>
                  <a:gd name="connsiteX5" fmla="*/ 7794421 w 8398565"/>
                  <a:gd name="connsiteY5" fmla="*/ 3615661 h 3947507"/>
                  <a:gd name="connsiteX6" fmla="*/ 408935 w 8398565"/>
                  <a:gd name="connsiteY6" fmla="*/ 3934160 h 3947507"/>
                  <a:gd name="connsiteX7" fmla="*/ 154112 w 8398565"/>
                  <a:gd name="connsiteY7" fmla="*/ 2990969 h 3947507"/>
                  <a:gd name="connsiteX8" fmla="*/ 0 w 8398565"/>
                  <a:gd name="connsiteY8" fmla="*/ 595012 h 3947507"/>
                  <a:gd name="connsiteX0" fmla="*/ 0 w 8398565"/>
                  <a:gd name="connsiteY0" fmla="*/ 595012 h 3960030"/>
                  <a:gd name="connsiteX1" fmla="*/ 676063 w 8398565"/>
                  <a:gd name="connsiteY1" fmla="*/ 73061 h 3960030"/>
                  <a:gd name="connsiteX2" fmla="*/ 7517019 w 8398565"/>
                  <a:gd name="connsiteY2" fmla="*/ 73061 h 3960030"/>
                  <a:gd name="connsiteX3" fmla="*/ 8398565 w 8398565"/>
                  <a:gd name="connsiteY3" fmla="*/ 595012 h 3960030"/>
                  <a:gd name="connsiteX4" fmla="*/ 8398565 w 8398565"/>
                  <a:gd name="connsiteY4" fmla="*/ 3011517 h 3960030"/>
                  <a:gd name="connsiteX5" fmla="*/ 7866340 w 8398565"/>
                  <a:gd name="connsiteY5" fmla="*/ 3790321 h 3960030"/>
                  <a:gd name="connsiteX6" fmla="*/ 408935 w 8398565"/>
                  <a:gd name="connsiteY6" fmla="*/ 3934160 h 3960030"/>
                  <a:gd name="connsiteX7" fmla="*/ 154112 w 8398565"/>
                  <a:gd name="connsiteY7" fmla="*/ 2990969 h 3960030"/>
                  <a:gd name="connsiteX8" fmla="*/ 0 w 8398565"/>
                  <a:gd name="connsiteY8" fmla="*/ 595012 h 3960030"/>
                  <a:gd name="connsiteX0" fmla="*/ 0 w 8521855"/>
                  <a:gd name="connsiteY0" fmla="*/ 595012 h 3960030"/>
                  <a:gd name="connsiteX1" fmla="*/ 676063 w 8521855"/>
                  <a:gd name="connsiteY1" fmla="*/ 73061 h 3960030"/>
                  <a:gd name="connsiteX2" fmla="*/ 7517019 w 8521855"/>
                  <a:gd name="connsiteY2" fmla="*/ 73061 h 3960030"/>
                  <a:gd name="connsiteX3" fmla="*/ 8398565 w 8521855"/>
                  <a:gd name="connsiteY3" fmla="*/ 595012 h 3960030"/>
                  <a:gd name="connsiteX4" fmla="*/ 8521855 w 8521855"/>
                  <a:gd name="connsiteY4" fmla="*/ 3001243 h 3960030"/>
                  <a:gd name="connsiteX5" fmla="*/ 7866340 w 8521855"/>
                  <a:gd name="connsiteY5" fmla="*/ 3790321 h 3960030"/>
                  <a:gd name="connsiteX6" fmla="*/ 408935 w 8521855"/>
                  <a:gd name="connsiteY6" fmla="*/ 3934160 h 3960030"/>
                  <a:gd name="connsiteX7" fmla="*/ 154112 w 8521855"/>
                  <a:gd name="connsiteY7" fmla="*/ 2990969 h 3960030"/>
                  <a:gd name="connsiteX8" fmla="*/ 0 w 8521855"/>
                  <a:gd name="connsiteY8" fmla="*/ 595012 h 396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21855" h="3960030">
                    <a:moveTo>
                      <a:pt x="0" y="595012"/>
                    </a:moveTo>
                    <a:cubicBezTo>
                      <a:pt x="0" y="261352"/>
                      <a:pt x="342403" y="73061"/>
                      <a:pt x="676063" y="73061"/>
                    </a:cubicBezTo>
                    <a:cubicBezTo>
                      <a:pt x="3072822" y="-91326"/>
                      <a:pt x="5120260" y="73061"/>
                      <a:pt x="7517019" y="73061"/>
                    </a:cubicBezTo>
                    <a:cubicBezTo>
                      <a:pt x="7850679" y="73061"/>
                      <a:pt x="8398565" y="261352"/>
                      <a:pt x="8398565" y="595012"/>
                    </a:cubicBezTo>
                    <a:lnTo>
                      <a:pt x="8521855" y="3001243"/>
                    </a:lnTo>
                    <a:cubicBezTo>
                      <a:pt x="8521855" y="3334903"/>
                      <a:pt x="8200000" y="3790321"/>
                      <a:pt x="7866340" y="3790321"/>
                    </a:cubicBezTo>
                    <a:cubicBezTo>
                      <a:pt x="5404511" y="3896487"/>
                      <a:pt x="3035150" y="4012929"/>
                      <a:pt x="408935" y="3934160"/>
                    </a:cubicBezTo>
                    <a:cubicBezTo>
                      <a:pt x="75275" y="3934160"/>
                      <a:pt x="154112" y="3324629"/>
                      <a:pt x="154112" y="2990969"/>
                    </a:cubicBezTo>
                    <a:lnTo>
                      <a:pt x="0" y="595012"/>
                    </a:lnTo>
                    <a:close/>
                  </a:path>
                </a:pathLst>
              </a:custGeom>
              <a:solidFill>
                <a:schemeClr val="bg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3" name="Google Shape;4032;p29">
              <a:extLst>
                <a:ext uri="{FF2B5EF4-FFF2-40B4-BE49-F238E27FC236}">
                  <a16:creationId xmlns="" xmlns:a16="http://schemas.microsoft.com/office/drawing/2014/main" id="{FD9D80A3-DDA0-47D7-A4C8-7C41DF4FB218}"/>
                </a:ext>
              </a:extLst>
            </p:cNvPr>
            <p:cNvSpPr txBox="1">
              <a:spLocks/>
            </p:cNvSpPr>
            <p:nvPr/>
          </p:nvSpPr>
          <p:spPr>
            <a:xfrm>
              <a:off x="5339820" y="3084168"/>
              <a:ext cx="2265530" cy="6960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6000"/>
                <a:buFont typeface="Rye"/>
                <a:buNone/>
                <a:defRPr sz="6000" b="1" i="0" u="none" strike="noStrike" cap="none">
                  <a:solidFill>
                    <a:schemeClr val="lt1"/>
                  </a:solidFill>
                  <a:latin typeface="Rye"/>
                  <a:ea typeface="Rye"/>
                  <a:cs typeface="Rye"/>
                  <a:sym typeface="Ry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A60"/>
                </a:buClr>
                <a:buSzPts val="6000"/>
                <a:buFont typeface="Rye"/>
                <a:buNone/>
                <a:tabLst/>
                <a:defRPr/>
              </a:pPr>
              <a:r>
                <a:rPr lang="en-US" sz="4000" kern="0" dirty="0" err="1" smtClean="0">
                  <a:ln w="9525">
                    <a:noFill/>
                  </a:ln>
                  <a:solidFill>
                    <a:schemeClr val="tx1"/>
                  </a:solidFill>
                  <a:latin typeface="#9Slide03 AmpleSoft Bold" pitchFamily="2" charset="0"/>
                </a:rPr>
                <a:t>Bài</a:t>
              </a:r>
              <a:r>
                <a:rPr lang="en-US" sz="4000" kern="0" dirty="0" smtClean="0">
                  <a:ln w="9525">
                    <a:noFill/>
                  </a:ln>
                  <a:solidFill>
                    <a:schemeClr val="tx1"/>
                  </a:solidFill>
                  <a:latin typeface="#9Slide03 AmpleSoft Bold" pitchFamily="2" charset="0"/>
                </a:rPr>
                <a:t> </a:t>
              </a:r>
              <a:r>
                <a:rPr lang="en-US" sz="4000" kern="0" dirty="0" err="1" smtClean="0">
                  <a:ln w="9525">
                    <a:noFill/>
                  </a:ln>
                  <a:solidFill>
                    <a:schemeClr val="tx1"/>
                  </a:solidFill>
                  <a:latin typeface="#9Slide03 AmpleSoft Bold" pitchFamily="2" charset="0"/>
                </a:rPr>
                <a:t>giải</a:t>
              </a:r>
              <a:endParaRPr kumimoji="0" lang="en-US" sz="4000" b="1" i="0" u="none" strike="noStrike" kern="0" cap="none" spc="0" normalizeH="0" baseline="0" noProof="0" dirty="0">
                <a:ln w="9525"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#9Slide03 AmpleSoft Bold" pitchFamily="2" charset="0"/>
                <a:sym typeface="Rye"/>
              </a:endParaRPr>
            </a:p>
          </p:txBody>
        </p:sp>
      </p:grpSp>
      <p:pic>
        <p:nvPicPr>
          <p:cNvPr id="11" name="Picture 2" descr="Cartoon Monkey Cute Monkey Cartoon Face, Goggles, Accessories, Accessory,  Glasses Transparent Png – Pngset.com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03" t="24035" r="13203" b="23371"/>
          <a:stretch/>
        </p:blipFill>
        <p:spPr bwMode="auto">
          <a:xfrm>
            <a:off x="10158377" y="5375867"/>
            <a:ext cx="1605295" cy="114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2560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1451081"/>
                  </p:ext>
                </p:extLst>
              </p:nvPr>
            </p:nvGraphicFramePr>
            <p:xfrm>
              <a:off x="641281" y="3051958"/>
              <a:ext cx="10652147" cy="228600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4431852"/>
                    <a:gridCol w="2669579"/>
                    <a:gridCol w="3550716"/>
                  </a:tblGrid>
                  <a:tr h="755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Diện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tích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xung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quanh</a:t>
                          </a:r>
                          <a:endParaRPr lang="en-US" sz="2800" b="1" dirty="0">
                            <a:solidFill>
                              <a:srgbClr val="DD53AF"/>
                            </a:solidFill>
                            <a:latin typeface="#9Slide03 Arima Madurai Black" pitchFamily="2" charset="0"/>
                            <a:cs typeface="#9Slide03 Arima Madurai Black" pitchFamily="2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𝐚</m:t>
                                </m:r>
                                <m:r>
                                  <a:rPr lang="en-US" sz="2800" b="1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×</m:t>
                                </m:r>
                                <m:r>
                                  <a:rPr lang="en-US" sz="2800" b="1" i="1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𝐛</m:t>
                                </m:r>
                                <m:r>
                                  <a:rPr lang="en-US" sz="2800" b="1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×</m:t>
                                </m:r>
                                <m:r>
                                  <a:rPr lang="en-US" sz="2800" b="1" i="0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𝐜</m:t>
                                </m:r>
                              </m:oMath>
                            </m:oMathPara>
                          </a14:m>
                          <a:endParaRPr lang="en-US" sz="2800" b="1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</a:tr>
                  <a:tr h="76549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Diện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tích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toàn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phần</a:t>
                          </a:r>
                          <a:endParaRPr lang="en-US" sz="2800" b="1" dirty="0">
                            <a:solidFill>
                              <a:srgbClr val="DD53AF"/>
                            </a:solidFill>
                            <a:latin typeface="#9Slide03 Arima Madurai Black" pitchFamily="2" charset="0"/>
                            <a:cs typeface="#9Slide03 Arima Madurai Black" pitchFamily="2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800" b="1" i="1" smtClean="0">
                                      <a:solidFill>
                                        <a:srgbClr val="DD53AF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solidFill>
                                        <a:srgbClr val="DD53AF"/>
                                      </a:solidFill>
                                      <a:latin typeface="Cambria Math"/>
                                    </a:rPr>
                                    <m:t>𝐒</m:t>
                                  </m:r>
                                </m:e>
                                <m:sub>
                                  <m:r>
                                    <a:rPr lang="en-US" sz="2800" b="1" i="1" smtClean="0">
                                      <a:solidFill>
                                        <a:srgbClr val="DD53AF"/>
                                      </a:solidFill>
                                      <a:latin typeface="Cambria Math"/>
                                    </a:rPr>
                                    <m:t>𝐱𝐮𝐧𝐠</m:t>
                                  </m:r>
                                  <m:r>
                                    <a:rPr lang="en-US" sz="2800" b="1" smtClean="0">
                                      <a:solidFill>
                                        <a:srgbClr val="DD53AF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  <m:r>
                                    <a:rPr lang="en-US" sz="2800" b="1" i="1" smtClean="0">
                                      <a:solidFill>
                                        <a:srgbClr val="DD53AF"/>
                                      </a:solidFill>
                                      <a:latin typeface="Cambria Math"/>
                                    </a:rPr>
                                    <m:t>𝐪𝐮𝐚𝐧𝐡</m:t>
                                  </m:r>
                                </m:sub>
                              </m:sSub>
                              <m:r>
                                <a:rPr lang="en-US" sz="2800" b="1" smtClean="0">
                                  <a:solidFill>
                                    <a:srgbClr val="DD53AF"/>
                                  </a:solidFill>
                                  <a:latin typeface="Cambria Math"/>
                                </a:rPr>
                                <m:t>+</m:t>
                              </m:r>
                            </m:oMath>
                          </a14:m>
                          <a:r>
                            <a:rPr lang="en-US" sz="2800" b="1" dirty="0" smtClean="0">
                              <a:solidFill>
                                <a:srgbClr val="DD53AF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800" b="1" i="1" smtClean="0">
                                      <a:solidFill>
                                        <a:srgbClr val="DD53AF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2800" b="1" i="1" smtClean="0">
                                      <a:solidFill>
                                        <a:srgbClr val="DD53AF"/>
                                      </a:solidFill>
                                      <a:latin typeface="Cambria Math"/>
                                    </a:rPr>
                                    <m:t>𝐒</m:t>
                                  </m:r>
                                </m:e>
                                <m:sub>
                                  <m:r>
                                    <a:rPr lang="en-US" sz="2800" b="1" smtClean="0">
                                      <a:solidFill>
                                        <a:srgbClr val="DD53AF"/>
                                      </a:solidFill>
                                      <a:latin typeface="Cambria Math"/>
                                    </a:rPr>
                                    <m:t>đá</m:t>
                                  </m:r>
                                  <m:r>
                                    <a:rPr lang="en-US" sz="2800" b="1" i="1" smtClean="0">
                                      <a:solidFill>
                                        <a:srgbClr val="DD53AF"/>
                                      </a:solidFill>
                                      <a:latin typeface="Cambria Math"/>
                                    </a:rPr>
                                    <m:t>𝐲</m:t>
                                  </m:r>
                                </m:sub>
                              </m:sSub>
                              <m:r>
                                <a:rPr lang="en-US" sz="2800" b="1" smtClean="0">
                                  <a:solidFill>
                                    <a:srgbClr val="DD53AF"/>
                                  </a:solidFill>
                                  <a:latin typeface="Cambria Math"/>
                                </a:rPr>
                                <m:t>×</m:t>
                              </m:r>
                              <m:r>
                                <a:rPr lang="en-US" sz="2800" b="1" i="1" smtClean="0">
                                  <a:solidFill>
                                    <a:srgbClr val="DD53AF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oMath>
                          </a14:m>
                          <a:endParaRPr lang="en-US" sz="2800" b="1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</a:tr>
                  <a:tr h="76549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Thể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tích</a:t>
                          </a:r>
                          <a:endParaRPr lang="en-US" sz="2800" b="1" dirty="0">
                            <a:solidFill>
                              <a:srgbClr val="DD53AF"/>
                            </a:solidFill>
                            <a:latin typeface="#9Slide03 Arima Madurai Black" pitchFamily="2" charset="0"/>
                            <a:cs typeface="#9Slide03 Arima Madurai Black" pitchFamily="2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800" b="1" smtClean="0">
                                  <a:solidFill>
                                    <a:srgbClr val="DD53AF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800" b="1" i="1" smtClean="0">
                                  <a:solidFill>
                                    <a:srgbClr val="DD53AF"/>
                                  </a:solidFill>
                                  <a:latin typeface="Cambria Math"/>
                                </a:rPr>
                                <m:t>𝐚</m:t>
                              </m:r>
                              <m:r>
                                <a:rPr lang="en-US" sz="2800" b="1" smtClean="0">
                                  <a:solidFill>
                                    <a:srgbClr val="DD53AF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800" b="1" i="1" smtClean="0">
                                  <a:solidFill>
                                    <a:srgbClr val="DD53AF"/>
                                  </a:solidFill>
                                  <a:latin typeface="Cambria Math"/>
                                </a:rPr>
                                <m:t>𝐛</m:t>
                              </m:r>
                              <m:r>
                                <a:rPr lang="en-US" sz="2800" b="1" smtClean="0">
                                  <a:solidFill>
                                    <a:srgbClr val="DD53AF"/>
                                  </a:solidFill>
                                  <a:latin typeface="Cambria Math"/>
                                </a:rPr>
                                <m:t>)×</m:t>
                              </m:r>
                              <m:r>
                                <a:rPr lang="en-US" sz="2800" b="1" i="1" smtClean="0">
                                  <a:solidFill>
                                    <a:srgbClr val="DD53AF"/>
                                  </a:solidFill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sz="2800" b="1" smtClean="0">
                                  <a:solidFill>
                                    <a:srgbClr val="DD53AF"/>
                                  </a:solidFill>
                                  <a:latin typeface="Cambria Math"/>
                                </a:rPr>
                                <m:t>×</m:t>
                              </m:r>
                            </m:oMath>
                          </a14:m>
                          <a:r>
                            <a:rPr lang="en-US" sz="2800" b="1" dirty="0" smtClean="0">
                              <a:solidFill>
                                <a:srgbClr val="DD53AF"/>
                              </a:solidFill>
                            </a:rPr>
                            <a:t>c</a:t>
                          </a:r>
                          <a:endParaRPr lang="en-US" sz="2800" b="1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431451081"/>
                  </p:ext>
                </p:extLst>
              </p:nvPr>
            </p:nvGraphicFramePr>
            <p:xfrm>
              <a:off x="641281" y="3051958"/>
              <a:ext cx="10652147" cy="228600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4431852"/>
                    <a:gridCol w="2669579"/>
                    <a:gridCol w="3550716"/>
                  </a:tblGrid>
                  <a:tr h="755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Diện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tích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xung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quanh</a:t>
                          </a:r>
                          <a:endParaRPr lang="en-US" sz="2800" b="1" dirty="0">
                            <a:solidFill>
                              <a:srgbClr val="DD53AF"/>
                            </a:solidFill>
                            <a:latin typeface="#9Slide03 Arima Madurai Black" pitchFamily="2" charset="0"/>
                            <a:cs typeface="#9Slide03 Arima Madurai Black" pitchFamily="2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199828" t="-806" b="-208871"/>
                          </a:stretch>
                        </a:blipFill>
                      </a:tcPr>
                    </a:tc>
                  </a:tr>
                  <a:tr h="76549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Diện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tích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toàn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phần</a:t>
                          </a:r>
                          <a:endParaRPr lang="en-US" sz="2800" b="1" dirty="0">
                            <a:solidFill>
                              <a:srgbClr val="DD53AF"/>
                            </a:solidFill>
                            <a:latin typeface="#9Slide03 Arima Madurai Black" pitchFamily="2" charset="0"/>
                            <a:cs typeface="#9Slide03 Arima Madurai Black" pitchFamily="2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199828" t="-100000" b="-107200"/>
                          </a:stretch>
                        </a:blipFill>
                      </a:tcPr>
                    </a:tc>
                  </a:tr>
                  <a:tr h="76549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Thể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tích</a:t>
                          </a:r>
                          <a:endParaRPr lang="en-US" sz="2800" b="1" dirty="0">
                            <a:solidFill>
                              <a:srgbClr val="DD53AF"/>
                            </a:solidFill>
                            <a:latin typeface="#9Slide03 Arima Madurai Black" pitchFamily="2" charset="0"/>
                            <a:cs typeface="#9Slide03 Arima Madurai Black" pitchFamily="2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199828" t="-198413" b="-634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6" name="Straight Arrow Connector 5"/>
          <p:cNvCxnSpPr/>
          <p:nvPr/>
        </p:nvCxnSpPr>
        <p:spPr>
          <a:xfrm>
            <a:off x="5070764" y="3402013"/>
            <a:ext cx="2648197" cy="159749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070764" y="4162032"/>
            <a:ext cx="2648197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5070764" y="3402013"/>
            <a:ext cx="2648197" cy="149431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8317683" y="600637"/>
            <a:ext cx="3456978" cy="1982949"/>
            <a:chOff x="1065945" y="768528"/>
            <a:chExt cx="3456978" cy="1982949"/>
          </a:xfrm>
        </p:grpSpPr>
        <p:grpSp>
          <p:nvGrpSpPr>
            <p:cNvPr id="22" name="Group 21"/>
            <p:cNvGrpSpPr/>
            <p:nvPr/>
          </p:nvGrpSpPr>
          <p:grpSpPr>
            <a:xfrm>
              <a:off x="1065945" y="768528"/>
              <a:ext cx="3080754" cy="1531917"/>
              <a:chOff x="1065945" y="768528"/>
              <a:chExt cx="3080754" cy="1531917"/>
            </a:xfrm>
          </p:grpSpPr>
          <p:sp>
            <p:nvSpPr>
              <p:cNvPr id="12" name="Cube 11"/>
              <p:cNvSpPr/>
              <p:nvPr/>
            </p:nvSpPr>
            <p:spPr>
              <a:xfrm>
                <a:off x="1065945" y="768528"/>
                <a:ext cx="3080754" cy="1531917"/>
              </a:xfrm>
              <a:prstGeom prst="cube">
                <a:avLst>
                  <a:gd name="adj" fmla="val 33329"/>
                </a:avLst>
              </a:prstGeom>
              <a:solidFill>
                <a:schemeClr val="bg1"/>
              </a:solidFill>
              <a:ln w="28575"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1577268" y="768528"/>
                <a:ext cx="0" cy="1020592"/>
              </a:xfrm>
              <a:prstGeom prst="line">
                <a:avLst/>
              </a:prstGeom>
              <a:ln w="28575">
                <a:solidFill>
                  <a:srgbClr val="FF99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H="1">
                <a:off x="1577268" y="1789120"/>
                <a:ext cx="2569431" cy="0"/>
              </a:xfrm>
              <a:prstGeom prst="line">
                <a:avLst/>
              </a:prstGeom>
              <a:ln w="28575">
                <a:solidFill>
                  <a:srgbClr val="FF99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1097848" y="1789120"/>
                <a:ext cx="479420" cy="500692"/>
              </a:xfrm>
              <a:prstGeom prst="line">
                <a:avLst/>
              </a:prstGeom>
              <a:ln w="28575">
                <a:solidFill>
                  <a:srgbClr val="FF99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3" name="TextBox 22"/>
            <p:cNvSpPr txBox="1"/>
            <p:nvPr/>
          </p:nvSpPr>
          <p:spPr>
            <a:xfrm>
              <a:off x="2253340" y="2289812"/>
              <a:ext cx="3529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663300"/>
                  </a:solidFill>
                  <a:latin typeface="#9Slide07 IcielKoni" pitchFamily="2" charset="0"/>
                </a:rPr>
                <a:t>a</a:t>
              </a:r>
              <a:endParaRPr lang="en-US" sz="2400" dirty="0">
                <a:solidFill>
                  <a:srgbClr val="663300"/>
                </a:solidFill>
                <a:latin typeface="#9Slide07 IcielKoni" pitchFamily="2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970208" y="1838780"/>
              <a:ext cx="38023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663300"/>
                  </a:solidFill>
                  <a:latin typeface="#9Slide07 IcielKoni" pitchFamily="2" charset="0"/>
                </a:rPr>
                <a:t>b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177957" y="1122709"/>
              <a:ext cx="3449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663300"/>
                  </a:solidFill>
                  <a:latin typeface="#9Slide07 IcielKoni" pitchFamily="2" charset="0"/>
                </a:rPr>
                <a:t>c</a:t>
              </a:r>
            </a:p>
          </p:txBody>
        </p:sp>
      </p:grpSp>
      <p:sp>
        <p:nvSpPr>
          <p:cNvPr id="34" name="Rectangle: Rounded Corners 35">
            <a:extLst>
              <a:ext uri="{FF2B5EF4-FFF2-40B4-BE49-F238E27FC236}">
                <a16:creationId xmlns:a16="http://schemas.microsoft.com/office/drawing/2014/main" xmlns="" id="{C325A336-91AE-458A-88F9-7949EE964EB5}"/>
              </a:ext>
            </a:extLst>
          </p:cNvPr>
          <p:cNvSpPr/>
          <p:nvPr/>
        </p:nvSpPr>
        <p:spPr>
          <a:xfrm>
            <a:off x="300251" y="632827"/>
            <a:ext cx="7642746" cy="1467536"/>
          </a:xfrm>
          <a:custGeom>
            <a:avLst/>
            <a:gdLst>
              <a:gd name="connsiteX0" fmla="*/ 0 w 5759530"/>
              <a:gd name="connsiteY0" fmla="*/ 523101 h 1055085"/>
              <a:gd name="connsiteX1" fmla="*/ 523101 w 5759530"/>
              <a:gd name="connsiteY1" fmla="*/ 0 h 1055085"/>
              <a:gd name="connsiteX2" fmla="*/ 1243567 w 5759530"/>
              <a:gd name="connsiteY2" fmla="*/ 0 h 1055085"/>
              <a:gd name="connsiteX3" fmla="*/ 1964033 w 5759530"/>
              <a:gd name="connsiteY3" fmla="*/ 0 h 1055085"/>
              <a:gd name="connsiteX4" fmla="*/ 2590232 w 5759530"/>
              <a:gd name="connsiteY4" fmla="*/ 0 h 1055085"/>
              <a:gd name="connsiteX5" fmla="*/ 3169298 w 5759530"/>
              <a:gd name="connsiteY5" fmla="*/ 0 h 1055085"/>
              <a:gd name="connsiteX6" fmla="*/ 3795497 w 5759530"/>
              <a:gd name="connsiteY6" fmla="*/ 0 h 1055085"/>
              <a:gd name="connsiteX7" fmla="*/ 4374563 w 5759530"/>
              <a:gd name="connsiteY7" fmla="*/ 0 h 1055085"/>
              <a:gd name="connsiteX8" fmla="*/ 5236429 w 5759530"/>
              <a:gd name="connsiteY8" fmla="*/ 0 h 1055085"/>
              <a:gd name="connsiteX9" fmla="*/ 5759530 w 5759530"/>
              <a:gd name="connsiteY9" fmla="*/ 523101 h 1055085"/>
              <a:gd name="connsiteX10" fmla="*/ 5759530 w 5759530"/>
              <a:gd name="connsiteY10" fmla="*/ 531984 h 1055085"/>
              <a:gd name="connsiteX11" fmla="*/ 5236429 w 5759530"/>
              <a:gd name="connsiteY11" fmla="*/ 1055085 h 1055085"/>
              <a:gd name="connsiteX12" fmla="*/ 4515963 w 5759530"/>
              <a:gd name="connsiteY12" fmla="*/ 1055085 h 1055085"/>
              <a:gd name="connsiteX13" fmla="*/ 3748364 w 5759530"/>
              <a:gd name="connsiteY13" fmla="*/ 1055085 h 1055085"/>
              <a:gd name="connsiteX14" fmla="*/ 3027898 w 5759530"/>
              <a:gd name="connsiteY14" fmla="*/ 1055085 h 1055085"/>
              <a:gd name="connsiteX15" fmla="*/ 2354566 w 5759530"/>
              <a:gd name="connsiteY15" fmla="*/ 1055085 h 1055085"/>
              <a:gd name="connsiteX16" fmla="*/ 1728366 w 5759530"/>
              <a:gd name="connsiteY16" fmla="*/ 1055085 h 1055085"/>
              <a:gd name="connsiteX17" fmla="*/ 523101 w 5759530"/>
              <a:gd name="connsiteY17" fmla="*/ 1055085 h 1055085"/>
              <a:gd name="connsiteX18" fmla="*/ 0 w 5759530"/>
              <a:gd name="connsiteY18" fmla="*/ 531984 h 1055085"/>
              <a:gd name="connsiteX19" fmla="*/ 0 w 5759530"/>
              <a:gd name="connsiteY19" fmla="*/ 523101 h 105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759530" h="1055085" fill="none" extrusionOk="0">
                <a:moveTo>
                  <a:pt x="0" y="523101"/>
                </a:moveTo>
                <a:cubicBezTo>
                  <a:pt x="-15326" y="218084"/>
                  <a:pt x="186440" y="-43701"/>
                  <a:pt x="523101" y="0"/>
                </a:cubicBezTo>
                <a:cubicBezTo>
                  <a:pt x="772401" y="11444"/>
                  <a:pt x="929476" y="-11492"/>
                  <a:pt x="1243567" y="0"/>
                </a:cubicBezTo>
                <a:cubicBezTo>
                  <a:pt x="1557658" y="11492"/>
                  <a:pt x="1628988" y="14759"/>
                  <a:pt x="1964033" y="0"/>
                </a:cubicBezTo>
                <a:cubicBezTo>
                  <a:pt x="2299078" y="-14759"/>
                  <a:pt x="2388574" y="-29954"/>
                  <a:pt x="2590232" y="0"/>
                </a:cubicBezTo>
                <a:cubicBezTo>
                  <a:pt x="2791890" y="29954"/>
                  <a:pt x="2892105" y="21181"/>
                  <a:pt x="3169298" y="0"/>
                </a:cubicBezTo>
                <a:cubicBezTo>
                  <a:pt x="3446491" y="-21181"/>
                  <a:pt x="3572596" y="-521"/>
                  <a:pt x="3795497" y="0"/>
                </a:cubicBezTo>
                <a:cubicBezTo>
                  <a:pt x="4018398" y="521"/>
                  <a:pt x="4187238" y="-9041"/>
                  <a:pt x="4374563" y="0"/>
                </a:cubicBezTo>
                <a:cubicBezTo>
                  <a:pt x="4561888" y="9041"/>
                  <a:pt x="4935552" y="41837"/>
                  <a:pt x="5236429" y="0"/>
                </a:cubicBezTo>
                <a:cubicBezTo>
                  <a:pt x="5505702" y="-48"/>
                  <a:pt x="5791672" y="203389"/>
                  <a:pt x="5759530" y="523101"/>
                </a:cubicBezTo>
                <a:cubicBezTo>
                  <a:pt x="5759726" y="526968"/>
                  <a:pt x="5759564" y="529900"/>
                  <a:pt x="5759530" y="531984"/>
                </a:cubicBezTo>
                <a:cubicBezTo>
                  <a:pt x="5764831" y="806634"/>
                  <a:pt x="5541159" y="1059870"/>
                  <a:pt x="5236429" y="1055085"/>
                </a:cubicBezTo>
                <a:cubicBezTo>
                  <a:pt x="4885205" y="1089890"/>
                  <a:pt x="4855449" y="1020877"/>
                  <a:pt x="4515963" y="1055085"/>
                </a:cubicBezTo>
                <a:cubicBezTo>
                  <a:pt x="4176477" y="1089293"/>
                  <a:pt x="3943110" y="1065174"/>
                  <a:pt x="3748364" y="1055085"/>
                </a:cubicBezTo>
                <a:cubicBezTo>
                  <a:pt x="3553618" y="1044996"/>
                  <a:pt x="3195139" y="1088409"/>
                  <a:pt x="3027898" y="1055085"/>
                </a:cubicBezTo>
                <a:cubicBezTo>
                  <a:pt x="2860657" y="1021761"/>
                  <a:pt x="2561582" y="1074858"/>
                  <a:pt x="2354566" y="1055085"/>
                </a:cubicBezTo>
                <a:cubicBezTo>
                  <a:pt x="2147550" y="1035312"/>
                  <a:pt x="1872633" y="1073771"/>
                  <a:pt x="1728366" y="1055085"/>
                </a:cubicBezTo>
                <a:cubicBezTo>
                  <a:pt x="1584099" y="1036399"/>
                  <a:pt x="1002775" y="1009916"/>
                  <a:pt x="523101" y="1055085"/>
                </a:cubicBezTo>
                <a:cubicBezTo>
                  <a:pt x="234352" y="1002102"/>
                  <a:pt x="-3482" y="796553"/>
                  <a:pt x="0" y="531984"/>
                </a:cubicBezTo>
                <a:cubicBezTo>
                  <a:pt x="267" y="529119"/>
                  <a:pt x="237" y="525360"/>
                  <a:pt x="0" y="523101"/>
                </a:cubicBezTo>
                <a:close/>
              </a:path>
              <a:path w="5759530" h="1055085" stroke="0" extrusionOk="0">
                <a:moveTo>
                  <a:pt x="0" y="523101"/>
                </a:moveTo>
                <a:cubicBezTo>
                  <a:pt x="-31053" y="265779"/>
                  <a:pt x="182654" y="16818"/>
                  <a:pt x="523101" y="0"/>
                </a:cubicBezTo>
                <a:cubicBezTo>
                  <a:pt x="765753" y="5732"/>
                  <a:pt x="895206" y="20615"/>
                  <a:pt x="1102167" y="0"/>
                </a:cubicBezTo>
                <a:cubicBezTo>
                  <a:pt x="1309128" y="-20615"/>
                  <a:pt x="1471136" y="29532"/>
                  <a:pt x="1728366" y="0"/>
                </a:cubicBezTo>
                <a:cubicBezTo>
                  <a:pt x="1985596" y="-29532"/>
                  <a:pt x="2143338" y="-10281"/>
                  <a:pt x="2260299" y="0"/>
                </a:cubicBezTo>
                <a:cubicBezTo>
                  <a:pt x="2377260" y="10281"/>
                  <a:pt x="2781675" y="9799"/>
                  <a:pt x="2980765" y="0"/>
                </a:cubicBezTo>
                <a:cubicBezTo>
                  <a:pt x="3179855" y="-9799"/>
                  <a:pt x="3439745" y="25730"/>
                  <a:pt x="3654097" y="0"/>
                </a:cubicBezTo>
                <a:cubicBezTo>
                  <a:pt x="3868449" y="-25730"/>
                  <a:pt x="4071100" y="3170"/>
                  <a:pt x="4374563" y="0"/>
                </a:cubicBezTo>
                <a:cubicBezTo>
                  <a:pt x="4678026" y="-3170"/>
                  <a:pt x="4953726" y="9843"/>
                  <a:pt x="5236429" y="0"/>
                </a:cubicBezTo>
                <a:cubicBezTo>
                  <a:pt x="5526134" y="14763"/>
                  <a:pt x="5761593" y="248059"/>
                  <a:pt x="5759530" y="523101"/>
                </a:cubicBezTo>
                <a:cubicBezTo>
                  <a:pt x="5759341" y="526927"/>
                  <a:pt x="5759103" y="527693"/>
                  <a:pt x="5759530" y="531984"/>
                </a:cubicBezTo>
                <a:cubicBezTo>
                  <a:pt x="5780648" y="817536"/>
                  <a:pt x="5506040" y="997503"/>
                  <a:pt x="5236429" y="1055085"/>
                </a:cubicBezTo>
                <a:cubicBezTo>
                  <a:pt x="4970386" y="1022510"/>
                  <a:pt x="4783208" y="1038757"/>
                  <a:pt x="4563096" y="1055085"/>
                </a:cubicBezTo>
                <a:cubicBezTo>
                  <a:pt x="4342984" y="1071413"/>
                  <a:pt x="4069533" y="1035956"/>
                  <a:pt x="3842631" y="1055085"/>
                </a:cubicBezTo>
                <a:cubicBezTo>
                  <a:pt x="3615729" y="1074214"/>
                  <a:pt x="3302372" y="1089365"/>
                  <a:pt x="3075031" y="1055085"/>
                </a:cubicBezTo>
                <a:cubicBezTo>
                  <a:pt x="2847690" y="1020805"/>
                  <a:pt x="2503741" y="1055239"/>
                  <a:pt x="2354566" y="1055085"/>
                </a:cubicBezTo>
                <a:cubicBezTo>
                  <a:pt x="2205392" y="1054931"/>
                  <a:pt x="1975050" y="1042599"/>
                  <a:pt x="1822633" y="1055085"/>
                </a:cubicBezTo>
                <a:cubicBezTo>
                  <a:pt x="1670216" y="1067571"/>
                  <a:pt x="1265522" y="1090105"/>
                  <a:pt x="1102167" y="1055085"/>
                </a:cubicBezTo>
                <a:cubicBezTo>
                  <a:pt x="938812" y="1020065"/>
                  <a:pt x="754359" y="1072111"/>
                  <a:pt x="523101" y="1055085"/>
                </a:cubicBezTo>
                <a:cubicBezTo>
                  <a:pt x="182700" y="1008685"/>
                  <a:pt x="-23180" y="849015"/>
                  <a:pt x="0" y="531984"/>
                </a:cubicBezTo>
                <a:cubicBezTo>
                  <a:pt x="170" y="527735"/>
                  <a:pt x="-436" y="525140"/>
                  <a:pt x="0" y="523101"/>
                </a:cubicBezTo>
                <a:close/>
              </a:path>
            </a:pathLst>
          </a:custGeom>
          <a:solidFill>
            <a:srgbClr val="FFC200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Cho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hình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hộp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chữ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nhật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bên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,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em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hãy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nối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ý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bên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trái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với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công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thức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thích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hợp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ở </a:t>
            </a:r>
            <a:r>
              <a:rPr lang="en-US" altLang="zh-CN" sz="3200" b="1" dirty="0" err="1">
                <a:solidFill>
                  <a:schemeClr val="accent2">
                    <a:lumMod val="50000"/>
                  </a:schemeClr>
                </a:solidFill>
                <a:ea typeface="小白" panose="02010601030101010101" pitchFamily="2" charset="-122"/>
              </a:rPr>
              <a:t>bên</a:t>
            </a:r>
            <a:r>
              <a:rPr lang="en-US" altLang="zh-CN" sz="3200" b="1" dirty="0">
                <a:solidFill>
                  <a:schemeClr val="accent2">
                    <a:lumMod val="50000"/>
                  </a:schemeClr>
                </a:solidFill>
                <a:ea typeface="小白" panose="02010601030101010101" pitchFamily="2" charset="-122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50000"/>
                  </a:schemeClr>
                </a:solidFill>
                <a:ea typeface="小白" panose="02010601030101010101" pitchFamily="2" charset="-122"/>
              </a:rPr>
              <a:t>phải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#9Slide07 Itim" pitchFamily="2" charset="-34"/>
              <a:ea typeface="小白" panose="02010601030101010101" pitchFamily="2" charset="-122"/>
              <a:cs typeface="#9Slide07 Itim" pitchFamily="2" charset="-34"/>
            </a:endParaRPr>
          </a:p>
        </p:txBody>
      </p:sp>
      <p:pic>
        <p:nvPicPr>
          <p:cNvPr id="2050" name="Picture 2" descr="Cartoon Monkey Cute Monkey Cartoon Face, Goggles, Accessories, Accessory,  Glasses Transparent Png – Pngset.com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03" t="24035" r="13203" b="23371"/>
          <a:stretch/>
        </p:blipFill>
        <p:spPr bwMode="auto">
          <a:xfrm>
            <a:off x="10158377" y="5375867"/>
            <a:ext cx="1605295" cy="114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63805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5359674"/>
                  </p:ext>
                </p:extLst>
              </p:nvPr>
            </p:nvGraphicFramePr>
            <p:xfrm>
              <a:off x="641281" y="3051958"/>
              <a:ext cx="10652147" cy="228600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4431852"/>
                    <a:gridCol w="2669579"/>
                    <a:gridCol w="3550716"/>
                  </a:tblGrid>
                  <a:tr h="755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Diện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tích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xung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quanh</a:t>
                          </a:r>
                          <a:endParaRPr lang="en-US" sz="2800" b="1" dirty="0">
                            <a:solidFill>
                              <a:srgbClr val="DD53AF"/>
                            </a:solidFill>
                            <a:latin typeface="#9Slide03 Arima Madurai Black" pitchFamily="2" charset="0"/>
                            <a:cs typeface="#9Slide03 Arima Madurai Black" pitchFamily="2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𝐚</m:t>
                                </m:r>
                                <m:r>
                                  <a:rPr lang="en-US" sz="2800" b="1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×</m:t>
                                </m:r>
                                <m:r>
                                  <a:rPr lang="en-US" sz="2800" b="1" i="0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𝐚</m:t>
                                </m:r>
                                <m:r>
                                  <a:rPr lang="en-US" sz="2800" b="1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×</m:t>
                                </m:r>
                                <m:r>
                                  <a:rPr lang="en-US" sz="2800" b="1" i="0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𝟔</m:t>
                                </m:r>
                              </m:oMath>
                            </m:oMathPara>
                          </a14:m>
                          <a:endParaRPr lang="en-US" sz="2800" b="1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</a:tr>
                  <a:tr h="76549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Diện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tích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toàn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phần</a:t>
                          </a:r>
                          <a:endParaRPr lang="en-US" sz="2800" b="1" dirty="0">
                            <a:solidFill>
                              <a:srgbClr val="DD53AF"/>
                            </a:solidFill>
                            <a:latin typeface="#9Slide03 Arima Madurai Black" pitchFamily="2" charset="0"/>
                            <a:cs typeface="#9Slide03 Arima Madurai Black" pitchFamily="2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𝐚</m:t>
                                </m:r>
                                <m:r>
                                  <a:rPr lang="en-US" sz="2800" b="1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×</m:t>
                                </m:r>
                                <m:r>
                                  <a:rPr lang="en-US" sz="2800" b="1" i="0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𝐚</m:t>
                                </m:r>
                                <m:r>
                                  <a:rPr lang="en-US" sz="2800" b="1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×</m:t>
                                </m:r>
                                <m:r>
                                  <a:rPr lang="en-US" sz="2800" b="1" i="0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en-US" sz="2800" b="1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</a:tr>
                  <a:tr h="76549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Thể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tích</a:t>
                          </a:r>
                          <a:endParaRPr lang="en-US" sz="2800" b="1" dirty="0">
                            <a:solidFill>
                              <a:srgbClr val="DD53AF"/>
                            </a:solidFill>
                            <a:latin typeface="#9Slide03 Arima Madurai Black" pitchFamily="2" charset="0"/>
                            <a:cs typeface="#9Slide03 Arima Madurai Black" pitchFamily="2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800" b="1" i="1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𝐚</m:t>
                                </m:r>
                                <m:r>
                                  <a:rPr lang="en-US" sz="2800" b="1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×</m:t>
                                </m:r>
                                <m:r>
                                  <a:rPr lang="en-US" sz="2800" b="1" i="0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𝐚</m:t>
                                </m:r>
                                <m:r>
                                  <a:rPr lang="en-US" sz="2800" b="1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×</m:t>
                                </m:r>
                                <m:r>
                                  <a:rPr lang="en-US" sz="2800" b="1" i="0" smtClean="0">
                                    <a:solidFill>
                                      <a:srgbClr val="DD53AF"/>
                                    </a:solidFill>
                                    <a:latin typeface="Cambria Math"/>
                                  </a:rPr>
                                  <m:t>𝐚</m:t>
                                </m:r>
                              </m:oMath>
                            </m:oMathPara>
                          </a14:m>
                          <a:endParaRPr lang="en-US" sz="2800" b="1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415359674"/>
                  </p:ext>
                </p:extLst>
              </p:nvPr>
            </p:nvGraphicFramePr>
            <p:xfrm>
              <a:off x="641281" y="3051958"/>
              <a:ext cx="10652147" cy="2286000"/>
            </p:xfrm>
            <a:graphic>
              <a:graphicData uri="http://schemas.openxmlformats.org/drawingml/2006/table">
                <a:tbl>
                  <a:tblPr firstRow="1" bandRow="1">
                    <a:tableStyleId>{16D9F66E-5EB9-4882-86FB-DCBF35E3C3E4}</a:tableStyleId>
                  </a:tblPr>
                  <a:tblGrid>
                    <a:gridCol w="4431852"/>
                    <a:gridCol w="2669579"/>
                    <a:gridCol w="3550716"/>
                  </a:tblGrid>
                  <a:tr h="75500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Diện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tích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xung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quanh</a:t>
                          </a:r>
                          <a:endParaRPr lang="en-US" sz="2800" b="1" dirty="0">
                            <a:solidFill>
                              <a:srgbClr val="DD53AF"/>
                            </a:solidFill>
                            <a:latin typeface="#9Slide03 Arima Madurai Black" pitchFamily="2" charset="0"/>
                            <a:cs typeface="#9Slide03 Arima Madurai Black" pitchFamily="2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199828" t="-806" b="-208065"/>
                          </a:stretch>
                        </a:blipFill>
                      </a:tcPr>
                    </a:tc>
                  </a:tr>
                  <a:tr h="76549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Diện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tích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toàn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phần</a:t>
                          </a:r>
                          <a:endParaRPr lang="en-US" sz="2800" b="1" dirty="0">
                            <a:solidFill>
                              <a:srgbClr val="DD53AF"/>
                            </a:solidFill>
                            <a:latin typeface="#9Slide03 Arima Madurai Black" pitchFamily="2" charset="0"/>
                            <a:cs typeface="#9Slide03 Arima Madurai Black" pitchFamily="2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199828" t="-100000" b="-106400"/>
                          </a:stretch>
                        </a:blipFill>
                      </a:tcPr>
                    </a:tc>
                  </a:tr>
                  <a:tr h="765497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800" b="1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Thể</a:t>
                          </a:r>
                          <a:r>
                            <a:rPr lang="en-US" sz="2800" b="1" baseline="0" dirty="0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 </a:t>
                          </a:r>
                          <a:r>
                            <a:rPr lang="en-US" sz="2800" b="1" baseline="0" dirty="0" err="1" smtClean="0">
                              <a:solidFill>
                                <a:srgbClr val="DD53AF"/>
                              </a:solidFill>
                              <a:latin typeface="#9Slide03 Arima Madurai Black" pitchFamily="2" charset="0"/>
                              <a:cs typeface="#9Slide03 Arima Madurai Black" pitchFamily="2" charset="0"/>
                            </a:rPr>
                            <a:t>tích</a:t>
                          </a:r>
                          <a:endParaRPr lang="en-US" sz="2800" b="1" dirty="0">
                            <a:solidFill>
                              <a:srgbClr val="DD53AF"/>
                            </a:solidFill>
                            <a:latin typeface="#9Slide03 Arima Madurai Black" pitchFamily="2" charset="0"/>
                            <a:cs typeface="#9Slide03 Arima Madurai Black" pitchFamily="2" charset="0"/>
                          </a:endParaRPr>
                        </a:p>
                      </a:txBody>
                      <a:tcPr anchor="ctr"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en-US" dirty="0">
                            <a:solidFill>
                              <a:srgbClr val="DD53AF"/>
                            </a:solidFill>
                          </a:endParaRPr>
                        </a:p>
                      </a:txBody>
                      <a:tcPr anchor="ctr">
                        <a:lnT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noFill/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blipFill rotWithShape="1">
                          <a:blip r:embed="rId4"/>
                          <a:stretch>
                            <a:fillRect l="-199828" t="-198413" b="-555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cxnSp>
        <p:nvCxnSpPr>
          <p:cNvPr id="5" name="Straight Arrow Connector 4"/>
          <p:cNvCxnSpPr/>
          <p:nvPr/>
        </p:nvCxnSpPr>
        <p:spPr>
          <a:xfrm>
            <a:off x="5070764" y="3402013"/>
            <a:ext cx="2648197" cy="8560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5070764" y="3534770"/>
            <a:ext cx="2648197" cy="627262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070764" y="4896325"/>
            <a:ext cx="2648197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8" name="Group 7"/>
          <p:cNvGrpSpPr/>
          <p:nvPr/>
        </p:nvGrpSpPr>
        <p:grpSpPr>
          <a:xfrm>
            <a:off x="9152412" y="600637"/>
            <a:ext cx="2016915" cy="2107585"/>
            <a:chOff x="1900674" y="768528"/>
            <a:chExt cx="2016915" cy="2107585"/>
          </a:xfrm>
        </p:grpSpPr>
        <p:grpSp>
          <p:nvGrpSpPr>
            <p:cNvPr id="9" name="Group 8"/>
            <p:cNvGrpSpPr/>
            <p:nvPr/>
          </p:nvGrpSpPr>
          <p:grpSpPr>
            <a:xfrm>
              <a:off x="1900674" y="768528"/>
              <a:ext cx="2016915" cy="1645920"/>
              <a:chOff x="1900674" y="768528"/>
              <a:chExt cx="2016915" cy="1645920"/>
            </a:xfrm>
          </p:grpSpPr>
          <p:sp>
            <p:nvSpPr>
              <p:cNvPr id="13" name="Cube 12"/>
              <p:cNvSpPr/>
              <p:nvPr/>
            </p:nvSpPr>
            <p:spPr>
              <a:xfrm>
                <a:off x="1905909" y="768528"/>
                <a:ext cx="2011680" cy="1645920"/>
              </a:xfrm>
              <a:prstGeom prst="cube">
                <a:avLst>
                  <a:gd name="adj" fmla="val 33329"/>
                </a:avLst>
              </a:prstGeom>
              <a:solidFill>
                <a:schemeClr val="bg1"/>
              </a:solidFill>
              <a:ln w="28575">
                <a:solidFill>
                  <a:srgbClr val="FF99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29831" y="800718"/>
                <a:ext cx="0" cy="1020592"/>
              </a:xfrm>
              <a:prstGeom prst="line">
                <a:avLst/>
              </a:prstGeom>
              <a:ln w="28575">
                <a:solidFill>
                  <a:srgbClr val="FF99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 flipH="1">
                <a:off x="2429831" y="1852428"/>
                <a:ext cx="1485587" cy="0"/>
              </a:xfrm>
              <a:prstGeom prst="line">
                <a:avLst/>
              </a:prstGeom>
              <a:ln w="28575">
                <a:solidFill>
                  <a:srgbClr val="FF99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H="1">
                <a:off x="1900674" y="1861812"/>
                <a:ext cx="529157" cy="552636"/>
              </a:xfrm>
              <a:prstGeom prst="line">
                <a:avLst/>
              </a:prstGeom>
              <a:ln w="28575">
                <a:solidFill>
                  <a:srgbClr val="FF99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/>
            <p:cNvSpPr txBox="1"/>
            <p:nvPr/>
          </p:nvSpPr>
          <p:spPr>
            <a:xfrm>
              <a:off x="2447855" y="2414448"/>
              <a:ext cx="35298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>
                  <a:solidFill>
                    <a:srgbClr val="663300"/>
                  </a:solidFill>
                  <a:latin typeface="#9Slide07 IcielKoni" pitchFamily="2" charset="0"/>
                </a:rPr>
                <a:t>a</a:t>
              </a:r>
              <a:endParaRPr lang="en-US" sz="2400" dirty="0">
                <a:solidFill>
                  <a:srgbClr val="663300"/>
                </a:solidFill>
                <a:latin typeface="#9Slide07 IcielKoni" pitchFamily="2" charset="0"/>
              </a:endParaRPr>
            </a:p>
          </p:txBody>
        </p:sp>
      </p:grpSp>
      <p:sp>
        <p:nvSpPr>
          <p:cNvPr id="17" name="Rectangle: Rounded Corners 35">
            <a:extLst>
              <a:ext uri="{FF2B5EF4-FFF2-40B4-BE49-F238E27FC236}">
                <a16:creationId xmlns:a16="http://schemas.microsoft.com/office/drawing/2014/main" xmlns="" id="{C325A336-91AE-458A-88F9-7949EE964EB5}"/>
              </a:ext>
            </a:extLst>
          </p:cNvPr>
          <p:cNvSpPr/>
          <p:nvPr/>
        </p:nvSpPr>
        <p:spPr>
          <a:xfrm>
            <a:off x="300251" y="632827"/>
            <a:ext cx="7642746" cy="1467536"/>
          </a:xfrm>
          <a:custGeom>
            <a:avLst/>
            <a:gdLst>
              <a:gd name="connsiteX0" fmla="*/ 0 w 5759530"/>
              <a:gd name="connsiteY0" fmla="*/ 523101 h 1055085"/>
              <a:gd name="connsiteX1" fmla="*/ 523101 w 5759530"/>
              <a:gd name="connsiteY1" fmla="*/ 0 h 1055085"/>
              <a:gd name="connsiteX2" fmla="*/ 1243567 w 5759530"/>
              <a:gd name="connsiteY2" fmla="*/ 0 h 1055085"/>
              <a:gd name="connsiteX3" fmla="*/ 1964033 w 5759530"/>
              <a:gd name="connsiteY3" fmla="*/ 0 h 1055085"/>
              <a:gd name="connsiteX4" fmla="*/ 2590232 w 5759530"/>
              <a:gd name="connsiteY4" fmla="*/ 0 h 1055085"/>
              <a:gd name="connsiteX5" fmla="*/ 3169298 w 5759530"/>
              <a:gd name="connsiteY5" fmla="*/ 0 h 1055085"/>
              <a:gd name="connsiteX6" fmla="*/ 3795497 w 5759530"/>
              <a:gd name="connsiteY6" fmla="*/ 0 h 1055085"/>
              <a:gd name="connsiteX7" fmla="*/ 4374563 w 5759530"/>
              <a:gd name="connsiteY7" fmla="*/ 0 h 1055085"/>
              <a:gd name="connsiteX8" fmla="*/ 5236429 w 5759530"/>
              <a:gd name="connsiteY8" fmla="*/ 0 h 1055085"/>
              <a:gd name="connsiteX9" fmla="*/ 5759530 w 5759530"/>
              <a:gd name="connsiteY9" fmla="*/ 523101 h 1055085"/>
              <a:gd name="connsiteX10" fmla="*/ 5759530 w 5759530"/>
              <a:gd name="connsiteY10" fmla="*/ 531984 h 1055085"/>
              <a:gd name="connsiteX11" fmla="*/ 5236429 w 5759530"/>
              <a:gd name="connsiteY11" fmla="*/ 1055085 h 1055085"/>
              <a:gd name="connsiteX12" fmla="*/ 4515963 w 5759530"/>
              <a:gd name="connsiteY12" fmla="*/ 1055085 h 1055085"/>
              <a:gd name="connsiteX13" fmla="*/ 3748364 w 5759530"/>
              <a:gd name="connsiteY13" fmla="*/ 1055085 h 1055085"/>
              <a:gd name="connsiteX14" fmla="*/ 3027898 w 5759530"/>
              <a:gd name="connsiteY14" fmla="*/ 1055085 h 1055085"/>
              <a:gd name="connsiteX15" fmla="*/ 2354566 w 5759530"/>
              <a:gd name="connsiteY15" fmla="*/ 1055085 h 1055085"/>
              <a:gd name="connsiteX16" fmla="*/ 1728366 w 5759530"/>
              <a:gd name="connsiteY16" fmla="*/ 1055085 h 1055085"/>
              <a:gd name="connsiteX17" fmla="*/ 523101 w 5759530"/>
              <a:gd name="connsiteY17" fmla="*/ 1055085 h 1055085"/>
              <a:gd name="connsiteX18" fmla="*/ 0 w 5759530"/>
              <a:gd name="connsiteY18" fmla="*/ 531984 h 1055085"/>
              <a:gd name="connsiteX19" fmla="*/ 0 w 5759530"/>
              <a:gd name="connsiteY19" fmla="*/ 523101 h 105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759530" h="1055085" fill="none" extrusionOk="0">
                <a:moveTo>
                  <a:pt x="0" y="523101"/>
                </a:moveTo>
                <a:cubicBezTo>
                  <a:pt x="-15326" y="218084"/>
                  <a:pt x="186440" y="-43701"/>
                  <a:pt x="523101" y="0"/>
                </a:cubicBezTo>
                <a:cubicBezTo>
                  <a:pt x="772401" y="11444"/>
                  <a:pt x="929476" y="-11492"/>
                  <a:pt x="1243567" y="0"/>
                </a:cubicBezTo>
                <a:cubicBezTo>
                  <a:pt x="1557658" y="11492"/>
                  <a:pt x="1628988" y="14759"/>
                  <a:pt x="1964033" y="0"/>
                </a:cubicBezTo>
                <a:cubicBezTo>
                  <a:pt x="2299078" y="-14759"/>
                  <a:pt x="2388574" y="-29954"/>
                  <a:pt x="2590232" y="0"/>
                </a:cubicBezTo>
                <a:cubicBezTo>
                  <a:pt x="2791890" y="29954"/>
                  <a:pt x="2892105" y="21181"/>
                  <a:pt x="3169298" y="0"/>
                </a:cubicBezTo>
                <a:cubicBezTo>
                  <a:pt x="3446491" y="-21181"/>
                  <a:pt x="3572596" y="-521"/>
                  <a:pt x="3795497" y="0"/>
                </a:cubicBezTo>
                <a:cubicBezTo>
                  <a:pt x="4018398" y="521"/>
                  <a:pt x="4187238" y="-9041"/>
                  <a:pt x="4374563" y="0"/>
                </a:cubicBezTo>
                <a:cubicBezTo>
                  <a:pt x="4561888" y="9041"/>
                  <a:pt x="4935552" y="41837"/>
                  <a:pt x="5236429" y="0"/>
                </a:cubicBezTo>
                <a:cubicBezTo>
                  <a:pt x="5505702" y="-48"/>
                  <a:pt x="5791672" y="203389"/>
                  <a:pt x="5759530" y="523101"/>
                </a:cubicBezTo>
                <a:cubicBezTo>
                  <a:pt x="5759726" y="526968"/>
                  <a:pt x="5759564" y="529900"/>
                  <a:pt x="5759530" y="531984"/>
                </a:cubicBezTo>
                <a:cubicBezTo>
                  <a:pt x="5764831" y="806634"/>
                  <a:pt x="5541159" y="1059870"/>
                  <a:pt x="5236429" y="1055085"/>
                </a:cubicBezTo>
                <a:cubicBezTo>
                  <a:pt x="4885205" y="1089890"/>
                  <a:pt x="4855449" y="1020877"/>
                  <a:pt x="4515963" y="1055085"/>
                </a:cubicBezTo>
                <a:cubicBezTo>
                  <a:pt x="4176477" y="1089293"/>
                  <a:pt x="3943110" y="1065174"/>
                  <a:pt x="3748364" y="1055085"/>
                </a:cubicBezTo>
                <a:cubicBezTo>
                  <a:pt x="3553618" y="1044996"/>
                  <a:pt x="3195139" y="1088409"/>
                  <a:pt x="3027898" y="1055085"/>
                </a:cubicBezTo>
                <a:cubicBezTo>
                  <a:pt x="2860657" y="1021761"/>
                  <a:pt x="2561582" y="1074858"/>
                  <a:pt x="2354566" y="1055085"/>
                </a:cubicBezTo>
                <a:cubicBezTo>
                  <a:pt x="2147550" y="1035312"/>
                  <a:pt x="1872633" y="1073771"/>
                  <a:pt x="1728366" y="1055085"/>
                </a:cubicBezTo>
                <a:cubicBezTo>
                  <a:pt x="1584099" y="1036399"/>
                  <a:pt x="1002775" y="1009916"/>
                  <a:pt x="523101" y="1055085"/>
                </a:cubicBezTo>
                <a:cubicBezTo>
                  <a:pt x="234352" y="1002102"/>
                  <a:pt x="-3482" y="796553"/>
                  <a:pt x="0" y="531984"/>
                </a:cubicBezTo>
                <a:cubicBezTo>
                  <a:pt x="267" y="529119"/>
                  <a:pt x="237" y="525360"/>
                  <a:pt x="0" y="523101"/>
                </a:cubicBezTo>
                <a:close/>
              </a:path>
              <a:path w="5759530" h="1055085" stroke="0" extrusionOk="0">
                <a:moveTo>
                  <a:pt x="0" y="523101"/>
                </a:moveTo>
                <a:cubicBezTo>
                  <a:pt x="-31053" y="265779"/>
                  <a:pt x="182654" y="16818"/>
                  <a:pt x="523101" y="0"/>
                </a:cubicBezTo>
                <a:cubicBezTo>
                  <a:pt x="765753" y="5732"/>
                  <a:pt x="895206" y="20615"/>
                  <a:pt x="1102167" y="0"/>
                </a:cubicBezTo>
                <a:cubicBezTo>
                  <a:pt x="1309128" y="-20615"/>
                  <a:pt x="1471136" y="29532"/>
                  <a:pt x="1728366" y="0"/>
                </a:cubicBezTo>
                <a:cubicBezTo>
                  <a:pt x="1985596" y="-29532"/>
                  <a:pt x="2143338" y="-10281"/>
                  <a:pt x="2260299" y="0"/>
                </a:cubicBezTo>
                <a:cubicBezTo>
                  <a:pt x="2377260" y="10281"/>
                  <a:pt x="2781675" y="9799"/>
                  <a:pt x="2980765" y="0"/>
                </a:cubicBezTo>
                <a:cubicBezTo>
                  <a:pt x="3179855" y="-9799"/>
                  <a:pt x="3439745" y="25730"/>
                  <a:pt x="3654097" y="0"/>
                </a:cubicBezTo>
                <a:cubicBezTo>
                  <a:pt x="3868449" y="-25730"/>
                  <a:pt x="4071100" y="3170"/>
                  <a:pt x="4374563" y="0"/>
                </a:cubicBezTo>
                <a:cubicBezTo>
                  <a:pt x="4678026" y="-3170"/>
                  <a:pt x="4953726" y="9843"/>
                  <a:pt x="5236429" y="0"/>
                </a:cubicBezTo>
                <a:cubicBezTo>
                  <a:pt x="5526134" y="14763"/>
                  <a:pt x="5761593" y="248059"/>
                  <a:pt x="5759530" y="523101"/>
                </a:cubicBezTo>
                <a:cubicBezTo>
                  <a:pt x="5759341" y="526927"/>
                  <a:pt x="5759103" y="527693"/>
                  <a:pt x="5759530" y="531984"/>
                </a:cubicBezTo>
                <a:cubicBezTo>
                  <a:pt x="5780648" y="817536"/>
                  <a:pt x="5506040" y="997503"/>
                  <a:pt x="5236429" y="1055085"/>
                </a:cubicBezTo>
                <a:cubicBezTo>
                  <a:pt x="4970386" y="1022510"/>
                  <a:pt x="4783208" y="1038757"/>
                  <a:pt x="4563096" y="1055085"/>
                </a:cubicBezTo>
                <a:cubicBezTo>
                  <a:pt x="4342984" y="1071413"/>
                  <a:pt x="4069533" y="1035956"/>
                  <a:pt x="3842631" y="1055085"/>
                </a:cubicBezTo>
                <a:cubicBezTo>
                  <a:pt x="3615729" y="1074214"/>
                  <a:pt x="3302372" y="1089365"/>
                  <a:pt x="3075031" y="1055085"/>
                </a:cubicBezTo>
                <a:cubicBezTo>
                  <a:pt x="2847690" y="1020805"/>
                  <a:pt x="2503741" y="1055239"/>
                  <a:pt x="2354566" y="1055085"/>
                </a:cubicBezTo>
                <a:cubicBezTo>
                  <a:pt x="2205392" y="1054931"/>
                  <a:pt x="1975050" y="1042599"/>
                  <a:pt x="1822633" y="1055085"/>
                </a:cubicBezTo>
                <a:cubicBezTo>
                  <a:pt x="1670216" y="1067571"/>
                  <a:pt x="1265522" y="1090105"/>
                  <a:pt x="1102167" y="1055085"/>
                </a:cubicBezTo>
                <a:cubicBezTo>
                  <a:pt x="938812" y="1020065"/>
                  <a:pt x="754359" y="1072111"/>
                  <a:pt x="523101" y="1055085"/>
                </a:cubicBezTo>
                <a:cubicBezTo>
                  <a:pt x="182700" y="1008685"/>
                  <a:pt x="-23180" y="849015"/>
                  <a:pt x="0" y="531984"/>
                </a:cubicBezTo>
                <a:cubicBezTo>
                  <a:pt x="170" y="527735"/>
                  <a:pt x="-436" y="525140"/>
                  <a:pt x="0" y="523101"/>
                </a:cubicBezTo>
                <a:close/>
              </a:path>
            </a:pathLst>
          </a:custGeom>
          <a:solidFill>
            <a:srgbClr val="FFC200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Cho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hình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lập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phương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bên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,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em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hãy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nối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ý </a:t>
            </a:r>
          </a:p>
          <a:p>
            <a:pPr lvl="0" algn="ctr">
              <a:defRPr/>
            </a:pP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bên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trái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với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công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thức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thích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hợp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ở </a:t>
            </a:r>
            <a:r>
              <a:rPr lang="en-US" altLang="zh-CN" sz="3200" b="1" dirty="0" err="1">
                <a:solidFill>
                  <a:schemeClr val="accent2">
                    <a:lumMod val="50000"/>
                  </a:schemeClr>
                </a:solidFill>
                <a:ea typeface="小白" panose="02010601030101010101" pitchFamily="2" charset="-122"/>
              </a:rPr>
              <a:t>bên</a:t>
            </a:r>
            <a:r>
              <a:rPr lang="en-US" altLang="zh-CN" sz="3200" b="1" dirty="0">
                <a:solidFill>
                  <a:schemeClr val="accent2">
                    <a:lumMod val="50000"/>
                  </a:schemeClr>
                </a:solidFill>
                <a:ea typeface="小白" panose="02010601030101010101" pitchFamily="2" charset="-122"/>
              </a:rPr>
              <a:t> </a:t>
            </a:r>
            <a:r>
              <a:rPr lang="en-US" altLang="zh-CN" sz="3200" b="1" dirty="0" err="1" smtClean="0">
                <a:solidFill>
                  <a:schemeClr val="accent2">
                    <a:lumMod val="50000"/>
                  </a:schemeClr>
                </a:solidFill>
                <a:ea typeface="小白" panose="02010601030101010101" pitchFamily="2" charset="-122"/>
              </a:rPr>
              <a:t>phải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#9Slide07 Itim" pitchFamily="2" charset="-34"/>
              <a:ea typeface="小白" panose="02010601030101010101" pitchFamily="2" charset="-122"/>
              <a:cs typeface="#9Slide07 Itim" pitchFamily="2" charset="-34"/>
            </a:endParaRPr>
          </a:p>
        </p:txBody>
      </p:sp>
      <p:pic>
        <p:nvPicPr>
          <p:cNvPr id="27" name="Picture 2" descr="Cartoon Monkey Cute Monkey Cartoon Face, Goggles, Accessories, Accessory,  Glasses Transparent Png – Pngset.com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03" t="24035" r="13203" b="23371"/>
          <a:stretch/>
        </p:blipFill>
        <p:spPr bwMode="auto">
          <a:xfrm>
            <a:off x="10158377" y="5375867"/>
            <a:ext cx="1605295" cy="114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38838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607931" y="318662"/>
            <a:ext cx="2976137" cy="2031381"/>
            <a:chOff x="4607931" y="318662"/>
            <a:chExt cx="2976137" cy="2031381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500" b="51759" l="67448" r="9770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714" t="7095" r="3827" b="46780"/>
            <a:stretch/>
          </p:blipFill>
          <p:spPr bwMode="auto">
            <a:xfrm>
              <a:off x="4607931" y="318662"/>
              <a:ext cx="2976137" cy="2031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" name="Group 6"/>
            <p:cNvGrpSpPr/>
            <p:nvPr/>
          </p:nvGrpSpPr>
          <p:grpSpPr>
            <a:xfrm>
              <a:off x="4839166" y="900843"/>
              <a:ext cx="2494507" cy="746243"/>
              <a:chOff x="4862916" y="1957743"/>
              <a:chExt cx="2494507" cy="746243"/>
            </a:xfrm>
          </p:grpSpPr>
          <p:sp>
            <p:nvSpPr>
              <p:cNvPr id="10" name="TextBox 9"/>
              <p:cNvSpPr txBox="1"/>
              <p:nvPr/>
            </p:nvSpPr>
            <p:spPr>
              <a:xfrm>
                <a:off x="4912523" y="1957743"/>
                <a:ext cx="244490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err="1" smtClean="0">
                    <a:solidFill>
                      <a:srgbClr val="DD53AF"/>
                    </a:solidFill>
                    <a:latin typeface="#9Slide07 IcielKoni" pitchFamily="2" charset="0"/>
                  </a:rPr>
                  <a:t>Mục</a:t>
                </a:r>
                <a:r>
                  <a:rPr lang="en-US" sz="4000" dirty="0" smtClean="0">
                    <a:solidFill>
                      <a:srgbClr val="DD53AF"/>
                    </a:solidFill>
                    <a:latin typeface="#9Slide07 IcielKoni" pitchFamily="2" charset="0"/>
                  </a:rPr>
                  <a:t> </a:t>
                </a:r>
                <a:r>
                  <a:rPr lang="en-US" sz="4000" dirty="0" err="1" smtClean="0">
                    <a:solidFill>
                      <a:srgbClr val="DD53AF"/>
                    </a:solidFill>
                    <a:latin typeface="#9Slide07 IcielKoni" pitchFamily="2" charset="0"/>
                  </a:rPr>
                  <a:t>tiêu</a:t>
                </a:r>
                <a:endParaRPr lang="en-US" sz="4000" dirty="0">
                  <a:solidFill>
                    <a:srgbClr val="DD53AF"/>
                  </a:solidFill>
                  <a:latin typeface="#9Slide07 IcielKoni" pitchFamily="2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4862916" y="1996100"/>
                <a:ext cx="248957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 err="1" smtClean="0">
                    <a:solidFill>
                      <a:srgbClr val="F5D54C"/>
                    </a:solidFill>
                    <a:latin typeface="#9Slide07 IcielKoni" pitchFamily="2" charset="0"/>
                  </a:rPr>
                  <a:t>Mục</a:t>
                </a:r>
                <a:r>
                  <a:rPr lang="en-US" sz="4000" dirty="0" smtClean="0">
                    <a:solidFill>
                      <a:srgbClr val="F5D54C"/>
                    </a:solidFill>
                    <a:latin typeface="#9Slide07 IcielKoni" pitchFamily="2" charset="0"/>
                  </a:rPr>
                  <a:t> </a:t>
                </a:r>
                <a:r>
                  <a:rPr lang="en-US" sz="4000" dirty="0" err="1" smtClean="0">
                    <a:solidFill>
                      <a:srgbClr val="F5D54C"/>
                    </a:solidFill>
                    <a:latin typeface="#9Slide07 IcielKoni" pitchFamily="2" charset="0"/>
                  </a:rPr>
                  <a:t>tiêu</a:t>
                </a:r>
                <a:endParaRPr lang="en-US" sz="4000" dirty="0">
                  <a:solidFill>
                    <a:srgbClr val="F5D54C"/>
                  </a:solidFill>
                  <a:latin typeface="#9Slide07 IcielKoni" pitchFamily="2" charset="0"/>
                </a:endParaRPr>
              </a:p>
            </p:txBody>
          </p:sp>
        </p:grpSp>
      </p:grpSp>
      <p:grpSp>
        <p:nvGrpSpPr>
          <p:cNvPr id="11" name="Group 10"/>
          <p:cNvGrpSpPr/>
          <p:nvPr/>
        </p:nvGrpSpPr>
        <p:grpSpPr>
          <a:xfrm>
            <a:off x="973776" y="2624447"/>
            <a:ext cx="10236529" cy="2493818"/>
            <a:chOff x="973776" y="2624447"/>
            <a:chExt cx="10236529" cy="2493818"/>
          </a:xfrm>
        </p:grpSpPr>
        <p:pic>
          <p:nvPicPr>
            <p:cNvPr id="4099" name="Picture 3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66944" b="96111" l="3021" r="44167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04" t="69969" r="56459" b="4655"/>
            <a:stretch/>
          </p:blipFill>
          <p:spPr bwMode="auto">
            <a:xfrm>
              <a:off x="973776" y="2624447"/>
              <a:ext cx="10236529" cy="2493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1343938" y="3328987"/>
              <a:ext cx="9467656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	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Củng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cố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kiến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thức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và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rèn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kĩ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năng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tính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diện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tích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, </a:t>
              </a:r>
            </a:p>
            <a:p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thể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tích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một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số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hình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đã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 </a:t>
              </a:r>
              <a:r>
                <a:rPr lang="en-US" sz="3200" dirty="0" err="1" smtClean="0">
                  <a:latin typeface="#9Slide07 Itim" pitchFamily="2" charset="-34"/>
                  <a:cs typeface="#9Slide07 Itim" pitchFamily="2" charset="-34"/>
                </a:rPr>
                <a:t>học</a:t>
              </a:r>
              <a:r>
                <a:rPr lang="en-US" sz="3200" dirty="0" smtClean="0">
                  <a:latin typeface="#9Slide07 Itim" pitchFamily="2" charset="-34"/>
                  <a:cs typeface="#9Slide07 Itim" pitchFamily="2" charset="-34"/>
                </a:rPr>
                <a:t>.</a:t>
              </a:r>
              <a:endParaRPr lang="en-US" sz="3200" dirty="0">
                <a:latin typeface="#9Slide07 Itim" pitchFamily="2" charset="-34"/>
                <a:cs typeface="#9Slide07 Itim" pitchFamily="2" charset="-34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5117907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60458d79f32e0">
            <a:hlinkClick r:id="" action="ppaction://media"/>
            <a:extLst>
              <a:ext uri="{FF2B5EF4-FFF2-40B4-BE49-F238E27FC236}">
                <a16:creationId xmlns="" xmlns:a16="http://schemas.microsoft.com/office/drawing/2014/main" id="{048A313F-1A59-4342-B1FA-A6F88A1D1BE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>
                  <p14:bmkLst>
                    <p14:bmk name="Bookmark 1" time="0"/>
                  </p14:bmkLst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43428" y="-199572"/>
            <a:ext cx="609600" cy="609600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/>
          </p:cNvPicPr>
          <p:nvPr/>
        </p:nvPicPr>
        <p:blipFill>
          <a:blip r:embed="rId6"/>
          <a:srcRect t="350" r="1951" b="350"/>
          <a:stretch>
            <a:fillRect/>
          </a:stretch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pic>
        <p:nvPicPr>
          <p:cNvPr id="14" name="Picture 2" descr="Cartoon Hunter Idea stock vector. Illustration of person - 49929019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375" r="100000">
                        <a14:foregroundMark x1="39250" y1="44793" x2="66250" y2="54454"/>
                        <a14:foregroundMark x1="60862" y1="22636" x2="60862" y2="22636"/>
                        <a14:foregroundMark x1="12567" y1="78605" x2="12567" y2="78605"/>
                        <a14:foregroundMark x1="9695" y1="90853" x2="13285" y2="50543"/>
                        <a14:foregroundMark x1="46858" y1="49147" x2="70377" y2="42481"/>
                        <a14:foregroundMark x1="66248" y1="95969" x2="37343" y2="93953"/>
                        <a14:foregroundMark x1="45063" y1="54264" x2="41472" y2="49612"/>
                        <a14:backgroundMark x1="7625" y1="98118" x2="7625" y2="98118"/>
                        <a14:backgroundMark x1="22875" y1="96487" x2="22875" y2="96487"/>
                        <a14:backgroundMark x1="5500" y1="99122" x2="5500" y2="99122"/>
                        <a14:backgroundMark x1="17750" y1="96487" x2="17750" y2="96487"/>
                        <a14:backgroundMark x1="17250" y1="98620" x2="17250" y2="98620"/>
                        <a14:backgroundMark x1="85250" y1="97616" x2="85250" y2="97616"/>
                        <a14:backgroundMark x1="25500" y1="98620" x2="25500" y2="98620"/>
                        <a14:backgroundMark x1="22875" y1="98118" x2="22875" y2="981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984" y="3512375"/>
            <a:ext cx="2316260" cy="267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-869872" y="5438612"/>
            <a:ext cx="3118083" cy="1582427"/>
          </a:xfrm>
          <a:prstGeom prst="rect">
            <a:avLst/>
          </a:prstGeom>
        </p:spPr>
      </p:pic>
      <p:pic>
        <p:nvPicPr>
          <p:cNvPr id="23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1199095" y="5438612"/>
            <a:ext cx="3118083" cy="1582427"/>
          </a:xfrm>
          <a:prstGeom prst="rect">
            <a:avLst/>
          </a:prstGeom>
        </p:spPr>
      </p:pic>
      <p:pic>
        <p:nvPicPr>
          <p:cNvPr id="24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3371837" y="5446309"/>
            <a:ext cx="3118083" cy="1582427"/>
          </a:xfrm>
          <a:prstGeom prst="rect">
            <a:avLst/>
          </a:prstGeom>
        </p:spPr>
      </p:pic>
      <p:pic>
        <p:nvPicPr>
          <p:cNvPr id="25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5559955" y="5396201"/>
            <a:ext cx="3118083" cy="1582427"/>
          </a:xfrm>
          <a:prstGeom prst="rect">
            <a:avLst/>
          </a:prstGeom>
        </p:spPr>
      </p:pic>
      <p:pic>
        <p:nvPicPr>
          <p:cNvPr id="17" name="Picture 4" descr="Cartoon hunter in a hat with a feather Royalty Free Vector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9200" y1="11188" x2="9200" y2="11188"/>
                        <a14:foregroundMark x1="13900" y1="11584" x2="13900" y2="11584"/>
                        <a14:foregroundMark x1="32100" y1="9307" x2="32100" y2="9307"/>
                        <a14:foregroundMark x1="3800" y1="8119" x2="10800" y2="14257"/>
                        <a14:foregroundMark x1="11600" y1="10000" x2="35200" y2="8911"/>
                        <a14:foregroundMark x1="5000" y1="13861" x2="18900" y2="11584"/>
                        <a14:foregroundMark x1="48400" y1="51485" x2="96800" y2="38812"/>
                        <a14:foregroundMark x1="48800" y1="46535" x2="96800" y2="40396"/>
                        <a14:foregroundMark x1="97600" y1="42277" x2="97600" y2="42277"/>
                        <a14:foregroundMark x1="97600" y1="39604" x2="97600" y2="39604"/>
                        <a14:foregroundMark x1="97600" y1="38020" x2="97600" y2="38020"/>
                        <a14:foregroundMark x1="97200" y1="43861" x2="97200" y2="43861"/>
                        <a14:foregroundMark x1="19700" y1="90990" x2="19700" y2="90990"/>
                        <a14:foregroundMark x1="21200" y1="90198" x2="17400" y2="80693"/>
                        <a14:foregroundMark x1="15800" y1="90990" x2="24300" y2="90198"/>
                        <a14:foregroundMark x1="66600" y1="90198" x2="57300" y2="80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09473" y="3512375"/>
            <a:ext cx="2743200" cy="277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7922032" y="5359781"/>
            <a:ext cx="3118083" cy="1582427"/>
          </a:xfrm>
          <a:prstGeom prst="rect">
            <a:avLst/>
          </a:prstGeom>
        </p:spPr>
      </p:pic>
      <p:pic>
        <p:nvPicPr>
          <p:cNvPr id="27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2"/>
              </a:ext>
            </a:extLst>
          </a:blip>
          <a:srcRect/>
          <a:stretch>
            <a:fillRect/>
          </a:stretch>
        </p:blipFill>
        <p:spPr>
          <a:xfrm>
            <a:off x="9942595" y="5359780"/>
            <a:ext cx="3118083" cy="15824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061361" y="214943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1537405" y="387244"/>
            <a:ext cx="9110310" cy="3175756"/>
            <a:chOff x="476870" y="1542198"/>
            <a:chExt cx="8721721" cy="3175756"/>
          </a:xfrm>
        </p:grpSpPr>
        <p:pic>
          <p:nvPicPr>
            <p:cNvPr id="7" name="Picture 8"/>
            <p:cNvPicPr>
              <a:picLocks noChangeAspect="1"/>
            </p:cNvPicPr>
            <p:nvPr/>
          </p:nvPicPr>
          <p:blipFill>
            <a:blip r:embed="rId25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476870" y="1542198"/>
              <a:ext cx="8721721" cy="3175756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740737" y="2144121"/>
              <a:ext cx="8165345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#9Slide03 Comfortaa Bold" pitchFamily="2" charset="0"/>
                </a:rPr>
                <a:t>Vì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quá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mải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chơi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nên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các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chú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khỉ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đã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bị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lọt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vào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bẫy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của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bọn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thợ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săn</a:t>
              </a:r>
              <a:r>
                <a:rPr lang="en-US" sz="3200" dirty="0" smtClean="0">
                  <a:latin typeface="#9Slide03 Comfortaa Bold" pitchFamily="2" charset="0"/>
                </a:rPr>
                <a:t>. </a:t>
              </a:r>
            </a:p>
            <a:p>
              <a:pPr algn="ctr"/>
              <a:r>
                <a:rPr lang="en-US" sz="3200" dirty="0" err="1" smtClean="0">
                  <a:latin typeface="#9Slide03 Comfortaa Bold" pitchFamily="2" charset="0"/>
                </a:rPr>
                <a:t>Em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hãy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giải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cứu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khỉ</a:t>
              </a:r>
              <a:r>
                <a:rPr lang="en-US" sz="3200" dirty="0" smtClean="0">
                  <a:latin typeface="#9Slide03 Comfortaa Bold" pitchFamily="2" charset="0"/>
                </a:rPr>
                <a:t> con </a:t>
              </a:r>
              <a:r>
                <a:rPr lang="en-US" sz="3200" dirty="0" err="1" smtClean="0">
                  <a:latin typeface="#9Slide03 Comfortaa Bold" pitchFamily="2" charset="0"/>
                </a:rPr>
                <a:t>bằng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cách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</a:p>
            <a:p>
              <a:pPr algn="ctr"/>
              <a:r>
                <a:rPr lang="en-US" sz="3200" dirty="0" err="1" smtClean="0">
                  <a:latin typeface="#9Slide03 Comfortaa Bold" pitchFamily="2" charset="0"/>
                </a:rPr>
                <a:t>tìm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ra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chìa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khóa</a:t>
              </a:r>
              <a:r>
                <a:rPr lang="en-US" sz="3200" dirty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mở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lồng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sắt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nhé</a:t>
              </a:r>
              <a:r>
                <a:rPr lang="en-US" sz="3200" dirty="0" smtClean="0">
                  <a:latin typeface="#9Slide03 Comfortaa Bold" pitchFamily="2" charset="0"/>
                </a:rPr>
                <a:t>.</a:t>
              </a:r>
              <a:endParaRPr lang="en-US" sz="3200" dirty="0">
                <a:latin typeface="#9Slide03 Comfortaa Bold" pitchFamily="2" charset="0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039919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94" objId="3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D09F7ED-CCB8-42A3-91D3-3D22F675BC1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43" t="10883" r="14202" b="10839"/>
          <a:stretch/>
        </p:blipFill>
        <p:spPr>
          <a:xfrm>
            <a:off x="0" y="0"/>
            <a:ext cx="12195176" cy="6858000"/>
          </a:xfrm>
          <a:prstGeom prst="rect">
            <a:avLst/>
          </a:prstGeom>
        </p:spPr>
      </p:pic>
      <p:pic>
        <p:nvPicPr>
          <p:cNvPr id="6" name="khỉ 1-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57" y="3327402"/>
            <a:ext cx="2221333" cy="1801081"/>
          </a:xfrm>
          <a:prstGeom prst="rect">
            <a:avLst/>
          </a:prstGeom>
        </p:spPr>
      </p:pic>
      <p:pic>
        <p:nvPicPr>
          <p:cNvPr id="8" name="khỉ 1-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6467" y="2477830"/>
            <a:ext cx="2300869" cy="1865570"/>
          </a:xfrm>
          <a:prstGeom prst="rect">
            <a:avLst/>
          </a:prstGeom>
        </p:spPr>
      </p:pic>
      <p:pic>
        <p:nvPicPr>
          <p:cNvPr id="7" name="khỉ 1-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1379" y="3320638"/>
            <a:ext cx="2286535" cy="1853948"/>
          </a:xfrm>
          <a:prstGeom prst="rect">
            <a:avLst/>
          </a:prstGeom>
        </p:spPr>
      </p:pic>
      <p:pic>
        <p:nvPicPr>
          <p:cNvPr id="1026" name="thợ săn" descr="Cartoon Hunter Idea stock vector. Illustration of person - 49929019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375" r="100000">
                        <a14:foregroundMark x1="39250" y1="44793" x2="66250" y2="54454"/>
                        <a14:foregroundMark x1="60862" y1="22636" x2="60862" y2="22636"/>
                        <a14:foregroundMark x1="12567" y1="78605" x2="12567" y2="78605"/>
                        <a14:foregroundMark x1="9695" y1="90853" x2="13285" y2="50543"/>
                        <a14:foregroundMark x1="46858" y1="49147" x2="70377" y2="42481"/>
                        <a14:foregroundMark x1="66248" y1="95969" x2="37343" y2="93953"/>
                        <a14:foregroundMark x1="45063" y1="54264" x2="41472" y2="49612"/>
                        <a14:backgroundMark x1="7625" y1="98118" x2="7625" y2="98118"/>
                        <a14:backgroundMark x1="22875" y1="96487" x2="22875" y2="96487"/>
                        <a14:backgroundMark x1="5500" y1="99122" x2="5500" y2="99122"/>
                        <a14:backgroundMark x1="17750" y1="96487" x2="17750" y2="96487"/>
                        <a14:backgroundMark x1="17250" y1="98620" x2="17250" y2="98620"/>
                        <a14:backgroundMark x1="85250" y1="97616" x2="85250" y2="97616"/>
                        <a14:backgroundMark x1="25500" y1="98620" x2="25500" y2="98620"/>
                        <a14:backgroundMark x1="22875" y1="98118" x2="22875" y2="981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9380" y="2889824"/>
            <a:ext cx="2316260" cy="2676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lồng 1"/>
          <p:cNvGrpSpPr/>
          <p:nvPr/>
        </p:nvGrpSpPr>
        <p:grpSpPr>
          <a:xfrm>
            <a:off x="412847" y="1345583"/>
            <a:ext cx="2450775" cy="4239307"/>
            <a:chOff x="379510" y="1336763"/>
            <a:chExt cx="2450775" cy="4239307"/>
          </a:xfrm>
        </p:grpSpPr>
        <p:pic>
          <p:nvPicPr>
            <p:cNvPr id="1030" name="Picture 6" descr="Jaula De Pajaros Animada, HD Png Download - kindpn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BEBA8EAE-BF5A-486C-A8C5-ECC9F3942E4B}">
                  <a14:imgProps xmlns:a14="http://schemas.microsoft.com/office/drawing/2010/main">
                    <a14:imgLayer r:embed="rId17">
                      <a14:imgEffect>
                        <a14:backgroundRemoval t="0" b="98858" l="465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510" y="1336763"/>
              <a:ext cx="2450775" cy="42393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10" descr="Ổ Khóa Bạc Kim Loại Bảo - Miễn Phí vector hình ảnh trên Pixabay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4952" y="3980338"/>
              <a:ext cx="302528" cy="390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lồng 2"/>
          <p:cNvGrpSpPr/>
          <p:nvPr/>
        </p:nvGrpSpPr>
        <p:grpSpPr>
          <a:xfrm>
            <a:off x="3141758" y="693834"/>
            <a:ext cx="2210376" cy="3676862"/>
            <a:chOff x="3084793" y="838200"/>
            <a:chExt cx="2210376" cy="3676862"/>
          </a:xfrm>
        </p:grpSpPr>
        <p:pic>
          <p:nvPicPr>
            <p:cNvPr id="1032" name="Picture 8" descr="Cage Clipart Svg - Jaula De Pajaros Animada - Png Download - Large Size Png  Image - PikPng"/>
            <p:cNvPicPr>
              <a:picLocks noChangeAspect="1" noChangeArrowheads="1"/>
            </p:cNvPicPr>
            <p:nvPr/>
          </p:nvPicPr>
          <p:blipFill>
            <a:blip r:embed="rId19" cstate="print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84793" y="838200"/>
              <a:ext cx="2210376" cy="36768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10" descr="Ổ Khóa Bạc Kim Loại Bảo - Miễn Phí vector hình ảnh trên Pixabay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7561" y="3677554"/>
              <a:ext cx="302528" cy="390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4" name="lồng 3"/>
          <p:cNvGrpSpPr/>
          <p:nvPr/>
        </p:nvGrpSpPr>
        <p:grpSpPr>
          <a:xfrm>
            <a:off x="6466553" y="1524000"/>
            <a:ext cx="2613554" cy="3650586"/>
            <a:chOff x="6324659" y="1524000"/>
            <a:chExt cx="2613554" cy="3650586"/>
          </a:xfrm>
        </p:grpSpPr>
        <p:pic>
          <p:nvPicPr>
            <p:cNvPr id="1034" name="Picture 10" descr="AVES &amp; PASSÁROS &amp; CORUJAS ETC | Cardboard paper craft, Blog backgrounds,  Baby frame"/>
            <p:cNvPicPr>
              <a:picLocks noChangeAspect="1" noChangeArrowheads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24659" y="1524000"/>
              <a:ext cx="2613554" cy="36505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10" descr="Ổ Khóa Bạc Kim Loại Bảo - Miễn Phí vector hình ảnh trên Pixabay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94647" y="4380161"/>
              <a:ext cx="302528" cy="3903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8" name="Picture 4" descr="Cartoon hunter in a hat with a feather Royalty Free Vector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9200" y1="11188" x2="9200" y2="11188"/>
                        <a14:foregroundMark x1="13900" y1="11584" x2="13900" y2="11584"/>
                        <a14:foregroundMark x1="32100" y1="9307" x2="32100" y2="9307"/>
                        <a14:foregroundMark x1="3800" y1="8119" x2="10800" y2="14257"/>
                        <a14:foregroundMark x1="11600" y1="10000" x2="35200" y2="8911"/>
                        <a14:foregroundMark x1="5000" y1="13861" x2="18900" y2="11584"/>
                        <a14:foregroundMark x1="48400" y1="51485" x2="96800" y2="38812"/>
                        <a14:foregroundMark x1="48800" y1="46535" x2="96800" y2="40396"/>
                        <a14:foregroundMark x1="97600" y1="42277" x2="97600" y2="42277"/>
                        <a14:foregroundMark x1="97600" y1="39604" x2="97600" y2="39604"/>
                        <a14:foregroundMark x1="97600" y1="38020" x2="97600" y2="38020"/>
                        <a14:foregroundMark x1="97200" y1="43861" x2="97200" y2="43861"/>
                        <a14:foregroundMark x1="19700" y1="90990" x2="19700" y2="90990"/>
                        <a14:foregroundMark x1="21200" y1="90198" x2="17400" y2="80693"/>
                        <a14:foregroundMark x1="15800" y1="90990" x2="24300" y2="90198"/>
                        <a14:foregroundMark x1="66600" y1="90198" x2="57300" y2="809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907881" y="3129746"/>
            <a:ext cx="2743200" cy="2770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>
            <a:hlinkClick r:id="rId25" action="ppaction://hlinksldjump"/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599" y="1225379"/>
            <a:ext cx="927100" cy="109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>
            <a:hlinkClick r:id="rId27" action="ppaction://hlinksldjump"/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8027" y="1225379"/>
            <a:ext cx="93345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>
            <a:hlinkClick r:id="rId29" action="ppaction://hlinksldjump"/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8540" y="1225379"/>
            <a:ext cx="927100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Tieng-suoi-chay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-877614" y="166821"/>
            <a:ext cx="609600" cy="609600"/>
          </a:xfrm>
          <a:prstGeom prst="rect">
            <a:avLst/>
          </a:prstGeom>
        </p:spPr>
      </p:pic>
      <p:pic>
        <p:nvPicPr>
          <p:cNvPr id="11" name="Tieng-buoc-chan-di-trong-rung-www_nhacchuongvui_com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42569.4988"/>
                </p14:media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-877614" y="920579"/>
            <a:ext cx="609600" cy="609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783" y="3807239"/>
            <a:ext cx="2578644" cy="209079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107" y="3042878"/>
            <a:ext cx="3524250" cy="285750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089" y="3728367"/>
            <a:ext cx="2518290" cy="2041857"/>
          </a:xfrm>
          <a:prstGeom prst="rect">
            <a:avLst/>
          </a:prstGeom>
        </p:spPr>
      </p:pic>
      <p:pic>
        <p:nvPicPr>
          <p:cNvPr id="9" name="chìa 1" descr="Hình ảnh Vàng Phim Hoạt Hình Chìa Khóa Mở Khóa, Màu Vàng, Hoạt Hình, Chìa  Khóa miễn phí tải tập tin PNG PSDComment và Vector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10000" b="90000" l="10000" r="90000">
                        <a14:foregroundMark x1="34688" y1="21094" x2="42344" y2="15625"/>
                        <a14:foregroundMark x1="51563" y1="72031" x2="51719" y2="6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52" t="9277" r="30541" b="20344"/>
          <a:stretch/>
        </p:blipFill>
        <p:spPr bwMode="auto">
          <a:xfrm rot="2232421">
            <a:off x="8833611" y="191471"/>
            <a:ext cx="552862" cy="90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chìa 2" descr="Hình ảnh Vàng Phim Hoạt Hình Chìa Khóa Mở Khóa, Màu Vàng, Hoạt Hình, Chìa  Khóa miễn phí tải tập tin PNG PSDComment và Vector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10000" b="90000" l="10000" r="90000">
                        <a14:foregroundMark x1="34688" y1="21094" x2="42344" y2="15625"/>
                        <a14:foregroundMark x1="51563" y1="72031" x2="51719" y2="6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52" t="9277" r="30541" b="20344"/>
          <a:stretch/>
        </p:blipFill>
        <p:spPr bwMode="auto">
          <a:xfrm rot="2232421">
            <a:off x="10006385" y="191471"/>
            <a:ext cx="552862" cy="90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chìa 3" descr="Hình ảnh Vàng Phim Hoạt Hình Chìa Khóa Mở Khóa, Màu Vàng, Hoạt Hình, Chìa  Khóa miễn phí tải tập tin PNG PSDComment và Vector"/>
          <p:cNvPicPr>
            <a:picLocks noChangeAspect="1" noChangeArrowheads="1"/>
          </p:cNvPicPr>
          <p:nvPr/>
        </p:nvPicPr>
        <p:blipFill rotWithShape="1">
          <a:blip r:embed="rId36" cstate="print">
            <a:extLst>
              <a:ext uri="{BEBA8EAE-BF5A-486C-A8C5-ECC9F3942E4B}">
                <a14:imgProps xmlns:a14="http://schemas.microsoft.com/office/drawing/2010/main">
                  <a14:imgLayer r:embed="rId37">
                    <a14:imgEffect>
                      <a14:backgroundRemoval t="10000" b="90000" l="10000" r="90000">
                        <a14:foregroundMark x1="34688" y1="21094" x2="42344" y2="15625"/>
                        <a14:foregroundMark x1="51563" y1="72031" x2="51719" y2="660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252" t="9277" r="30541" b="20344"/>
          <a:stretch/>
        </p:blipFill>
        <p:spPr bwMode="auto">
          <a:xfrm rot="2232421">
            <a:off x="11241078" y="242328"/>
            <a:ext cx="552862" cy="900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7A8C004B-AE70-428E-BA1A-4F3F3896F241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0" t="31955" r="76574" b="36088"/>
          <a:stretch/>
        </p:blipFill>
        <p:spPr>
          <a:xfrm>
            <a:off x="17339" y="958351"/>
            <a:ext cx="2583060" cy="2191563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180F8B94-FF80-4243-B217-779B22022834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40" t="6316" r="20484" b="69401"/>
          <a:stretch/>
        </p:blipFill>
        <p:spPr>
          <a:xfrm>
            <a:off x="8675456" y="35869"/>
            <a:ext cx="1898973" cy="16653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53B3B0D7-8C19-4FBE-8F6D-7A2CAF377CF2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8" t="63395" r="18391" b="10183"/>
          <a:stretch/>
        </p:blipFill>
        <p:spPr>
          <a:xfrm>
            <a:off x="5642783" y="4813157"/>
            <a:ext cx="1977599" cy="181201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="" xmlns:a16="http://schemas.microsoft.com/office/drawing/2014/main" id="{DC1353D4-52C6-4501-AA15-B2E07D212BBF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8" t="63395" r="18391" b="10183"/>
          <a:stretch/>
        </p:blipFill>
        <p:spPr>
          <a:xfrm>
            <a:off x="3435037" y="509729"/>
            <a:ext cx="1844444" cy="169001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4911E18E-3948-4D8C-93E7-F39FD59762BA}"/>
              </a:ext>
            </a:extLst>
          </p:cNvPr>
          <p:cNvPicPr>
            <a:picLocks noChangeAspect="1"/>
          </p:cNvPicPr>
          <p:nvPr/>
        </p:nvPicPr>
        <p:blipFill rotWithShape="1">
          <a:blip r:embed="rId38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88" t="63395" r="18391" b="10183"/>
          <a:stretch/>
        </p:blipFill>
        <p:spPr>
          <a:xfrm>
            <a:off x="2739058" y="4531183"/>
            <a:ext cx="1410785" cy="1292661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1440231" y="1583269"/>
            <a:ext cx="9110310" cy="1914522"/>
            <a:chOff x="476870" y="1684092"/>
            <a:chExt cx="8721721" cy="1914522"/>
          </a:xfrm>
        </p:grpSpPr>
        <p:pic>
          <p:nvPicPr>
            <p:cNvPr id="28" name="Picture 8"/>
            <p:cNvPicPr>
              <a:picLocks noChangeAspect="1"/>
            </p:cNvPicPr>
            <p:nvPr/>
          </p:nvPicPr>
          <p:blipFill>
            <a:blip r:embed="rId39">
              <a:extLst>
                <a:ext uri="{BEBA8EAE-BF5A-486C-A8C5-ECC9F3942E4B}">
                  <a14:imgProps xmlns:a14="http://schemas.microsoft.com/office/drawing/2010/main">
                    <a14:imgLayer r:embed="rId40">
                      <a14:imgEffect>
                        <a14:brightnessContrast bright="4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1"/>
                </a:ext>
              </a:extLst>
            </a:blip>
            <a:srcRect/>
            <a:stretch>
              <a:fillRect/>
            </a:stretch>
          </p:blipFill>
          <p:spPr>
            <a:xfrm>
              <a:off x="476870" y="1684092"/>
              <a:ext cx="8721721" cy="1914522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740737" y="2144121"/>
              <a:ext cx="816534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 smtClean="0">
                  <a:latin typeface="#9Slide03 Comfortaa Bold" pitchFamily="2" charset="0"/>
                </a:rPr>
                <a:t>Để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tìm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chìa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khóa</a:t>
              </a:r>
              <a:r>
                <a:rPr lang="en-US" sz="3200" dirty="0" smtClean="0">
                  <a:latin typeface="#9Slide03 Comfortaa Bold" pitchFamily="2" charset="0"/>
                </a:rPr>
                <a:t>, </a:t>
              </a:r>
            </a:p>
            <a:p>
              <a:pPr algn="ctr"/>
              <a:r>
                <a:rPr lang="en-US" sz="3200" dirty="0" err="1" smtClean="0">
                  <a:latin typeface="#9Slide03 Comfortaa Bold" pitchFamily="2" charset="0"/>
                </a:rPr>
                <a:t>trước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tiên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hãy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dụ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bọn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thợ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săn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đi</a:t>
              </a:r>
              <a:r>
                <a:rPr lang="en-US" sz="3200" dirty="0" smtClean="0">
                  <a:latin typeface="#9Slide03 Comfortaa Bold" pitchFamily="2" charset="0"/>
                </a:rPr>
                <a:t> </a:t>
              </a:r>
              <a:r>
                <a:rPr lang="en-US" sz="3200" dirty="0" err="1" smtClean="0">
                  <a:latin typeface="#9Slide03 Comfortaa Bold" pitchFamily="2" charset="0"/>
                </a:rPr>
                <a:t>xa</a:t>
              </a:r>
              <a:r>
                <a:rPr lang="en-US" sz="3200" dirty="0" smtClean="0">
                  <a:latin typeface="#9Slide03 Comfortaa Bold" pitchFamily="2" charset="0"/>
                </a:rPr>
                <a:t>!</a:t>
              </a:r>
              <a:endParaRPr lang="en-US" sz="3200" dirty="0">
                <a:latin typeface="#9Slide03 Comfortaa Bold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7411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5188E-6 -4.32932E-6 L -0.55477 0.0078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745" y="39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5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5388E-6 4.81481E-6 L 0.24736 4.81481E-6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62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258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5901E-6 1.48148E-6 L -0.53016 0.45903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508" y="229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07407E-6 L -0.29232 0.57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22" y="28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23" presetClass="entr" presetSubtype="16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3" presetClass="entr" presetSubtype="16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00807E-7 -2.0074E-6 L -0.64645 0.51989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322" y="259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audio>
              <p:cMediaNode vol="80000">
                <p:cTn id="1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eft Brace 6"/>
          <p:cNvSpPr/>
          <p:nvPr/>
        </p:nvSpPr>
        <p:spPr>
          <a:xfrm>
            <a:off x="3152631" y="4075404"/>
            <a:ext cx="409433" cy="1543378"/>
          </a:xfrm>
          <a:prstGeom prst="leftBrace">
            <a:avLst>
              <a:gd name="adj1" fmla="val 40555"/>
              <a:gd name="adj2" fmla="val 50589"/>
            </a:avLst>
          </a:prstGeom>
          <a:ln w="28575">
            <a:solidFill>
              <a:srgbClr val="DD53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Left Brace 7"/>
          <p:cNvSpPr/>
          <p:nvPr/>
        </p:nvSpPr>
        <p:spPr>
          <a:xfrm rot="13427201">
            <a:off x="8331545" y="4874524"/>
            <a:ext cx="409433" cy="1075347"/>
          </a:xfrm>
          <a:prstGeom prst="leftBrace">
            <a:avLst>
              <a:gd name="adj1" fmla="val 40555"/>
              <a:gd name="adj2" fmla="val 50589"/>
            </a:avLst>
          </a:prstGeom>
          <a:ln w="28575">
            <a:solidFill>
              <a:srgbClr val="DD53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Left Brace 8"/>
          <p:cNvSpPr/>
          <p:nvPr/>
        </p:nvSpPr>
        <p:spPr>
          <a:xfrm rot="16200000">
            <a:off x="5584525" y="3614063"/>
            <a:ext cx="409433" cy="4454354"/>
          </a:xfrm>
          <a:prstGeom prst="leftBrace">
            <a:avLst>
              <a:gd name="adj1" fmla="val 40555"/>
              <a:gd name="adj2" fmla="val 50589"/>
            </a:avLst>
          </a:prstGeom>
          <a:ln w="28575">
            <a:solidFill>
              <a:srgbClr val="DD53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ound Diagonal Corner Rectangle 9"/>
          <p:cNvSpPr/>
          <p:nvPr/>
        </p:nvSpPr>
        <p:spPr>
          <a:xfrm>
            <a:off x="1787856" y="4514225"/>
            <a:ext cx="1187355" cy="668738"/>
          </a:xfrm>
          <a:prstGeom prst="round2DiagRect">
            <a:avLst>
              <a:gd name="adj1" fmla="val 38235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3 BoosterNextFYBlack" pitchFamily="2" charset="0"/>
              </a:rPr>
              <a:t>4m</a:t>
            </a:r>
            <a:endParaRPr lang="en-US" sz="2800" dirty="0">
              <a:solidFill>
                <a:srgbClr val="DD53AF"/>
              </a:solidFill>
              <a:latin typeface="#9Slide03 BoosterNextFYBlack" pitchFamily="2" charset="0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5245949" y="6132774"/>
            <a:ext cx="1187355" cy="668738"/>
          </a:xfrm>
          <a:prstGeom prst="round2DiagRect">
            <a:avLst>
              <a:gd name="adj1" fmla="val 38235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DD53AF"/>
                </a:solidFill>
                <a:latin typeface="#9Slide03 BoosterNextFYBlack" pitchFamily="2" charset="0"/>
              </a:rPr>
              <a:t>6</a:t>
            </a:r>
            <a:r>
              <a:rPr lang="en-US" sz="2800" dirty="0" smtClean="0">
                <a:solidFill>
                  <a:srgbClr val="DD53AF"/>
                </a:solidFill>
                <a:latin typeface="#9Slide03 BoosterNextFYBlack" pitchFamily="2" charset="0"/>
              </a:rPr>
              <a:t>m</a:t>
            </a:r>
            <a:endParaRPr lang="en-US" sz="2800" dirty="0">
              <a:solidFill>
                <a:srgbClr val="DD53AF"/>
              </a:solidFill>
              <a:latin typeface="#9Slide03 BoosterNextFYBlack" pitchFamily="2" charset="0"/>
            </a:endParaRPr>
          </a:p>
        </p:txBody>
      </p:sp>
      <p:sp>
        <p:nvSpPr>
          <p:cNvPr id="13" name="Round Diagonal Corner Rectangle 12"/>
          <p:cNvSpPr/>
          <p:nvPr/>
        </p:nvSpPr>
        <p:spPr>
          <a:xfrm rot="18651747">
            <a:off x="8481092" y="5546609"/>
            <a:ext cx="1187355" cy="668738"/>
          </a:xfrm>
          <a:prstGeom prst="round2DiagRect">
            <a:avLst>
              <a:gd name="adj1" fmla="val 38235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3 BoosterNextFYBlack" pitchFamily="2" charset="0"/>
              </a:rPr>
              <a:t>4,5m</a:t>
            </a:r>
            <a:endParaRPr lang="en-US" sz="2800" dirty="0">
              <a:solidFill>
                <a:srgbClr val="DD53AF"/>
              </a:solidFill>
              <a:latin typeface="#9Slide03 BoosterNextFYBlack" pitchFamily="2" charset="0"/>
            </a:endParaRPr>
          </a:p>
        </p:txBody>
      </p:sp>
      <p:sp>
        <p:nvSpPr>
          <p:cNvPr id="6" name="Cube 5"/>
          <p:cNvSpPr/>
          <p:nvPr/>
        </p:nvSpPr>
        <p:spPr>
          <a:xfrm>
            <a:off x="3550692" y="3305566"/>
            <a:ext cx="5199608" cy="2286000"/>
          </a:xfrm>
          <a:prstGeom prst="cube">
            <a:avLst>
              <a:gd name="adj" fmla="val 3371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" name="Straight Connector 2"/>
          <p:cNvCxnSpPr/>
          <p:nvPr/>
        </p:nvCxnSpPr>
        <p:spPr>
          <a:xfrm>
            <a:off x="4344487" y="3305566"/>
            <a:ext cx="0" cy="153967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4344487" y="4845242"/>
            <a:ext cx="4405814" cy="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9" idx="0"/>
          </p:cNvCxnSpPr>
          <p:nvPr/>
        </p:nvCxnSpPr>
        <p:spPr>
          <a:xfrm flipH="1">
            <a:off x="3562065" y="4845242"/>
            <a:ext cx="782422" cy="791282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/>
          <p:cNvGrpSpPr/>
          <p:nvPr/>
        </p:nvGrpSpPr>
        <p:grpSpPr>
          <a:xfrm>
            <a:off x="315310" y="43223"/>
            <a:ext cx="11871447" cy="2353131"/>
            <a:chOff x="1915510" y="481447"/>
            <a:chExt cx="11871447" cy="2945085"/>
          </a:xfrm>
        </p:grpSpPr>
        <p:sp>
          <p:nvSpPr>
            <p:cNvPr id="50" name="Speech Bubble: Rectangle with Corners Rounded 6">
              <a:extLst>
                <a:ext uri="{FF2B5EF4-FFF2-40B4-BE49-F238E27FC236}">
                  <a16:creationId xmlns="" xmlns:a16="http://schemas.microsoft.com/office/drawing/2014/main" id="{10CCC72B-593B-4ECC-9A8C-CF0835BE6B5C}"/>
                </a:ext>
              </a:extLst>
            </p:cNvPr>
            <p:cNvSpPr/>
            <p:nvPr/>
          </p:nvSpPr>
          <p:spPr>
            <a:xfrm>
              <a:off x="1915510" y="481447"/>
              <a:ext cx="11571890" cy="2945085"/>
            </a:xfrm>
            <a:custGeom>
              <a:avLst/>
              <a:gdLst>
                <a:gd name="connsiteX0" fmla="*/ 0 w 9202194"/>
                <a:gd name="connsiteY0" fmla="*/ 214159 h 1284929"/>
                <a:gd name="connsiteX1" fmla="*/ 214159 w 9202194"/>
                <a:gd name="connsiteY1" fmla="*/ 0 h 1284929"/>
                <a:gd name="connsiteX2" fmla="*/ 838340 w 9202194"/>
                <a:gd name="connsiteY2" fmla="*/ 0 h 1284929"/>
                <a:gd name="connsiteX3" fmla="*/ 1307907 w 9202194"/>
                <a:gd name="connsiteY3" fmla="*/ 0 h 1284929"/>
                <a:gd name="connsiteX4" fmla="*/ 1880550 w 9202194"/>
                <a:gd name="connsiteY4" fmla="*/ 0 h 1284929"/>
                <a:gd name="connsiteX5" fmla="*/ 2453194 w 9202194"/>
                <a:gd name="connsiteY5" fmla="*/ 0 h 1284929"/>
                <a:gd name="connsiteX6" fmla="*/ 2871223 w 9202194"/>
                <a:gd name="connsiteY6" fmla="*/ 0 h 1284929"/>
                <a:gd name="connsiteX7" fmla="*/ 3495404 w 9202194"/>
                <a:gd name="connsiteY7" fmla="*/ 0 h 1284929"/>
                <a:gd name="connsiteX8" fmla="*/ 4119585 w 9202194"/>
                <a:gd name="connsiteY8" fmla="*/ 0 h 1284929"/>
                <a:gd name="connsiteX9" fmla="*/ 4795304 w 9202194"/>
                <a:gd name="connsiteY9" fmla="*/ 0 h 1284929"/>
                <a:gd name="connsiteX10" fmla="*/ 5367947 w 9202194"/>
                <a:gd name="connsiteY10" fmla="*/ 0 h 1284929"/>
                <a:gd name="connsiteX11" fmla="*/ 5932939 w 9202194"/>
                <a:gd name="connsiteY11" fmla="*/ 0 h 1284929"/>
                <a:gd name="connsiteX12" fmla="*/ 6481941 w 9202194"/>
                <a:gd name="connsiteY12" fmla="*/ 0 h 1284929"/>
                <a:gd name="connsiteX13" fmla="*/ 6966981 w 9202194"/>
                <a:gd name="connsiteY13" fmla="*/ 0 h 1284929"/>
                <a:gd name="connsiteX14" fmla="*/ 7310723 w 9202194"/>
                <a:gd name="connsiteY14" fmla="*/ 0 h 1284929"/>
                <a:gd name="connsiteX15" fmla="*/ 7668495 w 9202194"/>
                <a:gd name="connsiteY15" fmla="*/ 0 h 1284929"/>
                <a:gd name="connsiteX16" fmla="*/ 8108342 w 9202194"/>
                <a:gd name="connsiteY16" fmla="*/ 0 h 1284929"/>
                <a:gd name="connsiteX17" fmla="*/ 8534993 w 9202194"/>
                <a:gd name="connsiteY17" fmla="*/ 0 h 1284929"/>
                <a:gd name="connsiteX18" fmla="*/ 8988035 w 9202194"/>
                <a:gd name="connsiteY18" fmla="*/ 0 h 1284929"/>
                <a:gd name="connsiteX19" fmla="*/ 9202194 w 9202194"/>
                <a:gd name="connsiteY19" fmla="*/ 214159 h 1284929"/>
                <a:gd name="connsiteX20" fmla="*/ 9202194 w 9202194"/>
                <a:gd name="connsiteY20" fmla="*/ 214155 h 1284929"/>
                <a:gd name="connsiteX21" fmla="*/ 9202194 w 9202194"/>
                <a:gd name="connsiteY21" fmla="*/ 214155 h 1284929"/>
                <a:gd name="connsiteX22" fmla="*/ 9202194 w 9202194"/>
                <a:gd name="connsiteY22" fmla="*/ 535387 h 1284929"/>
                <a:gd name="connsiteX23" fmla="*/ 9202194 w 9202194"/>
                <a:gd name="connsiteY23" fmla="*/ 1070770 h 1284929"/>
                <a:gd name="connsiteX24" fmla="*/ 8988035 w 9202194"/>
                <a:gd name="connsiteY24" fmla="*/ 1284929 h 1284929"/>
                <a:gd name="connsiteX25" fmla="*/ 8548188 w 9202194"/>
                <a:gd name="connsiteY25" fmla="*/ 1284929 h 1284929"/>
                <a:gd name="connsiteX26" fmla="*/ 8121537 w 9202194"/>
                <a:gd name="connsiteY26" fmla="*/ 1284929 h 1284929"/>
                <a:gd name="connsiteX27" fmla="*/ 7668495 w 9202194"/>
                <a:gd name="connsiteY27" fmla="*/ 1284929 h 1284929"/>
                <a:gd name="connsiteX28" fmla="*/ 7162374 w 9202194"/>
                <a:gd name="connsiteY28" fmla="*/ 1284929 h 1284929"/>
                <a:gd name="connsiteX29" fmla="*/ 6656254 w 9202194"/>
                <a:gd name="connsiteY29" fmla="*/ 1284929 h 1284929"/>
                <a:gd name="connsiteX30" fmla="*/ 6058111 w 9202194"/>
                <a:gd name="connsiteY30" fmla="*/ 1284929 h 1284929"/>
                <a:gd name="connsiteX31" fmla="*/ 5367947 w 9202194"/>
                <a:gd name="connsiteY31" fmla="*/ 1284929 h 1284929"/>
                <a:gd name="connsiteX32" fmla="*/ 5367947 w 9202194"/>
                <a:gd name="connsiteY32" fmla="*/ 1284929 h 1284929"/>
                <a:gd name="connsiteX33" fmla="*/ 4795304 w 9202194"/>
                <a:gd name="connsiteY33" fmla="*/ 1284929 h 1284929"/>
                <a:gd name="connsiteX34" fmla="*/ 4171123 w 9202194"/>
                <a:gd name="connsiteY34" fmla="*/ 1284929 h 1284929"/>
                <a:gd name="connsiteX35" fmla="*/ 3546942 w 9202194"/>
                <a:gd name="connsiteY35" fmla="*/ 1284929 h 1284929"/>
                <a:gd name="connsiteX36" fmla="*/ 2974299 w 9202194"/>
                <a:gd name="connsiteY36" fmla="*/ 1284929 h 1284929"/>
                <a:gd name="connsiteX37" fmla="*/ 2401656 w 9202194"/>
                <a:gd name="connsiteY37" fmla="*/ 1284929 h 1284929"/>
                <a:gd name="connsiteX38" fmla="*/ 1777475 w 9202194"/>
                <a:gd name="connsiteY38" fmla="*/ 1284929 h 1284929"/>
                <a:gd name="connsiteX39" fmla="*/ 1101756 w 9202194"/>
                <a:gd name="connsiteY39" fmla="*/ 1284929 h 1284929"/>
                <a:gd name="connsiteX40" fmla="*/ 214159 w 9202194"/>
                <a:gd name="connsiteY40" fmla="*/ 1284929 h 1284929"/>
                <a:gd name="connsiteX41" fmla="*/ 0 w 9202194"/>
                <a:gd name="connsiteY41" fmla="*/ 1070770 h 1284929"/>
                <a:gd name="connsiteX42" fmla="*/ 0 w 9202194"/>
                <a:gd name="connsiteY42" fmla="*/ 535387 h 1284929"/>
                <a:gd name="connsiteX43" fmla="*/ 0 w 9202194"/>
                <a:gd name="connsiteY43" fmla="*/ 214155 h 1284929"/>
                <a:gd name="connsiteX44" fmla="*/ 0 w 9202194"/>
                <a:gd name="connsiteY44" fmla="*/ 214155 h 1284929"/>
                <a:gd name="connsiteX45" fmla="*/ 0 w 9202194"/>
                <a:gd name="connsiteY45" fmla="*/ 214159 h 1284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202194" h="1284929" fill="none" extrusionOk="0">
                  <a:moveTo>
                    <a:pt x="0" y="214159"/>
                  </a:moveTo>
                  <a:cubicBezTo>
                    <a:pt x="1102" y="93566"/>
                    <a:pt x="66194" y="5616"/>
                    <a:pt x="214159" y="0"/>
                  </a:cubicBezTo>
                  <a:cubicBezTo>
                    <a:pt x="352367" y="-64029"/>
                    <a:pt x="559528" y="62004"/>
                    <a:pt x="838340" y="0"/>
                  </a:cubicBezTo>
                  <a:cubicBezTo>
                    <a:pt x="1117152" y="-62004"/>
                    <a:pt x="1191871" y="34596"/>
                    <a:pt x="1307907" y="0"/>
                  </a:cubicBezTo>
                  <a:cubicBezTo>
                    <a:pt x="1423943" y="-34596"/>
                    <a:pt x="1711637" y="6953"/>
                    <a:pt x="1880550" y="0"/>
                  </a:cubicBezTo>
                  <a:cubicBezTo>
                    <a:pt x="2049463" y="-6953"/>
                    <a:pt x="2175177" y="51693"/>
                    <a:pt x="2453194" y="0"/>
                  </a:cubicBezTo>
                  <a:cubicBezTo>
                    <a:pt x="2731211" y="-51693"/>
                    <a:pt x="2739502" y="13789"/>
                    <a:pt x="2871223" y="0"/>
                  </a:cubicBezTo>
                  <a:cubicBezTo>
                    <a:pt x="3002944" y="-13789"/>
                    <a:pt x="3348408" y="45162"/>
                    <a:pt x="3495404" y="0"/>
                  </a:cubicBezTo>
                  <a:cubicBezTo>
                    <a:pt x="3642400" y="-45162"/>
                    <a:pt x="3828312" y="72590"/>
                    <a:pt x="4119585" y="0"/>
                  </a:cubicBezTo>
                  <a:cubicBezTo>
                    <a:pt x="4410858" y="-72590"/>
                    <a:pt x="4527772" y="72955"/>
                    <a:pt x="4795304" y="0"/>
                  </a:cubicBezTo>
                  <a:cubicBezTo>
                    <a:pt x="5062836" y="-72955"/>
                    <a:pt x="5084995" y="22087"/>
                    <a:pt x="5367947" y="0"/>
                  </a:cubicBezTo>
                  <a:cubicBezTo>
                    <a:pt x="5499947" y="-9183"/>
                    <a:pt x="5665199" y="43090"/>
                    <a:pt x="5932939" y="0"/>
                  </a:cubicBezTo>
                  <a:cubicBezTo>
                    <a:pt x="6200679" y="-43090"/>
                    <a:pt x="6253349" y="25138"/>
                    <a:pt x="6481941" y="0"/>
                  </a:cubicBezTo>
                  <a:cubicBezTo>
                    <a:pt x="6710533" y="-25138"/>
                    <a:pt x="6735913" y="49672"/>
                    <a:pt x="6966981" y="0"/>
                  </a:cubicBezTo>
                  <a:cubicBezTo>
                    <a:pt x="7073480" y="-16481"/>
                    <a:pt x="7181898" y="39948"/>
                    <a:pt x="7310723" y="0"/>
                  </a:cubicBezTo>
                  <a:cubicBezTo>
                    <a:pt x="7439548" y="-39948"/>
                    <a:pt x="7580250" y="21801"/>
                    <a:pt x="7668495" y="0"/>
                  </a:cubicBezTo>
                  <a:cubicBezTo>
                    <a:pt x="7789096" y="-14920"/>
                    <a:pt x="8001308" y="12673"/>
                    <a:pt x="8108342" y="0"/>
                  </a:cubicBezTo>
                  <a:cubicBezTo>
                    <a:pt x="8215376" y="-12673"/>
                    <a:pt x="8421151" y="6528"/>
                    <a:pt x="8534993" y="0"/>
                  </a:cubicBezTo>
                  <a:cubicBezTo>
                    <a:pt x="8648835" y="-6528"/>
                    <a:pt x="8877224" y="29525"/>
                    <a:pt x="8988035" y="0"/>
                  </a:cubicBezTo>
                  <a:cubicBezTo>
                    <a:pt x="9097347" y="-2724"/>
                    <a:pt x="9180853" y="111320"/>
                    <a:pt x="9202194" y="214159"/>
                  </a:cubicBezTo>
                  <a:lnTo>
                    <a:pt x="9202194" y="214155"/>
                  </a:lnTo>
                  <a:lnTo>
                    <a:pt x="9202194" y="214155"/>
                  </a:lnTo>
                  <a:cubicBezTo>
                    <a:pt x="9205606" y="319408"/>
                    <a:pt x="9170366" y="380093"/>
                    <a:pt x="9202194" y="535387"/>
                  </a:cubicBezTo>
                  <a:cubicBezTo>
                    <a:pt x="9209206" y="679258"/>
                    <a:pt x="9157880" y="920976"/>
                    <a:pt x="9202194" y="1070770"/>
                  </a:cubicBezTo>
                  <a:cubicBezTo>
                    <a:pt x="9197109" y="1186680"/>
                    <a:pt x="9112849" y="1276618"/>
                    <a:pt x="8988035" y="1284929"/>
                  </a:cubicBezTo>
                  <a:cubicBezTo>
                    <a:pt x="8844288" y="1317551"/>
                    <a:pt x="8724487" y="1241342"/>
                    <a:pt x="8548188" y="1284929"/>
                  </a:cubicBezTo>
                  <a:cubicBezTo>
                    <a:pt x="8371889" y="1328516"/>
                    <a:pt x="8230443" y="1266544"/>
                    <a:pt x="8121537" y="1284929"/>
                  </a:cubicBezTo>
                  <a:cubicBezTo>
                    <a:pt x="8012631" y="1303314"/>
                    <a:pt x="7784656" y="1242947"/>
                    <a:pt x="7668495" y="1284929"/>
                  </a:cubicBezTo>
                  <a:cubicBezTo>
                    <a:pt x="7437649" y="1307388"/>
                    <a:pt x="7392827" y="1266377"/>
                    <a:pt x="7162374" y="1284929"/>
                  </a:cubicBezTo>
                  <a:cubicBezTo>
                    <a:pt x="6931921" y="1303481"/>
                    <a:pt x="6785443" y="1280849"/>
                    <a:pt x="6656254" y="1284929"/>
                  </a:cubicBezTo>
                  <a:cubicBezTo>
                    <a:pt x="6527065" y="1289009"/>
                    <a:pt x="6247497" y="1258560"/>
                    <a:pt x="6058111" y="1284929"/>
                  </a:cubicBezTo>
                  <a:cubicBezTo>
                    <a:pt x="5868725" y="1311298"/>
                    <a:pt x="5704055" y="1228105"/>
                    <a:pt x="5367947" y="1284929"/>
                  </a:cubicBezTo>
                  <a:lnTo>
                    <a:pt x="5367947" y="1284929"/>
                  </a:lnTo>
                  <a:cubicBezTo>
                    <a:pt x="5243403" y="1319602"/>
                    <a:pt x="5046258" y="1248930"/>
                    <a:pt x="4795304" y="1284929"/>
                  </a:cubicBezTo>
                  <a:cubicBezTo>
                    <a:pt x="4544350" y="1320928"/>
                    <a:pt x="4355982" y="1212486"/>
                    <a:pt x="4171123" y="1284929"/>
                  </a:cubicBezTo>
                  <a:cubicBezTo>
                    <a:pt x="3986264" y="1357372"/>
                    <a:pt x="3711716" y="1244306"/>
                    <a:pt x="3546942" y="1284929"/>
                  </a:cubicBezTo>
                  <a:cubicBezTo>
                    <a:pt x="3382168" y="1325552"/>
                    <a:pt x="3258726" y="1256948"/>
                    <a:pt x="2974299" y="1284929"/>
                  </a:cubicBezTo>
                  <a:cubicBezTo>
                    <a:pt x="2689872" y="1312910"/>
                    <a:pt x="2602391" y="1263928"/>
                    <a:pt x="2401656" y="1284929"/>
                  </a:cubicBezTo>
                  <a:cubicBezTo>
                    <a:pt x="2200921" y="1305930"/>
                    <a:pt x="2006587" y="1279455"/>
                    <a:pt x="1777475" y="1284929"/>
                  </a:cubicBezTo>
                  <a:cubicBezTo>
                    <a:pt x="1548363" y="1290403"/>
                    <a:pt x="1302732" y="1237523"/>
                    <a:pt x="1101756" y="1284929"/>
                  </a:cubicBezTo>
                  <a:cubicBezTo>
                    <a:pt x="900780" y="1332335"/>
                    <a:pt x="435399" y="1204129"/>
                    <a:pt x="214159" y="1284929"/>
                  </a:cubicBezTo>
                  <a:cubicBezTo>
                    <a:pt x="108859" y="1282457"/>
                    <a:pt x="27507" y="1185746"/>
                    <a:pt x="0" y="1070770"/>
                  </a:cubicBezTo>
                  <a:cubicBezTo>
                    <a:pt x="-25690" y="962980"/>
                    <a:pt x="53607" y="678797"/>
                    <a:pt x="0" y="535387"/>
                  </a:cubicBezTo>
                  <a:cubicBezTo>
                    <a:pt x="-31111" y="375884"/>
                    <a:pt x="26550" y="373811"/>
                    <a:pt x="0" y="214155"/>
                  </a:cubicBezTo>
                  <a:lnTo>
                    <a:pt x="0" y="214155"/>
                  </a:lnTo>
                  <a:lnTo>
                    <a:pt x="0" y="214159"/>
                  </a:lnTo>
                  <a:close/>
                </a:path>
                <a:path w="9202194" h="1284929" stroke="0" extrusionOk="0">
                  <a:moveTo>
                    <a:pt x="0" y="214159"/>
                  </a:moveTo>
                  <a:cubicBezTo>
                    <a:pt x="-4642" y="124797"/>
                    <a:pt x="101805" y="5680"/>
                    <a:pt x="214159" y="0"/>
                  </a:cubicBezTo>
                  <a:cubicBezTo>
                    <a:pt x="446555" y="-53738"/>
                    <a:pt x="676198" y="27003"/>
                    <a:pt x="889878" y="0"/>
                  </a:cubicBezTo>
                  <a:cubicBezTo>
                    <a:pt x="1103558" y="-27003"/>
                    <a:pt x="1264848" y="33652"/>
                    <a:pt x="1359445" y="0"/>
                  </a:cubicBezTo>
                  <a:cubicBezTo>
                    <a:pt x="1454042" y="-33652"/>
                    <a:pt x="1667651" y="42716"/>
                    <a:pt x="1829013" y="0"/>
                  </a:cubicBezTo>
                  <a:cubicBezTo>
                    <a:pt x="1990375" y="-42716"/>
                    <a:pt x="2207724" y="1406"/>
                    <a:pt x="2504731" y="0"/>
                  </a:cubicBezTo>
                  <a:cubicBezTo>
                    <a:pt x="2801738" y="-1406"/>
                    <a:pt x="2962364" y="37874"/>
                    <a:pt x="3180450" y="0"/>
                  </a:cubicBezTo>
                  <a:cubicBezTo>
                    <a:pt x="3398536" y="-37874"/>
                    <a:pt x="3509938" y="28387"/>
                    <a:pt x="3753093" y="0"/>
                  </a:cubicBezTo>
                  <a:cubicBezTo>
                    <a:pt x="3996248" y="-28387"/>
                    <a:pt x="4293497" y="16219"/>
                    <a:pt x="4428812" y="0"/>
                  </a:cubicBezTo>
                  <a:cubicBezTo>
                    <a:pt x="4564127" y="-16219"/>
                    <a:pt x="4963740" y="89987"/>
                    <a:pt x="5367947" y="0"/>
                  </a:cubicBezTo>
                  <a:cubicBezTo>
                    <a:pt x="5593195" y="-18245"/>
                    <a:pt x="5665621" y="7185"/>
                    <a:pt x="5900958" y="0"/>
                  </a:cubicBezTo>
                  <a:cubicBezTo>
                    <a:pt x="6136295" y="-7185"/>
                    <a:pt x="6293825" y="1724"/>
                    <a:pt x="6433970" y="0"/>
                  </a:cubicBezTo>
                  <a:cubicBezTo>
                    <a:pt x="6574115" y="-1724"/>
                    <a:pt x="6807595" y="25909"/>
                    <a:pt x="6966981" y="0"/>
                  </a:cubicBezTo>
                  <a:cubicBezTo>
                    <a:pt x="7146817" y="-22885"/>
                    <a:pt x="7219732" y="7335"/>
                    <a:pt x="7331768" y="0"/>
                  </a:cubicBezTo>
                  <a:cubicBezTo>
                    <a:pt x="7443804" y="-7335"/>
                    <a:pt x="7532036" y="3124"/>
                    <a:pt x="7668495" y="0"/>
                  </a:cubicBezTo>
                  <a:cubicBezTo>
                    <a:pt x="7829793" y="-2012"/>
                    <a:pt x="7994023" y="15933"/>
                    <a:pt x="8134732" y="0"/>
                  </a:cubicBezTo>
                  <a:cubicBezTo>
                    <a:pt x="8275441" y="-15933"/>
                    <a:pt x="8484306" y="603"/>
                    <a:pt x="8600970" y="0"/>
                  </a:cubicBezTo>
                  <a:cubicBezTo>
                    <a:pt x="8717634" y="-603"/>
                    <a:pt x="8795014" y="1051"/>
                    <a:pt x="8988035" y="0"/>
                  </a:cubicBezTo>
                  <a:cubicBezTo>
                    <a:pt x="9119923" y="32438"/>
                    <a:pt x="9205877" y="89147"/>
                    <a:pt x="9202194" y="214159"/>
                  </a:cubicBezTo>
                  <a:lnTo>
                    <a:pt x="9202194" y="214155"/>
                  </a:lnTo>
                  <a:lnTo>
                    <a:pt x="9202194" y="214155"/>
                  </a:lnTo>
                  <a:cubicBezTo>
                    <a:pt x="9232505" y="327626"/>
                    <a:pt x="9190559" y="381010"/>
                    <a:pt x="9202194" y="535387"/>
                  </a:cubicBezTo>
                  <a:cubicBezTo>
                    <a:pt x="9236126" y="645716"/>
                    <a:pt x="9190794" y="859548"/>
                    <a:pt x="9202194" y="1070770"/>
                  </a:cubicBezTo>
                  <a:cubicBezTo>
                    <a:pt x="9218102" y="1167507"/>
                    <a:pt x="9113719" y="1278357"/>
                    <a:pt x="8988035" y="1284929"/>
                  </a:cubicBezTo>
                  <a:cubicBezTo>
                    <a:pt x="8854394" y="1323371"/>
                    <a:pt x="8739134" y="1263013"/>
                    <a:pt x="8574579" y="1284929"/>
                  </a:cubicBezTo>
                  <a:cubicBezTo>
                    <a:pt x="8410024" y="1306845"/>
                    <a:pt x="8237998" y="1241133"/>
                    <a:pt x="8108342" y="1284929"/>
                  </a:cubicBezTo>
                  <a:cubicBezTo>
                    <a:pt x="7978686" y="1328725"/>
                    <a:pt x="7824446" y="1241117"/>
                    <a:pt x="7668495" y="1284929"/>
                  </a:cubicBezTo>
                  <a:cubicBezTo>
                    <a:pt x="7541702" y="1311773"/>
                    <a:pt x="7298605" y="1281903"/>
                    <a:pt x="7070353" y="1284929"/>
                  </a:cubicBezTo>
                  <a:cubicBezTo>
                    <a:pt x="6842101" y="1287955"/>
                    <a:pt x="6611970" y="1233114"/>
                    <a:pt x="6449205" y="1284929"/>
                  </a:cubicBezTo>
                  <a:cubicBezTo>
                    <a:pt x="6286440" y="1336744"/>
                    <a:pt x="6183493" y="1237181"/>
                    <a:pt x="5943084" y="1284929"/>
                  </a:cubicBezTo>
                  <a:cubicBezTo>
                    <a:pt x="5702675" y="1332677"/>
                    <a:pt x="5549140" y="1259531"/>
                    <a:pt x="5367947" y="1284929"/>
                  </a:cubicBezTo>
                  <a:lnTo>
                    <a:pt x="5367947" y="1284929"/>
                  </a:lnTo>
                  <a:cubicBezTo>
                    <a:pt x="5141050" y="1322033"/>
                    <a:pt x="4877538" y="1212941"/>
                    <a:pt x="4692228" y="1284929"/>
                  </a:cubicBezTo>
                  <a:cubicBezTo>
                    <a:pt x="4506918" y="1356917"/>
                    <a:pt x="4248654" y="1273209"/>
                    <a:pt x="4068047" y="1284929"/>
                  </a:cubicBezTo>
                  <a:cubicBezTo>
                    <a:pt x="3887440" y="1296649"/>
                    <a:pt x="3716732" y="1278454"/>
                    <a:pt x="3495404" y="1284929"/>
                  </a:cubicBezTo>
                  <a:cubicBezTo>
                    <a:pt x="3274076" y="1291404"/>
                    <a:pt x="2995149" y="1282381"/>
                    <a:pt x="2819685" y="1284929"/>
                  </a:cubicBezTo>
                  <a:cubicBezTo>
                    <a:pt x="2644221" y="1287477"/>
                    <a:pt x="2354103" y="1215310"/>
                    <a:pt x="2143966" y="1284929"/>
                  </a:cubicBezTo>
                  <a:cubicBezTo>
                    <a:pt x="1933829" y="1354548"/>
                    <a:pt x="1792610" y="1259671"/>
                    <a:pt x="1674399" y="1284929"/>
                  </a:cubicBezTo>
                  <a:cubicBezTo>
                    <a:pt x="1556188" y="1310187"/>
                    <a:pt x="1219743" y="1271367"/>
                    <a:pt x="1050218" y="1284929"/>
                  </a:cubicBezTo>
                  <a:cubicBezTo>
                    <a:pt x="880693" y="1298491"/>
                    <a:pt x="534577" y="1224944"/>
                    <a:pt x="214159" y="1284929"/>
                  </a:cubicBezTo>
                  <a:cubicBezTo>
                    <a:pt x="89978" y="1284572"/>
                    <a:pt x="1198" y="1213437"/>
                    <a:pt x="0" y="1070770"/>
                  </a:cubicBezTo>
                  <a:cubicBezTo>
                    <a:pt x="-39335" y="878619"/>
                    <a:pt x="55269" y="647284"/>
                    <a:pt x="0" y="535387"/>
                  </a:cubicBezTo>
                  <a:cubicBezTo>
                    <a:pt x="-31626" y="465348"/>
                    <a:pt x="14769" y="332898"/>
                    <a:pt x="0" y="214155"/>
                  </a:cubicBezTo>
                  <a:lnTo>
                    <a:pt x="0" y="214155"/>
                  </a:lnTo>
                  <a:lnTo>
                    <a:pt x="0" y="214159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6">
                  <a:lumMod val="75000"/>
                </a:schemeClr>
              </a:solidFill>
              <a:extLst>
                <a:ext uri="{C807C97D-BFC1-408E-A445-0C87EB9F89A2}">
                  <ask:lineSketchStyleProps xmlns="" xmlns:ask="http://schemas.microsoft.com/office/drawing/2018/sketchyshapes" sd="3868180934">
                    <a:prstGeom prst="wedgeRoundRectCallout">
                      <a:avLst>
                        <a:gd name="adj1" fmla="val 25710"/>
                        <a:gd name="adj2" fmla="val -48243"/>
                        <a:gd name="adj3" fmla="val 16667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20000"/>
                </a:lnSpc>
              </a:pPr>
              <a:endParaRPr lang="vi-VN" sz="4400" b="1" dirty="0" smtClean="0">
                <a:solidFill>
                  <a:srgbClr val="F79646">
                    <a:lumMod val="75000"/>
                  </a:srgbClr>
                </a:solidFill>
                <a:latin typeface="Lobster" charset="0"/>
                <a:cs typeface="Calibri" panose="020F0502020204030204" pitchFamily="34" charset="0"/>
              </a:endParaRPr>
            </a:p>
            <a:p>
              <a:pPr algn="ctr">
                <a:lnSpc>
                  <a:spcPct val="120000"/>
                </a:lnSpc>
              </a:pPr>
              <a:endParaRPr lang="en-US" sz="4400" b="1" dirty="0">
                <a:solidFill>
                  <a:srgbClr val="F79646">
                    <a:lumMod val="75000"/>
                  </a:srgbClr>
                </a:solidFill>
                <a:latin typeface="Lobster" charset="0"/>
                <a:cs typeface="Calibri" panose="020F0502020204030204" pitchFamily="34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2320111" y="611704"/>
              <a:ext cx="11466846" cy="27349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 smtClean="0">
                  <a:solidFill>
                    <a:srgbClr val="F5D54C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1</a:t>
              </a:r>
              <a:r>
                <a:rPr lang="en-US" sz="3200" b="1" dirty="0" smtClean="0">
                  <a:solidFill>
                    <a:srgbClr val="F5D54C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. </a:t>
              </a:r>
              <a:r>
                <a:rPr lang="en-US" sz="3200" dirty="0" err="1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Một</a:t>
              </a:r>
              <a:r>
                <a:rPr lang="en-US" sz="32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phòng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học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dạng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hình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hộp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chữ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nhật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có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chiều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dài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6m,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chiều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rộng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4,5m </a:t>
              </a:r>
              <a:r>
                <a:rPr lang="en-US" sz="3200" dirty="0" err="1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và</a:t>
              </a:r>
              <a:r>
                <a:rPr lang="en-US" sz="32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chiều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cao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4m.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Người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ta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muốn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quét</a:t>
              </a:r>
              <a:r>
                <a:rPr lang="en-US" sz="32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vôi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trần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nhà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và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bốn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bức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tường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phía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trong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phòng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.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Biết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rằng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endParaRPr lang="en-US" sz="3200" dirty="0" smtClean="0">
                <a:solidFill>
                  <a:srgbClr val="DD53AF"/>
                </a:solidFill>
                <a:latin typeface="#9Slide03 Arima Madurai ExtraBo" pitchFamily="2" charset="0"/>
                <a:cs typeface="#9Slide03 Arima Madurai ExtraBo" pitchFamily="2" charset="0"/>
              </a:endParaRPr>
            </a:p>
            <a:p>
              <a:r>
                <a:rPr lang="en-US" sz="3200" dirty="0" err="1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diện</a:t>
              </a:r>
              <a:r>
                <a:rPr lang="en-US" sz="32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tích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các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cửa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bằng</a:t>
              </a:r>
              <a:r>
                <a:rPr lang="en-US" sz="32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8</a:t>
              </a:r>
              <a:r>
                <a:rPr lang="en-US" sz="32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,5m</a:t>
              </a:r>
              <a:r>
                <a:rPr lang="en-US" sz="3200" baseline="300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2</a:t>
              </a:r>
              <a:r>
                <a:rPr lang="en-US" sz="32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,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hãy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tính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diện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tích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cần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quét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en-US" sz="3200" dirty="0" err="1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vôi</a:t>
              </a:r>
              <a:r>
                <a:rPr lang="en-US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.</a:t>
              </a: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5029212" y="252244"/>
            <a:ext cx="3365591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-2172555" y="135799"/>
            <a:ext cx="1985882" cy="2582827"/>
          </a:xfrm>
          <a:prstGeom prst="rect">
            <a:avLst/>
          </a:prstGeom>
        </p:spPr>
      </p:pic>
      <p:sp>
        <p:nvSpPr>
          <p:cNvPr id="31" name="Rounded Rectangle 30"/>
          <p:cNvSpPr/>
          <p:nvPr/>
        </p:nvSpPr>
        <p:spPr>
          <a:xfrm>
            <a:off x="8914645" y="252244"/>
            <a:ext cx="2436539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719912" y="751174"/>
            <a:ext cx="3111110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/>
          <p:cNvSpPr/>
          <p:nvPr/>
        </p:nvSpPr>
        <p:spPr>
          <a:xfrm>
            <a:off x="4344488" y="751174"/>
            <a:ext cx="2601670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/>
          <p:cNvSpPr/>
          <p:nvPr/>
        </p:nvSpPr>
        <p:spPr>
          <a:xfrm>
            <a:off x="774740" y="1239906"/>
            <a:ext cx="8108373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ounded Rectangle 34"/>
          <p:cNvSpPr/>
          <p:nvPr/>
        </p:nvSpPr>
        <p:spPr>
          <a:xfrm>
            <a:off x="9794889" y="751174"/>
            <a:ext cx="1635126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ed Rectangle 35"/>
          <p:cNvSpPr/>
          <p:nvPr/>
        </p:nvSpPr>
        <p:spPr>
          <a:xfrm>
            <a:off x="774739" y="1733581"/>
            <a:ext cx="5326515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7009222" y="1754290"/>
            <a:ext cx="4751854" cy="441434"/>
          </a:xfrm>
          <a:prstGeom prst="roundRect">
            <a:avLst/>
          </a:prstGeom>
          <a:solidFill>
            <a:schemeClr val="accent3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117105" y="2499622"/>
            <a:ext cx="8143575" cy="4329178"/>
            <a:chOff x="3953276" y="362606"/>
            <a:chExt cx="8143575" cy="4329178"/>
          </a:xfrm>
        </p:grpSpPr>
        <p:grpSp>
          <p:nvGrpSpPr>
            <p:cNvPr id="4" name="Group 3"/>
            <p:cNvGrpSpPr/>
            <p:nvPr/>
          </p:nvGrpSpPr>
          <p:grpSpPr>
            <a:xfrm>
              <a:off x="3953276" y="362606"/>
              <a:ext cx="8143575" cy="4329178"/>
              <a:chOff x="3270888" y="2896884"/>
              <a:chExt cx="8143575" cy="4329178"/>
            </a:xfrm>
          </p:grpSpPr>
          <p:grpSp>
            <p:nvGrpSpPr>
              <p:cNvPr id="38" name="Group 37"/>
              <p:cNvGrpSpPr/>
              <p:nvPr/>
            </p:nvGrpSpPr>
            <p:grpSpPr>
              <a:xfrm>
                <a:off x="3305031" y="2896884"/>
                <a:ext cx="6563427" cy="3539481"/>
                <a:chOff x="3282474" y="2714397"/>
                <a:chExt cx="6400800" cy="4103916"/>
              </a:xfrm>
            </p:grpSpPr>
            <p:grpSp>
              <p:nvGrpSpPr>
                <p:cNvPr id="39" name="Group 38"/>
                <p:cNvGrpSpPr/>
                <p:nvPr/>
              </p:nvGrpSpPr>
              <p:grpSpPr>
                <a:xfrm>
                  <a:off x="3282474" y="2714397"/>
                  <a:ext cx="6400800" cy="4103916"/>
                  <a:chOff x="2407692" y="2468996"/>
                  <a:chExt cx="6400800" cy="4103916"/>
                </a:xfrm>
              </p:grpSpPr>
              <p:sp>
                <p:nvSpPr>
                  <p:cNvPr id="43" name="Rectangle 42"/>
                  <p:cNvSpPr/>
                  <p:nvPr/>
                </p:nvSpPr>
                <p:spPr>
                  <a:xfrm>
                    <a:off x="5608092" y="3848172"/>
                    <a:ext cx="1143000" cy="13716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" name="Rectangle 43"/>
                  <p:cNvSpPr/>
                  <p:nvPr/>
                </p:nvSpPr>
                <p:spPr>
                  <a:xfrm>
                    <a:off x="3550693" y="5201312"/>
                    <a:ext cx="2057400" cy="13716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" name="Rectangle 44"/>
                  <p:cNvSpPr/>
                  <p:nvPr/>
                </p:nvSpPr>
                <p:spPr>
                  <a:xfrm>
                    <a:off x="3548417" y="2468996"/>
                    <a:ext cx="2057400" cy="13716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" name="Rectangle 45"/>
                  <p:cNvSpPr/>
                  <p:nvPr/>
                </p:nvSpPr>
                <p:spPr>
                  <a:xfrm>
                    <a:off x="2407692" y="3833495"/>
                    <a:ext cx="1143000" cy="13716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Rectangle 51"/>
                  <p:cNvSpPr/>
                  <p:nvPr/>
                </p:nvSpPr>
                <p:spPr>
                  <a:xfrm>
                    <a:off x="3550692" y="3837030"/>
                    <a:ext cx="2057400" cy="1371600"/>
                  </a:xfrm>
                  <a:prstGeom prst="rect">
                    <a:avLst/>
                  </a:prstGeom>
                  <a:pattFill prst="solidDmnd">
                    <a:fgClr>
                      <a:srgbClr val="F5D54C"/>
                    </a:fgClr>
                    <a:bgClr>
                      <a:schemeClr val="bg1"/>
                    </a:bgClr>
                  </a:pattFill>
                  <a:ln w="28575"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Rectangle 52"/>
                  <p:cNvSpPr/>
                  <p:nvPr/>
                </p:nvSpPr>
                <p:spPr>
                  <a:xfrm>
                    <a:off x="6751092" y="3847846"/>
                    <a:ext cx="2057400" cy="1371600"/>
                  </a:xfrm>
                  <a:prstGeom prst="rect">
                    <a:avLst/>
                  </a:prstGeom>
                  <a:solidFill>
                    <a:schemeClr val="bg1"/>
                  </a:solidFill>
                  <a:ln w="28575">
                    <a:solidFill>
                      <a:srgbClr val="FFC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pic>
              <p:nvPicPr>
                <p:cNvPr id="40" name="Picture 4" descr="Window cartoon symbol icon design Royalty Free Vector Image"/>
                <p:cNvPicPr>
                  <a:picLocks noChangeAspect="1" noChangeArrowheads="1"/>
                </p:cNvPicPr>
                <p:nvPr/>
              </p:nvPicPr>
              <p:blipFill rotWithShape="1">
                <a:blip r:embed="rId11" cstate="print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2537" t="12968" r="13044" b="22364"/>
                <a:stretch/>
              </p:blipFill>
              <p:spPr bwMode="auto">
                <a:xfrm rot="16200000">
                  <a:off x="3581780" y="4556089"/>
                  <a:ext cx="544388" cy="44656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1" name="Picture 4" descr="Window cartoon symbol icon design Royalty Free Vector Image"/>
                <p:cNvPicPr>
                  <a:picLocks noChangeAspect="1" noChangeArrowheads="1"/>
                </p:cNvPicPr>
                <p:nvPr/>
              </p:nvPicPr>
              <p:blipFill rotWithShape="1">
                <a:blip r:embed="rId13" cstate="print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10000" b="90000" l="10000" r="9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2537" t="12968" r="13044" b="22364"/>
                <a:stretch/>
              </p:blipFill>
              <p:spPr bwMode="auto">
                <a:xfrm rot="16200000">
                  <a:off x="6782180" y="4556089"/>
                  <a:ext cx="544388" cy="446568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42" name="Picture 6" descr="Brown wooden door with glass icon cartoon style Vector Image"/>
                <p:cNvPicPr>
                  <a:picLocks noChangeAspect="1" noChangeArrowheads="1"/>
                </p:cNvPicPr>
                <p:nvPr/>
              </p:nvPicPr>
              <p:blipFill rotWithShape="1">
                <a:blip r:embed="rId15" cstate="print">
                  <a:extLst>
                    <a:ext uri="{BEBA8EAE-BF5A-486C-A8C5-ECC9F3942E4B}">
                      <a14:imgProps xmlns:a14="http://schemas.microsoft.com/office/drawing/2010/main">
                        <a14:imgLayer r:embed="rId16">
                          <a14:imgEffect>
                            <a14:backgroundRemoval t="7130" b="90000" l="10000" r="90000"/>
                          </a14:imgEffect>
                          <a14:imgEffect>
                            <a14:brightnessContrast contrast="-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0073" t="8031" r="20625" b="15957"/>
                <a:stretch/>
              </p:blipFill>
              <p:spPr bwMode="auto">
                <a:xfrm>
                  <a:off x="5111109" y="3143754"/>
                  <a:ext cx="686130" cy="949819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54" name="Round Diagonal Corner Rectangle 53"/>
              <p:cNvSpPr/>
              <p:nvPr/>
            </p:nvSpPr>
            <p:spPr>
              <a:xfrm>
                <a:off x="3270888" y="5408426"/>
                <a:ext cx="1187355" cy="581165"/>
              </a:xfrm>
              <a:prstGeom prst="round2DiagRect">
                <a:avLst>
                  <a:gd name="adj1" fmla="val 38235"/>
                  <a:gd name="adj2" fmla="val 0"/>
                </a:avLst>
              </a:prstGeom>
              <a:solidFill>
                <a:schemeClr val="bg1">
                  <a:alpha val="7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rgbClr val="DD53AF"/>
                    </a:solidFill>
                    <a:latin typeface="#9Slide03 BoosterNextFYBlack" pitchFamily="2" charset="0"/>
                  </a:rPr>
                  <a:t>4m</a:t>
                </a:r>
                <a:endParaRPr lang="en-US" sz="2800" dirty="0">
                  <a:solidFill>
                    <a:srgbClr val="DD53AF"/>
                  </a:solidFill>
                  <a:latin typeface="#9Slide03 BoosterNextFYBlack" pitchFamily="2" charset="0"/>
                </a:endParaRPr>
              </a:p>
            </p:txBody>
          </p:sp>
          <p:sp>
            <p:nvSpPr>
              <p:cNvPr id="55" name="Round Diagonal Corner Rectangle 54"/>
              <p:cNvSpPr/>
              <p:nvPr/>
            </p:nvSpPr>
            <p:spPr>
              <a:xfrm>
                <a:off x="4935897" y="6612506"/>
                <a:ext cx="1187355" cy="613556"/>
              </a:xfrm>
              <a:prstGeom prst="round2DiagRect">
                <a:avLst>
                  <a:gd name="adj1" fmla="val 38235"/>
                  <a:gd name="adj2" fmla="val 0"/>
                </a:avLst>
              </a:prstGeom>
              <a:solidFill>
                <a:schemeClr val="bg1">
                  <a:alpha val="7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rgbClr val="DD53AF"/>
                    </a:solidFill>
                    <a:latin typeface="#9Slide03 BoosterNextFYBlack" pitchFamily="2" charset="0"/>
                  </a:rPr>
                  <a:t>6</a:t>
                </a:r>
                <a:r>
                  <a:rPr lang="en-US" sz="2800" dirty="0" smtClean="0">
                    <a:solidFill>
                      <a:srgbClr val="DD53AF"/>
                    </a:solidFill>
                    <a:latin typeface="#9Slide03 BoosterNextFYBlack" pitchFamily="2" charset="0"/>
                  </a:rPr>
                  <a:t>m</a:t>
                </a:r>
                <a:endParaRPr lang="en-US" sz="2800" dirty="0">
                  <a:solidFill>
                    <a:srgbClr val="DD53AF"/>
                  </a:solidFill>
                  <a:latin typeface="#9Slide03 BoosterNextFYBlack" pitchFamily="2" charset="0"/>
                </a:endParaRPr>
              </a:p>
            </p:txBody>
          </p:sp>
          <p:sp>
            <p:nvSpPr>
              <p:cNvPr id="56" name="Round Diagonal Corner Rectangle 55"/>
              <p:cNvSpPr/>
              <p:nvPr/>
            </p:nvSpPr>
            <p:spPr>
              <a:xfrm>
                <a:off x="10227108" y="4343483"/>
                <a:ext cx="1187355" cy="668738"/>
              </a:xfrm>
              <a:prstGeom prst="round2DiagRect">
                <a:avLst>
                  <a:gd name="adj1" fmla="val 38235"/>
                  <a:gd name="adj2" fmla="val 0"/>
                </a:avLst>
              </a:prstGeom>
              <a:solidFill>
                <a:schemeClr val="bg1">
                  <a:alpha val="79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 smtClean="0">
                    <a:solidFill>
                      <a:srgbClr val="DD53AF"/>
                    </a:solidFill>
                    <a:latin typeface="#9Slide03 BoosterNextFYBlack" pitchFamily="2" charset="0"/>
                  </a:rPr>
                  <a:t>4,5m</a:t>
                </a:r>
                <a:endParaRPr lang="en-US" sz="2800" dirty="0">
                  <a:solidFill>
                    <a:srgbClr val="DD53AF"/>
                  </a:solidFill>
                  <a:latin typeface="#9Slide03 BoosterNextFYBlack" pitchFamily="2" charset="0"/>
                </a:endParaRPr>
              </a:p>
            </p:txBody>
          </p:sp>
        </p:grpSp>
        <p:sp>
          <p:nvSpPr>
            <p:cNvPr id="11" name="Left Brace 10"/>
            <p:cNvSpPr/>
            <p:nvPr/>
          </p:nvSpPr>
          <p:spPr>
            <a:xfrm rot="16200000">
              <a:off x="6083347" y="2986863"/>
              <a:ext cx="270336" cy="2096573"/>
            </a:xfrm>
            <a:prstGeom prst="leftBrace">
              <a:avLst>
                <a:gd name="adj1" fmla="val 43380"/>
                <a:gd name="adj2" fmla="val 50000"/>
              </a:avLst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Left Brace 56"/>
            <p:cNvSpPr/>
            <p:nvPr/>
          </p:nvSpPr>
          <p:spPr>
            <a:xfrm flipH="1">
              <a:off x="10523032" y="1568017"/>
              <a:ext cx="369194" cy="1191109"/>
            </a:xfrm>
            <a:prstGeom prst="leftBrace">
              <a:avLst>
                <a:gd name="adj1" fmla="val 43380"/>
                <a:gd name="adj2" fmla="val 50000"/>
              </a:avLst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Left Brace 57"/>
            <p:cNvSpPr/>
            <p:nvPr/>
          </p:nvSpPr>
          <p:spPr>
            <a:xfrm rot="16200000">
              <a:off x="4449660" y="2255671"/>
              <a:ext cx="270336" cy="1170801"/>
            </a:xfrm>
            <a:prstGeom prst="leftBrace">
              <a:avLst>
                <a:gd name="adj1" fmla="val 43380"/>
                <a:gd name="adj2" fmla="val 50000"/>
              </a:avLst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180325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1.20156 -1.85185E-6 " pathEditMode="relative" rAng="0" ptsTypes="AA">
                                      <p:cBhvr>
                                        <p:cTn id="6" dur="1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7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  <p:bldP spid="6" grpId="0" animBg="1"/>
      <p:bldP spid="6" grpId="1" animBg="1"/>
      <p:bldP spid="2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.MsPham"/>
          <p:cNvSpPr/>
          <p:nvPr/>
        </p:nvSpPr>
        <p:spPr>
          <a:xfrm>
            <a:off x="245115" y="581891"/>
            <a:ext cx="2474339" cy="1126743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ln>
            <a:solidFill>
              <a:srgbClr val="DD53A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92" tIns="34296" rIns="68592" bIns="3429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DT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quét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vôi</a:t>
            </a:r>
            <a:endParaRPr lang="zh-CN" altLang="en-US" sz="2800" b="1" dirty="0">
              <a:solidFill>
                <a:srgbClr val="DD53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A.MsPham"/>
          <p:cNvSpPr/>
          <p:nvPr/>
        </p:nvSpPr>
        <p:spPr>
          <a:xfrm>
            <a:off x="3331793" y="581891"/>
            <a:ext cx="2474339" cy="1126743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ln>
            <a:solidFill>
              <a:srgbClr val="DD53A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92" tIns="34296" rIns="68592" bIns="3429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DT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trần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nhà</a:t>
            </a:r>
            <a:endParaRPr lang="zh-CN" altLang="en-US" sz="2800" b="1" dirty="0">
              <a:solidFill>
                <a:srgbClr val="DD53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A.MsPham"/>
          <p:cNvSpPr/>
          <p:nvPr/>
        </p:nvSpPr>
        <p:spPr>
          <a:xfrm>
            <a:off x="6418471" y="581890"/>
            <a:ext cx="2474339" cy="1126743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ln>
            <a:solidFill>
              <a:srgbClr val="DD53A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92" tIns="34296" rIns="68592" bIns="3429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DT 4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bức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tường</a:t>
            </a:r>
            <a:endParaRPr lang="zh-CN" altLang="en-US" sz="2800" b="1" dirty="0">
              <a:solidFill>
                <a:srgbClr val="DD53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A.MsPham"/>
          <p:cNvSpPr/>
          <p:nvPr/>
        </p:nvSpPr>
        <p:spPr>
          <a:xfrm>
            <a:off x="9505149" y="581889"/>
            <a:ext cx="2474339" cy="1126743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ln>
            <a:solidFill>
              <a:srgbClr val="DD53A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92" tIns="34296" rIns="68592" bIns="3429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DT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các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cửa</a:t>
            </a:r>
            <a:endParaRPr lang="zh-CN" altLang="en-US" sz="2800" b="1" dirty="0">
              <a:solidFill>
                <a:srgbClr val="DD53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74990" y="852872"/>
            <a:ext cx="4074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DD53AF"/>
                </a:solidFill>
                <a:latin typeface="#9Slide03 AmpleSoft Bold" pitchFamily="2" charset="0"/>
              </a:rPr>
              <a:t>=</a:t>
            </a:r>
            <a:endParaRPr lang="en-US" sz="3200" dirty="0">
              <a:solidFill>
                <a:srgbClr val="DD53AF"/>
              </a:solidFill>
              <a:latin typeface="#9Slide03 AmpleSoft Bold" pitchFamily="2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892774" y="852871"/>
            <a:ext cx="4154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DD53AF"/>
                </a:solidFill>
                <a:latin typeface="#9Slide03 AmpleSoft Bold" pitchFamily="2" charset="0"/>
              </a:rPr>
              <a:t>+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024153" y="852870"/>
            <a:ext cx="3593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DD53AF"/>
                </a:solidFill>
                <a:latin typeface="#9Slide03 AmpleSoft Bold" pitchFamily="2" charset="0"/>
              </a:rPr>
              <a:t>-</a:t>
            </a:r>
          </a:p>
        </p:txBody>
      </p:sp>
      <p:sp>
        <p:nvSpPr>
          <p:cNvPr id="25" name="A.MsPham"/>
          <p:cNvSpPr/>
          <p:nvPr/>
        </p:nvSpPr>
        <p:spPr>
          <a:xfrm>
            <a:off x="6431365" y="1967362"/>
            <a:ext cx="2474339" cy="1126743"/>
          </a:xfrm>
          <a:custGeom>
            <a:avLst/>
            <a:gdLst>
              <a:gd name="connsiteX0" fmla="*/ 3900 w 43200"/>
              <a:gd name="connsiteY0" fmla="*/ 14370 h 43200"/>
              <a:gd name="connsiteX1" fmla="*/ 5623 w 43200"/>
              <a:gd name="connsiteY1" fmla="*/ 6907 h 43200"/>
              <a:gd name="connsiteX2" fmla="*/ 14005 w 43200"/>
              <a:gd name="connsiteY2" fmla="*/ 5202 h 43200"/>
              <a:gd name="connsiteX3" fmla="*/ 22456 w 43200"/>
              <a:gd name="connsiteY3" fmla="*/ 3432 h 43200"/>
              <a:gd name="connsiteX4" fmla="*/ 25749 w 43200"/>
              <a:gd name="connsiteY4" fmla="*/ 200 h 43200"/>
              <a:gd name="connsiteX5" fmla="*/ 29833 w 43200"/>
              <a:gd name="connsiteY5" fmla="*/ 2481 h 43200"/>
              <a:gd name="connsiteX6" fmla="*/ 35463 w 43200"/>
              <a:gd name="connsiteY6" fmla="*/ 690 h 43200"/>
              <a:gd name="connsiteX7" fmla="*/ 38318 w 43200"/>
              <a:gd name="connsiteY7" fmla="*/ 5576 h 43200"/>
              <a:gd name="connsiteX8" fmla="*/ 41982 w 43200"/>
              <a:gd name="connsiteY8" fmla="*/ 10318 h 43200"/>
              <a:gd name="connsiteX9" fmla="*/ 41818 w 43200"/>
              <a:gd name="connsiteY9" fmla="*/ 15460 h 43200"/>
              <a:gd name="connsiteX10" fmla="*/ 43016 w 43200"/>
              <a:gd name="connsiteY10" fmla="*/ 23322 h 43200"/>
              <a:gd name="connsiteX11" fmla="*/ 37404 w 43200"/>
              <a:gd name="connsiteY11" fmla="*/ 30204 h 43200"/>
              <a:gd name="connsiteX12" fmla="*/ 35395 w 43200"/>
              <a:gd name="connsiteY12" fmla="*/ 36101 h 43200"/>
              <a:gd name="connsiteX13" fmla="*/ 28555 w 43200"/>
              <a:gd name="connsiteY13" fmla="*/ 36815 h 43200"/>
              <a:gd name="connsiteX14" fmla="*/ 23667 w 43200"/>
              <a:gd name="connsiteY14" fmla="*/ 43106 h 43200"/>
              <a:gd name="connsiteX15" fmla="*/ 16480 w 43200"/>
              <a:gd name="connsiteY15" fmla="*/ 39266 h 43200"/>
              <a:gd name="connsiteX16" fmla="*/ 5804 w 43200"/>
              <a:gd name="connsiteY16" fmla="*/ 35472 h 43200"/>
              <a:gd name="connsiteX17" fmla="*/ 1110 w 43200"/>
              <a:gd name="connsiteY17" fmla="*/ 31250 h 43200"/>
              <a:gd name="connsiteX18" fmla="*/ 2113 w 43200"/>
              <a:gd name="connsiteY18" fmla="*/ 25551 h 43200"/>
              <a:gd name="connsiteX19" fmla="*/ -5 w 43200"/>
              <a:gd name="connsiteY19" fmla="*/ 19704 h 43200"/>
              <a:gd name="connsiteX20" fmla="*/ 3863 w 43200"/>
              <a:gd name="connsiteY20" fmla="*/ 14507 h 43200"/>
              <a:gd name="connsiteX21" fmla="*/ 3900 w 43200"/>
              <a:gd name="connsiteY21" fmla="*/ 14370 h 43200"/>
              <a:gd name="connsiteX0" fmla="*/ 4693 w 43200"/>
              <a:gd name="connsiteY0" fmla="*/ 26177 h 43200"/>
              <a:gd name="connsiteX1" fmla="*/ 2160 w 43200"/>
              <a:gd name="connsiteY1" fmla="*/ 25380 h 43200"/>
              <a:gd name="connsiteX2" fmla="*/ 6928 w 43200"/>
              <a:gd name="connsiteY2" fmla="*/ 34899 h 43200"/>
              <a:gd name="connsiteX3" fmla="*/ 5820 w 43200"/>
              <a:gd name="connsiteY3" fmla="*/ 35280 h 43200"/>
              <a:gd name="connsiteX4" fmla="*/ 16478 w 43200"/>
              <a:gd name="connsiteY4" fmla="*/ 39090 h 43200"/>
              <a:gd name="connsiteX5" fmla="*/ 15810 w 43200"/>
              <a:gd name="connsiteY5" fmla="*/ 37350 h 43200"/>
              <a:gd name="connsiteX6" fmla="*/ 28827 w 43200"/>
              <a:gd name="connsiteY6" fmla="*/ 34751 h 43200"/>
              <a:gd name="connsiteX7" fmla="*/ 28560 w 43200"/>
              <a:gd name="connsiteY7" fmla="*/ 36660 h 43200"/>
              <a:gd name="connsiteX8" fmla="*/ 34129 w 43200"/>
              <a:gd name="connsiteY8" fmla="*/ 22954 h 43200"/>
              <a:gd name="connsiteX9" fmla="*/ 37380 w 43200"/>
              <a:gd name="connsiteY9" fmla="*/ 30090 h 43200"/>
              <a:gd name="connsiteX10" fmla="*/ 41798 w 43200"/>
              <a:gd name="connsiteY10" fmla="*/ 15354 h 43200"/>
              <a:gd name="connsiteX11" fmla="*/ 40350 w 43200"/>
              <a:gd name="connsiteY11" fmla="*/ 18030 h 43200"/>
              <a:gd name="connsiteX12" fmla="*/ 38324 w 43200"/>
              <a:gd name="connsiteY12" fmla="*/ 5426 h 43200"/>
              <a:gd name="connsiteX13" fmla="*/ 38400 w 43200"/>
              <a:gd name="connsiteY13" fmla="*/ 6690 h 43200"/>
              <a:gd name="connsiteX14" fmla="*/ 29078 w 43200"/>
              <a:gd name="connsiteY14" fmla="*/ 3952 h 43200"/>
              <a:gd name="connsiteX15" fmla="*/ 29820 w 43200"/>
              <a:gd name="connsiteY15" fmla="*/ 2340 h 43200"/>
              <a:gd name="connsiteX16" fmla="*/ 22141 w 43200"/>
              <a:gd name="connsiteY16" fmla="*/ 4720 h 43200"/>
              <a:gd name="connsiteX17" fmla="*/ 22500 w 43200"/>
              <a:gd name="connsiteY17" fmla="*/ 3330 h 43200"/>
              <a:gd name="connsiteX18" fmla="*/ 14000 w 43200"/>
              <a:gd name="connsiteY18" fmla="*/ 5192 h 43200"/>
              <a:gd name="connsiteX19" fmla="*/ 15300 w 43200"/>
              <a:gd name="connsiteY19" fmla="*/ 6540 h 43200"/>
              <a:gd name="connsiteX20" fmla="*/ 4127 w 43200"/>
              <a:gd name="connsiteY20" fmla="*/ 15789 h 43200"/>
              <a:gd name="connsiteX21" fmla="*/ 3900 w 43200"/>
              <a:gd name="connsiteY21" fmla="*/ 14370 h 43200"/>
              <a:gd name="connsiteX0" fmla="*/ 3936 w 43256"/>
              <a:gd name="connsiteY0" fmla="*/ 14229 h 43219"/>
              <a:gd name="connsiteX1" fmla="*/ 5659 w 43256"/>
              <a:gd name="connsiteY1" fmla="*/ 6766 h 43219"/>
              <a:gd name="connsiteX2" fmla="*/ 14041 w 43256"/>
              <a:gd name="connsiteY2" fmla="*/ 5061 h 43219"/>
              <a:gd name="connsiteX3" fmla="*/ 22492 w 43256"/>
              <a:gd name="connsiteY3" fmla="*/ 3291 h 43219"/>
              <a:gd name="connsiteX4" fmla="*/ 25785 w 43256"/>
              <a:gd name="connsiteY4" fmla="*/ 59 h 43219"/>
              <a:gd name="connsiteX5" fmla="*/ 29869 w 43256"/>
              <a:gd name="connsiteY5" fmla="*/ 2340 h 43219"/>
              <a:gd name="connsiteX6" fmla="*/ 35499 w 43256"/>
              <a:gd name="connsiteY6" fmla="*/ 549 h 43219"/>
              <a:gd name="connsiteX7" fmla="*/ 38354 w 43256"/>
              <a:gd name="connsiteY7" fmla="*/ 5435 h 43219"/>
              <a:gd name="connsiteX8" fmla="*/ 42018 w 43256"/>
              <a:gd name="connsiteY8" fmla="*/ 10177 h 43219"/>
              <a:gd name="connsiteX9" fmla="*/ 41854 w 43256"/>
              <a:gd name="connsiteY9" fmla="*/ 15319 h 43219"/>
              <a:gd name="connsiteX10" fmla="*/ 43052 w 43256"/>
              <a:gd name="connsiteY10" fmla="*/ 23181 h 43219"/>
              <a:gd name="connsiteX11" fmla="*/ 37440 w 43256"/>
              <a:gd name="connsiteY11" fmla="*/ 30063 h 43219"/>
              <a:gd name="connsiteX12" fmla="*/ 35431 w 43256"/>
              <a:gd name="connsiteY12" fmla="*/ 35960 h 43219"/>
              <a:gd name="connsiteX13" fmla="*/ 28591 w 43256"/>
              <a:gd name="connsiteY13" fmla="*/ 36674 h 43219"/>
              <a:gd name="connsiteX14" fmla="*/ 23703 w 43256"/>
              <a:gd name="connsiteY14" fmla="*/ 42965 h 43219"/>
              <a:gd name="connsiteX15" fmla="*/ 16516 w 43256"/>
              <a:gd name="connsiteY15" fmla="*/ 39125 h 43219"/>
              <a:gd name="connsiteX16" fmla="*/ 5840 w 43256"/>
              <a:gd name="connsiteY16" fmla="*/ 35331 h 43219"/>
              <a:gd name="connsiteX17" fmla="*/ 1146 w 43256"/>
              <a:gd name="connsiteY17" fmla="*/ 31109 h 43219"/>
              <a:gd name="connsiteX18" fmla="*/ 2149 w 43256"/>
              <a:gd name="connsiteY18" fmla="*/ 25410 h 43219"/>
              <a:gd name="connsiteX19" fmla="*/ 31 w 43256"/>
              <a:gd name="connsiteY19" fmla="*/ 19563 h 43219"/>
              <a:gd name="connsiteX20" fmla="*/ 3899 w 43256"/>
              <a:gd name="connsiteY20" fmla="*/ 14366 h 43219"/>
              <a:gd name="connsiteX21" fmla="*/ 3936 w 43256"/>
              <a:gd name="connsiteY21" fmla="*/ 14229 h 43219"/>
              <a:gd name="connsiteX0" fmla="*/ 4729 w 43256"/>
              <a:gd name="connsiteY0" fmla="*/ 26036 h 43219"/>
              <a:gd name="connsiteX1" fmla="*/ 2196 w 43256"/>
              <a:gd name="connsiteY1" fmla="*/ 25239 h 43219"/>
              <a:gd name="connsiteX2" fmla="*/ 6964 w 43256"/>
              <a:gd name="connsiteY2" fmla="*/ 34758 h 43219"/>
              <a:gd name="connsiteX3" fmla="*/ 5856 w 43256"/>
              <a:gd name="connsiteY3" fmla="*/ 35139 h 43219"/>
              <a:gd name="connsiteX4" fmla="*/ 16514 w 43256"/>
              <a:gd name="connsiteY4" fmla="*/ 38949 h 43219"/>
              <a:gd name="connsiteX5" fmla="*/ 15846 w 43256"/>
              <a:gd name="connsiteY5" fmla="*/ 37209 h 43219"/>
              <a:gd name="connsiteX6" fmla="*/ 28863 w 43256"/>
              <a:gd name="connsiteY6" fmla="*/ 34610 h 43219"/>
              <a:gd name="connsiteX7" fmla="*/ 28596 w 43256"/>
              <a:gd name="connsiteY7" fmla="*/ 36519 h 43219"/>
              <a:gd name="connsiteX8" fmla="*/ 41834 w 43256"/>
              <a:gd name="connsiteY8" fmla="*/ 15213 h 43219"/>
              <a:gd name="connsiteX9" fmla="*/ 40386 w 43256"/>
              <a:gd name="connsiteY9" fmla="*/ 17889 h 43219"/>
              <a:gd name="connsiteX10" fmla="*/ 38360 w 43256"/>
              <a:gd name="connsiteY10" fmla="*/ 5285 h 43219"/>
              <a:gd name="connsiteX11" fmla="*/ 38436 w 43256"/>
              <a:gd name="connsiteY11" fmla="*/ 6549 h 43219"/>
              <a:gd name="connsiteX12" fmla="*/ 29114 w 43256"/>
              <a:gd name="connsiteY12" fmla="*/ 3811 h 43219"/>
              <a:gd name="connsiteX13" fmla="*/ 29856 w 43256"/>
              <a:gd name="connsiteY13" fmla="*/ 2199 h 43219"/>
              <a:gd name="connsiteX14" fmla="*/ 22177 w 43256"/>
              <a:gd name="connsiteY14" fmla="*/ 4579 h 43219"/>
              <a:gd name="connsiteX15" fmla="*/ 22536 w 43256"/>
              <a:gd name="connsiteY15" fmla="*/ 3189 h 43219"/>
              <a:gd name="connsiteX16" fmla="*/ 14036 w 43256"/>
              <a:gd name="connsiteY16" fmla="*/ 5051 h 43219"/>
              <a:gd name="connsiteX17" fmla="*/ 15336 w 43256"/>
              <a:gd name="connsiteY17" fmla="*/ 6399 h 43219"/>
              <a:gd name="connsiteX18" fmla="*/ 4163 w 43256"/>
              <a:gd name="connsiteY18" fmla="*/ 15648 h 43219"/>
              <a:gd name="connsiteX19" fmla="*/ 3936 w 43256"/>
              <a:gd name="connsiteY19" fmla="*/ 14229 h 43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43256" h="43219">
                <a:moveTo>
                  <a:pt x="3936" y="14229"/>
                </a:moveTo>
                <a:cubicBezTo>
                  <a:pt x="3665" y="11516"/>
                  <a:pt x="4297" y="8780"/>
                  <a:pt x="5659" y="6766"/>
                </a:cubicBezTo>
                <a:cubicBezTo>
                  <a:pt x="7811" y="3585"/>
                  <a:pt x="11300" y="2876"/>
                  <a:pt x="14041" y="5061"/>
                </a:cubicBezTo>
                <a:cubicBezTo>
                  <a:pt x="15714" y="768"/>
                  <a:pt x="19950" y="-119"/>
                  <a:pt x="22492" y="3291"/>
                </a:cubicBezTo>
                <a:cubicBezTo>
                  <a:pt x="23133" y="1542"/>
                  <a:pt x="24364" y="333"/>
                  <a:pt x="25785" y="59"/>
                </a:cubicBezTo>
                <a:cubicBezTo>
                  <a:pt x="27349" y="-243"/>
                  <a:pt x="28911" y="629"/>
                  <a:pt x="29869" y="2340"/>
                </a:cubicBezTo>
                <a:cubicBezTo>
                  <a:pt x="31251" y="126"/>
                  <a:pt x="33537" y="-601"/>
                  <a:pt x="35499" y="549"/>
                </a:cubicBezTo>
                <a:cubicBezTo>
                  <a:pt x="36994" y="1425"/>
                  <a:pt x="38066" y="3259"/>
                  <a:pt x="38354" y="5435"/>
                </a:cubicBezTo>
                <a:cubicBezTo>
                  <a:pt x="40082" y="6077"/>
                  <a:pt x="41458" y="7857"/>
                  <a:pt x="42018" y="10177"/>
                </a:cubicBezTo>
                <a:cubicBezTo>
                  <a:pt x="42425" y="11861"/>
                  <a:pt x="42367" y="13690"/>
                  <a:pt x="41854" y="15319"/>
                </a:cubicBezTo>
                <a:cubicBezTo>
                  <a:pt x="43115" y="17553"/>
                  <a:pt x="43556" y="20449"/>
                  <a:pt x="43052" y="23181"/>
                </a:cubicBezTo>
                <a:cubicBezTo>
                  <a:pt x="42382" y="26813"/>
                  <a:pt x="40164" y="29533"/>
                  <a:pt x="37440" y="30063"/>
                </a:cubicBezTo>
                <a:cubicBezTo>
                  <a:pt x="37427" y="32330"/>
                  <a:pt x="36694" y="34480"/>
                  <a:pt x="35431" y="35960"/>
                </a:cubicBezTo>
                <a:cubicBezTo>
                  <a:pt x="33512" y="38209"/>
                  <a:pt x="30740" y="38498"/>
                  <a:pt x="28591" y="36674"/>
                </a:cubicBezTo>
                <a:cubicBezTo>
                  <a:pt x="27896" y="39807"/>
                  <a:pt x="26035" y="42202"/>
                  <a:pt x="23703" y="42965"/>
                </a:cubicBezTo>
                <a:cubicBezTo>
                  <a:pt x="20955" y="43864"/>
                  <a:pt x="18087" y="42332"/>
                  <a:pt x="16516" y="39125"/>
                </a:cubicBezTo>
                <a:cubicBezTo>
                  <a:pt x="12808" y="42169"/>
                  <a:pt x="7992" y="40458"/>
                  <a:pt x="5840" y="35331"/>
                </a:cubicBezTo>
                <a:cubicBezTo>
                  <a:pt x="3726" y="35668"/>
                  <a:pt x="1741" y="33883"/>
                  <a:pt x="1146" y="31109"/>
                </a:cubicBezTo>
                <a:cubicBezTo>
                  <a:pt x="715" y="29102"/>
                  <a:pt x="1096" y="26936"/>
                  <a:pt x="2149" y="25410"/>
                </a:cubicBezTo>
                <a:cubicBezTo>
                  <a:pt x="655" y="24213"/>
                  <a:pt x="-177" y="21916"/>
                  <a:pt x="31" y="19563"/>
                </a:cubicBezTo>
                <a:cubicBezTo>
                  <a:pt x="275" y="16808"/>
                  <a:pt x="1881" y="14650"/>
                  <a:pt x="3899" y="14366"/>
                </a:cubicBezTo>
                <a:cubicBezTo>
                  <a:pt x="3911" y="14320"/>
                  <a:pt x="3924" y="14275"/>
                  <a:pt x="3936" y="14229"/>
                </a:cubicBezTo>
                <a:close/>
              </a:path>
              <a:path w="43256" h="43219" fill="none" extrusionOk="0">
                <a:moveTo>
                  <a:pt x="4729" y="26036"/>
                </a:moveTo>
                <a:cubicBezTo>
                  <a:pt x="3845" y="26130"/>
                  <a:pt x="2961" y="25852"/>
                  <a:pt x="2196" y="25239"/>
                </a:cubicBezTo>
                <a:moveTo>
                  <a:pt x="6964" y="34758"/>
                </a:moveTo>
                <a:cubicBezTo>
                  <a:pt x="6609" y="34951"/>
                  <a:pt x="6236" y="35079"/>
                  <a:pt x="5856" y="35139"/>
                </a:cubicBezTo>
                <a:moveTo>
                  <a:pt x="16514" y="38949"/>
                </a:moveTo>
                <a:cubicBezTo>
                  <a:pt x="16247" y="38403"/>
                  <a:pt x="16023" y="37820"/>
                  <a:pt x="15846" y="37209"/>
                </a:cubicBezTo>
                <a:moveTo>
                  <a:pt x="28863" y="34610"/>
                </a:moveTo>
                <a:cubicBezTo>
                  <a:pt x="28824" y="35257"/>
                  <a:pt x="28734" y="35897"/>
                  <a:pt x="28596" y="36519"/>
                </a:cubicBezTo>
                <a:moveTo>
                  <a:pt x="41834" y="15213"/>
                </a:moveTo>
                <a:cubicBezTo>
                  <a:pt x="41509" y="16245"/>
                  <a:pt x="41014" y="17161"/>
                  <a:pt x="40386" y="17889"/>
                </a:cubicBezTo>
                <a:moveTo>
                  <a:pt x="38360" y="5285"/>
                </a:moveTo>
                <a:cubicBezTo>
                  <a:pt x="38415" y="5702"/>
                  <a:pt x="38441" y="6125"/>
                  <a:pt x="38436" y="6549"/>
                </a:cubicBezTo>
                <a:moveTo>
                  <a:pt x="29114" y="3811"/>
                </a:moveTo>
                <a:cubicBezTo>
                  <a:pt x="29303" y="3228"/>
                  <a:pt x="29552" y="2685"/>
                  <a:pt x="29856" y="2199"/>
                </a:cubicBezTo>
                <a:moveTo>
                  <a:pt x="22177" y="4579"/>
                </a:moveTo>
                <a:cubicBezTo>
                  <a:pt x="22254" y="4097"/>
                  <a:pt x="22375" y="3630"/>
                  <a:pt x="22536" y="3189"/>
                </a:cubicBezTo>
                <a:moveTo>
                  <a:pt x="14036" y="5051"/>
                </a:moveTo>
                <a:cubicBezTo>
                  <a:pt x="14508" y="5427"/>
                  <a:pt x="14944" y="5880"/>
                  <a:pt x="15336" y="6399"/>
                </a:cubicBezTo>
                <a:moveTo>
                  <a:pt x="4163" y="15648"/>
                </a:moveTo>
                <a:cubicBezTo>
                  <a:pt x="4060" y="15184"/>
                  <a:pt x="3984" y="14710"/>
                  <a:pt x="3936" y="14229"/>
                </a:cubicBezTo>
              </a:path>
            </a:pathLst>
          </a:custGeom>
          <a:ln>
            <a:solidFill>
              <a:srgbClr val="DD53AF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8592" tIns="34296" rIns="68592" bIns="34296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DT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xung</a:t>
            </a:r>
            <a:r>
              <a:rPr lang="en-US" sz="2800" dirty="0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DD53AF"/>
                </a:solidFill>
                <a:latin typeface="#9Slide05 SVNShintia Script" panose="02000804000000020003" pitchFamily="2" charset="0"/>
                <a:cs typeface="Calibri" panose="020F0502020204030204" pitchFamily="34" charset="0"/>
              </a:rPr>
              <a:t>quanh</a:t>
            </a:r>
            <a:endParaRPr lang="zh-CN" altLang="en-US" sz="2800" b="1" dirty="0">
              <a:solidFill>
                <a:srgbClr val="DD53A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>
            <a:off x="7655640" y="1708632"/>
            <a:ext cx="0" cy="378107"/>
          </a:xfrm>
          <a:prstGeom prst="straightConnector1">
            <a:avLst/>
          </a:prstGeom>
          <a:ln w="28575">
            <a:solidFill>
              <a:srgbClr val="DD53A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/>
          <p:cNvGrpSpPr/>
          <p:nvPr/>
        </p:nvGrpSpPr>
        <p:grpSpPr>
          <a:xfrm>
            <a:off x="857446" y="1897685"/>
            <a:ext cx="8166706" cy="4898053"/>
            <a:chOff x="2428676" y="2235469"/>
            <a:chExt cx="8166706" cy="4898053"/>
          </a:xfrm>
        </p:grpSpPr>
        <p:grpSp>
          <p:nvGrpSpPr>
            <p:cNvPr id="2" name="Group 1"/>
            <p:cNvGrpSpPr/>
            <p:nvPr/>
          </p:nvGrpSpPr>
          <p:grpSpPr>
            <a:xfrm>
              <a:off x="2504904" y="2235469"/>
              <a:ext cx="6400800" cy="4103916"/>
              <a:chOff x="3282474" y="2714397"/>
              <a:chExt cx="6400800" cy="4103916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3282474" y="2714397"/>
                <a:ext cx="6400800" cy="4103916"/>
                <a:chOff x="2407692" y="2468996"/>
                <a:chExt cx="6400800" cy="4103916"/>
              </a:xfrm>
            </p:grpSpPr>
            <p:sp>
              <p:nvSpPr>
                <p:cNvPr id="8" name="Rectangle 7"/>
                <p:cNvSpPr/>
                <p:nvPr/>
              </p:nvSpPr>
              <p:spPr>
                <a:xfrm>
                  <a:off x="5608092" y="3848172"/>
                  <a:ext cx="1143000" cy="137160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" name="Rectangle 8"/>
                <p:cNvSpPr/>
                <p:nvPr/>
              </p:nvSpPr>
              <p:spPr>
                <a:xfrm>
                  <a:off x="3550692" y="5201312"/>
                  <a:ext cx="2057400" cy="137160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" name="Rectangle 9"/>
                <p:cNvSpPr/>
                <p:nvPr/>
              </p:nvSpPr>
              <p:spPr>
                <a:xfrm>
                  <a:off x="3548417" y="2468996"/>
                  <a:ext cx="2057400" cy="137160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2407692" y="3833495"/>
                  <a:ext cx="1143000" cy="137160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3550692" y="3837030"/>
                  <a:ext cx="2057400" cy="1371600"/>
                </a:xfrm>
                <a:prstGeom prst="rect">
                  <a:avLst/>
                </a:prstGeom>
                <a:pattFill prst="solidDmnd">
                  <a:fgClr>
                    <a:srgbClr val="F5D54C"/>
                  </a:fgClr>
                  <a:bgClr>
                    <a:schemeClr val="bg1"/>
                  </a:bgClr>
                </a:patt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" name="Rectangle 12"/>
                <p:cNvSpPr/>
                <p:nvPr/>
              </p:nvSpPr>
              <p:spPr>
                <a:xfrm>
                  <a:off x="6751092" y="3847846"/>
                  <a:ext cx="2057400" cy="1371600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rgbClr val="FFC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2052" name="Picture 4" descr="Window cartoon symbol icon design Royalty Free Vector Image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537" t="12968" r="13044" b="22364"/>
              <a:stretch/>
            </p:blipFill>
            <p:spPr bwMode="auto">
              <a:xfrm rot="16200000">
                <a:off x="3581780" y="4556089"/>
                <a:ext cx="544388" cy="4465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4" descr="Window cartoon symbol icon design Royalty Free Vector Image"/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537" t="12968" r="13044" b="22364"/>
              <a:stretch/>
            </p:blipFill>
            <p:spPr bwMode="auto">
              <a:xfrm rot="16200000">
                <a:off x="6782180" y="4556089"/>
                <a:ext cx="544388" cy="44656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4" name="Picture 6" descr="Brown wooden door with glass icon cartoon style Vector Image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7130" b="90000" l="10000" r="90000"/>
                        </a14:imgEffect>
                        <a14:imgEffect>
                          <a14:brightnessContrast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0073" t="8031" r="20625" b="15957"/>
              <a:stretch/>
            </p:blipFill>
            <p:spPr bwMode="auto">
              <a:xfrm>
                <a:off x="5111109" y="3143754"/>
                <a:ext cx="686130" cy="94981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3" name="Round Diagonal Corner Rectangle 32"/>
            <p:cNvSpPr/>
            <p:nvPr/>
          </p:nvSpPr>
          <p:spPr>
            <a:xfrm>
              <a:off x="2428676" y="5169480"/>
              <a:ext cx="1187355" cy="581165"/>
            </a:xfrm>
            <a:prstGeom prst="round2DiagRect">
              <a:avLst>
                <a:gd name="adj1" fmla="val 38235"/>
                <a:gd name="adj2" fmla="val 0"/>
              </a:avLst>
            </a:prstGeom>
            <a:solidFill>
              <a:schemeClr val="bg1"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rgbClr val="DD53AF"/>
                  </a:solidFill>
                  <a:latin typeface="#9Slide03 BoosterNextFYBlack" pitchFamily="2" charset="0"/>
                </a:rPr>
                <a:t>4m</a:t>
              </a:r>
              <a:endParaRPr lang="en-US" sz="2800" dirty="0">
                <a:solidFill>
                  <a:srgbClr val="DD53AF"/>
                </a:solidFill>
                <a:latin typeface="#9Slide03 BoosterNextFYBlack" pitchFamily="2" charset="0"/>
              </a:endParaRPr>
            </a:p>
          </p:txBody>
        </p:sp>
        <p:sp>
          <p:nvSpPr>
            <p:cNvPr id="34" name="Round Diagonal Corner Rectangle 33"/>
            <p:cNvSpPr/>
            <p:nvPr/>
          </p:nvSpPr>
          <p:spPr>
            <a:xfrm>
              <a:off x="4095960" y="6519966"/>
              <a:ext cx="1187355" cy="613556"/>
            </a:xfrm>
            <a:prstGeom prst="round2DiagRect">
              <a:avLst>
                <a:gd name="adj1" fmla="val 38235"/>
                <a:gd name="adj2" fmla="val 0"/>
              </a:avLst>
            </a:prstGeom>
            <a:solidFill>
              <a:schemeClr val="bg1"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DD53AF"/>
                  </a:solidFill>
                  <a:latin typeface="#9Slide03 BoosterNextFYBlack" pitchFamily="2" charset="0"/>
                </a:rPr>
                <a:t>6</a:t>
              </a:r>
              <a:r>
                <a:rPr lang="en-US" sz="2800" dirty="0" smtClean="0">
                  <a:solidFill>
                    <a:srgbClr val="DD53AF"/>
                  </a:solidFill>
                  <a:latin typeface="#9Slide03 BoosterNextFYBlack" pitchFamily="2" charset="0"/>
                </a:rPr>
                <a:t>m</a:t>
              </a:r>
              <a:endParaRPr lang="en-US" sz="2800" dirty="0">
                <a:solidFill>
                  <a:srgbClr val="DD53AF"/>
                </a:solidFill>
                <a:latin typeface="#9Slide03 BoosterNextFYBlack" pitchFamily="2" charset="0"/>
              </a:endParaRPr>
            </a:p>
          </p:txBody>
        </p:sp>
        <p:sp>
          <p:nvSpPr>
            <p:cNvPr id="35" name="Round Diagonal Corner Rectangle 34"/>
            <p:cNvSpPr/>
            <p:nvPr/>
          </p:nvSpPr>
          <p:spPr>
            <a:xfrm>
              <a:off x="9352485" y="3873421"/>
              <a:ext cx="1242897" cy="749897"/>
            </a:xfrm>
            <a:prstGeom prst="round2DiagRect">
              <a:avLst>
                <a:gd name="adj1" fmla="val 38235"/>
                <a:gd name="adj2" fmla="val 0"/>
              </a:avLst>
            </a:prstGeom>
            <a:solidFill>
              <a:schemeClr val="bg1">
                <a:alpha val="7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>
                  <a:solidFill>
                    <a:srgbClr val="DD53AF"/>
                  </a:solidFill>
                  <a:latin typeface="#9Slide03 BoosterNextFYBlack" pitchFamily="2" charset="0"/>
                </a:rPr>
                <a:t>4,5m</a:t>
              </a:r>
              <a:endParaRPr lang="en-US" sz="2800" dirty="0">
                <a:solidFill>
                  <a:srgbClr val="DD53AF"/>
                </a:solidFill>
                <a:latin typeface="#9Slide03 BoosterNextFYBlack" pitchFamily="2" charset="0"/>
              </a:endParaRPr>
            </a:p>
          </p:txBody>
        </p:sp>
        <p:sp>
          <p:nvSpPr>
            <p:cNvPr id="29" name="Left Brace 28"/>
            <p:cNvSpPr/>
            <p:nvPr/>
          </p:nvSpPr>
          <p:spPr>
            <a:xfrm rot="16200000">
              <a:off x="4540300" y="5449324"/>
              <a:ext cx="270335" cy="2055127"/>
            </a:xfrm>
            <a:prstGeom prst="leftBrace">
              <a:avLst>
                <a:gd name="adj1" fmla="val 43380"/>
                <a:gd name="adj2" fmla="val 50000"/>
              </a:avLst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Left Brace 29"/>
            <p:cNvSpPr/>
            <p:nvPr/>
          </p:nvSpPr>
          <p:spPr>
            <a:xfrm flipH="1">
              <a:off x="8966021" y="3632234"/>
              <a:ext cx="386464" cy="1335664"/>
            </a:xfrm>
            <a:prstGeom prst="leftBrace">
              <a:avLst>
                <a:gd name="adj1" fmla="val 43380"/>
                <a:gd name="adj2" fmla="val 50000"/>
              </a:avLst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Left Brace 30"/>
            <p:cNvSpPr/>
            <p:nvPr/>
          </p:nvSpPr>
          <p:spPr>
            <a:xfrm rot="16200000">
              <a:off x="2940100" y="4502978"/>
              <a:ext cx="270336" cy="1140723"/>
            </a:xfrm>
            <a:prstGeom prst="leftBrace">
              <a:avLst>
                <a:gd name="adj1" fmla="val 43380"/>
                <a:gd name="adj2" fmla="val 50000"/>
              </a:avLst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: Rounded Corners 35">
            <a:extLst>
              <a:ext uri="{FF2B5EF4-FFF2-40B4-BE49-F238E27FC236}">
                <a16:creationId xmlns:a16="http://schemas.microsoft.com/office/drawing/2014/main" xmlns="" id="{C325A336-91AE-458A-88F9-7949EE964EB5}"/>
              </a:ext>
            </a:extLst>
          </p:cNvPr>
          <p:cNvSpPr/>
          <p:nvPr/>
        </p:nvSpPr>
        <p:spPr>
          <a:xfrm>
            <a:off x="6020142" y="4923253"/>
            <a:ext cx="6008021" cy="1467536"/>
          </a:xfrm>
          <a:custGeom>
            <a:avLst/>
            <a:gdLst>
              <a:gd name="connsiteX0" fmla="*/ 0 w 5759530"/>
              <a:gd name="connsiteY0" fmla="*/ 523101 h 1055085"/>
              <a:gd name="connsiteX1" fmla="*/ 523101 w 5759530"/>
              <a:gd name="connsiteY1" fmla="*/ 0 h 1055085"/>
              <a:gd name="connsiteX2" fmla="*/ 1243567 w 5759530"/>
              <a:gd name="connsiteY2" fmla="*/ 0 h 1055085"/>
              <a:gd name="connsiteX3" fmla="*/ 1964033 w 5759530"/>
              <a:gd name="connsiteY3" fmla="*/ 0 h 1055085"/>
              <a:gd name="connsiteX4" fmla="*/ 2590232 w 5759530"/>
              <a:gd name="connsiteY4" fmla="*/ 0 h 1055085"/>
              <a:gd name="connsiteX5" fmla="*/ 3169298 w 5759530"/>
              <a:gd name="connsiteY5" fmla="*/ 0 h 1055085"/>
              <a:gd name="connsiteX6" fmla="*/ 3795497 w 5759530"/>
              <a:gd name="connsiteY6" fmla="*/ 0 h 1055085"/>
              <a:gd name="connsiteX7" fmla="*/ 4374563 w 5759530"/>
              <a:gd name="connsiteY7" fmla="*/ 0 h 1055085"/>
              <a:gd name="connsiteX8" fmla="*/ 5236429 w 5759530"/>
              <a:gd name="connsiteY8" fmla="*/ 0 h 1055085"/>
              <a:gd name="connsiteX9" fmla="*/ 5759530 w 5759530"/>
              <a:gd name="connsiteY9" fmla="*/ 523101 h 1055085"/>
              <a:gd name="connsiteX10" fmla="*/ 5759530 w 5759530"/>
              <a:gd name="connsiteY10" fmla="*/ 531984 h 1055085"/>
              <a:gd name="connsiteX11" fmla="*/ 5236429 w 5759530"/>
              <a:gd name="connsiteY11" fmla="*/ 1055085 h 1055085"/>
              <a:gd name="connsiteX12" fmla="*/ 4515963 w 5759530"/>
              <a:gd name="connsiteY12" fmla="*/ 1055085 h 1055085"/>
              <a:gd name="connsiteX13" fmla="*/ 3748364 w 5759530"/>
              <a:gd name="connsiteY13" fmla="*/ 1055085 h 1055085"/>
              <a:gd name="connsiteX14" fmla="*/ 3027898 w 5759530"/>
              <a:gd name="connsiteY14" fmla="*/ 1055085 h 1055085"/>
              <a:gd name="connsiteX15" fmla="*/ 2354566 w 5759530"/>
              <a:gd name="connsiteY15" fmla="*/ 1055085 h 1055085"/>
              <a:gd name="connsiteX16" fmla="*/ 1728366 w 5759530"/>
              <a:gd name="connsiteY16" fmla="*/ 1055085 h 1055085"/>
              <a:gd name="connsiteX17" fmla="*/ 523101 w 5759530"/>
              <a:gd name="connsiteY17" fmla="*/ 1055085 h 1055085"/>
              <a:gd name="connsiteX18" fmla="*/ 0 w 5759530"/>
              <a:gd name="connsiteY18" fmla="*/ 531984 h 1055085"/>
              <a:gd name="connsiteX19" fmla="*/ 0 w 5759530"/>
              <a:gd name="connsiteY19" fmla="*/ 523101 h 105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759530" h="1055085" fill="none" extrusionOk="0">
                <a:moveTo>
                  <a:pt x="0" y="523101"/>
                </a:moveTo>
                <a:cubicBezTo>
                  <a:pt x="-15326" y="218084"/>
                  <a:pt x="186440" y="-43701"/>
                  <a:pt x="523101" y="0"/>
                </a:cubicBezTo>
                <a:cubicBezTo>
                  <a:pt x="772401" y="11444"/>
                  <a:pt x="929476" y="-11492"/>
                  <a:pt x="1243567" y="0"/>
                </a:cubicBezTo>
                <a:cubicBezTo>
                  <a:pt x="1557658" y="11492"/>
                  <a:pt x="1628988" y="14759"/>
                  <a:pt x="1964033" y="0"/>
                </a:cubicBezTo>
                <a:cubicBezTo>
                  <a:pt x="2299078" y="-14759"/>
                  <a:pt x="2388574" y="-29954"/>
                  <a:pt x="2590232" y="0"/>
                </a:cubicBezTo>
                <a:cubicBezTo>
                  <a:pt x="2791890" y="29954"/>
                  <a:pt x="2892105" y="21181"/>
                  <a:pt x="3169298" y="0"/>
                </a:cubicBezTo>
                <a:cubicBezTo>
                  <a:pt x="3446491" y="-21181"/>
                  <a:pt x="3572596" y="-521"/>
                  <a:pt x="3795497" y="0"/>
                </a:cubicBezTo>
                <a:cubicBezTo>
                  <a:pt x="4018398" y="521"/>
                  <a:pt x="4187238" y="-9041"/>
                  <a:pt x="4374563" y="0"/>
                </a:cubicBezTo>
                <a:cubicBezTo>
                  <a:pt x="4561888" y="9041"/>
                  <a:pt x="4935552" y="41837"/>
                  <a:pt x="5236429" y="0"/>
                </a:cubicBezTo>
                <a:cubicBezTo>
                  <a:pt x="5505702" y="-48"/>
                  <a:pt x="5791672" y="203389"/>
                  <a:pt x="5759530" y="523101"/>
                </a:cubicBezTo>
                <a:cubicBezTo>
                  <a:pt x="5759726" y="526968"/>
                  <a:pt x="5759564" y="529900"/>
                  <a:pt x="5759530" y="531984"/>
                </a:cubicBezTo>
                <a:cubicBezTo>
                  <a:pt x="5764831" y="806634"/>
                  <a:pt x="5541159" y="1059870"/>
                  <a:pt x="5236429" y="1055085"/>
                </a:cubicBezTo>
                <a:cubicBezTo>
                  <a:pt x="4885205" y="1089890"/>
                  <a:pt x="4855449" y="1020877"/>
                  <a:pt x="4515963" y="1055085"/>
                </a:cubicBezTo>
                <a:cubicBezTo>
                  <a:pt x="4176477" y="1089293"/>
                  <a:pt x="3943110" y="1065174"/>
                  <a:pt x="3748364" y="1055085"/>
                </a:cubicBezTo>
                <a:cubicBezTo>
                  <a:pt x="3553618" y="1044996"/>
                  <a:pt x="3195139" y="1088409"/>
                  <a:pt x="3027898" y="1055085"/>
                </a:cubicBezTo>
                <a:cubicBezTo>
                  <a:pt x="2860657" y="1021761"/>
                  <a:pt x="2561582" y="1074858"/>
                  <a:pt x="2354566" y="1055085"/>
                </a:cubicBezTo>
                <a:cubicBezTo>
                  <a:pt x="2147550" y="1035312"/>
                  <a:pt x="1872633" y="1073771"/>
                  <a:pt x="1728366" y="1055085"/>
                </a:cubicBezTo>
                <a:cubicBezTo>
                  <a:pt x="1584099" y="1036399"/>
                  <a:pt x="1002775" y="1009916"/>
                  <a:pt x="523101" y="1055085"/>
                </a:cubicBezTo>
                <a:cubicBezTo>
                  <a:pt x="234352" y="1002102"/>
                  <a:pt x="-3482" y="796553"/>
                  <a:pt x="0" y="531984"/>
                </a:cubicBezTo>
                <a:cubicBezTo>
                  <a:pt x="267" y="529119"/>
                  <a:pt x="237" y="525360"/>
                  <a:pt x="0" y="523101"/>
                </a:cubicBezTo>
                <a:close/>
              </a:path>
              <a:path w="5759530" h="1055085" stroke="0" extrusionOk="0">
                <a:moveTo>
                  <a:pt x="0" y="523101"/>
                </a:moveTo>
                <a:cubicBezTo>
                  <a:pt x="-31053" y="265779"/>
                  <a:pt x="182654" y="16818"/>
                  <a:pt x="523101" y="0"/>
                </a:cubicBezTo>
                <a:cubicBezTo>
                  <a:pt x="765753" y="5732"/>
                  <a:pt x="895206" y="20615"/>
                  <a:pt x="1102167" y="0"/>
                </a:cubicBezTo>
                <a:cubicBezTo>
                  <a:pt x="1309128" y="-20615"/>
                  <a:pt x="1471136" y="29532"/>
                  <a:pt x="1728366" y="0"/>
                </a:cubicBezTo>
                <a:cubicBezTo>
                  <a:pt x="1985596" y="-29532"/>
                  <a:pt x="2143338" y="-10281"/>
                  <a:pt x="2260299" y="0"/>
                </a:cubicBezTo>
                <a:cubicBezTo>
                  <a:pt x="2377260" y="10281"/>
                  <a:pt x="2781675" y="9799"/>
                  <a:pt x="2980765" y="0"/>
                </a:cubicBezTo>
                <a:cubicBezTo>
                  <a:pt x="3179855" y="-9799"/>
                  <a:pt x="3439745" y="25730"/>
                  <a:pt x="3654097" y="0"/>
                </a:cubicBezTo>
                <a:cubicBezTo>
                  <a:pt x="3868449" y="-25730"/>
                  <a:pt x="4071100" y="3170"/>
                  <a:pt x="4374563" y="0"/>
                </a:cubicBezTo>
                <a:cubicBezTo>
                  <a:pt x="4678026" y="-3170"/>
                  <a:pt x="4953726" y="9843"/>
                  <a:pt x="5236429" y="0"/>
                </a:cubicBezTo>
                <a:cubicBezTo>
                  <a:pt x="5526134" y="14763"/>
                  <a:pt x="5761593" y="248059"/>
                  <a:pt x="5759530" y="523101"/>
                </a:cubicBezTo>
                <a:cubicBezTo>
                  <a:pt x="5759341" y="526927"/>
                  <a:pt x="5759103" y="527693"/>
                  <a:pt x="5759530" y="531984"/>
                </a:cubicBezTo>
                <a:cubicBezTo>
                  <a:pt x="5780648" y="817536"/>
                  <a:pt x="5506040" y="997503"/>
                  <a:pt x="5236429" y="1055085"/>
                </a:cubicBezTo>
                <a:cubicBezTo>
                  <a:pt x="4970386" y="1022510"/>
                  <a:pt x="4783208" y="1038757"/>
                  <a:pt x="4563096" y="1055085"/>
                </a:cubicBezTo>
                <a:cubicBezTo>
                  <a:pt x="4342984" y="1071413"/>
                  <a:pt x="4069533" y="1035956"/>
                  <a:pt x="3842631" y="1055085"/>
                </a:cubicBezTo>
                <a:cubicBezTo>
                  <a:pt x="3615729" y="1074214"/>
                  <a:pt x="3302372" y="1089365"/>
                  <a:pt x="3075031" y="1055085"/>
                </a:cubicBezTo>
                <a:cubicBezTo>
                  <a:pt x="2847690" y="1020805"/>
                  <a:pt x="2503741" y="1055239"/>
                  <a:pt x="2354566" y="1055085"/>
                </a:cubicBezTo>
                <a:cubicBezTo>
                  <a:pt x="2205392" y="1054931"/>
                  <a:pt x="1975050" y="1042599"/>
                  <a:pt x="1822633" y="1055085"/>
                </a:cubicBezTo>
                <a:cubicBezTo>
                  <a:pt x="1670216" y="1067571"/>
                  <a:pt x="1265522" y="1090105"/>
                  <a:pt x="1102167" y="1055085"/>
                </a:cubicBezTo>
                <a:cubicBezTo>
                  <a:pt x="938812" y="1020065"/>
                  <a:pt x="754359" y="1072111"/>
                  <a:pt x="523101" y="1055085"/>
                </a:cubicBezTo>
                <a:cubicBezTo>
                  <a:pt x="182700" y="1008685"/>
                  <a:pt x="-23180" y="849015"/>
                  <a:pt x="0" y="531984"/>
                </a:cubicBezTo>
                <a:cubicBezTo>
                  <a:pt x="170" y="527735"/>
                  <a:pt x="-436" y="525140"/>
                  <a:pt x="0" y="523101"/>
                </a:cubicBezTo>
                <a:close/>
              </a:path>
            </a:pathLst>
          </a:custGeom>
          <a:solidFill>
            <a:srgbClr val="FFC200"/>
          </a:solidFill>
          <a:ln>
            <a:solidFill>
              <a:schemeClr val="bg1"/>
            </a:solidFill>
            <a:prstDash val="lgDash"/>
            <a:extLst>
              <a:ext uri="{C807C97D-BFC1-408E-A445-0C87EB9F89A2}">
                <ask:lineSketchStyleProps xmlns:ask="http://schemas.microsoft.com/office/drawing/2018/sketchyshapes" xmlns="" sd="3403945204">
                  <a:prstGeom prst="roundRect">
                    <a:avLst>
                      <a:gd name="adj" fmla="val 4957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Muốn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tính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diện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tích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quét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vôi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,</a:t>
            </a:r>
          </a:p>
          <a:p>
            <a:pPr lvl="0" algn="ctr">
              <a:defRPr/>
            </a:pP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em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làm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thế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 </a:t>
            </a:r>
            <a:r>
              <a:rPr lang="en-US" altLang="zh-CN" sz="3200" b="1" noProof="0" dirty="0" err="1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nào</a:t>
            </a:r>
            <a:r>
              <a:rPr lang="en-US" altLang="zh-CN" sz="3200" b="1" noProof="0" dirty="0" smtClean="0">
                <a:solidFill>
                  <a:schemeClr val="accent2">
                    <a:lumMod val="50000"/>
                  </a:schemeClr>
                </a:solidFill>
                <a:latin typeface="#9Slide07 Itim" pitchFamily="2" charset="-34"/>
                <a:ea typeface="小白" panose="02010601030101010101" pitchFamily="2" charset="-122"/>
                <a:cs typeface="#9Slide07 Itim" pitchFamily="2" charset="-34"/>
              </a:rPr>
              <a:t>?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uLnTx/>
              <a:uFillTx/>
              <a:latin typeface="#9Slide07 Itim" pitchFamily="2" charset="-34"/>
              <a:ea typeface="小白" panose="02010601030101010101" pitchFamily="2" charset="-122"/>
              <a:cs typeface="#9Slide07 Itim" pitchFamily="2" charset="-34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31436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14" grpId="0"/>
      <p:bldP spid="23" grpId="0"/>
      <p:bldP spid="24" grpId="0"/>
      <p:bldP spid="25" grpId="0" animBg="1"/>
      <p:bldP spid="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E5AF7F15-5D62-4F43-862D-BC43905334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4963235" y="283214"/>
            <a:ext cx="2265530" cy="781580"/>
            <a:chOff x="5363570" y="3026147"/>
            <a:chExt cx="2265530" cy="781580"/>
          </a:xfrm>
        </p:grpSpPr>
        <p:grpSp>
          <p:nvGrpSpPr>
            <p:cNvPr id="28" name="Group 27">
              <a:extLst>
                <a:ext uri="{FF2B5EF4-FFF2-40B4-BE49-F238E27FC236}">
                  <a16:creationId xmlns="" xmlns:a16="http://schemas.microsoft.com/office/drawing/2014/main" id="{21BB94C5-2B2B-4163-A3EF-1F1E7A82810F}"/>
                </a:ext>
              </a:extLst>
            </p:cNvPr>
            <p:cNvGrpSpPr/>
            <p:nvPr/>
          </p:nvGrpSpPr>
          <p:grpSpPr>
            <a:xfrm>
              <a:off x="5403005" y="3026147"/>
              <a:ext cx="2226095" cy="781580"/>
              <a:chOff x="1510302" y="866455"/>
              <a:chExt cx="8783360" cy="3960030"/>
            </a:xfrm>
          </p:grpSpPr>
          <p:sp>
            <p:nvSpPr>
              <p:cNvPr id="29" name="Rectangle: Rounded Corners 11">
                <a:extLst>
                  <a:ext uri="{FF2B5EF4-FFF2-40B4-BE49-F238E27FC236}">
                    <a16:creationId xmlns="" xmlns:a16="http://schemas.microsoft.com/office/drawing/2014/main" id="{E4DF5058-4896-42BA-9C3F-6587409293AA}"/>
                  </a:ext>
                </a:extLst>
              </p:cNvPr>
              <p:cNvSpPr/>
              <p:nvPr/>
            </p:nvSpPr>
            <p:spPr>
              <a:xfrm>
                <a:off x="1510302" y="1080259"/>
                <a:ext cx="8783360" cy="3686950"/>
              </a:xfrm>
              <a:custGeom>
                <a:avLst/>
                <a:gdLst>
                  <a:gd name="connsiteX0" fmla="*/ 0 w 8649796"/>
                  <a:gd name="connsiteY0" fmla="*/ 599092 h 3594483"/>
                  <a:gd name="connsiteX1" fmla="*/ 599092 w 8649796"/>
                  <a:gd name="connsiteY1" fmla="*/ 0 h 3594483"/>
                  <a:gd name="connsiteX2" fmla="*/ 8050704 w 8649796"/>
                  <a:gd name="connsiteY2" fmla="*/ 0 h 3594483"/>
                  <a:gd name="connsiteX3" fmla="*/ 8649796 w 8649796"/>
                  <a:gd name="connsiteY3" fmla="*/ 599092 h 3594483"/>
                  <a:gd name="connsiteX4" fmla="*/ 8649796 w 8649796"/>
                  <a:gd name="connsiteY4" fmla="*/ 2995391 h 3594483"/>
                  <a:gd name="connsiteX5" fmla="*/ 8050704 w 8649796"/>
                  <a:gd name="connsiteY5" fmla="*/ 3594483 h 3594483"/>
                  <a:gd name="connsiteX6" fmla="*/ 599092 w 8649796"/>
                  <a:gd name="connsiteY6" fmla="*/ 3594483 h 3594483"/>
                  <a:gd name="connsiteX7" fmla="*/ 0 w 8649796"/>
                  <a:gd name="connsiteY7" fmla="*/ 2995391 h 3594483"/>
                  <a:gd name="connsiteX8" fmla="*/ 0 w 8649796"/>
                  <a:gd name="connsiteY8" fmla="*/ 599092 h 3594483"/>
                  <a:gd name="connsiteX0" fmla="*/ 0 w 8649796"/>
                  <a:gd name="connsiteY0" fmla="*/ 599092 h 3594483"/>
                  <a:gd name="connsiteX1" fmla="*/ 629914 w 8649796"/>
                  <a:gd name="connsiteY1" fmla="*/ 51371 h 3594483"/>
                  <a:gd name="connsiteX2" fmla="*/ 8050704 w 8649796"/>
                  <a:gd name="connsiteY2" fmla="*/ 0 h 3594483"/>
                  <a:gd name="connsiteX3" fmla="*/ 8649796 w 8649796"/>
                  <a:gd name="connsiteY3" fmla="*/ 599092 h 3594483"/>
                  <a:gd name="connsiteX4" fmla="*/ 8649796 w 8649796"/>
                  <a:gd name="connsiteY4" fmla="*/ 2995391 h 3594483"/>
                  <a:gd name="connsiteX5" fmla="*/ 8050704 w 8649796"/>
                  <a:gd name="connsiteY5" fmla="*/ 3594483 h 3594483"/>
                  <a:gd name="connsiteX6" fmla="*/ 599092 w 8649796"/>
                  <a:gd name="connsiteY6" fmla="*/ 3594483 h 3594483"/>
                  <a:gd name="connsiteX7" fmla="*/ 0 w 8649796"/>
                  <a:gd name="connsiteY7" fmla="*/ 2995391 h 3594483"/>
                  <a:gd name="connsiteX8" fmla="*/ 0 w 8649796"/>
                  <a:gd name="connsiteY8" fmla="*/ 599092 h 3594483"/>
                  <a:gd name="connsiteX0" fmla="*/ 0 w 8783360"/>
                  <a:gd name="connsiteY0" fmla="*/ 444980 h 3594483"/>
                  <a:gd name="connsiteX1" fmla="*/ 763478 w 8783360"/>
                  <a:gd name="connsiteY1" fmla="*/ 51371 h 3594483"/>
                  <a:gd name="connsiteX2" fmla="*/ 8184268 w 8783360"/>
                  <a:gd name="connsiteY2" fmla="*/ 0 h 3594483"/>
                  <a:gd name="connsiteX3" fmla="*/ 8783360 w 8783360"/>
                  <a:gd name="connsiteY3" fmla="*/ 599092 h 3594483"/>
                  <a:gd name="connsiteX4" fmla="*/ 8783360 w 8783360"/>
                  <a:gd name="connsiteY4" fmla="*/ 2995391 h 3594483"/>
                  <a:gd name="connsiteX5" fmla="*/ 8184268 w 8783360"/>
                  <a:gd name="connsiteY5" fmla="*/ 3594483 h 3594483"/>
                  <a:gd name="connsiteX6" fmla="*/ 732656 w 8783360"/>
                  <a:gd name="connsiteY6" fmla="*/ 3594483 h 3594483"/>
                  <a:gd name="connsiteX7" fmla="*/ 133564 w 8783360"/>
                  <a:gd name="connsiteY7" fmla="*/ 2995391 h 3594483"/>
                  <a:gd name="connsiteX8" fmla="*/ 0 w 8783360"/>
                  <a:gd name="connsiteY8" fmla="*/ 444980 h 3594483"/>
                  <a:gd name="connsiteX0" fmla="*/ 0 w 8783360"/>
                  <a:gd name="connsiteY0" fmla="*/ 537447 h 3686950"/>
                  <a:gd name="connsiteX1" fmla="*/ 763478 w 8783360"/>
                  <a:gd name="connsiteY1" fmla="*/ 143838 h 3686950"/>
                  <a:gd name="connsiteX2" fmla="*/ 8122623 w 8783360"/>
                  <a:gd name="connsiteY2" fmla="*/ 0 h 3686950"/>
                  <a:gd name="connsiteX3" fmla="*/ 8783360 w 8783360"/>
                  <a:gd name="connsiteY3" fmla="*/ 691559 h 3686950"/>
                  <a:gd name="connsiteX4" fmla="*/ 8783360 w 8783360"/>
                  <a:gd name="connsiteY4" fmla="*/ 3087858 h 3686950"/>
                  <a:gd name="connsiteX5" fmla="*/ 8184268 w 8783360"/>
                  <a:gd name="connsiteY5" fmla="*/ 3686950 h 3686950"/>
                  <a:gd name="connsiteX6" fmla="*/ 732656 w 8783360"/>
                  <a:gd name="connsiteY6" fmla="*/ 3686950 h 3686950"/>
                  <a:gd name="connsiteX7" fmla="*/ 133564 w 8783360"/>
                  <a:gd name="connsiteY7" fmla="*/ 3087858 h 3686950"/>
                  <a:gd name="connsiteX8" fmla="*/ 0 w 8783360"/>
                  <a:gd name="connsiteY8" fmla="*/ 537447 h 3686950"/>
                  <a:gd name="connsiteX0" fmla="*/ 0 w 8783360"/>
                  <a:gd name="connsiteY0" fmla="*/ 537447 h 3686950"/>
                  <a:gd name="connsiteX1" fmla="*/ 763478 w 8783360"/>
                  <a:gd name="connsiteY1" fmla="*/ 143838 h 3686950"/>
                  <a:gd name="connsiteX2" fmla="*/ 8122623 w 8783360"/>
                  <a:gd name="connsiteY2" fmla="*/ 0 h 3686950"/>
                  <a:gd name="connsiteX3" fmla="*/ 8629247 w 8783360"/>
                  <a:gd name="connsiteY3" fmla="*/ 742929 h 3686950"/>
                  <a:gd name="connsiteX4" fmla="*/ 8783360 w 8783360"/>
                  <a:gd name="connsiteY4" fmla="*/ 3087858 h 3686950"/>
                  <a:gd name="connsiteX5" fmla="*/ 8184268 w 8783360"/>
                  <a:gd name="connsiteY5" fmla="*/ 3686950 h 3686950"/>
                  <a:gd name="connsiteX6" fmla="*/ 732656 w 8783360"/>
                  <a:gd name="connsiteY6" fmla="*/ 3686950 h 3686950"/>
                  <a:gd name="connsiteX7" fmla="*/ 133564 w 8783360"/>
                  <a:gd name="connsiteY7" fmla="*/ 3087858 h 3686950"/>
                  <a:gd name="connsiteX8" fmla="*/ 0 w 8783360"/>
                  <a:gd name="connsiteY8" fmla="*/ 537447 h 3686950"/>
                  <a:gd name="connsiteX0" fmla="*/ 0 w 8783360"/>
                  <a:gd name="connsiteY0" fmla="*/ 537447 h 3686950"/>
                  <a:gd name="connsiteX1" fmla="*/ 763478 w 8783360"/>
                  <a:gd name="connsiteY1" fmla="*/ 143838 h 3686950"/>
                  <a:gd name="connsiteX2" fmla="*/ 8122623 w 8783360"/>
                  <a:gd name="connsiteY2" fmla="*/ 0 h 3686950"/>
                  <a:gd name="connsiteX3" fmla="*/ 8629247 w 8783360"/>
                  <a:gd name="connsiteY3" fmla="*/ 742929 h 3686950"/>
                  <a:gd name="connsiteX4" fmla="*/ 8783360 w 8783360"/>
                  <a:gd name="connsiteY4" fmla="*/ 3087858 h 3686950"/>
                  <a:gd name="connsiteX5" fmla="*/ 8184268 w 8783360"/>
                  <a:gd name="connsiteY5" fmla="*/ 3686950 h 3686950"/>
                  <a:gd name="connsiteX6" fmla="*/ 732656 w 8783360"/>
                  <a:gd name="connsiteY6" fmla="*/ 3686950 h 3686950"/>
                  <a:gd name="connsiteX7" fmla="*/ 133564 w 8783360"/>
                  <a:gd name="connsiteY7" fmla="*/ 3087858 h 3686950"/>
                  <a:gd name="connsiteX8" fmla="*/ 0 w 8783360"/>
                  <a:gd name="connsiteY8" fmla="*/ 537447 h 3686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783360" h="3686950">
                    <a:moveTo>
                      <a:pt x="0" y="537447"/>
                    </a:moveTo>
                    <a:cubicBezTo>
                      <a:pt x="0" y="206578"/>
                      <a:pt x="432609" y="143838"/>
                      <a:pt x="763478" y="143838"/>
                    </a:cubicBezTo>
                    <a:lnTo>
                      <a:pt x="8122623" y="0"/>
                    </a:lnTo>
                    <a:cubicBezTo>
                      <a:pt x="8453492" y="0"/>
                      <a:pt x="8629247" y="412060"/>
                      <a:pt x="8629247" y="742929"/>
                    </a:cubicBezTo>
                    <a:cubicBezTo>
                      <a:pt x="8773085" y="1462927"/>
                      <a:pt x="8731989" y="2306215"/>
                      <a:pt x="8783360" y="3087858"/>
                    </a:cubicBezTo>
                    <a:cubicBezTo>
                      <a:pt x="8783360" y="3418727"/>
                      <a:pt x="8515137" y="3686950"/>
                      <a:pt x="8184268" y="3686950"/>
                    </a:cubicBezTo>
                    <a:lnTo>
                      <a:pt x="732656" y="3686950"/>
                    </a:lnTo>
                    <a:cubicBezTo>
                      <a:pt x="401787" y="3686950"/>
                      <a:pt x="133564" y="3418727"/>
                      <a:pt x="133564" y="3087858"/>
                    </a:cubicBezTo>
                    <a:lnTo>
                      <a:pt x="0" y="537447"/>
                    </a:lnTo>
                    <a:close/>
                  </a:path>
                </a:pathLst>
              </a:custGeom>
              <a:solidFill>
                <a:schemeClr val="accent4"/>
              </a:solidFill>
              <a:ln w="57150"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0" name="Rectangle: Rounded Corners 12">
                <a:extLst>
                  <a:ext uri="{FF2B5EF4-FFF2-40B4-BE49-F238E27FC236}">
                    <a16:creationId xmlns="" xmlns:a16="http://schemas.microsoft.com/office/drawing/2014/main" id="{CFE64F55-FF21-4683-8C88-7151BAB8C1DE}"/>
                  </a:ext>
                </a:extLst>
              </p:cNvPr>
              <p:cNvSpPr/>
              <p:nvPr/>
            </p:nvSpPr>
            <p:spPr>
              <a:xfrm>
                <a:off x="1641054" y="866455"/>
                <a:ext cx="8521855" cy="3960030"/>
              </a:xfrm>
              <a:custGeom>
                <a:avLst/>
                <a:gdLst>
                  <a:gd name="connsiteX0" fmla="*/ 0 w 8398565"/>
                  <a:gd name="connsiteY0" fmla="*/ 604144 h 3624793"/>
                  <a:gd name="connsiteX1" fmla="*/ 604144 w 8398565"/>
                  <a:gd name="connsiteY1" fmla="*/ 0 h 3624793"/>
                  <a:gd name="connsiteX2" fmla="*/ 7794421 w 8398565"/>
                  <a:gd name="connsiteY2" fmla="*/ 0 h 3624793"/>
                  <a:gd name="connsiteX3" fmla="*/ 8398565 w 8398565"/>
                  <a:gd name="connsiteY3" fmla="*/ 604144 h 3624793"/>
                  <a:gd name="connsiteX4" fmla="*/ 8398565 w 8398565"/>
                  <a:gd name="connsiteY4" fmla="*/ 3020649 h 3624793"/>
                  <a:gd name="connsiteX5" fmla="*/ 7794421 w 8398565"/>
                  <a:gd name="connsiteY5" fmla="*/ 3624793 h 3624793"/>
                  <a:gd name="connsiteX6" fmla="*/ 604144 w 8398565"/>
                  <a:gd name="connsiteY6" fmla="*/ 3624793 h 3624793"/>
                  <a:gd name="connsiteX7" fmla="*/ 0 w 8398565"/>
                  <a:gd name="connsiteY7" fmla="*/ 3020649 h 3624793"/>
                  <a:gd name="connsiteX8" fmla="*/ 0 w 8398565"/>
                  <a:gd name="connsiteY8" fmla="*/ 604144 h 3624793"/>
                  <a:gd name="connsiteX0" fmla="*/ 0 w 8398565"/>
                  <a:gd name="connsiteY0" fmla="*/ 604144 h 3624793"/>
                  <a:gd name="connsiteX1" fmla="*/ 676063 w 8398565"/>
                  <a:gd name="connsiteY1" fmla="*/ 82193 h 3624793"/>
                  <a:gd name="connsiteX2" fmla="*/ 7794421 w 8398565"/>
                  <a:gd name="connsiteY2" fmla="*/ 0 h 3624793"/>
                  <a:gd name="connsiteX3" fmla="*/ 8398565 w 8398565"/>
                  <a:gd name="connsiteY3" fmla="*/ 604144 h 3624793"/>
                  <a:gd name="connsiteX4" fmla="*/ 8398565 w 8398565"/>
                  <a:gd name="connsiteY4" fmla="*/ 3020649 h 3624793"/>
                  <a:gd name="connsiteX5" fmla="*/ 7794421 w 8398565"/>
                  <a:gd name="connsiteY5" fmla="*/ 3624793 h 3624793"/>
                  <a:gd name="connsiteX6" fmla="*/ 604144 w 8398565"/>
                  <a:gd name="connsiteY6" fmla="*/ 3624793 h 3624793"/>
                  <a:gd name="connsiteX7" fmla="*/ 0 w 8398565"/>
                  <a:gd name="connsiteY7" fmla="*/ 3020649 h 3624793"/>
                  <a:gd name="connsiteX8" fmla="*/ 0 w 8398565"/>
                  <a:gd name="connsiteY8" fmla="*/ 604144 h 3624793"/>
                  <a:gd name="connsiteX0" fmla="*/ 0 w 8398565"/>
                  <a:gd name="connsiteY0" fmla="*/ 624692 h 3645341"/>
                  <a:gd name="connsiteX1" fmla="*/ 676063 w 8398565"/>
                  <a:gd name="connsiteY1" fmla="*/ 102741 h 3645341"/>
                  <a:gd name="connsiteX2" fmla="*/ 7794421 w 8398565"/>
                  <a:gd name="connsiteY2" fmla="*/ 20548 h 3645341"/>
                  <a:gd name="connsiteX3" fmla="*/ 8398565 w 8398565"/>
                  <a:gd name="connsiteY3" fmla="*/ 624692 h 3645341"/>
                  <a:gd name="connsiteX4" fmla="*/ 8398565 w 8398565"/>
                  <a:gd name="connsiteY4" fmla="*/ 3041197 h 3645341"/>
                  <a:gd name="connsiteX5" fmla="*/ 7794421 w 8398565"/>
                  <a:gd name="connsiteY5" fmla="*/ 3645341 h 3645341"/>
                  <a:gd name="connsiteX6" fmla="*/ 604144 w 8398565"/>
                  <a:gd name="connsiteY6" fmla="*/ 3645341 h 3645341"/>
                  <a:gd name="connsiteX7" fmla="*/ 0 w 8398565"/>
                  <a:gd name="connsiteY7" fmla="*/ 3041197 h 3645341"/>
                  <a:gd name="connsiteX8" fmla="*/ 0 w 8398565"/>
                  <a:gd name="connsiteY8" fmla="*/ 624692 h 3645341"/>
                  <a:gd name="connsiteX0" fmla="*/ 0 w 8398565"/>
                  <a:gd name="connsiteY0" fmla="*/ 595012 h 3615661"/>
                  <a:gd name="connsiteX1" fmla="*/ 676063 w 8398565"/>
                  <a:gd name="connsiteY1" fmla="*/ 73061 h 3615661"/>
                  <a:gd name="connsiteX2" fmla="*/ 7517019 w 8398565"/>
                  <a:gd name="connsiteY2" fmla="*/ 73061 h 3615661"/>
                  <a:gd name="connsiteX3" fmla="*/ 8398565 w 8398565"/>
                  <a:gd name="connsiteY3" fmla="*/ 595012 h 3615661"/>
                  <a:gd name="connsiteX4" fmla="*/ 8398565 w 8398565"/>
                  <a:gd name="connsiteY4" fmla="*/ 3011517 h 3615661"/>
                  <a:gd name="connsiteX5" fmla="*/ 7794421 w 8398565"/>
                  <a:gd name="connsiteY5" fmla="*/ 3615661 h 3615661"/>
                  <a:gd name="connsiteX6" fmla="*/ 604144 w 8398565"/>
                  <a:gd name="connsiteY6" fmla="*/ 3615661 h 3615661"/>
                  <a:gd name="connsiteX7" fmla="*/ 0 w 8398565"/>
                  <a:gd name="connsiteY7" fmla="*/ 3011517 h 3615661"/>
                  <a:gd name="connsiteX8" fmla="*/ 0 w 8398565"/>
                  <a:gd name="connsiteY8" fmla="*/ 595012 h 3615661"/>
                  <a:gd name="connsiteX0" fmla="*/ 0 w 8398565"/>
                  <a:gd name="connsiteY0" fmla="*/ 595012 h 3615661"/>
                  <a:gd name="connsiteX1" fmla="*/ 676063 w 8398565"/>
                  <a:gd name="connsiteY1" fmla="*/ 73061 h 3615661"/>
                  <a:gd name="connsiteX2" fmla="*/ 7517019 w 8398565"/>
                  <a:gd name="connsiteY2" fmla="*/ 73061 h 3615661"/>
                  <a:gd name="connsiteX3" fmla="*/ 8398565 w 8398565"/>
                  <a:gd name="connsiteY3" fmla="*/ 595012 h 3615661"/>
                  <a:gd name="connsiteX4" fmla="*/ 8398565 w 8398565"/>
                  <a:gd name="connsiteY4" fmla="*/ 3011517 h 3615661"/>
                  <a:gd name="connsiteX5" fmla="*/ 7794421 w 8398565"/>
                  <a:gd name="connsiteY5" fmla="*/ 3615661 h 3615661"/>
                  <a:gd name="connsiteX6" fmla="*/ 604144 w 8398565"/>
                  <a:gd name="connsiteY6" fmla="*/ 3615661 h 3615661"/>
                  <a:gd name="connsiteX7" fmla="*/ 154112 w 8398565"/>
                  <a:gd name="connsiteY7" fmla="*/ 2990969 h 3615661"/>
                  <a:gd name="connsiteX8" fmla="*/ 0 w 8398565"/>
                  <a:gd name="connsiteY8" fmla="*/ 595012 h 3615661"/>
                  <a:gd name="connsiteX0" fmla="*/ 0 w 8398565"/>
                  <a:gd name="connsiteY0" fmla="*/ 595012 h 3934160"/>
                  <a:gd name="connsiteX1" fmla="*/ 676063 w 8398565"/>
                  <a:gd name="connsiteY1" fmla="*/ 73061 h 3934160"/>
                  <a:gd name="connsiteX2" fmla="*/ 7517019 w 8398565"/>
                  <a:gd name="connsiteY2" fmla="*/ 73061 h 3934160"/>
                  <a:gd name="connsiteX3" fmla="*/ 8398565 w 8398565"/>
                  <a:gd name="connsiteY3" fmla="*/ 595012 h 3934160"/>
                  <a:gd name="connsiteX4" fmla="*/ 8398565 w 8398565"/>
                  <a:gd name="connsiteY4" fmla="*/ 3011517 h 3934160"/>
                  <a:gd name="connsiteX5" fmla="*/ 7794421 w 8398565"/>
                  <a:gd name="connsiteY5" fmla="*/ 3615661 h 3934160"/>
                  <a:gd name="connsiteX6" fmla="*/ 408935 w 8398565"/>
                  <a:gd name="connsiteY6" fmla="*/ 3934160 h 3934160"/>
                  <a:gd name="connsiteX7" fmla="*/ 154112 w 8398565"/>
                  <a:gd name="connsiteY7" fmla="*/ 2990969 h 3934160"/>
                  <a:gd name="connsiteX8" fmla="*/ 0 w 8398565"/>
                  <a:gd name="connsiteY8" fmla="*/ 595012 h 3934160"/>
                  <a:gd name="connsiteX0" fmla="*/ 0 w 8398565"/>
                  <a:gd name="connsiteY0" fmla="*/ 595012 h 3947507"/>
                  <a:gd name="connsiteX1" fmla="*/ 676063 w 8398565"/>
                  <a:gd name="connsiteY1" fmla="*/ 73061 h 3947507"/>
                  <a:gd name="connsiteX2" fmla="*/ 7517019 w 8398565"/>
                  <a:gd name="connsiteY2" fmla="*/ 73061 h 3947507"/>
                  <a:gd name="connsiteX3" fmla="*/ 8398565 w 8398565"/>
                  <a:gd name="connsiteY3" fmla="*/ 595012 h 3947507"/>
                  <a:gd name="connsiteX4" fmla="*/ 8398565 w 8398565"/>
                  <a:gd name="connsiteY4" fmla="*/ 3011517 h 3947507"/>
                  <a:gd name="connsiteX5" fmla="*/ 7794421 w 8398565"/>
                  <a:gd name="connsiteY5" fmla="*/ 3615661 h 3947507"/>
                  <a:gd name="connsiteX6" fmla="*/ 408935 w 8398565"/>
                  <a:gd name="connsiteY6" fmla="*/ 3934160 h 3947507"/>
                  <a:gd name="connsiteX7" fmla="*/ 154112 w 8398565"/>
                  <a:gd name="connsiteY7" fmla="*/ 2990969 h 3947507"/>
                  <a:gd name="connsiteX8" fmla="*/ 0 w 8398565"/>
                  <a:gd name="connsiteY8" fmla="*/ 595012 h 3947507"/>
                  <a:gd name="connsiteX0" fmla="*/ 0 w 8398565"/>
                  <a:gd name="connsiteY0" fmla="*/ 595012 h 3960030"/>
                  <a:gd name="connsiteX1" fmla="*/ 676063 w 8398565"/>
                  <a:gd name="connsiteY1" fmla="*/ 73061 h 3960030"/>
                  <a:gd name="connsiteX2" fmla="*/ 7517019 w 8398565"/>
                  <a:gd name="connsiteY2" fmla="*/ 73061 h 3960030"/>
                  <a:gd name="connsiteX3" fmla="*/ 8398565 w 8398565"/>
                  <a:gd name="connsiteY3" fmla="*/ 595012 h 3960030"/>
                  <a:gd name="connsiteX4" fmla="*/ 8398565 w 8398565"/>
                  <a:gd name="connsiteY4" fmla="*/ 3011517 h 3960030"/>
                  <a:gd name="connsiteX5" fmla="*/ 7866340 w 8398565"/>
                  <a:gd name="connsiteY5" fmla="*/ 3790321 h 3960030"/>
                  <a:gd name="connsiteX6" fmla="*/ 408935 w 8398565"/>
                  <a:gd name="connsiteY6" fmla="*/ 3934160 h 3960030"/>
                  <a:gd name="connsiteX7" fmla="*/ 154112 w 8398565"/>
                  <a:gd name="connsiteY7" fmla="*/ 2990969 h 3960030"/>
                  <a:gd name="connsiteX8" fmla="*/ 0 w 8398565"/>
                  <a:gd name="connsiteY8" fmla="*/ 595012 h 3960030"/>
                  <a:gd name="connsiteX0" fmla="*/ 0 w 8521855"/>
                  <a:gd name="connsiteY0" fmla="*/ 595012 h 3960030"/>
                  <a:gd name="connsiteX1" fmla="*/ 676063 w 8521855"/>
                  <a:gd name="connsiteY1" fmla="*/ 73061 h 3960030"/>
                  <a:gd name="connsiteX2" fmla="*/ 7517019 w 8521855"/>
                  <a:gd name="connsiteY2" fmla="*/ 73061 h 3960030"/>
                  <a:gd name="connsiteX3" fmla="*/ 8398565 w 8521855"/>
                  <a:gd name="connsiteY3" fmla="*/ 595012 h 3960030"/>
                  <a:gd name="connsiteX4" fmla="*/ 8521855 w 8521855"/>
                  <a:gd name="connsiteY4" fmla="*/ 3001243 h 3960030"/>
                  <a:gd name="connsiteX5" fmla="*/ 7866340 w 8521855"/>
                  <a:gd name="connsiteY5" fmla="*/ 3790321 h 3960030"/>
                  <a:gd name="connsiteX6" fmla="*/ 408935 w 8521855"/>
                  <a:gd name="connsiteY6" fmla="*/ 3934160 h 3960030"/>
                  <a:gd name="connsiteX7" fmla="*/ 154112 w 8521855"/>
                  <a:gd name="connsiteY7" fmla="*/ 2990969 h 3960030"/>
                  <a:gd name="connsiteX8" fmla="*/ 0 w 8521855"/>
                  <a:gd name="connsiteY8" fmla="*/ 595012 h 396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21855" h="3960030">
                    <a:moveTo>
                      <a:pt x="0" y="595012"/>
                    </a:moveTo>
                    <a:cubicBezTo>
                      <a:pt x="0" y="261352"/>
                      <a:pt x="342403" y="73061"/>
                      <a:pt x="676063" y="73061"/>
                    </a:cubicBezTo>
                    <a:cubicBezTo>
                      <a:pt x="3072822" y="-91326"/>
                      <a:pt x="5120260" y="73061"/>
                      <a:pt x="7517019" y="73061"/>
                    </a:cubicBezTo>
                    <a:cubicBezTo>
                      <a:pt x="7850679" y="73061"/>
                      <a:pt x="8398565" y="261352"/>
                      <a:pt x="8398565" y="595012"/>
                    </a:cubicBezTo>
                    <a:lnTo>
                      <a:pt x="8521855" y="3001243"/>
                    </a:lnTo>
                    <a:cubicBezTo>
                      <a:pt x="8521855" y="3334903"/>
                      <a:pt x="8200000" y="3790321"/>
                      <a:pt x="7866340" y="3790321"/>
                    </a:cubicBezTo>
                    <a:cubicBezTo>
                      <a:pt x="5404511" y="3896487"/>
                      <a:pt x="3035150" y="4012929"/>
                      <a:pt x="408935" y="3934160"/>
                    </a:cubicBezTo>
                    <a:cubicBezTo>
                      <a:pt x="75275" y="3934160"/>
                      <a:pt x="154112" y="3324629"/>
                      <a:pt x="154112" y="2990969"/>
                    </a:cubicBezTo>
                    <a:lnTo>
                      <a:pt x="0" y="595012"/>
                    </a:lnTo>
                    <a:close/>
                  </a:path>
                </a:pathLst>
              </a:custGeom>
              <a:solidFill>
                <a:schemeClr val="bg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1" name="Google Shape;4032;p29">
              <a:extLst>
                <a:ext uri="{FF2B5EF4-FFF2-40B4-BE49-F238E27FC236}">
                  <a16:creationId xmlns="" xmlns:a16="http://schemas.microsoft.com/office/drawing/2014/main" id="{FD9D80A3-DDA0-47D7-A4C8-7C41DF4FB218}"/>
                </a:ext>
              </a:extLst>
            </p:cNvPr>
            <p:cNvSpPr txBox="1">
              <a:spLocks/>
            </p:cNvSpPr>
            <p:nvPr/>
          </p:nvSpPr>
          <p:spPr>
            <a:xfrm>
              <a:off x="5363570" y="3070746"/>
              <a:ext cx="2265530" cy="6960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6000"/>
                <a:buFont typeface="Rye"/>
                <a:buNone/>
                <a:defRPr sz="6000" b="1" i="0" u="none" strike="noStrike" cap="none">
                  <a:solidFill>
                    <a:schemeClr val="lt1"/>
                  </a:solidFill>
                  <a:latin typeface="Rye"/>
                  <a:ea typeface="Rye"/>
                  <a:cs typeface="Rye"/>
                  <a:sym typeface="Ry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A60"/>
                </a:buClr>
                <a:buSzPts val="6000"/>
                <a:buFont typeface="Rye"/>
                <a:buNone/>
                <a:tabLst/>
                <a:defRPr/>
              </a:pPr>
              <a:r>
                <a:rPr lang="en-US" sz="4000" kern="0" dirty="0" err="1" smtClean="0">
                  <a:ln w="9525">
                    <a:solidFill>
                      <a:srgbClr val="F5D54C"/>
                    </a:solidFill>
                  </a:ln>
                  <a:solidFill>
                    <a:srgbClr val="F5D54C"/>
                  </a:solidFill>
                  <a:latin typeface="#9Slide03 AmpleSoft Bold" pitchFamily="2" charset="0"/>
                </a:rPr>
                <a:t>Bài</a:t>
              </a:r>
              <a:r>
                <a:rPr lang="en-US" sz="4000" kern="0" dirty="0" smtClean="0">
                  <a:ln w="9525">
                    <a:solidFill>
                      <a:srgbClr val="F5D54C"/>
                    </a:solidFill>
                  </a:ln>
                  <a:solidFill>
                    <a:srgbClr val="F5D54C"/>
                  </a:solidFill>
                  <a:latin typeface="#9Slide03 AmpleSoft Bold" pitchFamily="2" charset="0"/>
                </a:rPr>
                <a:t> </a:t>
              </a:r>
              <a:r>
                <a:rPr lang="en-US" sz="4000" kern="0" dirty="0" err="1" smtClean="0">
                  <a:ln w="9525">
                    <a:solidFill>
                      <a:srgbClr val="F5D54C"/>
                    </a:solidFill>
                  </a:ln>
                  <a:solidFill>
                    <a:srgbClr val="F5D54C"/>
                  </a:solidFill>
                  <a:latin typeface="#9Slide03 AmpleSoft Bold" pitchFamily="2" charset="0"/>
                </a:rPr>
                <a:t>giải</a:t>
              </a:r>
              <a:endParaRPr kumimoji="0" lang="en-US" sz="4000" b="1" i="0" u="none" strike="noStrike" kern="0" cap="none" spc="0" normalizeH="0" baseline="0" noProof="0" dirty="0">
                <a:ln w="9525">
                  <a:solidFill>
                    <a:srgbClr val="F5D54C"/>
                  </a:solidFill>
                </a:ln>
                <a:solidFill>
                  <a:srgbClr val="F5D54C"/>
                </a:solidFill>
                <a:effectLst/>
                <a:uLnTx/>
                <a:uFillTx/>
                <a:latin typeface="#9Slide03 AmpleSoft Bold" pitchFamily="2" charset="0"/>
                <a:sym typeface="Rye"/>
              </a:endParaRPr>
            </a:p>
          </p:txBody>
        </p:sp>
      </p:grpSp>
      <p:pic>
        <p:nvPicPr>
          <p:cNvPr id="32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50873" y="1355440"/>
            <a:ext cx="10100546" cy="50190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970369" y="1680125"/>
                <a:ext cx="8218917" cy="44012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Diện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tích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trần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nhà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là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:</a:t>
                </a:r>
              </a:p>
              <a:p>
                <a:r>
                  <a:rPr lang="en-US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	6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schemeClr val="accent6"/>
                        </a:solidFill>
                        <a:latin typeface="Cambria Math"/>
                        <a:ea typeface="Cambria Math"/>
                        <a:cs typeface="#9Slide03 Arima Madurai ExtraBo" pitchFamily="2" charset="0"/>
                      </a:rPr>
                      <m:t>×</m:t>
                    </m:r>
                  </m:oMath>
                </a14:m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4,5 = 27 (m</a:t>
                </a:r>
                <a:r>
                  <a:rPr lang="en-US" sz="4000" baseline="30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2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)</a:t>
                </a:r>
              </a:p>
              <a:p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Diện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tích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xung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quanh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phòng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học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là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:</a:t>
                </a:r>
              </a:p>
              <a:p>
                <a:r>
                  <a:rPr lang="en-US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	(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6 + 4,5)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schemeClr val="accent6"/>
                        </a:solidFill>
                        <a:latin typeface="Cambria Math"/>
                        <a:ea typeface="Cambria Math"/>
                        <a:cs typeface="#9Slide03 Arima Madurai ExtraBo" pitchFamily="2" charset="0"/>
                      </a:rPr>
                      <m:t>×</m:t>
                    </m:r>
                  </m:oMath>
                </a14:m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2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schemeClr val="accent6"/>
                        </a:solidFill>
                        <a:latin typeface="Cambria Math"/>
                        <a:ea typeface="Cambria Math"/>
                        <a:cs typeface="#9Slide03 Arima Madurai ExtraBo" pitchFamily="2" charset="0"/>
                      </a:rPr>
                      <m:t>×</m:t>
                    </m:r>
                  </m:oMath>
                </a14:m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4 = 84 (m</a:t>
                </a:r>
                <a:r>
                  <a:rPr lang="en-US" sz="4000" baseline="30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2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)</a:t>
                </a:r>
              </a:p>
              <a:p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Diện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tích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cần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quét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vôi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là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: </a:t>
                </a:r>
                <a:endParaRPr lang="en-US" sz="4000" dirty="0" smtClean="0">
                  <a:solidFill>
                    <a:schemeClr val="accent6"/>
                  </a:solidFill>
                  <a:latin typeface="#9Slide03 Arima Madurai ExtraBo" pitchFamily="2" charset="0"/>
                  <a:cs typeface="#9Slide03 Arima Madurai ExtraBo" pitchFamily="2" charset="0"/>
                </a:endParaRPr>
              </a:p>
              <a:p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	</a:t>
                </a:r>
                <a:r>
                  <a:rPr lang="en-US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27 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+ 84 </a:t>
                </a:r>
                <a:r>
                  <a:rPr lang="en-US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- 8,5 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= 102,5 (m</a:t>
                </a:r>
                <a:r>
                  <a:rPr lang="en-US" sz="4000" baseline="30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2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)</a:t>
                </a:r>
              </a:p>
              <a:p>
                <a:r>
                  <a:rPr lang="en-US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		</a:t>
                </a:r>
                <a:r>
                  <a:rPr lang="en-US" sz="4000" dirty="0" err="1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Đáp</a:t>
                </a:r>
                <a:r>
                  <a:rPr lang="en-US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en-US" sz="4000" dirty="0" err="1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số</a:t>
                </a:r>
                <a:r>
                  <a:rPr lang="en-US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: </a:t>
                </a:r>
                <a:r>
                  <a:rPr lang="en-US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102,5m</a:t>
                </a:r>
                <a:r>
                  <a:rPr lang="en-US" sz="4000" baseline="30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2</a:t>
                </a:r>
                <a:endParaRPr lang="en-US" sz="4000" dirty="0">
                  <a:solidFill>
                    <a:schemeClr val="accent6"/>
                  </a:solidFill>
                  <a:latin typeface="#9Slide03 Arima Madurai ExtraBo" pitchFamily="2" charset="0"/>
                  <a:cs typeface="#9Slide03 Arima Madurai ExtraBo" pitchFamily="2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0369" y="1680125"/>
                <a:ext cx="8218917" cy="4401205"/>
              </a:xfrm>
              <a:prstGeom prst="rect">
                <a:avLst/>
              </a:prstGeom>
              <a:blipFill rotWithShape="1">
                <a:blip r:embed="rId6"/>
                <a:stretch>
                  <a:fillRect l="-2596" t="-2493" r="-1780" b="-4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Cartoon Monkey Cute Monkey Cartoon Face, Goggles, Accessories, Accessory,  Glasses Transparent Png – Pngset.com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03" t="24035" r="13203" b="23371"/>
          <a:stretch/>
        </p:blipFill>
        <p:spPr bwMode="auto">
          <a:xfrm>
            <a:off x="10158377" y="5375867"/>
            <a:ext cx="1605295" cy="114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25514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E5AF7F15-5D62-4F43-862D-BC43905334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grpSp>
        <p:nvGrpSpPr>
          <p:cNvPr id="48" name="Group 47"/>
          <p:cNvGrpSpPr/>
          <p:nvPr/>
        </p:nvGrpSpPr>
        <p:grpSpPr>
          <a:xfrm>
            <a:off x="94597" y="153585"/>
            <a:ext cx="12133795" cy="2784790"/>
            <a:chOff x="1694797" y="481447"/>
            <a:chExt cx="12133795" cy="3485333"/>
          </a:xfrm>
        </p:grpSpPr>
        <p:sp>
          <p:nvSpPr>
            <p:cNvPr id="50" name="Speech Bubble: Rectangle with Corners Rounded 6">
              <a:extLst>
                <a:ext uri="{FF2B5EF4-FFF2-40B4-BE49-F238E27FC236}">
                  <a16:creationId xmlns="" xmlns:a16="http://schemas.microsoft.com/office/drawing/2014/main" id="{10CCC72B-593B-4ECC-9A8C-CF0835BE6B5C}"/>
                </a:ext>
              </a:extLst>
            </p:cNvPr>
            <p:cNvSpPr/>
            <p:nvPr/>
          </p:nvSpPr>
          <p:spPr>
            <a:xfrm>
              <a:off x="1694797" y="481447"/>
              <a:ext cx="12013323" cy="3485333"/>
            </a:xfrm>
            <a:custGeom>
              <a:avLst/>
              <a:gdLst>
                <a:gd name="connsiteX0" fmla="*/ 0 w 9202194"/>
                <a:gd name="connsiteY0" fmla="*/ 214159 h 1284929"/>
                <a:gd name="connsiteX1" fmla="*/ 214159 w 9202194"/>
                <a:gd name="connsiteY1" fmla="*/ 0 h 1284929"/>
                <a:gd name="connsiteX2" fmla="*/ 838340 w 9202194"/>
                <a:gd name="connsiteY2" fmla="*/ 0 h 1284929"/>
                <a:gd name="connsiteX3" fmla="*/ 1307907 w 9202194"/>
                <a:gd name="connsiteY3" fmla="*/ 0 h 1284929"/>
                <a:gd name="connsiteX4" fmla="*/ 1880550 w 9202194"/>
                <a:gd name="connsiteY4" fmla="*/ 0 h 1284929"/>
                <a:gd name="connsiteX5" fmla="*/ 2453194 w 9202194"/>
                <a:gd name="connsiteY5" fmla="*/ 0 h 1284929"/>
                <a:gd name="connsiteX6" fmla="*/ 2871223 w 9202194"/>
                <a:gd name="connsiteY6" fmla="*/ 0 h 1284929"/>
                <a:gd name="connsiteX7" fmla="*/ 3495404 w 9202194"/>
                <a:gd name="connsiteY7" fmla="*/ 0 h 1284929"/>
                <a:gd name="connsiteX8" fmla="*/ 4119585 w 9202194"/>
                <a:gd name="connsiteY8" fmla="*/ 0 h 1284929"/>
                <a:gd name="connsiteX9" fmla="*/ 4795304 w 9202194"/>
                <a:gd name="connsiteY9" fmla="*/ 0 h 1284929"/>
                <a:gd name="connsiteX10" fmla="*/ 5367947 w 9202194"/>
                <a:gd name="connsiteY10" fmla="*/ 0 h 1284929"/>
                <a:gd name="connsiteX11" fmla="*/ 5932939 w 9202194"/>
                <a:gd name="connsiteY11" fmla="*/ 0 h 1284929"/>
                <a:gd name="connsiteX12" fmla="*/ 6481941 w 9202194"/>
                <a:gd name="connsiteY12" fmla="*/ 0 h 1284929"/>
                <a:gd name="connsiteX13" fmla="*/ 6966981 w 9202194"/>
                <a:gd name="connsiteY13" fmla="*/ 0 h 1284929"/>
                <a:gd name="connsiteX14" fmla="*/ 7310723 w 9202194"/>
                <a:gd name="connsiteY14" fmla="*/ 0 h 1284929"/>
                <a:gd name="connsiteX15" fmla="*/ 7668495 w 9202194"/>
                <a:gd name="connsiteY15" fmla="*/ 0 h 1284929"/>
                <a:gd name="connsiteX16" fmla="*/ 8108342 w 9202194"/>
                <a:gd name="connsiteY16" fmla="*/ 0 h 1284929"/>
                <a:gd name="connsiteX17" fmla="*/ 8534993 w 9202194"/>
                <a:gd name="connsiteY17" fmla="*/ 0 h 1284929"/>
                <a:gd name="connsiteX18" fmla="*/ 8988035 w 9202194"/>
                <a:gd name="connsiteY18" fmla="*/ 0 h 1284929"/>
                <a:gd name="connsiteX19" fmla="*/ 9202194 w 9202194"/>
                <a:gd name="connsiteY19" fmla="*/ 214159 h 1284929"/>
                <a:gd name="connsiteX20" fmla="*/ 9202194 w 9202194"/>
                <a:gd name="connsiteY20" fmla="*/ 214155 h 1284929"/>
                <a:gd name="connsiteX21" fmla="*/ 9202194 w 9202194"/>
                <a:gd name="connsiteY21" fmla="*/ 214155 h 1284929"/>
                <a:gd name="connsiteX22" fmla="*/ 9202194 w 9202194"/>
                <a:gd name="connsiteY22" fmla="*/ 535387 h 1284929"/>
                <a:gd name="connsiteX23" fmla="*/ 9202194 w 9202194"/>
                <a:gd name="connsiteY23" fmla="*/ 1070770 h 1284929"/>
                <a:gd name="connsiteX24" fmla="*/ 8988035 w 9202194"/>
                <a:gd name="connsiteY24" fmla="*/ 1284929 h 1284929"/>
                <a:gd name="connsiteX25" fmla="*/ 8548188 w 9202194"/>
                <a:gd name="connsiteY25" fmla="*/ 1284929 h 1284929"/>
                <a:gd name="connsiteX26" fmla="*/ 8121537 w 9202194"/>
                <a:gd name="connsiteY26" fmla="*/ 1284929 h 1284929"/>
                <a:gd name="connsiteX27" fmla="*/ 7668495 w 9202194"/>
                <a:gd name="connsiteY27" fmla="*/ 1284929 h 1284929"/>
                <a:gd name="connsiteX28" fmla="*/ 7162374 w 9202194"/>
                <a:gd name="connsiteY28" fmla="*/ 1284929 h 1284929"/>
                <a:gd name="connsiteX29" fmla="*/ 6656254 w 9202194"/>
                <a:gd name="connsiteY29" fmla="*/ 1284929 h 1284929"/>
                <a:gd name="connsiteX30" fmla="*/ 6058111 w 9202194"/>
                <a:gd name="connsiteY30" fmla="*/ 1284929 h 1284929"/>
                <a:gd name="connsiteX31" fmla="*/ 5367947 w 9202194"/>
                <a:gd name="connsiteY31" fmla="*/ 1284929 h 1284929"/>
                <a:gd name="connsiteX32" fmla="*/ 5367947 w 9202194"/>
                <a:gd name="connsiteY32" fmla="*/ 1284929 h 1284929"/>
                <a:gd name="connsiteX33" fmla="*/ 4795304 w 9202194"/>
                <a:gd name="connsiteY33" fmla="*/ 1284929 h 1284929"/>
                <a:gd name="connsiteX34" fmla="*/ 4171123 w 9202194"/>
                <a:gd name="connsiteY34" fmla="*/ 1284929 h 1284929"/>
                <a:gd name="connsiteX35" fmla="*/ 3546942 w 9202194"/>
                <a:gd name="connsiteY35" fmla="*/ 1284929 h 1284929"/>
                <a:gd name="connsiteX36" fmla="*/ 2974299 w 9202194"/>
                <a:gd name="connsiteY36" fmla="*/ 1284929 h 1284929"/>
                <a:gd name="connsiteX37" fmla="*/ 2401656 w 9202194"/>
                <a:gd name="connsiteY37" fmla="*/ 1284929 h 1284929"/>
                <a:gd name="connsiteX38" fmla="*/ 1777475 w 9202194"/>
                <a:gd name="connsiteY38" fmla="*/ 1284929 h 1284929"/>
                <a:gd name="connsiteX39" fmla="*/ 1101756 w 9202194"/>
                <a:gd name="connsiteY39" fmla="*/ 1284929 h 1284929"/>
                <a:gd name="connsiteX40" fmla="*/ 214159 w 9202194"/>
                <a:gd name="connsiteY40" fmla="*/ 1284929 h 1284929"/>
                <a:gd name="connsiteX41" fmla="*/ 0 w 9202194"/>
                <a:gd name="connsiteY41" fmla="*/ 1070770 h 1284929"/>
                <a:gd name="connsiteX42" fmla="*/ 0 w 9202194"/>
                <a:gd name="connsiteY42" fmla="*/ 535387 h 1284929"/>
                <a:gd name="connsiteX43" fmla="*/ 0 w 9202194"/>
                <a:gd name="connsiteY43" fmla="*/ 214155 h 1284929"/>
                <a:gd name="connsiteX44" fmla="*/ 0 w 9202194"/>
                <a:gd name="connsiteY44" fmla="*/ 214155 h 1284929"/>
                <a:gd name="connsiteX45" fmla="*/ 0 w 9202194"/>
                <a:gd name="connsiteY45" fmla="*/ 214159 h 12849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9202194" h="1284929" fill="none" extrusionOk="0">
                  <a:moveTo>
                    <a:pt x="0" y="214159"/>
                  </a:moveTo>
                  <a:cubicBezTo>
                    <a:pt x="1102" y="93566"/>
                    <a:pt x="66194" y="5616"/>
                    <a:pt x="214159" y="0"/>
                  </a:cubicBezTo>
                  <a:cubicBezTo>
                    <a:pt x="352367" y="-64029"/>
                    <a:pt x="559528" y="62004"/>
                    <a:pt x="838340" y="0"/>
                  </a:cubicBezTo>
                  <a:cubicBezTo>
                    <a:pt x="1117152" y="-62004"/>
                    <a:pt x="1191871" y="34596"/>
                    <a:pt x="1307907" y="0"/>
                  </a:cubicBezTo>
                  <a:cubicBezTo>
                    <a:pt x="1423943" y="-34596"/>
                    <a:pt x="1711637" y="6953"/>
                    <a:pt x="1880550" y="0"/>
                  </a:cubicBezTo>
                  <a:cubicBezTo>
                    <a:pt x="2049463" y="-6953"/>
                    <a:pt x="2175177" y="51693"/>
                    <a:pt x="2453194" y="0"/>
                  </a:cubicBezTo>
                  <a:cubicBezTo>
                    <a:pt x="2731211" y="-51693"/>
                    <a:pt x="2739502" y="13789"/>
                    <a:pt x="2871223" y="0"/>
                  </a:cubicBezTo>
                  <a:cubicBezTo>
                    <a:pt x="3002944" y="-13789"/>
                    <a:pt x="3348408" y="45162"/>
                    <a:pt x="3495404" y="0"/>
                  </a:cubicBezTo>
                  <a:cubicBezTo>
                    <a:pt x="3642400" y="-45162"/>
                    <a:pt x="3828312" y="72590"/>
                    <a:pt x="4119585" y="0"/>
                  </a:cubicBezTo>
                  <a:cubicBezTo>
                    <a:pt x="4410858" y="-72590"/>
                    <a:pt x="4527772" y="72955"/>
                    <a:pt x="4795304" y="0"/>
                  </a:cubicBezTo>
                  <a:cubicBezTo>
                    <a:pt x="5062836" y="-72955"/>
                    <a:pt x="5084995" y="22087"/>
                    <a:pt x="5367947" y="0"/>
                  </a:cubicBezTo>
                  <a:cubicBezTo>
                    <a:pt x="5499947" y="-9183"/>
                    <a:pt x="5665199" y="43090"/>
                    <a:pt x="5932939" y="0"/>
                  </a:cubicBezTo>
                  <a:cubicBezTo>
                    <a:pt x="6200679" y="-43090"/>
                    <a:pt x="6253349" y="25138"/>
                    <a:pt x="6481941" y="0"/>
                  </a:cubicBezTo>
                  <a:cubicBezTo>
                    <a:pt x="6710533" y="-25138"/>
                    <a:pt x="6735913" y="49672"/>
                    <a:pt x="6966981" y="0"/>
                  </a:cubicBezTo>
                  <a:cubicBezTo>
                    <a:pt x="7073480" y="-16481"/>
                    <a:pt x="7181898" y="39948"/>
                    <a:pt x="7310723" y="0"/>
                  </a:cubicBezTo>
                  <a:cubicBezTo>
                    <a:pt x="7439548" y="-39948"/>
                    <a:pt x="7580250" y="21801"/>
                    <a:pt x="7668495" y="0"/>
                  </a:cubicBezTo>
                  <a:cubicBezTo>
                    <a:pt x="7789096" y="-14920"/>
                    <a:pt x="8001308" y="12673"/>
                    <a:pt x="8108342" y="0"/>
                  </a:cubicBezTo>
                  <a:cubicBezTo>
                    <a:pt x="8215376" y="-12673"/>
                    <a:pt x="8421151" y="6528"/>
                    <a:pt x="8534993" y="0"/>
                  </a:cubicBezTo>
                  <a:cubicBezTo>
                    <a:pt x="8648835" y="-6528"/>
                    <a:pt x="8877224" y="29525"/>
                    <a:pt x="8988035" y="0"/>
                  </a:cubicBezTo>
                  <a:cubicBezTo>
                    <a:pt x="9097347" y="-2724"/>
                    <a:pt x="9180853" y="111320"/>
                    <a:pt x="9202194" y="214159"/>
                  </a:cubicBezTo>
                  <a:lnTo>
                    <a:pt x="9202194" y="214155"/>
                  </a:lnTo>
                  <a:lnTo>
                    <a:pt x="9202194" y="214155"/>
                  </a:lnTo>
                  <a:cubicBezTo>
                    <a:pt x="9205606" y="319408"/>
                    <a:pt x="9170366" y="380093"/>
                    <a:pt x="9202194" y="535387"/>
                  </a:cubicBezTo>
                  <a:cubicBezTo>
                    <a:pt x="9209206" y="679258"/>
                    <a:pt x="9157880" y="920976"/>
                    <a:pt x="9202194" y="1070770"/>
                  </a:cubicBezTo>
                  <a:cubicBezTo>
                    <a:pt x="9197109" y="1186680"/>
                    <a:pt x="9112849" y="1276618"/>
                    <a:pt x="8988035" y="1284929"/>
                  </a:cubicBezTo>
                  <a:cubicBezTo>
                    <a:pt x="8844288" y="1317551"/>
                    <a:pt x="8724487" y="1241342"/>
                    <a:pt x="8548188" y="1284929"/>
                  </a:cubicBezTo>
                  <a:cubicBezTo>
                    <a:pt x="8371889" y="1328516"/>
                    <a:pt x="8230443" y="1266544"/>
                    <a:pt x="8121537" y="1284929"/>
                  </a:cubicBezTo>
                  <a:cubicBezTo>
                    <a:pt x="8012631" y="1303314"/>
                    <a:pt x="7784656" y="1242947"/>
                    <a:pt x="7668495" y="1284929"/>
                  </a:cubicBezTo>
                  <a:cubicBezTo>
                    <a:pt x="7437649" y="1307388"/>
                    <a:pt x="7392827" y="1266377"/>
                    <a:pt x="7162374" y="1284929"/>
                  </a:cubicBezTo>
                  <a:cubicBezTo>
                    <a:pt x="6931921" y="1303481"/>
                    <a:pt x="6785443" y="1280849"/>
                    <a:pt x="6656254" y="1284929"/>
                  </a:cubicBezTo>
                  <a:cubicBezTo>
                    <a:pt x="6527065" y="1289009"/>
                    <a:pt x="6247497" y="1258560"/>
                    <a:pt x="6058111" y="1284929"/>
                  </a:cubicBezTo>
                  <a:cubicBezTo>
                    <a:pt x="5868725" y="1311298"/>
                    <a:pt x="5704055" y="1228105"/>
                    <a:pt x="5367947" y="1284929"/>
                  </a:cubicBezTo>
                  <a:lnTo>
                    <a:pt x="5367947" y="1284929"/>
                  </a:lnTo>
                  <a:cubicBezTo>
                    <a:pt x="5243403" y="1319602"/>
                    <a:pt x="5046258" y="1248930"/>
                    <a:pt x="4795304" y="1284929"/>
                  </a:cubicBezTo>
                  <a:cubicBezTo>
                    <a:pt x="4544350" y="1320928"/>
                    <a:pt x="4355982" y="1212486"/>
                    <a:pt x="4171123" y="1284929"/>
                  </a:cubicBezTo>
                  <a:cubicBezTo>
                    <a:pt x="3986264" y="1357372"/>
                    <a:pt x="3711716" y="1244306"/>
                    <a:pt x="3546942" y="1284929"/>
                  </a:cubicBezTo>
                  <a:cubicBezTo>
                    <a:pt x="3382168" y="1325552"/>
                    <a:pt x="3258726" y="1256948"/>
                    <a:pt x="2974299" y="1284929"/>
                  </a:cubicBezTo>
                  <a:cubicBezTo>
                    <a:pt x="2689872" y="1312910"/>
                    <a:pt x="2602391" y="1263928"/>
                    <a:pt x="2401656" y="1284929"/>
                  </a:cubicBezTo>
                  <a:cubicBezTo>
                    <a:pt x="2200921" y="1305930"/>
                    <a:pt x="2006587" y="1279455"/>
                    <a:pt x="1777475" y="1284929"/>
                  </a:cubicBezTo>
                  <a:cubicBezTo>
                    <a:pt x="1548363" y="1290403"/>
                    <a:pt x="1302732" y="1237523"/>
                    <a:pt x="1101756" y="1284929"/>
                  </a:cubicBezTo>
                  <a:cubicBezTo>
                    <a:pt x="900780" y="1332335"/>
                    <a:pt x="435399" y="1204129"/>
                    <a:pt x="214159" y="1284929"/>
                  </a:cubicBezTo>
                  <a:cubicBezTo>
                    <a:pt x="108859" y="1282457"/>
                    <a:pt x="27507" y="1185746"/>
                    <a:pt x="0" y="1070770"/>
                  </a:cubicBezTo>
                  <a:cubicBezTo>
                    <a:pt x="-25690" y="962980"/>
                    <a:pt x="53607" y="678797"/>
                    <a:pt x="0" y="535387"/>
                  </a:cubicBezTo>
                  <a:cubicBezTo>
                    <a:pt x="-31111" y="375884"/>
                    <a:pt x="26550" y="373811"/>
                    <a:pt x="0" y="214155"/>
                  </a:cubicBezTo>
                  <a:lnTo>
                    <a:pt x="0" y="214155"/>
                  </a:lnTo>
                  <a:lnTo>
                    <a:pt x="0" y="214159"/>
                  </a:lnTo>
                  <a:close/>
                </a:path>
                <a:path w="9202194" h="1284929" stroke="0" extrusionOk="0">
                  <a:moveTo>
                    <a:pt x="0" y="214159"/>
                  </a:moveTo>
                  <a:cubicBezTo>
                    <a:pt x="-4642" y="124797"/>
                    <a:pt x="101805" y="5680"/>
                    <a:pt x="214159" y="0"/>
                  </a:cubicBezTo>
                  <a:cubicBezTo>
                    <a:pt x="446555" y="-53738"/>
                    <a:pt x="676198" y="27003"/>
                    <a:pt x="889878" y="0"/>
                  </a:cubicBezTo>
                  <a:cubicBezTo>
                    <a:pt x="1103558" y="-27003"/>
                    <a:pt x="1264848" y="33652"/>
                    <a:pt x="1359445" y="0"/>
                  </a:cubicBezTo>
                  <a:cubicBezTo>
                    <a:pt x="1454042" y="-33652"/>
                    <a:pt x="1667651" y="42716"/>
                    <a:pt x="1829013" y="0"/>
                  </a:cubicBezTo>
                  <a:cubicBezTo>
                    <a:pt x="1990375" y="-42716"/>
                    <a:pt x="2207724" y="1406"/>
                    <a:pt x="2504731" y="0"/>
                  </a:cubicBezTo>
                  <a:cubicBezTo>
                    <a:pt x="2801738" y="-1406"/>
                    <a:pt x="2962364" y="37874"/>
                    <a:pt x="3180450" y="0"/>
                  </a:cubicBezTo>
                  <a:cubicBezTo>
                    <a:pt x="3398536" y="-37874"/>
                    <a:pt x="3509938" y="28387"/>
                    <a:pt x="3753093" y="0"/>
                  </a:cubicBezTo>
                  <a:cubicBezTo>
                    <a:pt x="3996248" y="-28387"/>
                    <a:pt x="4293497" y="16219"/>
                    <a:pt x="4428812" y="0"/>
                  </a:cubicBezTo>
                  <a:cubicBezTo>
                    <a:pt x="4564127" y="-16219"/>
                    <a:pt x="4963740" y="89987"/>
                    <a:pt x="5367947" y="0"/>
                  </a:cubicBezTo>
                  <a:cubicBezTo>
                    <a:pt x="5593195" y="-18245"/>
                    <a:pt x="5665621" y="7185"/>
                    <a:pt x="5900958" y="0"/>
                  </a:cubicBezTo>
                  <a:cubicBezTo>
                    <a:pt x="6136295" y="-7185"/>
                    <a:pt x="6293825" y="1724"/>
                    <a:pt x="6433970" y="0"/>
                  </a:cubicBezTo>
                  <a:cubicBezTo>
                    <a:pt x="6574115" y="-1724"/>
                    <a:pt x="6807595" y="25909"/>
                    <a:pt x="6966981" y="0"/>
                  </a:cubicBezTo>
                  <a:cubicBezTo>
                    <a:pt x="7146817" y="-22885"/>
                    <a:pt x="7219732" y="7335"/>
                    <a:pt x="7331768" y="0"/>
                  </a:cubicBezTo>
                  <a:cubicBezTo>
                    <a:pt x="7443804" y="-7335"/>
                    <a:pt x="7532036" y="3124"/>
                    <a:pt x="7668495" y="0"/>
                  </a:cubicBezTo>
                  <a:cubicBezTo>
                    <a:pt x="7829793" y="-2012"/>
                    <a:pt x="7994023" y="15933"/>
                    <a:pt x="8134732" y="0"/>
                  </a:cubicBezTo>
                  <a:cubicBezTo>
                    <a:pt x="8275441" y="-15933"/>
                    <a:pt x="8484306" y="603"/>
                    <a:pt x="8600970" y="0"/>
                  </a:cubicBezTo>
                  <a:cubicBezTo>
                    <a:pt x="8717634" y="-603"/>
                    <a:pt x="8795014" y="1051"/>
                    <a:pt x="8988035" y="0"/>
                  </a:cubicBezTo>
                  <a:cubicBezTo>
                    <a:pt x="9119923" y="32438"/>
                    <a:pt x="9205877" y="89147"/>
                    <a:pt x="9202194" y="214159"/>
                  </a:cubicBezTo>
                  <a:lnTo>
                    <a:pt x="9202194" y="214155"/>
                  </a:lnTo>
                  <a:lnTo>
                    <a:pt x="9202194" y="214155"/>
                  </a:lnTo>
                  <a:cubicBezTo>
                    <a:pt x="9232505" y="327626"/>
                    <a:pt x="9190559" y="381010"/>
                    <a:pt x="9202194" y="535387"/>
                  </a:cubicBezTo>
                  <a:cubicBezTo>
                    <a:pt x="9236126" y="645716"/>
                    <a:pt x="9190794" y="859548"/>
                    <a:pt x="9202194" y="1070770"/>
                  </a:cubicBezTo>
                  <a:cubicBezTo>
                    <a:pt x="9218102" y="1167507"/>
                    <a:pt x="9113719" y="1278357"/>
                    <a:pt x="8988035" y="1284929"/>
                  </a:cubicBezTo>
                  <a:cubicBezTo>
                    <a:pt x="8854394" y="1323371"/>
                    <a:pt x="8739134" y="1263013"/>
                    <a:pt x="8574579" y="1284929"/>
                  </a:cubicBezTo>
                  <a:cubicBezTo>
                    <a:pt x="8410024" y="1306845"/>
                    <a:pt x="8237998" y="1241133"/>
                    <a:pt x="8108342" y="1284929"/>
                  </a:cubicBezTo>
                  <a:cubicBezTo>
                    <a:pt x="7978686" y="1328725"/>
                    <a:pt x="7824446" y="1241117"/>
                    <a:pt x="7668495" y="1284929"/>
                  </a:cubicBezTo>
                  <a:cubicBezTo>
                    <a:pt x="7541702" y="1311773"/>
                    <a:pt x="7298605" y="1281903"/>
                    <a:pt x="7070353" y="1284929"/>
                  </a:cubicBezTo>
                  <a:cubicBezTo>
                    <a:pt x="6842101" y="1287955"/>
                    <a:pt x="6611970" y="1233114"/>
                    <a:pt x="6449205" y="1284929"/>
                  </a:cubicBezTo>
                  <a:cubicBezTo>
                    <a:pt x="6286440" y="1336744"/>
                    <a:pt x="6183493" y="1237181"/>
                    <a:pt x="5943084" y="1284929"/>
                  </a:cubicBezTo>
                  <a:cubicBezTo>
                    <a:pt x="5702675" y="1332677"/>
                    <a:pt x="5549140" y="1259531"/>
                    <a:pt x="5367947" y="1284929"/>
                  </a:cubicBezTo>
                  <a:lnTo>
                    <a:pt x="5367947" y="1284929"/>
                  </a:lnTo>
                  <a:cubicBezTo>
                    <a:pt x="5141050" y="1322033"/>
                    <a:pt x="4877538" y="1212941"/>
                    <a:pt x="4692228" y="1284929"/>
                  </a:cubicBezTo>
                  <a:cubicBezTo>
                    <a:pt x="4506918" y="1356917"/>
                    <a:pt x="4248654" y="1273209"/>
                    <a:pt x="4068047" y="1284929"/>
                  </a:cubicBezTo>
                  <a:cubicBezTo>
                    <a:pt x="3887440" y="1296649"/>
                    <a:pt x="3716732" y="1278454"/>
                    <a:pt x="3495404" y="1284929"/>
                  </a:cubicBezTo>
                  <a:cubicBezTo>
                    <a:pt x="3274076" y="1291404"/>
                    <a:pt x="2995149" y="1282381"/>
                    <a:pt x="2819685" y="1284929"/>
                  </a:cubicBezTo>
                  <a:cubicBezTo>
                    <a:pt x="2644221" y="1287477"/>
                    <a:pt x="2354103" y="1215310"/>
                    <a:pt x="2143966" y="1284929"/>
                  </a:cubicBezTo>
                  <a:cubicBezTo>
                    <a:pt x="1933829" y="1354548"/>
                    <a:pt x="1792610" y="1259671"/>
                    <a:pt x="1674399" y="1284929"/>
                  </a:cubicBezTo>
                  <a:cubicBezTo>
                    <a:pt x="1556188" y="1310187"/>
                    <a:pt x="1219743" y="1271367"/>
                    <a:pt x="1050218" y="1284929"/>
                  </a:cubicBezTo>
                  <a:cubicBezTo>
                    <a:pt x="880693" y="1298491"/>
                    <a:pt x="534577" y="1224944"/>
                    <a:pt x="214159" y="1284929"/>
                  </a:cubicBezTo>
                  <a:cubicBezTo>
                    <a:pt x="89978" y="1284572"/>
                    <a:pt x="1198" y="1213437"/>
                    <a:pt x="0" y="1070770"/>
                  </a:cubicBezTo>
                  <a:cubicBezTo>
                    <a:pt x="-39335" y="878619"/>
                    <a:pt x="55269" y="647284"/>
                    <a:pt x="0" y="535387"/>
                  </a:cubicBezTo>
                  <a:cubicBezTo>
                    <a:pt x="-31626" y="465348"/>
                    <a:pt x="14769" y="332898"/>
                    <a:pt x="0" y="214155"/>
                  </a:cubicBezTo>
                  <a:lnTo>
                    <a:pt x="0" y="214155"/>
                  </a:lnTo>
                  <a:lnTo>
                    <a:pt x="0" y="214159"/>
                  </a:lnTo>
                  <a:close/>
                </a:path>
              </a:pathLst>
            </a:custGeom>
            <a:solidFill>
              <a:schemeClr val="bg1"/>
            </a:solidFill>
            <a:ln w="3175">
              <a:solidFill>
                <a:schemeClr val="accent6">
                  <a:lumMod val="75000"/>
                </a:schemeClr>
              </a:solidFill>
              <a:extLst>
                <a:ext uri="{C807C97D-BFC1-408E-A445-0C87EB9F89A2}">
                  <ask:lineSketchStyleProps xmlns="" xmlns:ask="http://schemas.microsoft.com/office/drawing/2018/sketchyshapes" sd="3868180934">
                    <a:prstGeom prst="wedgeRoundRectCallout">
                      <a:avLst>
                        <a:gd name="adj1" fmla="val 25710"/>
                        <a:gd name="adj2" fmla="val -48243"/>
                        <a:gd name="adj3" fmla="val 16667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20000"/>
                </a:lnSpc>
              </a:pPr>
              <a:endParaRPr lang="vi-VN" sz="4400" b="1" dirty="0" smtClean="0">
                <a:solidFill>
                  <a:srgbClr val="F79646">
                    <a:lumMod val="75000"/>
                  </a:srgbClr>
                </a:solidFill>
                <a:latin typeface="Lobster" charset="0"/>
                <a:cs typeface="Calibri" panose="020F0502020204030204" pitchFamily="34" charset="0"/>
              </a:endParaRPr>
            </a:p>
            <a:p>
              <a:pPr algn="ctr">
                <a:lnSpc>
                  <a:spcPct val="120000"/>
                </a:lnSpc>
              </a:pPr>
              <a:endParaRPr lang="en-US" sz="4400" b="1" dirty="0">
                <a:solidFill>
                  <a:srgbClr val="F79646">
                    <a:lumMod val="75000"/>
                  </a:srgbClr>
                </a:solidFill>
                <a:latin typeface="Lobster" charset="0"/>
                <a:cs typeface="Calibri" panose="020F0502020204030204" pitchFamily="34" charset="0"/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1803128" y="615532"/>
              <a:ext cx="12025464" cy="33512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4000" b="1" dirty="0">
                  <a:solidFill>
                    <a:srgbClr val="F5D54C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2</a:t>
              </a:r>
              <a:r>
                <a:rPr lang="en-US" sz="4000" b="1" dirty="0" smtClean="0">
                  <a:solidFill>
                    <a:srgbClr val="F5D54C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. </a:t>
              </a:r>
              <a:r>
                <a:rPr lang="vi-VN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Bạn An làm một cái hộp dạng hình lập phương bằng bìa có </a:t>
              </a:r>
              <a:r>
                <a:rPr lang="vi-VN" sz="32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cạnh</a:t>
              </a:r>
              <a:r>
                <a:rPr lang="en-US" sz="32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 </a:t>
              </a:r>
              <a:r>
                <a:rPr lang="vi-VN" sz="3200" dirty="0" smtClean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10cm</a:t>
              </a:r>
              <a:r>
                <a:rPr lang="vi-VN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.</a:t>
              </a:r>
            </a:p>
            <a:p>
              <a:r>
                <a:rPr lang="vi-VN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a) Tính thể tích cái hộp đó.</a:t>
              </a:r>
            </a:p>
            <a:p>
              <a:r>
                <a:rPr lang="vi-VN" sz="3200" dirty="0">
                  <a:solidFill>
                    <a:srgbClr val="DD53AF"/>
                  </a:solidFill>
                  <a:latin typeface="#9Slide03 Arima Madurai ExtraBo" pitchFamily="2" charset="0"/>
                  <a:cs typeface="#9Slide03 Arima Madurai ExtraBo" pitchFamily="2" charset="0"/>
                </a:rPr>
                <a:t>b) Nếu dán giấy màu tất cả các mặt ngoài của hộp đó thì bạn An cần dùng bao nhiêu xăng-ti-mét vuông giấy màu?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241" b="79074" l="32240" r="629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487" t="25719" r="35025" b="18275"/>
          <a:stretch/>
        </p:blipFill>
        <p:spPr bwMode="auto">
          <a:xfrm>
            <a:off x="4768873" y="3299246"/>
            <a:ext cx="3429134" cy="332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Left Brace 51"/>
          <p:cNvSpPr/>
          <p:nvPr/>
        </p:nvSpPr>
        <p:spPr>
          <a:xfrm>
            <a:off x="4523216" y="3790566"/>
            <a:ext cx="409433" cy="2102127"/>
          </a:xfrm>
          <a:prstGeom prst="leftBrace">
            <a:avLst>
              <a:gd name="adj1" fmla="val 40555"/>
              <a:gd name="adj2" fmla="val 50589"/>
            </a:avLst>
          </a:prstGeom>
          <a:ln w="28575">
            <a:solidFill>
              <a:srgbClr val="DD53A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ound Diagonal Corner Rectangle 63"/>
          <p:cNvSpPr/>
          <p:nvPr/>
        </p:nvSpPr>
        <p:spPr>
          <a:xfrm>
            <a:off x="3016167" y="4507260"/>
            <a:ext cx="1337480" cy="668738"/>
          </a:xfrm>
          <a:prstGeom prst="round2DiagRect">
            <a:avLst>
              <a:gd name="adj1" fmla="val 38235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rgbClr val="DD53AF"/>
                </a:solidFill>
                <a:latin typeface="#9Slide03 BoosterNextFYBlack" pitchFamily="2" charset="0"/>
              </a:rPr>
              <a:t>10cm</a:t>
            </a:r>
            <a:endParaRPr lang="en-US" sz="2800" dirty="0">
              <a:solidFill>
                <a:srgbClr val="DD53AF"/>
              </a:solidFill>
              <a:latin typeface="#9Slide03 BoosterNextFYBlack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215660" y="323783"/>
            <a:ext cx="3022933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252248" y="2343223"/>
            <a:ext cx="8891752" cy="441434"/>
          </a:xfrm>
          <a:prstGeom prst="roundRect">
            <a:avLst/>
          </a:prstGeom>
          <a:solidFill>
            <a:schemeClr val="accent3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236482" y="878792"/>
            <a:ext cx="2270235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1523999" y="1838725"/>
            <a:ext cx="8487104" cy="441434"/>
          </a:xfrm>
          <a:prstGeom prst="roundRect">
            <a:avLst/>
          </a:prstGeom>
          <a:solidFill>
            <a:schemeClr val="accent4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>
            <a:off x="-2172555" y="135799"/>
            <a:ext cx="1985882" cy="2582827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735724" y="1372717"/>
            <a:ext cx="4445876" cy="441434"/>
          </a:xfrm>
          <a:prstGeom prst="roundRect">
            <a:avLst/>
          </a:prstGeom>
          <a:solidFill>
            <a:schemeClr val="accent3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3953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1.85185E-6 L 1.20156 -1.85185E-6 " pathEditMode="relative" rAng="0" ptsTypes="AA">
                                      <p:cBhvr>
                                        <p:cTn id="6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078" y="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1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64" grpId="0" animBg="1"/>
      <p:bldP spid="11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E5AF7F15-5D62-4F43-862D-BC43905334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63" b="65066"/>
          <a:stretch/>
        </p:blipFill>
        <p:spPr>
          <a:xfrm>
            <a:off x="10684042" y="0"/>
            <a:ext cx="1507970" cy="2129589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4936714" y="267301"/>
            <a:ext cx="2298668" cy="797493"/>
            <a:chOff x="5403005" y="3068345"/>
            <a:chExt cx="2298668" cy="797493"/>
          </a:xfrm>
        </p:grpSpPr>
        <p:grpSp>
          <p:nvGrpSpPr>
            <p:cNvPr id="32" name="Group 31">
              <a:extLst>
                <a:ext uri="{FF2B5EF4-FFF2-40B4-BE49-F238E27FC236}">
                  <a16:creationId xmlns="" xmlns:a16="http://schemas.microsoft.com/office/drawing/2014/main" id="{21BB94C5-2B2B-4163-A3EF-1F1E7A82810F}"/>
                </a:ext>
              </a:extLst>
            </p:cNvPr>
            <p:cNvGrpSpPr/>
            <p:nvPr/>
          </p:nvGrpSpPr>
          <p:grpSpPr>
            <a:xfrm>
              <a:off x="5403005" y="3068345"/>
              <a:ext cx="2226095" cy="797493"/>
              <a:chOff x="1510302" y="1080259"/>
              <a:chExt cx="8783360" cy="4040656"/>
            </a:xfrm>
          </p:grpSpPr>
          <p:sp>
            <p:nvSpPr>
              <p:cNvPr id="34" name="Rectangle: Rounded Corners 11">
                <a:extLst>
                  <a:ext uri="{FF2B5EF4-FFF2-40B4-BE49-F238E27FC236}">
                    <a16:creationId xmlns="" xmlns:a16="http://schemas.microsoft.com/office/drawing/2014/main" id="{E4DF5058-4896-42BA-9C3F-6587409293AA}"/>
                  </a:ext>
                </a:extLst>
              </p:cNvPr>
              <p:cNvSpPr/>
              <p:nvPr/>
            </p:nvSpPr>
            <p:spPr>
              <a:xfrm>
                <a:off x="1510302" y="1080259"/>
                <a:ext cx="8783360" cy="4040656"/>
              </a:xfrm>
              <a:custGeom>
                <a:avLst/>
                <a:gdLst>
                  <a:gd name="connsiteX0" fmla="*/ 0 w 8649796"/>
                  <a:gd name="connsiteY0" fmla="*/ 599092 h 3594483"/>
                  <a:gd name="connsiteX1" fmla="*/ 599092 w 8649796"/>
                  <a:gd name="connsiteY1" fmla="*/ 0 h 3594483"/>
                  <a:gd name="connsiteX2" fmla="*/ 8050704 w 8649796"/>
                  <a:gd name="connsiteY2" fmla="*/ 0 h 3594483"/>
                  <a:gd name="connsiteX3" fmla="*/ 8649796 w 8649796"/>
                  <a:gd name="connsiteY3" fmla="*/ 599092 h 3594483"/>
                  <a:gd name="connsiteX4" fmla="*/ 8649796 w 8649796"/>
                  <a:gd name="connsiteY4" fmla="*/ 2995391 h 3594483"/>
                  <a:gd name="connsiteX5" fmla="*/ 8050704 w 8649796"/>
                  <a:gd name="connsiteY5" fmla="*/ 3594483 h 3594483"/>
                  <a:gd name="connsiteX6" fmla="*/ 599092 w 8649796"/>
                  <a:gd name="connsiteY6" fmla="*/ 3594483 h 3594483"/>
                  <a:gd name="connsiteX7" fmla="*/ 0 w 8649796"/>
                  <a:gd name="connsiteY7" fmla="*/ 2995391 h 3594483"/>
                  <a:gd name="connsiteX8" fmla="*/ 0 w 8649796"/>
                  <a:gd name="connsiteY8" fmla="*/ 599092 h 3594483"/>
                  <a:gd name="connsiteX0" fmla="*/ 0 w 8649796"/>
                  <a:gd name="connsiteY0" fmla="*/ 599092 h 3594483"/>
                  <a:gd name="connsiteX1" fmla="*/ 629914 w 8649796"/>
                  <a:gd name="connsiteY1" fmla="*/ 51371 h 3594483"/>
                  <a:gd name="connsiteX2" fmla="*/ 8050704 w 8649796"/>
                  <a:gd name="connsiteY2" fmla="*/ 0 h 3594483"/>
                  <a:gd name="connsiteX3" fmla="*/ 8649796 w 8649796"/>
                  <a:gd name="connsiteY3" fmla="*/ 599092 h 3594483"/>
                  <a:gd name="connsiteX4" fmla="*/ 8649796 w 8649796"/>
                  <a:gd name="connsiteY4" fmla="*/ 2995391 h 3594483"/>
                  <a:gd name="connsiteX5" fmla="*/ 8050704 w 8649796"/>
                  <a:gd name="connsiteY5" fmla="*/ 3594483 h 3594483"/>
                  <a:gd name="connsiteX6" fmla="*/ 599092 w 8649796"/>
                  <a:gd name="connsiteY6" fmla="*/ 3594483 h 3594483"/>
                  <a:gd name="connsiteX7" fmla="*/ 0 w 8649796"/>
                  <a:gd name="connsiteY7" fmla="*/ 2995391 h 3594483"/>
                  <a:gd name="connsiteX8" fmla="*/ 0 w 8649796"/>
                  <a:gd name="connsiteY8" fmla="*/ 599092 h 3594483"/>
                  <a:gd name="connsiteX0" fmla="*/ 0 w 8783360"/>
                  <a:gd name="connsiteY0" fmla="*/ 444980 h 3594483"/>
                  <a:gd name="connsiteX1" fmla="*/ 763478 w 8783360"/>
                  <a:gd name="connsiteY1" fmla="*/ 51371 h 3594483"/>
                  <a:gd name="connsiteX2" fmla="*/ 8184268 w 8783360"/>
                  <a:gd name="connsiteY2" fmla="*/ 0 h 3594483"/>
                  <a:gd name="connsiteX3" fmla="*/ 8783360 w 8783360"/>
                  <a:gd name="connsiteY3" fmla="*/ 599092 h 3594483"/>
                  <a:gd name="connsiteX4" fmla="*/ 8783360 w 8783360"/>
                  <a:gd name="connsiteY4" fmla="*/ 2995391 h 3594483"/>
                  <a:gd name="connsiteX5" fmla="*/ 8184268 w 8783360"/>
                  <a:gd name="connsiteY5" fmla="*/ 3594483 h 3594483"/>
                  <a:gd name="connsiteX6" fmla="*/ 732656 w 8783360"/>
                  <a:gd name="connsiteY6" fmla="*/ 3594483 h 3594483"/>
                  <a:gd name="connsiteX7" fmla="*/ 133564 w 8783360"/>
                  <a:gd name="connsiteY7" fmla="*/ 2995391 h 3594483"/>
                  <a:gd name="connsiteX8" fmla="*/ 0 w 8783360"/>
                  <a:gd name="connsiteY8" fmla="*/ 444980 h 3594483"/>
                  <a:gd name="connsiteX0" fmla="*/ 0 w 8783360"/>
                  <a:gd name="connsiteY0" fmla="*/ 537447 h 3686950"/>
                  <a:gd name="connsiteX1" fmla="*/ 763478 w 8783360"/>
                  <a:gd name="connsiteY1" fmla="*/ 143838 h 3686950"/>
                  <a:gd name="connsiteX2" fmla="*/ 8122623 w 8783360"/>
                  <a:gd name="connsiteY2" fmla="*/ 0 h 3686950"/>
                  <a:gd name="connsiteX3" fmla="*/ 8783360 w 8783360"/>
                  <a:gd name="connsiteY3" fmla="*/ 691559 h 3686950"/>
                  <a:gd name="connsiteX4" fmla="*/ 8783360 w 8783360"/>
                  <a:gd name="connsiteY4" fmla="*/ 3087858 h 3686950"/>
                  <a:gd name="connsiteX5" fmla="*/ 8184268 w 8783360"/>
                  <a:gd name="connsiteY5" fmla="*/ 3686950 h 3686950"/>
                  <a:gd name="connsiteX6" fmla="*/ 732656 w 8783360"/>
                  <a:gd name="connsiteY6" fmla="*/ 3686950 h 3686950"/>
                  <a:gd name="connsiteX7" fmla="*/ 133564 w 8783360"/>
                  <a:gd name="connsiteY7" fmla="*/ 3087858 h 3686950"/>
                  <a:gd name="connsiteX8" fmla="*/ 0 w 8783360"/>
                  <a:gd name="connsiteY8" fmla="*/ 537447 h 3686950"/>
                  <a:gd name="connsiteX0" fmla="*/ 0 w 8783360"/>
                  <a:gd name="connsiteY0" fmla="*/ 537447 h 3686950"/>
                  <a:gd name="connsiteX1" fmla="*/ 763478 w 8783360"/>
                  <a:gd name="connsiteY1" fmla="*/ 143838 h 3686950"/>
                  <a:gd name="connsiteX2" fmla="*/ 8122623 w 8783360"/>
                  <a:gd name="connsiteY2" fmla="*/ 0 h 3686950"/>
                  <a:gd name="connsiteX3" fmla="*/ 8629247 w 8783360"/>
                  <a:gd name="connsiteY3" fmla="*/ 742929 h 3686950"/>
                  <a:gd name="connsiteX4" fmla="*/ 8783360 w 8783360"/>
                  <a:gd name="connsiteY4" fmla="*/ 3087858 h 3686950"/>
                  <a:gd name="connsiteX5" fmla="*/ 8184268 w 8783360"/>
                  <a:gd name="connsiteY5" fmla="*/ 3686950 h 3686950"/>
                  <a:gd name="connsiteX6" fmla="*/ 732656 w 8783360"/>
                  <a:gd name="connsiteY6" fmla="*/ 3686950 h 3686950"/>
                  <a:gd name="connsiteX7" fmla="*/ 133564 w 8783360"/>
                  <a:gd name="connsiteY7" fmla="*/ 3087858 h 3686950"/>
                  <a:gd name="connsiteX8" fmla="*/ 0 w 8783360"/>
                  <a:gd name="connsiteY8" fmla="*/ 537447 h 3686950"/>
                  <a:gd name="connsiteX0" fmla="*/ 0 w 8783360"/>
                  <a:gd name="connsiteY0" fmla="*/ 537447 h 3686950"/>
                  <a:gd name="connsiteX1" fmla="*/ 763478 w 8783360"/>
                  <a:gd name="connsiteY1" fmla="*/ 143838 h 3686950"/>
                  <a:gd name="connsiteX2" fmla="*/ 8122623 w 8783360"/>
                  <a:gd name="connsiteY2" fmla="*/ 0 h 3686950"/>
                  <a:gd name="connsiteX3" fmla="*/ 8629247 w 8783360"/>
                  <a:gd name="connsiteY3" fmla="*/ 742929 h 3686950"/>
                  <a:gd name="connsiteX4" fmla="*/ 8783360 w 8783360"/>
                  <a:gd name="connsiteY4" fmla="*/ 3087858 h 3686950"/>
                  <a:gd name="connsiteX5" fmla="*/ 8184268 w 8783360"/>
                  <a:gd name="connsiteY5" fmla="*/ 3686950 h 3686950"/>
                  <a:gd name="connsiteX6" fmla="*/ 732656 w 8783360"/>
                  <a:gd name="connsiteY6" fmla="*/ 3686950 h 3686950"/>
                  <a:gd name="connsiteX7" fmla="*/ 133564 w 8783360"/>
                  <a:gd name="connsiteY7" fmla="*/ 3087858 h 3686950"/>
                  <a:gd name="connsiteX8" fmla="*/ 0 w 8783360"/>
                  <a:gd name="connsiteY8" fmla="*/ 537447 h 3686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783360" h="3686950">
                    <a:moveTo>
                      <a:pt x="0" y="537447"/>
                    </a:moveTo>
                    <a:cubicBezTo>
                      <a:pt x="0" y="206578"/>
                      <a:pt x="432609" y="143838"/>
                      <a:pt x="763478" y="143838"/>
                    </a:cubicBezTo>
                    <a:lnTo>
                      <a:pt x="8122623" y="0"/>
                    </a:lnTo>
                    <a:cubicBezTo>
                      <a:pt x="8453492" y="0"/>
                      <a:pt x="8629247" y="412060"/>
                      <a:pt x="8629247" y="742929"/>
                    </a:cubicBezTo>
                    <a:cubicBezTo>
                      <a:pt x="8773085" y="1462927"/>
                      <a:pt x="8731989" y="2306215"/>
                      <a:pt x="8783360" y="3087858"/>
                    </a:cubicBezTo>
                    <a:cubicBezTo>
                      <a:pt x="8783360" y="3418727"/>
                      <a:pt x="8515137" y="3686950"/>
                      <a:pt x="8184268" y="3686950"/>
                    </a:cubicBezTo>
                    <a:lnTo>
                      <a:pt x="732656" y="3686950"/>
                    </a:lnTo>
                    <a:cubicBezTo>
                      <a:pt x="401787" y="3686950"/>
                      <a:pt x="133564" y="3418727"/>
                      <a:pt x="133564" y="3087858"/>
                    </a:cubicBezTo>
                    <a:lnTo>
                      <a:pt x="0" y="537447"/>
                    </a:lnTo>
                    <a:close/>
                  </a:path>
                </a:pathLst>
              </a:custGeom>
              <a:solidFill>
                <a:schemeClr val="bg1"/>
              </a:solidFill>
              <a:ln w="57150">
                <a:solidFill>
                  <a:srgbClr val="DD53A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>
                    <a:solidFill>
                      <a:srgbClr val="DD53AF"/>
                    </a:solidFill>
                  </a:ln>
                </a:endParaRPr>
              </a:p>
            </p:txBody>
          </p:sp>
          <p:sp>
            <p:nvSpPr>
              <p:cNvPr id="35" name="Rectangle: Rounded Corners 12">
                <a:extLst>
                  <a:ext uri="{FF2B5EF4-FFF2-40B4-BE49-F238E27FC236}">
                    <a16:creationId xmlns="" xmlns:a16="http://schemas.microsoft.com/office/drawing/2014/main" id="{CFE64F55-FF21-4683-8C88-7151BAB8C1DE}"/>
                  </a:ext>
                </a:extLst>
              </p:cNvPr>
              <p:cNvSpPr/>
              <p:nvPr/>
            </p:nvSpPr>
            <p:spPr>
              <a:xfrm>
                <a:off x="1641052" y="1264494"/>
                <a:ext cx="8521855" cy="3743317"/>
              </a:xfrm>
              <a:custGeom>
                <a:avLst/>
                <a:gdLst>
                  <a:gd name="connsiteX0" fmla="*/ 0 w 8398565"/>
                  <a:gd name="connsiteY0" fmla="*/ 604144 h 3624793"/>
                  <a:gd name="connsiteX1" fmla="*/ 604144 w 8398565"/>
                  <a:gd name="connsiteY1" fmla="*/ 0 h 3624793"/>
                  <a:gd name="connsiteX2" fmla="*/ 7794421 w 8398565"/>
                  <a:gd name="connsiteY2" fmla="*/ 0 h 3624793"/>
                  <a:gd name="connsiteX3" fmla="*/ 8398565 w 8398565"/>
                  <a:gd name="connsiteY3" fmla="*/ 604144 h 3624793"/>
                  <a:gd name="connsiteX4" fmla="*/ 8398565 w 8398565"/>
                  <a:gd name="connsiteY4" fmla="*/ 3020649 h 3624793"/>
                  <a:gd name="connsiteX5" fmla="*/ 7794421 w 8398565"/>
                  <a:gd name="connsiteY5" fmla="*/ 3624793 h 3624793"/>
                  <a:gd name="connsiteX6" fmla="*/ 604144 w 8398565"/>
                  <a:gd name="connsiteY6" fmla="*/ 3624793 h 3624793"/>
                  <a:gd name="connsiteX7" fmla="*/ 0 w 8398565"/>
                  <a:gd name="connsiteY7" fmla="*/ 3020649 h 3624793"/>
                  <a:gd name="connsiteX8" fmla="*/ 0 w 8398565"/>
                  <a:gd name="connsiteY8" fmla="*/ 604144 h 3624793"/>
                  <a:gd name="connsiteX0" fmla="*/ 0 w 8398565"/>
                  <a:gd name="connsiteY0" fmla="*/ 604144 h 3624793"/>
                  <a:gd name="connsiteX1" fmla="*/ 676063 w 8398565"/>
                  <a:gd name="connsiteY1" fmla="*/ 82193 h 3624793"/>
                  <a:gd name="connsiteX2" fmla="*/ 7794421 w 8398565"/>
                  <a:gd name="connsiteY2" fmla="*/ 0 h 3624793"/>
                  <a:gd name="connsiteX3" fmla="*/ 8398565 w 8398565"/>
                  <a:gd name="connsiteY3" fmla="*/ 604144 h 3624793"/>
                  <a:gd name="connsiteX4" fmla="*/ 8398565 w 8398565"/>
                  <a:gd name="connsiteY4" fmla="*/ 3020649 h 3624793"/>
                  <a:gd name="connsiteX5" fmla="*/ 7794421 w 8398565"/>
                  <a:gd name="connsiteY5" fmla="*/ 3624793 h 3624793"/>
                  <a:gd name="connsiteX6" fmla="*/ 604144 w 8398565"/>
                  <a:gd name="connsiteY6" fmla="*/ 3624793 h 3624793"/>
                  <a:gd name="connsiteX7" fmla="*/ 0 w 8398565"/>
                  <a:gd name="connsiteY7" fmla="*/ 3020649 h 3624793"/>
                  <a:gd name="connsiteX8" fmla="*/ 0 w 8398565"/>
                  <a:gd name="connsiteY8" fmla="*/ 604144 h 3624793"/>
                  <a:gd name="connsiteX0" fmla="*/ 0 w 8398565"/>
                  <a:gd name="connsiteY0" fmla="*/ 624692 h 3645341"/>
                  <a:gd name="connsiteX1" fmla="*/ 676063 w 8398565"/>
                  <a:gd name="connsiteY1" fmla="*/ 102741 h 3645341"/>
                  <a:gd name="connsiteX2" fmla="*/ 7794421 w 8398565"/>
                  <a:gd name="connsiteY2" fmla="*/ 20548 h 3645341"/>
                  <a:gd name="connsiteX3" fmla="*/ 8398565 w 8398565"/>
                  <a:gd name="connsiteY3" fmla="*/ 624692 h 3645341"/>
                  <a:gd name="connsiteX4" fmla="*/ 8398565 w 8398565"/>
                  <a:gd name="connsiteY4" fmla="*/ 3041197 h 3645341"/>
                  <a:gd name="connsiteX5" fmla="*/ 7794421 w 8398565"/>
                  <a:gd name="connsiteY5" fmla="*/ 3645341 h 3645341"/>
                  <a:gd name="connsiteX6" fmla="*/ 604144 w 8398565"/>
                  <a:gd name="connsiteY6" fmla="*/ 3645341 h 3645341"/>
                  <a:gd name="connsiteX7" fmla="*/ 0 w 8398565"/>
                  <a:gd name="connsiteY7" fmla="*/ 3041197 h 3645341"/>
                  <a:gd name="connsiteX8" fmla="*/ 0 w 8398565"/>
                  <a:gd name="connsiteY8" fmla="*/ 624692 h 3645341"/>
                  <a:gd name="connsiteX0" fmla="*/ 0 w 8398565"/>
                  <a:gd name="connsiteY0" fmla="*/ 595012 h 3615661"/>
                  <a:gd name="connsiteX1" fmla="*/ 676063 w 8398565"/>
                  <a:gd name="connsiteY1" fmla="*/ 73061 h 3615661"/>
                  <a:gd name="connsiteX2" fmla="*/ 7517019 w 8398565"/>
                  <a:gd name="connsiteY2" fmla="*/ 73061 h 3615661"/>
                  <a:gd name="connsiteX3" fmla="*/ 8398565 w 8398565"/>
                  <a:gd name="connsiteY3" fmla="*/ 595012 h 3615661"/>
                  <a:gd name="connsiteX4" fmla="*/ 8398565 w 8398565"/>
                  <a:gd name="connsiteY4" fmla="*/ 3011517 h 3615661"/>
                  <a:gd name="connsiteX5" fmla="*/ 7794421 w 8398565"/>
                  <a:gd name="connsiteY5" fmla="*/ 3615661 h 3615661"/>
                  <a:gd name="connsiteX6" fmla="*/ 604144 w 8398565"/>
                  <a:gd name="connsiteY6" fmla="*/ 3615661 h 3615661"/>
                  <a:gd name="connsiteX7" fmla="*/ 0 w 8398565"/>
                  <a:gd name="connsiteY7" fmla="*/ 3011517 h 3615661"/>
                  <a:gd name="connsiteX8" fmla="*/ 0 w 8398565"/>
                  <a:gd name="connsiteY8" fmla="*/ 595012 h 3615661"/>
                  <a:gd name="connsiteX0" fmla="*/ 0 w 8398565"/>
                  <a:gd name="connsiteY0" fmla="*/ 595012 h 3615661"/>
                  <a:gd name="connsiteX1" fmla="*/ 676063 w 8398565"/>
                  <a:gd name="connsiteY1" fmla="*/ 73061 h 3615661"/>
                  <a:gd name="connsiteX2" fmla="*/ 7517019 w 8398565"/>
                  <a:gd name="connsiteY2" fmla="*/ 73061 h 3615661"/>
                  <a:gd name="connsiteX3" fmla="*/ 8398565 w 8398565"/>
                  <a:gd name="connsiteY3" fmla="*/ 595012 h 3615661"/>
                  <a:gd name="connsiteX4" fmla="*/ 8398565 w 8398565"/>
                  <a:gd name="connsiteY4" fmla="*/ 3011517 h 3615661"/>
                  <a:gd name="connsiteX5" fmla="*/ 7794421 w 8398565"/>
                  <a:gd name="connsiteY5" fmla="*/ 3615661 h 3615661"/>
                  <a:gd name="connsiteX6" fmla="*/ 604144 w 8398565"/>
                  <a:gd name="connsiteY6" fmla="*/ 3615661 h 3615661"/>
                  <a:gd name="connsiteX7" fmla="*/ 154112 w 8398565"/>
                  <a:gd name="connsiteY7" fmla="*/ 2990969 h 3615661"/>
                  <a:gd name="connsiteX8" fmla="*/ 0 w 8398565"/>
                  <a:gd name="connsiteY8" fmla="*/ 595012 h 3615661"/>
                  <a:gd name="connsiteX0" fmla="*/ 0 w 8398565"/>
                  <a:gd name="connsiteY0" fmla="*/ 595012 h 3934160"/>
                  <a:gd name="connsiteX1" fmla="*/ 676063 w 8398565"/>
                  <a:gd name="connsiteY1" fmla="*/ 73061 h 3934160"/>
                  <a:gd name="connsiteX2" fmla="*/ 7517019 w 8398565"/>
                  <a:gd name="connsiteY2" fmla="*/ 73061 h 3934160"/>
                  <a:gd name="connsiteX3" fmla="*/ 8398565 w 8398565"/>
                  <a:gd name="connsiteY3" fmla="*/ 595012 h 3934160"/>
                  <a:gd name="connsiteX4" fmla="*/ 8398565 w 8398565"/>
                  <a:gd name="connsiteY4" fmla="*/ 3011517 h 3934160"/>
                  <a:gd name="connsiteX5" fmla="*/ 7794421 w 8398565"/>
                  <a:gd name="connsiteY5" fmla="*/ 3615661 h 3934160"/>
                  <a:gd name="connsiteX6" fmla="*/ 408935 w 8398565"/>
                  <a:gd name="connsiteY6" fmla="*/ 3934160 h 3934160"/>
                  <a:gd name="connsiteX7" fmla="*/ 154112 w 8398565"/>
                  <a:gd name="connsiteY7" fmla="*/ 2990969 h 3934160"/>
                  <a:gd name="connsiteX8" fmla="*/ 0 w 8398565"/>
                  <a:gd name="connsiteY8" fmla="*/ 595012 h 3934160"/>
                  <a:gd name="connsiteX0" fmla="*/ 0 w 8398565"/>
                  <a:gd name="connsiteY0" fmla="*/ 595012 h 3947507"/>
                  <a:gd name="connsiteX1" fmla="*/ 676063 w 8398565"/>
                  <a:gd name="connsiteY1" fmla="*/ 73061 h 3947507"/>
                  <a:gd name="connsiteX2" fmla="*/ 7517019 w 8398565"/>
                  <a:gd name="connsiteY2" fmla="*/ 73061 h 3947507"/>
                  <a:gd name="connsiteX3" fmla="*/ 8398565 w 8398565"/>
                  <a:gd name="connsiteY3" fmla="*/ 595012 h 3947507"/>
                  <a:gd name="connsiteX4" fmla="*/ 8398565 w 8398565"/>
                  <a:gd name="connsiteY4" fmla="*/ 3011517 h 3947507"/>
                  <a:gd name="connsiteX5" fmla="*/ 7794421 w 8398565"/>
                  <a:gd name="connsiteY5" fmla="*/ 3615661 h 3947507"/>
                  <a:gd name="connsiteX6" fmla="*/ 408935 w 8398565"/>
                  <a:gd name="connsiteY6" fmla="*/ 3934160 h 3947507"/>
                  <a:gd name="connsiteX7" fmla="*/ 154112 w 8398565"/>
                  <a:gd name="connsiteY7" fmla="*/ 2990969 h 3947507"/>
                  <a:gd name="connsiteX8" fmla="*/ 0 w 8398565"/>
                  <a:gd name="connsiteY8" fmla="*/ 595012 h 3947507"/>
                  <a:gd name="connsiteX0" fmla="*/ 0 w 8398565"/>
                  <a:gd name="connsiteY0" fmla="*/ 595012 h 3960030"/>
                  <a:gd name="connsiteX1" fmla="*/ 676063 w 8398565"/>
                  <a:gd name="connsiteY1" fmla="*/ 73061 h 3960030"/>
                  <a:gd name="connsiteX2" fmla="*/ 7517019 w 8398565"/>
                  <a:gd name="connsiteY2" fmla="*/ 73061 h 3960030"/>
                  <a:gd name="connsiteX3" fmla="*/ 8398565 w 8398565"/>
                  <a:gd name="connsiteY3" fmla="*/ 595012 h 3960030"/>
                  <a:gd name="connsiteX4" fmla="*/ 8398565 w 8398565"/>
                  <a:gd name="connsiteY4" fmla="*/ 3011517 h 3960030"/>
                  <a:gd name="connsiteX5" fmla="*/ 7866340 w 8398565"/>
                  <a:gd name="connsiteY5" fmla="*/ 3790321 h 3960030"/>
                  <a:gd name="connsiteX6" fmla="*/ 408935 w 8398565"/>
                  <a:gd name="connsiteY6" fmla="*/ 3934160 h 3960030"/>
                  <a:gd name="connsiteX7" fmla="*/ 154112 w 8398565"/>
                  <a:gd name="connsiteY7" fmla="*/ 2990969 h 3960030"/>
                  <a:gd name="connsiteX8" fmla="*/ 0 w 8398565"/>
                  <a:gd name="connsiteY8" fmla="*/ 595012 h 3960030"/>
                  <a:gd name="connsiteX0" fmla="*/ 0 w 8521855"/>
                  <a:gd name="connsiteY0" fmla="*/ 595012 h 3960030"/>
                  <a:gd name="connsiteX1" fmla="*/ 676063 w 8521855"/>
                  <a:gd name="connsiteY1" fmla="*/ 73061 h 3960030"/>
                  <a:gd name="connsiteX2" fmla="*/ 7517019 w 8521855"/>
                  <a:gd name="connsiteY2" fmla="*/ 73061 h 3960030"/>
                  <a:gd name="connsiteX3" fmla="*/ 8398565 w 8521855"/>
                  <a:gd name="connsiteY3" fmla="*/ 595012 h 3960030"/>
                  <a:gd name="connsiteX4" fmla="*/ 8521855 w 8521855"/>
                  <a:gd name="connsiteY4" fmla="*/ 3001243 h 3960030"/>
                  <a:gd name="connsiteX5" fmla="*/ 7866340 w 8521855"/>
                  <a:gd name="connsiteY5" fmla="*/ 3790321 h 3960030"/>
                  <a:gd name="connsiteX6" fmla="*/ 408935 w 8521855"/>
                  <a:gd name="connsiteY6" fmla="*/ 3934160 h 3960030"/>
                  <a:gd name="connsiteX7" fmla="*/ 154112 w 8521855"/>
                  <a:gd name="connsiteY7" fmla="*/ 2990969 h 3960030"/>
                  <a:gd name="connsiteX8" fmla="*/ 0 w 8521855"/>
                  <a:gd name="connsiteY8" fmla="*/ 595012 h 3960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521855" h="3960030">
                    <a:moveTo>
                      <a:pt x="0" y="595012"/>
                    </a:moveTo>
                    <a:cubicBezTo>
                      <a:pt x="0" y="261352"/>
                      <a:pt x="342403" y="73061"/>
                      <a:pt x="676063" y="73061"/>
                    </a:cubicBezTo>
                    <a:cubicBezTo>
                      <a:pt x="3072822" y="-91326"/>
                      <a:pt x="5120260" y="73061"/>
                      <a:pt x="7517019" y="73061"/>
                    </a:cubicBezTo>
                    <a:cubicBezTo>
                      <a:pt x="7850679" y="73061"/>
                      <a:pt x="8398565" y="261352"/>
                      <a:pt x="8398565" y="595012"/>
                    </a:cubicBezTo>
                    <a:lnTo>
                      <a:pt x="8521855" y="3001243"/>
                    </a:lnTo>
                    <a:cubicBezTo>
                      <a:pt x="8521855" y="3334903"/>
                      <a:pt x="8200000" y="3790321"/>
                      <a:pt x="7866340" y="3790321"/>
                    </a:cubicBezTo>
                    <a:cubicBezTo>
                      <a:pt x="5404511" y="3896487"/>
                      <a:pt x="3035150" y="4012929"/>
                      <a:pt x="408935" y="3934160"/>
                    </a:cubicBezTo>
                    <a:cubicBezTo>
                      <a:pt x="75275" y="3934160"/>
                      <a:pt x="154112" y="3324629"/>
                      <a:pt x="154112" y="2990969"/>
                    </a:cubicBezTo>
                    <a:lnTo>
                      <a:pt x="0" y="595012"/>
                    </a:lnTo>
                    <a:close/>
                  </a:path>
                </a:pathLst>
              </a:custGeom>
              <a:solidFill>
                <a:schemeClr val="bg1"/>
              </a:solidFill>
              <a:ln w="571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n>
                    <a:solidFill>
                      <a:srgbClr val="DD53AF"/>
                    </a:solidFill>
                  </a:ln>
                </a:endParaRPr>
              </a:p>
            </p:txBody>
          </p:sp>
        </p:grpSp>
        <p:sp>
          <p:nvSpPr>
            <p:cNvPr id="33" name="Google Shape;4032;p29">
              <a:extLst>
                <a:ext uri="{FF2B5EF4-FFF2-40B4-BE49-F238E27FC236}">
                  <a16:creationId xmlns="" xmlns:a16="http://schemas.microsoft.com/office/drawing/2014/main" id="{FD9D80A3-DDA0-47D7-A4C8-7C41DF4FB218}"/>
                </a:ext>
              </a:extLst>
            </p:cNvPr>
            <p:cNvSpPr txBox="1">
              <a:spLocks/>
            </p:cNvSpPr>
            <p:nvPr/>
          </p:nvSpPr>
          <p:spPr>
            <a:xfrm>
              <a:off x="5436143" y="3126093"/>
              <a:ext cx="2265530" cy="69603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6000"/>
                <a:buFont typeface="Rye"/>
                <a:buNone/>
                <a:defRPr sz="6000" b="1" i="0" u="none" strike="noStrike" cap="none">
                  <a:solidFill>
                    <a:schemeClr val="lt1"/>
                  </a:solidFill>
                  <a:latin typeface="Rye"/>
                  <a:ea typeface="Rye"/>
                  <a:cs typeface="Rye"/>
                  <a:sym typeface="Rye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6000"/>
                <a:buFont typeface="Arial"/>
                <a:buNone/>
                <a:defRPr sz="80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CA60"/>
                </a:buClr>
                <a:buSzPts val="6000"/>
                <a:buFont typeface="Rye"/>
                <a:buNone/>
                <a:tabLst/>
                <a:defRPr/>
              </a:pPr>
              <a:r>
                <a:rPr lang="en-US" sz="4000" kern="0" dirty="0" err="1" smtClean="0">
                  <a:ln w="9525">
                    <a:solidFill>
                      <a:srgbClr val="DD53AF"/>
                    </a:solidFill>
                  </a:ln>
                  <a:solidFill>
                    <a:srgbClr val="DD53AF"/>
                  </a:solidFill>
                  <a:latin typeface="#9Slide03 AmpleSoft Bold" pitchFamily="2" charset="0"/>
                </a:rPr>
                <a:t>Bài</a:t>
              </a:r>
              <a:r>
                <a:rPr lang="en-US" sz="4000" kern="0" dirty="0" smtClean="0">
                  <a:ln w="9525">
                    <a:solidFill>
                      <a:srgbClr val="DD53AF"/>
                    </a:solidFill>
                  </a:ln>
                  <a:solidFill>
                    <a:srgbClr val="DD53AF"/>
                  </a:solidFill>
                  <a:latin typeface="#9Slide03 AmpleSoft Bold" pitchFamily="2" charset="0"/>
                </a:rPr>
                <a:t> </a:t>
              </a:r>
              <a:r>
                <a:rPr lang="en-US" sz="4000" kern="0" dirty="0" err="1" smtClean="0">
                  <a:ln w="9525">
                    <a:solidFill>
                      <a:srgbClr val="DD53AF"/>
                    </a:solidFill>
                  </a:ln>
                  <a:solidFill>
                    <a:srgbClr val="DD53AF"/>
                  </a:solidFill>
                  <a:latin typeface="#9Slide03 AmpleSoft Bold" pitchFamily="2" charset="0"/>
                </a:rPr>
                <a:t>giải</a:t>
              </a:r>
              <a:endParaRPr kumimoji="0" lang="en-US" sz="4000" b="1" i="0" u="none" strike="noStrike" kern="0" cap="none" spc="0" normalizeH="0" baseline="0" noProof="0" dirty="0">
                <a:ln w="9525">
                  <a:solidFill>
                    <a:srgbClr val="DD53AF"/>
                  </a:solidFill>
                </a:ln>
                <a:solidFill>
                  <a:srgbClr val="DD53AF"/>
                </a:solidFill>
                <a:effectLst/>
                <a:uLnTx/>
                <a:uFillTx/>
                <a:latin typeface="#9Slide03 AmpleSoft Bold" pitchFamily="2" charset="0"/>
                <a:sym typeface="Rye"/>
              </a:endParaRPr>
            </a:p>
          </p:txBody>
        </p:sp>
      </p:grpSp>
      <p:pic>
        <p:nvPicPr>
          <p:cNvPr id="36" name="Picture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49678" y="1355440"/>
            <a:ext cx="10100546" cy="50190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411063" y="2161121"/>
                <a:ext cx="9300944" cy="31700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a) Thể tích cái hộp hình lập phương là:</a:t>
                </a:r>
              </a:p>
              <a:p>
                <a:r>
                  <a:rPr lang="en-US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	</a:t>
                </a:r>
                <a:r>
                  <a:rPr lang="vi-VN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10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schemeClr val="accent6"/>
                        </a:solidFill>
                        <a:latin typeface="Cambria Math"/>
                        <a:ea typeface="Cambria Math"/>
                        <a:cs typeface="#9Slide03 Arima Madurai ExtraBo" pitchFamily="2" charset="0"/>
                      </a:rPr>
                      <m:t>×</m:t>
                    </m:r>
                  </m:oMath>
                </a14:m>
                <a:r>
                  <a:rPr lang="vi-VN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10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schemeClr val="accent6"/>
                        </a:solidFill>
                        <a:latin typeface="Cambria Math"/>
                        <a:ea typeface="Cambria Math"/>
                        <a:cs typeface="#9Slide03 Arima Madurai ExtraBo" pitchFamily="2" charset="0"/>
                      </a:rPr>
                      <m:t>×</m:t>
                    </m:r>
                  </m:oMath>
                </a14:m>
                <a:r>
                  <a:rPr lang="vi-VN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10 = 1000 (cm</a:t>
                </a:r>
                <a:r>
                  <a:rPr lang="vi-VN" sz="4000" baseline="30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3</a:t>
                </a:r>
                <a:r>
                  <a:rPr lang="vi-VN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)</a:t>
                </a:r>
              </a:p>
              <a:p>
                <a:r>
                  <a:rPr lang="vi-VN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b)Diện tích giấy màu cần dùng là:</a:t>
                </a:r>
              </a:p>
              <a:p>
                <a:r>
                  <a:rPr lang="en-US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	</a:t>
                </a:r>
                <a:r>
                  <a:rPr lang="vi-VN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10 </a:t>
                </a:r>
                <a14:m>
                  <m:oMath xmlns:m="http://schemas.openxmlformats.org/officeDocument/2006/math">
                    <m:r>
                      <a:rPr lang="vi-VN" sz="4000" i="1">
                        <a:solidFill>
                          <a:schemeClr val="accent6"/>
                        </a:solidFill>
                        <a:latin typeface="Cambria Math"/>
                        <a:ea typeface="Cambria Math"/>
                        <a:cs typeface="#9Slide03 Arima Madurai ExtraBo" pitchFamily="2" charset="0"/>
                      </a:rPr>
                      <m:t>×</m:t>
                    </m:r>
                  </m:oMath>
                </a14:m>
                <a:r>
                  <a:rPr lang="vi-VN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10 </a:t>
                </a:r>
                <a14:m>
                  <m:oMath xmlns:m="http://schemas.openxmlformats.org/officeDocument/2006/math">
                    <m:r>
                      <a:rPr lang="vi-VN" sz="4000" i="1" smtClean="0">
                        <a:solidFill>
                          <a:schemeClr val="accent6"/>
                        </a:solidFill>
                        <a:latin typeface="Cambria Math"/>
                        <a:ea typeface="Cambria Math"/>
                        <a:cs typeface="#9Slide03 Arima Madurai ExtraBo" pitchFamily="2" charset="0"/>
                      </a:rPr>
                      <m:t>×</m:t>
                    </m:r>
                  </m:oMath>
                </a14:m>
                <a:r>
                  <a:rPr lang="en-US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 </a:t>
                </a:r>
                <a:r>
                  <a:rPr lang="vi-VN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6 = 600 (cm</a:t>
                </a:r>
                <a:r>
                  <a:rPr lang="vi-VN" sz="4000" baseline="30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2</a:t>
                </a:r>
                <a:r>
                  <a:rPr lang="vi-VN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)</a:t>
                </a:r>
              </a:p>
              <a:p>
                <a:r>
                  <a:rPr lang="en-US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		</a:t>
                </a:r>
                <a:r>
                  <a:rPr lang="vi-VN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Đáp </a:t>
                </a:r>
                <a:r>
                  <a:rPr lang="vi-VN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số: a) 1000cm</a:t>
                </a:r>
                <a:r>
                  <a:rPr lang="vi-VN" sz="4000" baseline="30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3</a:t>
                </a:r>
                <a:r>
                  <a:rPr lang="vi-VN" sz="4000" dirty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; b) </a:t>
                </a:r>
                <a:r>
                  <a:rPr lang="vi-VN" sz="4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600cm</a:t>
                </a:r>
                <a:r>
                  <a:rPr lang="vi-VN" sz="4000" baseline="30000" dirty="0" smtClean="0">
                    <a:solidFill>
                      <a:schemeClr val="accent6"/>
                    </a:solidFill>
                    <a:latin typeface="#9Slide03 Arima Madurai ExtraBo" pitchFamily="2" charset="0"/>
                    <a:cs typeface="#9Slide03 Arima Madurai ExtraBo" pitchFamily="2" charset="0"/>
                  </a:rPr>
                  <a:t>2</a:t>
                </a:r>
                <a:endParaRPr lang="vi-VN" sz="4000" dirty="0">
                  <a:solidFill>
                    <a:schemeClr val="accent6"/>
                  </a:solidFill>
                  <a:latin typeface="#9Slide03 Arima Madurai ExtraBo" pitchFamily="2" charset="0"/>
                  <a:cs typeface="#9Slide03 Arima Madurai ExtraBo" pitchFamily="2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1063" y="2161121"/>
                <a:ext cx="9300944" cy="3170099"/>
              </a:xfrm>
              <a:prstGeom prst="rect">
                <a:avLst/>
              </a:prstGeom>
              <a:blipFill rotWithShape="1">
                <a:blip r:embed="rId6"/>
                <a:stretch>
                  <a:fillRect l="-2294" t="-3462" r="-262" b="-73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Cartoon Monkey Cute Monkey Cartoon Face, Goggles, Accessories, Accessory,  Glasses Transparent Png – Pngset.com">
            <a:hlinkClick r:id="rId7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203" t="24035" r="13203" b="23371"/>
          <a:stretch/>
        </p:blipFill>
        <p:spPr bwMode="auto">
          <a:xfrm>
            <a:off x="10158377" y="5375867"/>
            <a:ext cx="1605295" cy="114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65595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6|0.5|0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0.6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5|0.5|0.7|0.6|0.3|0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4|0.4|0.5|0.4|0.4|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0.4|0.4|0.4|0.5|0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0.4|0.3|0.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2487</TotalTime>
  <Words>521</Words>
  <Application>Microsoft Office PowerPoint</Application>
  <PresentationFormat>Custom</PresentationFormat>
  <Paragraphs>105</Paragraphs>
  <Slides>14</Slides>
  <Notes>6</Notes>
  <HiddenSlides>0</HiddenSlides>
  <MMClips>3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31" baseType="lpstr">
      <vt:lpstr>Arial</vt:lpstr>
      <vt:lpstr>#9Slide07 Itim</vt:lpstr>
      <vt:lpstr>Lobster</vt:lpstr>
      <vt:lpstr>#9Slide03 Arima Madurai Black</vt:lpstr>
      <vt:lpstr>#9Slide03 Comfortaa Bold</vt:lpstr>
      <vt:lpstr>Cambria Math</vt:lpstr>
      <vt:lpstr>Calibri</vt:lpstr>
      <vt:lpstr>小白</vt:lpstr>
      <vt:lpstr>#9Slide03 BoosterNextFYBlack</vt:lpstr>
      <vt:lpstr>#9Slide07 IcielKoni</vt:lpstr>
      <vt:lpstr>微软雅黑</vt:lpstr>
      <vt:lpstr>Rye</vt:lpstr>
      <vt:lpstr>#9Slide03 Kaleko 105 Round Bold</vt:lpstr>
      <vt:lpstr>#9Slide05 SVNShintia Script</vt:lpstr>
      <vt:lpstr>#9Slide03 AmpleSoft Bold</vt:lpstr>
      <vt:lpstr>#9Slide03 Arima Madurai ExtraBo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Think</dc:creator>
  <cp:lastModifiedBy>admin</cp:lastModifiedBy>
  <cp:revision>133</cp:revision>
  <dcterms:created xsi:type="dcterms:W3CDTF">2021-03-16T09:39:46Z</dcterms:created>
  <dcterms:modified xsi:type="dcterms:W3CDTF">2022-04-16T06:21:20Z</dcterms:modified>
</cp:coreProperties>
</file>