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1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2.xml" ContentType="application/vnd.openxmlformats-officedocument.presentationml.notesSlide+xml"/>
  <Override PartName="/ppt/tags/tag11.xml" ContentType="application/vnd.openxmlformats-officedocument.presentationml.tags+xml"/>
  <Override PartName="/ppt/notesSlides/notesSlide3.xml" ContentType="application/vnd.openxmlformats-officedocument.presentationml.notesSlide+xml"/>
  <Override PartName="/ppt/tags/tag12.xml" ContentType="application/vnd.openxmlformats-officedocument.presentationml.tags+xml"/>
  <Override PartName="/ppt/notesSlides/notesSlide4.xml" ContentType="application/vnd.openxmlformats-officedocument.presentationml.notesSlide+xml"/>
  <Override PartName="/ppt/tags/tag13.xml" ContentType="application/vnd.openxmlformats-officedocument.presentationml.tags+xml"/>
  <Override PartName="/ppt/notesSlides/notesSlide5.xml" ContentType="application/vnd.openxmlformats-officedocument.presentationml.notesSlide+xml"/>
  <Override PartName="/ppt/tags/tag14.xml" ContentType="application/vnd.openxmlformats-officedocument.presentationml.tags+xml"/>
  <Override PartName="/ppt/notesSlides/notesSlide6.xml" ContentType="application/vnd.openxmlformats-officedocument.presentationml.notesSlide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notesSlides/notesSlide7.xml" ContentType="application/vnd.openxmlformats-officedocument.presentationml.notesSlide+xml"/>
  <Override PartName="/ppt/tags/tag18.xml" ContentType="application/vnd.openxmlformats-officedocument.presentationml.tags+xml"/>
  <Override PartName="/ppt/notesSlides/notesSlide8.xml" ContentType="application/vnd.openxmlformats-officedocument.presentationml.notesSlide+xml"/>
  <Override PartName="/ppt/tags/tag19.xml" ContentType="application/vnd.openxmlformats-officedocument.presentationml.tags+xml"/>
  <Override PartName="/ppt/notesSlides/notesSlide9.xml" ContentType="application/vnd.openxmlformats-officedocument.presentationml.notesSlide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notesSlides/notesSlide10.xml" ContentType="application/vnd.openxmlformats-officedocument.presentationml.notesSlide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notesSlides/notesSlide11.xml" ContentType="application/vnd.openxmlformats-officedocument.presentationml.notesSlide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tags/tag62.xml" ContentType="application/vnd.openxmlformats-officedocument.presentationml.tags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1" r:id="rId2"/>
    <p:sldMasterId id="2147483673" r:id="rId3"/>
    <p:sldMasterId id="2147483685" r:id="rId4"/>
    <p:sldMasterId id="2147483697" r:id="rId5"/>
  </p:sldMasterIdLst>
  <p:notesMasterIdLst>
    <p:notesMasterId r:id="rId41"/>
  </p:notesMasterIdLst>
  <p:sldIdLst>
    <p:sldId id="256" r:id="rId6"/>
    <p:sldId id="426" r:id="rId7"/>
    <p:sldId id="276" r:id="rId8"/>
    <p:sldId id="880" r:id="rId9"/>
    <p:sldId id="277" r:id="rId10"/>
    <p:sldId id="609" r:id="rId11"/>
    <p:sldId id="899" r:id="rId12"/>
    <p:sldId id="608" r:id="rId13"/>
    <p:sldId id="900" r:id="rId14"/>
    <p:sldId id="724" r:id="rId15"/>
    <p:sldId id="879" r:id="rId16"/>
    <p:sldId id="874" r:id="rId17"/>
    <p:sldId id="725" r:id="rId18"/>
    <p:sldId id="872" r:id="rId19"/>
    <p:sldId id="514" r:id="rId20"/>
    <p:sldId id="916" r:id="rId21"/>
    <p:sldId id="901" r:id="rId22"/>
    <p:sldId id="902" r:id="rId23"/>
    <p:sldId id="903" r:id="rId24"/>
    <p:sldId id="904" r:id="rId25"/>
    <p:sldId id="905" r:id="rId26"/>
    <p:sldId id="906" r:id="rId27"/>
    <p:sldId id="907" r:id="rId28"/>
    <p:sldId id="908" r:id="rId29"/>
    <p:sldId id="909" r:id="rId30"/>
    <p:sldId id="910" r:id="rId31"/>
    <p:sldId id="911" r:id="rId32"/>
    <p:sldId id="912" r:id="rId33"/>
    <p:sldId id="913" r:id="rId34"/>
    <p:sldId id="914" r:id="rId35"/>
    <p:sldId id="915" r:id="rId36"/>
    <p:sldId id="917" r:id="rId37"/>
    <p:sldId id="878" r:id="rId38"/>
    <p:sldId id="898" r:id="rId39"/>
    <p:sldId id="918" r:id="rId40"/>
  </p:sldIdLst>
  <p:sldSz cx="12192000" cy="6858000"/>
  <p:notesSz cx="6858000" cy="9144000"/>
  <p:embeddedFontLst>
    <p:embeddedFont>
      <p:font typeface="Calibri" panose="020F0502020204030204" pitchFamily="34" charset="0"/>
      <p:regular r:id="rId42"/>
      <p:bold r:id="rId43"/>
      <p:italic r:id="rId44"/>
      <p:boldItalic r:id="rId45"/>
    </p:embeddedFont>
    <p:embeddedFont>
      <p:font typeface="UTM American Sans" panose="02040603050506020204" pitchFamily="18" charset="0"/>
      <p:regular r:id="rId46"/>
    </p:embeddedFont>
    <p:embeddedFont>
      <p:font typeface="UVN Bai Sau Nang" panose="04030905020802020C03" pitchFamily="82" charset="0"/>
      <p:regular r:id="rId47"/>
    </p:embeddedFont>
    <p:embeddedFont>
      <p:font typeface="Calibri Light" panose="020F0302020204030204" pitchFamily="34" charset="0"/>
      <p:regular r:id="rId48"/>
      <p:italic r:id="rId49"/>
    </p:embeddedFont>
    <p:embeddedFont>
      <p:font typeface="UVN Binh Duong" pitchFamily="2" charset="0"/>
      <p:regular r:id="rId50"/>
    </p:embeddedFont>
    <p:embeddedFont>
      <p:font typeface="UVF Blenda Script" panose="02040603050506020204" pitchFamily="18" charset="0"/>
      <p:regular r:id="rId51"/>
    </p:embeddedFont>
    <p:embeddedFont>
      <p:font typeface="UTM Ong Do Gia" panose="02040603050506020204" pitchFamily="18" charset="0"/>
      <p:regular r:id="rId52"/>
    </p:embeddedFont>
    <p:embeddedFont>
      <p:font typeface="UTM Guanine" panose="02040603050506020204" pitchFamily="18" charset="0"/>
      <p:regular r:id="rId53"/>
    </p:embeddedFont>
    <p:embeddedFont>
      <p:font typeface="Tahoma" panose="020B0604030504040204" pitchFamily="34" charset="0"/>
      <p:regular r:id="rId54"/>
      <p:bold r:id="rId55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qwww" initials="q" lastIdx="2" clrIdx="0">
    <p:extLst>
      <p:ext uri="{19B8F6BF-5375-455C-9EA6-DF929625EA0E}">
        <p15:presenceInfo xmlns:p15="http://schemas.microsoft.com/office/powerpoint/2012/main" userId="qwww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CE5FE"/>
    <a:srgbClr val="FFB26A"/>
    <a:srgbClr val="EE85AE"/>
    <a:srgbClr val="FF6868"/>
    <a:srgbClr val="868695"/>
    <a:srgbClr val="E01227"/>
    <a:srgbClr val="F6B629"/>
    <a:srgbClr val="FFE5A0"/>
    <a:srgbClr val="8E4900"/>
    <a:srgbClr val="828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559" autoAdjust="0"/>
    <p:restoredTop sz="94660"/>
  </p:normalViewPr>
  <p:slideViewPr>
    <p:cSldViewPr snapToGrid="0" showGuides="1">
      <p:cViewPr varScale="1">
        <p:scale>
          <a:sx n="82" d="100"/>
          <a:sy n="82" d="100"/>
        </p:scale>
        <p:origin x="667" y="67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-715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font" Target="fonts/font1.fntdata"/><Relationship Id="rId47" Type="http://schemas.openxmlformats.org/officeDocument/2006/relationships/font" Target="fonts/font6.fntdata"/><Relationship Id="rId50" Type="http://schemas.openxmlformats.org/officeDocument/2006/relationships/font" Target="fonts/font9.fntdata"/><Relationship Id="rId55" Type="http://schemas.openxmlformats.org/officeDocument/2006/relationships/font" Target="fonts/font14.fntdata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font" Target="fonts/font5.fntdata"/><Relationship Id="rId59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notesMaster" Target="notesMasters/notesMaster1.xml"/><Relationship Id="rId54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font" Target="fonts/font4.fntdata"/><Relationship Id="rId53" Type="http://schemas.openxmlformats.org/officeDocument/2006/relationships/font" Target="fonts/font12.fntdata"/><Relationship Id="rId58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font" Target="fonts/font8.fntdata"/><Relationship Id="rId57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font" Target="fonts/font3.fntdata"/><Relationship Id="rId52" Type="http://schemas.openxmlformats.org/officeDocument/2006/relationships/font" Target="fonts/font11.fntdata"/><Relationship Id="rId60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font" Target="fonts/font2.fntdata"/><Relationship Id="rId48" Type="http://schemas.openxmlformats.org/officeDocument/2006/relationships/font" Target="fonts/font7.fntdata"/><Relationship Id="rId56" Type="http://schemas.openxmlformats.org/officeDocument/2006/relationships/commentAuthors" Target="commentAuthors.xml"/><Relationship Id="rId8" Type="http://schemas.openxmlformats.org/officeDocument/2006/relationships/slide" Target="slides/slide3.xml"/><Relationship Id="rId51" Type="http://schemas.openxmlformats.org/officeDocument/2006/relationships/font" Target="fonts/font10.fntdata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B6D41F-AA0A-408A-A509-D87CE4CEB165}" type="datetimeFigureOut">
              <a:rPr lang="zh-CN" altLang="en-US" smtClean="0"/>
              <a:t>2021/12/26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F62C6C-6970-40B6-A836-A7F42A16B71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38148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305051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629443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95801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201496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Game của cô Uyên Uyên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7703BF-2364-43CA-966A-DA7E170455E5}" type="slidenum">
              <a:rPr lang="zh-CN" altLang="en-US" smtClean="0">
                <a:solidFill>
                  <a:prstClr val="black"/>
                </a:solidFill>
              </a:rPr>
              <a:pPr/>
              <a:t>16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62089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Game của cô Uyên Uyên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7703BF-2364-43CA-966A-DA7E170455E5}" type="slidenum">
              <a:rPr lang="zh-CN" altLang="en-US" smtClean="0">
                <a:solidFill>
                  <a:prstClr val="black"/>
                </a:solidFill>
              </a:rPr>
              <a:pPr/>
              <a:t>17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98473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Game của cô Uyên Uyên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7703BF-2364-43CA-966A-DA7E170455E5}" type="slidenum">
              <a:rPr lang="zh-CN" altLang="en-US" smtClean="0">
                <a:solidFill>
                  <a:prstClr val="black"/>
                </a:solidFill>
              </a:rPr>
              <a:pPr/>
              <a:t>18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944217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Game của cô Uyên Uyên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7703BF-2364-43CA-966A-DA7E170455E5}" type="slidenum">
              <a:rPr lang="zh-CN" altLang="en-US" smtClean="0">
                <a:solidFill>
                  <a:prstClr val="black"/>
                </a:solidFill>
              </a:rPr>
              <a:pPr/>
              <a:t>19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63657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Game của cô Uyên Uyên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7703BF-2364-43CA-966A-DA7E170455E5}" type="slidenum">
              <a:rPr lang="zh-CN" altLang="en-US" smtClean="0">
                <a:solidFill>
                  <a:prstClr val="black"/>
                </a:solidFill>
              </a:rPr>
              <a:pPr/>
              <a:t>20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207978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Game của cô Uyên Uyên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7703BF-2364-43CA-966A-DA7E170455E5}" type="slidenum">
              <a:rPr lang="zh-CN" altLang="en-US" smtClean="0">
                <a:solidFill>
                  <a:prstClr val="black"/>
                </a:solidFill>
              </a:rPr>
              <a:pPr/>
              <a:t>21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639574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Game của cô Uyên Uyên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7703BF-2364-43CA-966A-DA7E170455E5}" type="slidenum">
              <a:rPr lang="zh-CN" altLang="en-US" smtClean="0">
                <a:solidFill>
                  <a:prstClr val="black"/>
                </a:solidFill>
              </a:rPr>
              <a:pPr/>
              <a:t>22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63882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180737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Game của cô Uyên Uyên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7703BF-2364-43CA-966A-DA7E170455E5}" type="slidenum">
              <a:rPr lang="zh-CN" altLang="en-US" smtClean="0">
                <a:solidFill>
                  <a:prstClr val="black"/>
                </a:solidFill>
              </a:rPr>
              <a:pPr/>
              <a:t>23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893091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Game của cô Uyên Uyên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7703BF-2364-43CA-966A-DA7E170455E5}" type="slidenum">
              <a:rPr lang="zh-CN" altLang="en-US" smtClean="0">
                <a:solidFill>
                  <a:prstClr val="black"/>
                </a:solidFill>
              </a:rPr>
              <a:pPr/>
              <a:t>26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21884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Game của cô Uyên Uyên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7703BF-2364-43CA-966A-DA7E170455E5}" type="slidenum">
              <a:rPr lang="zh-CN" altLang="en-US" smtClean="0">
                <a:solidFill>
                  <a:prstClr val="black"/>
                </a:solidFill>
              </a:rPr>
              <a:pPr/>
              <a:t>29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574348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Game của cô Uyên Uyên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7703BF-2364-43CA-966A-DA7E170455E5}" type="slidenum">
              <a:rPr lang="zh-CN" altLang="en-US" smtClean="0">
                <a:solidFill>
                  <a:prstClr val="black"/>
                </a:solidFill>
                <a:latin typeface="等线"/>
                <a:ea typeface="等线" panose="020B0604020202020204" charset="-122"/>
              </a:rPr>
              <a:pPr/>
              <a:t>32</a:t>
            </a:fld>
            <a:endParaRPr lang="zh-CN" altLang="en-US">
              <a:solidFill>
                <a:prstClr val="black"/>
              </a:solidFill>
              <a:latin typeface="等线"/>
              <a:ea typeface="等线" panose="020B060402020202020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0646106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52458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5805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82081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91485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47354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57678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72767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45284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3.png"/><Relationship Id="rId4" Type="http://schemas.openxmlformats.org/officeDocument/2006/relationships/image" Target="../media/image7.png"/><Relationship Id="rId9" Type="http://schemas.openxmlformats.org/officeDocument/2006/relationships/image" Target="../media/image10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.xml"/><Relationship Id="rId4" Type="http://schemas.openxmlformats.org/officeDocument/2006/relationships/tags" Target="../tags/tag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9467C500-5CFE-4317-AD26-095E590257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982" b="9377"/>
          <a:stretch/>
        </p:blipFill>
        <p:spPr>
          <a:xfrm>
            <a:off x="-1" y="0"/>
            <a:ext cx="12192002" cy="6858000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342353FD-9031-4480-B527-B905C75CC0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181"/>
          <a:stretch/>
        </p:blipFill>
        <p:spPr>
          <a:xfrm>
            <a:off x="-2" y="2741790"/>
            <a:ext cx="12192001" cy="411621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8BE5BE40-78F6-4C73-922B-579A91B7940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5003" y="0"/>
            <a:ext cx="9079724" cy="6858000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A81BA2A2-843C-4BF2-AA33-E77FDEBB928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7644" y="602673"/>
            <a:ext cx="5076750" cy="654361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00DA072D-22E9-4488-AA7A-EE77013D53D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603" b="78472"/>
          <a:stretch/>
        </p:blipFill>
        <p:spPr>
          <a:xfrm>
            <a:off x="2255354" y="571500"/>
            <a:ext cx="3467020" cy="1476375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F5E8CA64-FD2B-4FD3-8C79-6B049D87FC2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038" y="5521147"/>
            <a:ext cx="11515725" cy="2905125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9FCF9125-7CB3-40F4-ABFC-95F2ACBB27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775" b="29861"/>
          <a:stretch/>
        </p:blipFill>
        <p:spPr>
          <a:xfrm>
            <a:off x="9267" y="0"/>
            <a:ext cx="2246085" cy="4810125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5AD15369-2202-4E69-BCE5-B65F10105135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8781" y="3952875"/>
            <a:ext cx="1200257" cy="1221314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F5E58546-F92B-4BD8-98D2-613E6EB15D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32" t="22365"/>
          <a:stretch/>
        </p:blipFill>
        <p:spPr>
          <a:xfrm>
            <a:off x="10205884" y="1533832"/>
            <a:ext cx="2128154" cy="5324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0373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A0B46A7-A15B-406B-9CE7-8B9F9A96A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6AFFC351-ACB0-4D90-A379-0B98B6BBF9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4044560-894D-421A-BE5C-29D8369923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554219-F557-4EF2-906E-55EA6B95091C}" type="datetimeFigureOut">
              <a:rPr lang="zh-CN" altLang="en-US" smtClean="0"/>
              <a:t>2021/12/26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7734FEF-903F-41E3-AED6-2ECA8BD32E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0C205CC-DB7C-4796-8334-06EE7718D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92B3058-61B8-46AA-B0AE-0C78A106030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408084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ECE09109-9172-4B21-ADD7-32BF0588C5B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0AA9DF4-864C-44E3-A272-5F4BECF14F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E63348C-798A-4C0E-8A4D-4AE4DB7651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554219-F557-4EF2-906E-55EA6B95091C}" type="datetimeFigureOut">
              <a:rPr lang="zh-CN" altLang="en-US" smtClean="0"/>
              <a:t>2021/12/26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53AAB27-DDDD-4632-A195-18966CEBC3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421BD31-5FCF-4F72-AE25-C295FEF602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92B3058-61B8-46AA-B0AE-0C78A106030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7547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 b="1" i="0" spc="300" baseline="0">
                <a:effectLst/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10000"/>
              </a:lnSpc>
              <a:buNone/>
              <a:defRPr sz="2400" u="none" strike="noStrike" kern="1200" cap="none" spc="200" normalizeH="0" baseline="0"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2021/12/26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282945827"/>
      </p:ext>
    </p:extLst>
  </p:cSld>
  <p:clrMapOvr>
    <a:masterClrMapping/>
  </p:clrMapOvr>
  <p:transition>
    <p:pull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16B765-2D40-4B58-9C14-93AE673956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E3884A5-EA35-45B3-8DDD-6C1CA4D3B3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9D1D3F-9D1A-4D23-BA26-75D52D8E65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F517EB9-B32C-406B-AE45-4F9448B9A9AB}" type="datetimeFigureOut">
              <a:rPr lang="en-US">
                <a:solidFill>
                  <a:prstClr val="black"/>
                </a:solidFill>
              </a:rPr>
              <a:pPr/>
              <a:t>12/26/2021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4B59A3-DF5C-43B3-A487-D52BE753A6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939A4E-0F43-4A51-A555-437FD35D6B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9465AE5-9DAE-4DCA-8A38-4595FDAF61E3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75571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B07881-2017-4FD0-85D5-357A8803BF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11CA60-395F-4C32-B027-9A875D2B80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5EFF29-B9FE-44D1-977C-59762378B3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F517EB9-B32C-406B-AE45-4F9448B9A9AB}" type="datetimeFigureOut">
              <a:rPr lang="en-US">
                <a:solidFill>
                  <a:prstClr val="black"/>
                </a:solidFill>
              </a:rPr>
              <a:pPr/>
              <a:t>12/26/2021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FCD75B-4B39-4A85-B2AA-6D1A169F5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F91F29-6746-4C4B-8A00-99F81B3792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9465AE5-9DAE-4DCA-8A38-4595FDAF61E3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31113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087659-0FB9-4ED4-B817-12CB8D2041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4F7007-DF23-40E7-A4BB-BE2CA97D43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440F31-6D8B-47DE-8B9C-0F34308CD0C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F517EB9-B32C-406B-AE45-4F9448B9A9AB}" type="datetimeFigureOut">
              <a:rPr lang="en-US">
                <a:solidFill>
                  <a:prstClr val="black"/>
                </a:solidFill>
              </a:rPr>
              <a:pPr/>
              <a:t>12/26/2021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45F5E9-BD82-4F04-97E3-3C70BA496C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BDB73C-0F95-44F9-963E-7CBE345C4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9465AE5-9DAE-4DCA-8A38-4595FDAF61E3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32912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1638F2-CF45-4241-84BF-A39D5EEC3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B723C0-4F6F-48B9-B40A-80A43A4B03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E5742B-F99B-4121-A4EE-206D3F2041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95C5CF-67D6-40C3-BF98-7A39DFEB4D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F517EB9-B32C-406B-AE45-4F9448B9A9AB}" type="datetimeFigureOut">
              <a:rPr lang="en-US">
                <a:solidFill>
                  <a:prstClr val="black"/>
                </a:solidFill>
              </a:rPr>
              <a:pPr/>
              <a:t>12/26/2021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66E9F3-CA65-460D-AB5A-A941F7027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6C3D72-514E-4CFE-AB0A-4A3BEB08F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9465AE5-9DAE-4DCA-8A38-4595FDAF61E3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33422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C5ECEA-297B-4BBD-AF9D-A8452EFEDB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C132A1-745A-4059-B1F9-380700E6A6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5D9D19-F88C-420E-B3AA-00176DE9F4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20861E2-0A4C-407C-A0FB-14C6D3204E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223A5EC-7FCC-41B9-80E7-930ADC1F97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05ABE80-EA18-4195-A6CB-D2BD70E25F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F517EB9-B32C-406B-AE45-4F9448B9A9AB}" type="datetimeFigureOut">
              <a:rPr lang="en-US">
                <a:solidFill>
                  <a:prstClr val="black"/>
                </a:solidFill>
              </a:rPr>
              <a:pPr/>
              <a:t>12/26/2021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E13CE9C-0EAB-4525-9FBD-87AA59C42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98149D9-E91A-41E1-9A70-C3A5BA6E4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9465AE5-9DAE-4DCA-8A38-4595FDAF61E3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11446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61820-BD3C-45D5-A505-E9F5D0C6A7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EA22DC-7B5E-48AF-B07D-8A4C961AA92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F517EB9-B32C-406B-AE45-4F9448B9A9AB}" type="datetimeFigureOut">
              <a:rPr lang="en-US">
                <a:solidFill>
                  <a:prstClr val="black"/>
                </a:solidFill>
              </a:rPr>
              <a:pPr/>
              <a:t>12/26/2021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EE05D5B-4C7F-4024-8B43-0AB18E04BA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AE9273-63B5-4297-B2B8-117F918056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9465AE5-9DAE-4DCA-8A38-4595FDAF61E3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33149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FE409F0-8E58-4AE0-BE70-30E6C5012E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F517EB9-B32C-406B-AE45-4F9448B9A9AB}" type="datetimeFigureOut">
              <a:rPr lang="en-US">
                <a:solidFill>
                  <a:prstClr val="black"/>
                </a:solidFill>
              </a:rPr>
              <a:pPr/>
              <a:t>12/26/2021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1859C92-0D88-4FF9-85D0-301458D073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E21747-7E37-4409-BA7C-4C447E280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9465AE5-9DAE-4DCA-8A38-4595FDAF61E3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361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3C8A225D-B0E3-45CA-9188-DD54384D00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982" b="9377"/>
          <a:stretch/>
        </p:blipFill>
        <p:spPr>
          <a:xfrm>
            <a:off x="-1" y="0"/>
            <a:ext cx="12192002" cy="6858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27597B9B-BBFC-4852-B342-E43D6C37BB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775" b="29861"/>
          <a:stretch/>
        </p:blipFill>
        <p:spPr>
          <a:xfrm>
            <a:off x="9267" y="0"/>
            <a:ext cx="2246085" cy="4810125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020206DD-7E20-4BFB-9462-923D23CA66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31" t="22365" r="3923" b="44651"/>
          <a:stretch/>
        </p:blipFill>
        <p:spPr>
          <a:xfrm>
            <a:off x="10224420" y="4595966"/>
            <a:ext cx="1976849" cy="226203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40034" y="-2246638"/>
            <a:ext cx="2606408" cy="4615353"/>
          </a:xfrm>
          <a:prstGeom prst="rect">
            <a:avLst/>
          </a:prstGeom>
        </p:spPr>
      </p:pic>
      <p:sp>
        <p:nvSpPr>
          <p:cNvPr id="6" name="Title 4"/>
          <p:cNvSpPr txBox="1">
            <a:spLocks/>
          </p:cNvSpPr>
          <p:nvPr userDrawn="1"/>
        </p:nvSpPr>
        <p:spPr>
          <a:xfrm>
            <a:off x="9607827" y="0"/>
            <a:ext cx="2752062" cy="39683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CF266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err="1" smtClean="0">
                <a:solidFill>
                  <a:srgbClr val="BCE5FE"/>
                </a:solidFill>
                <a:effectLst/>
                <a:latin typeface="UTM Avo" panose="02040603050506020204" pitchFamily="18" charset="0"/>
              </a:rPr>
              <a:t>Măng</a:t>
            </a:r>
            <a:r>
              <a:rPr lang="en-US" sz="2400" dirty="0" smtClean="0">
                <a:solidFill>
                  <a:srgbClr val="BCE5FE"/>
                </a:solidFill>
                <a:effectLst/>
                <a:latin typeface="UTM Avo" panose="02040603050506020204" pitchFamily="18" charset="0"/>
              </a:rPr>
              <a:t> non Team</a:t>
            </a:r>
            <a:endParaRPr lang="vi-VN" sz="2400" dirty="0">
              <a:solidFill>
                <a:srgbClr val="BCE5FE"/>
              </a:solidFill>
              <a:effectLst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1043" y="2420476"/>
            <a:ext cx="2606408" cy="4615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309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9981E9-FD7E-4D2D-B80D-4062A9507B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7CC3F4-DBF8-40E7-9E68-F7585686BA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602B41-1275-4F58-88FE-B9BAD5728A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981108-6865-46B1-94C1-0A37BED776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F517EB9-B32C-406B-AE45-4F9448B9A9AB}" type="datetimeFigureOut">
              <a:rPr lang="en-US">
                <a:solidFill>
                  <a:prstClr val="black"/>
                </a:solidFill>
              </a:rPr>
              <a:pPr/>
              <a:t>12/26/2021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424813-4315-4183-AD07-D5A434BFB0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87C670-FF8C-46DC-B395-8EFC2B3E1C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9465AE5-9DAE-4DCA-8A38-4595FDAF61E3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40648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66DA81-3A21-4B5F-AA38-F7908A9E93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F66A74B-BB47-4171-BC8A-F4C1177CED9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702DC5-3007-4ECE-927B-1DC857295B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8AA4D7-F7CB-46EF-93E2-CA114893F53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F517EB9-B32C-406B-AE45-4F9448B9A9AB}" type="datetimeFigureOut">
              <a:rPr lang="en-US">
                <a:solidFill>
                  <a:prstClr val="black"/>
                </a:solidFill>
              </a:rPr>
              <a:pPr/>
              <a:t>12/26/2021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AB9B3B-7CD0-446D-88E7-6D7020A9F2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48CD58-D1D8-46AF-B526-150E690704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9465AE5-9DAE-4DCA-8A38-4595FDAF61E3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60242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B639A3-2310-477B-8022-594B89659E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4E983E3-994B-4F35-818C-8A261FA738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E5FC9D-293C-4213-B8E9-73425997968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F517EB9-B32C-406B-AE45-4F9448B9A9AB}" type="datetimeFigureOut">
              <a:rPr lang="en-US">
                <a:solidFill>
                  <a:prstClr val="black"/>
                </a:solidFill>
              </a:rPr>
              <a:pPr/>
              <a:t>12/26/2021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62E27B-BD67-4191-BA88-A7F5F1A9B3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5422BF-BB75-4A73-A4A4-CED9DEE234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9465AE5-9DAE-4DCA-8A38-4595FDAF61E3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524237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5207ADA-E3D2-4DC3-A12F-33DBEEDD0DC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CA8583B-E12B-4EA4-8264-DB717D356D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11DE70-A9E0-43D6-822F-06B67FC1E0D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F517EB9-B32C-406B-AE45-4F9448B9A9AB}" type="datetimeFigureOut">
              <a:rPr lang="en-US">
                <a:solidFill>
                  <a:prstClr val="black"/>
                </a:solidFill>
              </a:rPr>
              <a:pPr/>
              <a:t>12/26/2021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2CFD0C-C728-4B5F-ABA9-DDF8B7487A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E36CBC-A336-4F76-9DFA-AFABAFB9C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9465AE5-9DAE-4DCA-8A38-4595FDAF61E3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24465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B10091-794A-4249-B455-C848BB7F44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8124D2-48FB-4CC2-B903-C77656EDAC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D410F6-874F-40FF-ABE6-67EA2DE737D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17A3A2-61B9-4084-A0A1-614E503E1DCE}" type="datetimeFigureOut">
              <a:rPr lang="en-US">
                <a:solidFill>
                  <a:prstClr val="black"/>
                </a:solidFill>
              </a:rPr>
              <a:pPr/>
              <a:t>12/26/2021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697232-36E2-4714-8478-424584DC0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7FB057-1B94-46AF-859C-96E4A08A5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702146-81E8-4B3D-BED3-19AE05CC0BB3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84363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277944-B17A-4DE9-98DB-E1B53D9F00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7DBD5F-FBA9-4AEC-BC09-81D4A618ED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5B8576-FD47-4BCC-8A28-84485613049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17A3A2-61B9-4084-A0A1-614E503E1DCE}" type="datetimeFigureOut">
              <a:rPr lang="en-US">
                <a:solidFill>
                  <a:prstClr val="black"/>
                </a:solidFill>
              </a:rPr>
              <a:pPr/>
              <a:t>12/26/2021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F46B8D-8D9E-4D8E-A237-22C8612C64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B9FCEC-C262-4378-A188-E03EFD91BB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702146-81E8-4B3D-BED3-19AE05CC0BB3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90725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5689ED-B8F4-4D00-88A3-5E4666D899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B4930A-562A-45E7-B43E-2C4E3B93E7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866B3D-DB87-48DB-8E2A-71E7B023C39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17A3A2-61B9-4084-A0A1-614E503E1DCE}" type="datetimeFigureOut">
              <a:rPr lang="en-US">
                <a:solidFill>
                  <a:prstClr val="black"/>
                </a:solidFill>
              </a:rPr>
              <a:pPr/>
              <a:t>12/26/2021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BCA016-A8CC-4977-9568-F3F3AAEA9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DC0460-5867-4B17-9CB4-BB04D2410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702146-81E8-4B3D-BED3-19AE05CC0BB3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510622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C99DC1-50FA-4010-967C-D2098E667C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1E51DB-FBA2-4EE6-B55B-F3A8534ABB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DF4472-A40F-4D44-BEDB-D98ED07B35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079CA8-DC1F-4E40-B9CF-53CE248633D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17A3A2-61B9-4084-A0A1-614E503E1DCE}" type="datetimeFigureOut">
              <a:rPr lang="en-US">
                <a:solidFill>
                  <a:prstClr val="black"/>
                </a:solidFill>
              </a:rPr>
              <a:pPr/>
              <a:t>12/26/2021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E4A058-0E6D-41E8-B332-76E5AC640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B843BE-B292-41D1-8115-69AEB3E66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702146-81E8-4B3D-BED3-19AE05CC0BB3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222676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3D764B-4421-47F1-BB1C-E8488FCB29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C1C7D5-2A39-4025-8E0F-E239A5B80F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AB1803-A913-4054-B174-DCCE752E4D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B978C3-04A5-40F8-A6EF-861A148E9C2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F8ACC94-6F61-4D98-87C5-00751E6A40F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2B1D4AC-06E5-44D6-B78F-934ED52D99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17A3A2-61B9-4084-A0A1-614E503E1DCE}" type="datetimeFigureOut">
              <a:rPr lang="en-US">
                <a:solidFill>
                  <a:prstClr val="black"/>
                </a:solidFill>
              </a:rPr>
              <a:pPr/>
              <a:t>12/26/2021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FD2C68D-F4FE-4002-9AB8-33968D2D9D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7AE0EB5-ACCA-4129-9155-B5BAE68D0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702146-81E8-4B3D-BED3-19AE05CC0BB3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390626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D5CCD0-DE9A-4BFF-85D6-10875299A0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1CF2127-9C29-43F2-AA1D-078DE30838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17A3A2-61B9-4084-A0A1-614E503E1DCE}" type="datetimeFigureOut">
              <a:rPr lang="en-US">
                <a:solidFill>
                  <a:prstClr val="black"/>
                </a:solidFill>
              </a:rPr>
              <a:pPr/>
              <a:t>12/26/2021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6E8CAE-C2E4-4BDD-AA4A-64DEFB24B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F4ECC0-6972-4AB7-8CEB-B65793721C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702146-81E8-4B3D-BED3-19AE05CC0BB3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6294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C0A97201-B517-45C7-8644-92E08D6777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982" b="9377"/>
          <a:stretch/>
        </p:blipFill>
        <p:spPr>
          <a:xfrm>
            <a:off x="-1" y="0"/>
            <a:ext cx="12192002" cy="6858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32ABB31A-768F-4DD9-B3D3-67655728EA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775" b="29861"/>
          <a:stretch/>
        </p:blipFill>
        <p:spPr>
          <a:xfrm>
            <a:off x="9267" y="0"/>
            <a:ext cx="2246085" cy="4810125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2ED07D9F-4E5A-4C43-AD1F-FC245E2733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31" t="22365" r="3923" b="44651"/>
          <a:stretch/>
        </p:blipFill>
        <p:spPr>
          <a:xfrm>
            <a:off x="10224420" y="4595966"/>
            <a:ext cx="1976849" cy="226203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40034" y="-2246638"/>
            <a:ext cx="2606408" cy="4615353"/>
          </a:xfrm>
          <a:prstGeom prst="rect">
            <a:avLst/>
          </a:prstGeom>
        </p:spPr>
      </p:pic>
      <p:sp>
        <p:nvSpPr>
          <p:cNvPr id="6" name="Title 4"/>
          <p:cNvSpPr txBox="1">
            <a:spLocks/>
          </p:cNvSpPr>
          <p:nvPr userDrawn="1"/>
        </p:nvSpPr>
        <p:spPr>
          <a:xfrm>
            <a:off x="9607827" y="0"/>
            <a:ext cx="2752062" cy="39683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CF266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err="1" smtClean="0">
                <a:solidFill>
                  <a:srgbClr val="BCE5FE"/>
                </a:solidFill>
                <a:effectLst/>
                <a:latin typeface="UTM Avo" panose="02040603050506020204" pitchFamily="18" charset="0"/>
              </a:rPr>
              <a:t>Măng</a:t>
            </a:r>
            <a:r>
              <a:rPr lang="en-US" sz="2400" dirty="0" smtClean="0">
                <a:solidFill>
                  <a:srgbClr val="BCE5FE"/>
                </a:solidFill>
                <a:effectLst/>
                <a:latin typeface="UTM Avo" panose="02040603050506020204" pitchFamily="18" charset="0"/>
              </a:rPr>
              <a:t> non Team</a:t>
            </a:r>
            <a:endParaRPr lang="vi-VN" sz="2400" dirty="0">
              <a:solidFill>
                <a:srgbClr val="BCE5FE"/>
              </a:solidFill>
              <a:effectLst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1043" y="2420476"/>
            <a:ext cx="2606408" cy="4615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160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0BAD07-CA20-4FDB-96C3-6D13184722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17A3A2-61B9-4084-A0A1-614E503E1DCE}" type="datetimeFigureOut">
              <a:rPr lang="en-US">
                <a:solidFill>
                  <a:prstClr val="black"/>
                </a:solidFill>
              </a:rPr>
              <a:pPr/>
              <a:t>12/26/2021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7945CD-2BFA-449B-A4B9-C5F053C65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C4D0A1-723E-4118-9E2C-9263845DD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702146-81E8-4B3D-BED3-19AE05CC0BB3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21957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F81E03-BCD6-4C18-BFAF-FAB0BB342F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8596BF-0E38-4061-A7C8-E6F85F5FCB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E7BDDE-03A1-4D5E-A471-CE1DDABB75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82AABF-0513-465C-B794-CB7031629D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17A3A2-61B9-4084-A0A1-614E503E1DCE}" type="datetimeFigureOut">
              <a:rPr lang="en-US">
                <a:solidFill>
                  <a:prstClr val="black"/>
                </a:solidFill>
              </a:rPr>
              <a:pPr/>
              <a:t>12/26/2021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357D94-C7DC-4850-80D9-E133C07DF0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536EB0-E86C-4C6C-A6FF-62C9408B0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702146-81E8-4B3D-BED3-19AE05CC0BB3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891814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625B1-DAAC-4359-873B-E1E4CF5B5A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BF5EED5-0200-4196-9C14-5CD331EBD5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95A14B-84C6-4121-92A4-12C8B3913B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EE5472-6FB8-4B5F-A7B4-9402AECA97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17A3A2-61B9-4084-A0A1-614E503E1DCE}" type="datetimeFigureOut">
              <a:rPr lang="en-US">
                <a:solidFill>
                  <a:prstClr val="black"/>
                </a:solidFill>
              </a:rPr>
              <a:pPr/>
              <a:t>12/26/2021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E0286E-E783-4062-B2BE-5C92B9596C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06EC67-7D55-45F0-ABFC-77FFECB97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702146-81E8-4B3D-BED3-19AE05CC0BB3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80934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8AA88B-094A-4083-9858-9FD8BEB39A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293B43C-C308-49EB-9532-92C77BC7C3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562385-2B5B-4CE7-82FE-2EF66D2C4D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17A3A2-61B9-4084-A0A1-614E503E1DCE}" type="datetimeFigureOut">
              <a:rPr lang="en-US">
                <a:solidFill>
                  <a:prstClr val="black"/>
                </a:solidFill>
              </a:rPr>
              <a:pPr/>
              <a:t>12/26/2021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CAD0C-31B7-4438-967C-C4F24F156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E08093-6E4F-4107-90F9-BC80FAD49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702146-81E8-4B3D-BED3-19AE05CC0BB3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283207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EBA9C4A-3706-4D01-8F39-5280E1939CB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48BF37-C050-4297-AE6D-FA96F28B79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1E269F-D654-4902-8D94-E6D8383CB4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17A3A2-61B9-4084-A0A1-614E503E1DCE}" type="datetimeFigureOut">
              <a:rPr lang="en-US">
                <a:solidFill>
                  <a:prstClr val="black"/>
                </a:solidFill>
              </a:rPr>
              <a:pPr/>
              <a:t>12/26/2021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14B95E-009B-4B31-AA48-BF53B594C4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A1598D-F447-4CEB-B0A3-F36334B263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702146-81E8-4B3D-BED3-19AE05CC0BB3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766401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7BFB5A-59CA-44B1-B36D-A921300874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72683C-CB9A-4EB8-BDE9-6EA2D8E935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A3A4D2-4F17-42A3-B0F0-065200C3C10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ECBDD30-0292-4684-B504-0C80DA0CEC4E}" type="datetimeFigureOut">
              <a:rPr lang="en-US">
                <a:solidFill>
                  <a:prstClr val="black"/>
                </a:solidFill>
              </a:rPr>
              <a:pPr/>
              <a:t>12/26/2021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187CE0-F915-4E89-9AB9-CF436B32C7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4AE2DD-67AC-4CCF-86CB-156A06578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4BCC3F1-D599-45F6-AF7E-D2910C6F51EF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407011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48366-8236-4E9F-816B-93DBB5FFD5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01E376-1C61-45D3-8F6B-697200FF6D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150934-FB31-4F71-A0BA-42101BA81D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ECBDD30-0292-4684-B504-0C80DA0CEC4E}" type="datetimeFigureOut">
              <a:rPr lang="en-US">
                <a:solidFill>
                  <a:prstClr val="black"/>
                </a:solidFill>
              </a:rPr>
              <a:pPr/>
              <a:t>12/26/2021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8ED408-A3CF-4A15-9D2E-A8C4C8E7BA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D6BC49-666C-4FE5-A6A9-407A73CAD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4BCC3F1-D599-45F6-AF7E-D2910C6F51EF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241526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F1CDE7-6EE6-4718-A997-F71FC76C8F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4DF948-6A1E-4F8A-AF35-4ABC0C866A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1EA15F-1B6A-48B5-B77F-3D62609EB6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ECBDD30-0292-4684-B504-0C80DA0CEC4E}" type="datetimeFigureOut">
              <a:rPr lang="en-US">
                <a:solidFill>
                  <a:prstClr val="black"/>
                </a:solidFill>
              </a:rPr>
              <a:pPr/>
              <a:t>12/26/2021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2041B3-4861-4373-BDA5-8A9A84CA83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C699CD-5D9D-4322-BE73-206C4D8B4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4BCC3F1-D599-45F6-AF7E-D2910C6F51EF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000526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86E29-F78D-4438-89CF-EEB7305802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6C254A-D990-4AC4-BA6B-8654AEF328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EE577F5-0CF7-46A0-9EE8-4CF4ED9A43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A74829-9AB7-4F1E-9D38-D0CEF53058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ECBDD30-0292-4684-B504-0C80DA0CEC4E}" type="datetimeFigureOut">
              <a:rPr lang="en-US">
                <a:solidFill>
                  <a:prstClr val="black"/>
                </a:solidFill>
              </a:rPr>
              <a:pPr/>
              <a:t>12/26/2021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4659E3-39FE-4788-B1BA-7164E03D4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B01BC9-97DC-4C3D-A033-5D54C36C7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4BCC3F1-D599-45F6-AF7E-D2910C6F51EF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000143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00CF9B-2E13-4CE3-AC53-144B806760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4348E0-11FA-4AF8-A90B-FDE3EF65D9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35DB6E-8F3D-4943-A796-76D67AC00D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B7916E7-96F9-4748-B319-3B7F2940F3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88CBB68-4B61-4DB4-A261-3C6B3652EF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D5AA5E-F167-4BE7-9CC3-D97F421CE6B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ECBDD30-0292-4684-B504-0C80DA0CEC4E}" type="datetimeFigureOut">
              <a:rPr lang="en-US">
                <a:solidFill>
                  <a:prstClr val="black"/>
                </a:solidFill>
              </a:rPr>
              <a:pPr/>
              <a:t>12/26/2021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3298C54-3085-435B-9F4C-A78E7C0964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B6FA853-6315-41F7-8D3E-4F5C76AC68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4BCC3F1-D599-45F6-AF7E-D2910C6F51EF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9722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D276480-5C21-4BC5-8769-599892F0CB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F7FF5BB-7A27-4426-9AE9-673D0C2A8F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B8A7308-956B-4BE5-9B7C-F2C8B7852D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27FB14A-4E85-403F-8CDF-E38EEED9B8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554219-F557-4EF2-906E-55EA6B95091C}" type="datetimeFigureOut">
              <a:rPr lang="zh-CN" altLang="en-US" smtClean="0"/>
              <a:t>2021/12/26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8CD2965-0418-441D-A59F-43F2DD8D5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740906A-7F65-438D-9E1C-8E3DD67B4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92B3058-61B8-46AA-B0AE-0C78A106030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682532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553E2-BCCE-42F3-AC16-0518E7160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C6381E2-2D55-40BA-ADF6-C9061E8F3CA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ECBDD30-0292-4684-B504-0C80DA0CEC4E}" type="datetimeFigureOut">
              <a:rPr lang="en-US">
                <a:solidFill>
                  <a:prstClr val="black"/>
                </a:solidFill>
              </a:rPr>
              <a:pPr/>
              <a:t>12/26/2021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128C6A-73FE-4ACA-B215-E5477EB519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E8E5EF-9BA1-4DF6-922C-9B12C216E8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4BCC3F1-D599-45F6-AF7E-D2910C6F51EF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875750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66622A-FD2A-4F8B-AB32-204D471233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ECBDD30-0292-4684-B504-0C80DA0CEC4E}" type="datetimeFigureOut">
              <a:rPr lang="en-US">
                <a:solidFill>
                  <a:prstClr val="black"/>
                </a:solidFill>
              </a:rPr>
              <a:pPr/>
              <a:t>12/26/2021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CBAFAA3-F155-4FC0-B234-8BA163240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8D13FE-E7D1-411C-9F6E-21326FED6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4BCC3F1-D599-45F6-AF7E-D2910C6F51EF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625266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46B6D4-E320-4ADC-B0C2-377F079ED3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F1BB89-A18A-4504-9296-3A1FF60C23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2D27C6-5BF6-48F4-B293-FF432D5665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D368AD-BDB7-408B-BAF6-E06DB05EF5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ECBDD30-0292-4684-B504-0C80DA0CEC4E}" type="datetimeFigureOut">
              <a:rPr lang="en-US">
                <a:solidFill>
                  <a:prstClr val="black"/>
                </a:solidFill>
              </a:rPr>
              <a:pPr/>
              <a:t>12/26/2021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BD756B-F016-4D29-9D87-3D0956B25E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61EAE2-B016-4C30-B745-4CEF46251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4BCC3F1-D599-45F6-AF7E-D2910C6F51EF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788742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DFFB9A-4DDB-47AA-8E64-395B21FBC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2121701-F876-47B9-BE08-69108485D7C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E9E562-E9D5-4A75-8AAE-7201782B57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8DE3E1-A32C-47C6-812A-4DB367DD97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ECBDD30-0292-4684-B504-0C80DA0CEC4E}" type="datetimeFigureOut">
              <a:rPr lang="en-US">
                <a:solidFill>
                  <a:prstClr val="black"/>
                </a:solidFill>
              </a:rPr>
              <a:pPr/>
              <a:t>12/26/2021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CBC2A1-4EB9-4FF8-B1E1-F5DA11B36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577581-8589-48BF-A61B-69E2E23AD7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4BCC3F1-D599-45F6-AF7E-D2910C6F51EF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079245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FF1EB-33C6-4BD4-8B26-45727B349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AC302D-B6D7-4DD9-A690-EAD988EEB3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D94C7F-0D9A-42F9-8F16-19CB1A40B05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ECBDD30-0292-4684-B504-0C80DA0CEC4E}" type="datetimeFigureOut">
              <a:rPr lang="en-US">
                <a:solidFill>
                  <a:prstClr val="black"/>
                </a:solidFill>
              </a:rPr>
              <a:pPr/>
              <a:t>12/26/2021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C2943A-EF99-45CE-88F5-F957886AAC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B107CB-5AA9-408E-BF3F-3AA79F134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4BCC3F1-D599-45F6-AF7E-D2910C6F51EF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44474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B128E33-9DDE-4E40-910F-CF2B6A84A9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AC87BDD-1E99-4A69-B72F-9BDEB07429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31B695-BD2E-4070-9F1C-3DE58D0C53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ECBDD30-0292-4684-B504-0C80DA0CEC4E}" type="datetimeFigureOut">
              <a:rPr lang="en-US">
                <a:solidFill>
                  <a:prstClr val="black"/>
                </a:solidFill>
              </a:rPr>
              <a:pPr/>
              <a:t>12/26/2021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18FECA-44F7-4016-B4DD-AC05360BD2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46047E-09D9-46BE-B02D-5FE24197B6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4BCC3F1-D599-45F6-AF7E-D2910C6F51EF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422204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D2365-C489-400A-B733-44D330BF60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F6AD6-C9C7-48E5-9379-7989C7EA8C6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237024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D2365-C489-400A-B733-44D330BF60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F6AD6-C9C7-48E5-9379-7989C7EA8C6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985742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D2365-C489-400A-B733-44D330BF60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F6AD6-C9C7-48E5-9379-7989C7EA8C6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420736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D2365-C489-400A-B733-44D330BF60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F6AD6-C9C7-48E5-9379-7989C7EA8C6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5896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027BE97-AB4E-492F-BCC5-061B51B519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24DE01D-997E-437B-AD61-073BB5727B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759C0278-7D63-459E-A71B-57302A92E2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747599AD-005F-4CAF-8F77-A847F1B6C0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7F63BB80-F8FA-406B-9903-6B9E4A1E62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993F4ACD-0F37-48E1-9EAA-47D1819307C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554219-F557-4EF2-906E-55EA6B95091C}" type="datetimeFigureOut">
              <a:rPr lang="zh-CN" altLang="en-US" smtClean="0"/>
              <a:t>2021/12/26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A8F76EE-0E64-4EE5-978E-1EF51F07C1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41FA92AF-C5CD-4F0B-B87F-03F3898E5A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92B3058-61B8-46AA-B0AE-0C78A106030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556718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D2365-C489-400A-B733-44D330BF60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F6AD6-C9C7-48E5-9379-7989C7EA8C6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862026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D2365-C489-400A-B733-44D330BF60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F6AD6-C9C7-48E5-9379-7989C7EA8C6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250452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D2365-C489-400A-B733-44D330BF60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F6AD6-C9C7-48E5-9379-7989C7EA8C6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481672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D2365-C489-400A-B733-44D330BF60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F6AD6-C9C7-48E5-9379-7989C7EA8C6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939384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D2365-C489-400A-B733-44D330BF60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F6AD6-C9C7-48E5-9379-7989C7EA8C6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837022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D2365-C489-400A-B733-44D330BF60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F6AD6-C9C7-48E5-9379-7989C7EA8C6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897674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D2365-C489-400A-B733-44D330BF60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F6AD6-C9C7-48E5-9379-7989C7EA8C6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028567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1E36E50-BAEE-4DA5-BC02-440E32B4F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8E206C6B-0705-484B-97B2-4864A86ECB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993900"/>
            <a:ext cx="10515600" cy="4191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385147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B65DC53-6A6A-40BD-974E-A5FFFE6483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0ED37C26-A905-4141-9E75-6CC808F14D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554219-F557-4EF2-906E-55EA6B95091C}" type="datetimeFigureOut">
              <a:rPr lang="zh-CN" altLang="en-US" smtClean="0"/>
              <a:t>2021/12/26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3D8FEF6C-11FB-4B18-A2EE-4CFDAF3DD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71B7E23B-B274-4E27-9F7B-E00DBDE1A6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92B3058-61B8-46AA-B0AE-0C78A106030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714944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1996439B-2961-4857-8C90-F6A06A8922A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554219-F557-4EF2-906E-55EA6B95091C}" type="datetimeFigureOut">
              <a:rPr lang="zh-CN" altLang="en-US" smtClean="0"/>
              <a:t>2021/12/26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174BB6A5-FA7C-4144-9F9C-19F13E7F8E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3BCE803-D337-445F-B4D3-DC88A81A2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92B3058-61B8-46AA-B0AE-0C78A106030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75885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A259C20-F69A-4F67-B9D2-D6F4915245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AD035C2-DFCC-4EE9-94A2-F60773B0BB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9FDB44C-937A-4E36-811C-DE150BC896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5F6EFE2-2FB3-4512-B77A-7429555B8E5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554219-F557-4EF2-906E-55EA6B95091C}" type="datetimeFigureOut">
              <a:rPr lang="zh-CN" altLang="en-US" smtClean="0"/>
              <a:t>2021/12/26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6874391-9EAB-44BF-B609-57B234992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367B7B7-E185-48EC-B974-3FF83FBB4A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92B3058-61B8-46AA-B0AE-0C78A106030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19493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0A8DCCA-1FB0-46B8-AF82-009F74F9A3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2991C14D-A86E-48F0-9F50-82073E2DF5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6ADDFC5-DDAE-491D-8168-373B58E52C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2CBB702-340B-4C13-9A27-61FB6C3C74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554219-F557-4EF2-906E-55EA6B95091C}" type="datetimeFigureOut">
              <a:rPr lang="zh-CN" altLang="en-US" smtClean="0"/>
              <a:t>2021/12/26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CB28ED6-5FB8-4301-BF6D-66056011E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B1D33E8-809C-4216-9930-7E95958F20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92B3058-61B8-46AA-B0AE-0C78A106030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66665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image" Target="../media/image5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1.jp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5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12.jp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5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image" Target="../media/image13.jpg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image" Target="../media/image5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image" Target="../media/image1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BE49DFE6-7DE3-4F3F-84FC-881D4DFD9BE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982" b="9377"/>
          <a:stretch/>
        </p:blipFill>
        <p:spPr>
          <a:xfrm>
            <a:off x="-1" y="0"/>
            <a:ext cx="12192002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0CC4278A-B2EF-4595-B658-5F835F3B63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775" b="29861"/>
          <a:stretch/>
        </p:blipFill>
        <p:spPr>
          <a:xfrm>
            <a:off x="-9269" y="-457200"/>
            <a:ext cx="2246085" cy="4810125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BDAD0EC5-A999-489B-9CD2-A3E8468C76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31" t="22365" r="3923" b="44651"/>
          <a:stretch/>
        </p:blipFill>
        <p:spPr>
          <a:xfrm>
            <a:off x="10224420" y="4595966"/>
            <a:ext cx="1976849" cy="2262034"/>
          </a:xfrm>
          <a:prstGeom prst="rect">
            <a:avLst/>
          </a:prstGeom>
        </p:spPr>
      </p:pic>
      <p:sp>
        <p:nvSpPr>
          <p:cNvPr id="10" name="矩形: 圆角 9">
            <a:extLst>
              <a:ext uri="{FF2B5EF4-FFF2-40B4-BE49-F238E27FC236}">
                <a16:creationId xmlns:a16="http://schemas.microsoft.com/office/drawing/2014/main" id="{106DBA83-D0B8-4FA8-84CB-7AF02E44DD40}"/>
              </a:ext>
            </a:extLst>
          </p:cNvPr>
          <p:cNvSpPr/>
          <p:nvPr userDrawn="1"/>
        </p:nvSpPr>
        <p:spPr>
          <a:xfrm>
            <a:off x="495300" y="495300"/>
            <a:ext cx="11201400" cy="5867400"/>
          </a:xfrm>
          <a:prstGeom prst="roundRect">
            <a:avLst>
              <a:gd name="adj" fmla="val 270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83180B49-C4A1-40DB-BBD9-60F045C31851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645" y="5715000"/>
            <a:ext cx="8867775" cy="1143000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5A4D937D-B972-45DA-A337-EE684D339EE6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519" y="589280"/>
            <a:ext cx="476776" cy="48514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40034" y="-2246638"/>
            <a:ext cx="2606408" cy="4615353"/>
          </a:xfrm>
          <a:prstGeom prst="rect">
            <a:avLst/>
          </a:prstGeom>
        </p:spPr>
      </p:pic>
      <p:sp>
        <p:nvSpPr>
          <p:cNvPr id="13" name="Title 4"/>
          <p:cNvSpPr txBox="1">
            <a:spLocks/>
          </p:cNvSpPr>
          <p:nvPr userDrawn="1"/>
        </p:nvSpPr>
        <p:spPr>
          <a:xfrm>
            <a:off x="9607827" y="0"/>
            <a:ext cx="2752062" cy="39683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CF266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err="1" smtClean="0">
                <a:solidFill>
                  <a:srgbClr val="BCE5FE"/>
                </a:solidFill>
                <a:effectLst/>
                <a:latin typeface="UTM Avo" panose="02040603050506020204" pitchFamily="18" charset="0"/>
              </a:rPr>
              <a:t>Măng</a:t>
            </a:r>
            <a:r>
              <a:rPr lang="en-US" sz="2400" dirty="0" smtClean="0">
                <a:solidFill>
                  <a:srgbClr val="BCE5FE"/>
                </a:solidFill>
                <a:effectLst/>
                <a:latin typeface="UTM Avo" panose="02040603050506020204" pitchFamily="18" charset="0"/>
              </a:rPr>
              <a:t> non Team</a:t>
            </a:r>
            <a:endParaRPr lang="vi-VN" sz="2400" dirty="0">
              <a:solidFill>
                <a:srgbClr val="BCE5FE"/>
              </a:solidFill>
              <a:effectLst/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1043" y="2420476"/>
            <a:ext cx="2606408" cy="4615353"/>
          </a:xfrm>
          <a:prstGeom prst="rect">
            <a:avLst/>
          </a:prstGeom>
        </p:spPr>
      </p:pic>
      <p:sp>
        <p:nvSpPr>
          <p:cNvPr id="15" name="Title 4"/>
          <p:cNvSpPr txBox="1">
            <a:spLocks/>
          </p:cNvSpPr>
          <p:nvPr userDrawn="1"/>
        </p:nvSpPr>
        <p:spPr>
          <a:xfrm>
            <a:off x="-166220" y="6569068"/>
            <a:ext cx="2752062" cy="39683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CF266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err="1" smtClean="0">
                <a:solidFill>
                  <a:srgbClr val="BCE5FE"/>
                </a:solidFill>
                <a:effectLst/>
                <a:latin typeface="UTM Avo" panose="02040603050506020204" pitchFamily="18" charset="0"/>
              </a:rPr>
              <a:t>Măng</a:t>
            </a:r>
            <a:r>
              <a:rPr lang="en-US" sz="2400" dirty="0" smtClean="0">
                <a:solidFill>
                  <a:srgbClr val="BCE5FE"/>
                </a:solidFill>
                <a:effectLst/>
                <a:latin typeface="UTM Avo" panose="02040603050506020204" pitchFamily="18" charset="0"/>
              </a:rPr>
              <a:t> non Team</a:t>
            </a:r>
            <a:endParaRPr lang="vi-VN" sz="2400" dirty="0">
              <a:solidFill>
                <a:srgbClr val="BCE5FE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558433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</p:bld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FE43A05-723E-46F0-B2BF-08018732D0A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02"/>
            <a:ext cx="12192000" cy="685259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40034" y="-2246638"/>
            <a:ext cx="2606408" cy="4615353"/>
          </a:xfrm>
          <a:prstGeom prst="rect">
            <a:avLst/>
          </a:prstGeom>
        </p:spPr>
      </p:pic>
      <p:sp>
        <p:nvSpPr>
          <p:cNvPr id="4" name="Title 4"/>
          <p:cNvSpPr txBox="1">
            <a:spLocks/>
          </p:cNvSpPr>
          <p:nvPr userDrawn="1"/>
        </p:nvSpPr>
        <p:spPr>
          <a:xfrm>
            <a:off x="9607827" y="0"/>
            <a:ext cx="2752062" cy="39683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CF266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err="1" smtClean="0">
                <a:solidFill>
                  <a:srgbClr val="BCE5FE"/>
                </a:solidFill>
                <a:effectLst/>
                <a:latin typeface="UTM Avo" panose="02040603050506020204" pitchFamily="18" charset="0"/>
              </a:rPr>
              <a:t>Măng</a:t>
            </a:r>
            <a:r>
              <a:rPr lang="en-US" sz="2400" dirty="0" smtClean="0">
                <a:solidFill>
                  <a:srgbClr val="BCE5FE"/>
                </a:solidFill>
                <a:effectLst/>
                <a:latin typeface="UTM Avo" panose="02040603050506020204" pitchFamily="18" charset="0"/>
              </a:rPr>
              <a:t> non Team</a:t>
            </a:r>
            <a:endParaRPr lang="vi-VN" sz="2400" dirty="0">
              <a:solidFill>
                <a:srgbClr val="BCE5FE"/>
              </a:solidFill>
              <a:effectLst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1043" y="2420476"/>
            <a:ext cx="2606408" cy="4615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089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transport&#10;&#10;Description automatically generated">
            <a:extLst>
              <a:ext uri="{FF2B5EF4-FFF2-40B4-BE49-F238E27FC236}">
                <a16:creationId xmlns:a16="http://schemas.microsoft.com/office/drawing/2014/main" id="{1D769049-921B-4EDC-932D-448B72948F8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64272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40034" y="-2246638"/>
            <a:ext cx="2606408" cy="4615353"/>
          </a:xfrm>
          <a:prstGeom prst="rect">
            <a:avLst/>
          </a:prstGeom>
        </p:spPr>
      </p:pic>
      <p:sp>
        <p:nvSpPr>
          <p:cNvPr id="4" name="Title 4"/>
          <p:cNvSpPr txBox="1">
            <a:spLocks/>
          </p:cNvSpPr>
          <p:nvPr userDrawn="1"/>
        </p:nvSpPr>
        <p:spPr>
          <a:xfrm>
            <a:off x="9607827" y="0"/>
            <a:ext cx="2752062" cy="39683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CF266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err="1" smtClean="0">
                <a:solidFill>
                  <a:srgbClr val="BCE5FE"/>
                </a:solidFill>
                <a:effectLst/>
                <a:latin typeface="UTM Avo" panose="02040603050506020204" pitchFamily="18" charset="0"/>
              </a:rPr>
              <a:t>Măng</a:t>
            </a:r>
            <a:r>
              <a:rPr lang="en-US" sz="2400" dirty="0" smtClean="0">
                <a:solidFill>
                  <a:srgbClr val="BCE5FE"/>
                </a:solidFill>
                <a:effectLst/>
                <a:latin typeface="UTM Avo" panose="02040603050506020204" pitchFamily="18" charset="0"/>
              </a:rPr>
              <a:t> non Team</a:t>
            </a:r>
            <a:endParaRPr lang="vi-VN" sz="2400" dirty="0">
              <a:solidFill>
                <a:srgbClr val="BCE5FE"/>
              </a:solidFill>
              <a:effectLst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1043" y="2420476"/>
            <a:ext cx="2606408" cy="4615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19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alendar&#10;&#10;Description automatically generated with medium confidence">
            <a:extLst>
              <a:ext uri="{FF2B5EF4-FFF2-40B4-BE49-F238E27FC236}">
                <a16:creationId xmlns:a16="http://schemas.microsoft.com/office/drawing/2014/main" id="{009663F8-EB7C-4FA5-86E5-40706D87619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C136D59-9DD3-4DAE-8697-BCD81289EE74}"/>
              </a:ext>
            </a:extLst>
          </p:cNvPr>
          <p:cNvSpPr txBox="1"/>
          <p:nvPr userDrawn="1"/>
        </p:nvSpPr>
        <p:spPr>
          <a:xfrm>
            <a:off x="10629136" y="4479637"/>
            <a:ext cx="781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rgbClr val="5B9BD5">
                    <a:lumMod val="60000"/>
                    <a:lumOff val="40000"/>
                  </a:srgbClr>
                </a:solidFill>
                <a:latin typeface="UTM Ong Do Gia" panose="02040603050506020204" pitchFamily="18" charset="0"/>
              </a:rPr>
              <a:t>KTUTS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40034" y="-2246638"/>
            <a:ext cx="2606408" cy="4615353"/>
          </a:xfrm>
          <a:prstGeom prst="rect">
            <a:avLst/>
          </a:prstGeom>
        </p:spPr>
      </p:pic>
      <p:sp>
        <p:nvSpPr>
          <p:cNvPr id="6" name="Title 4"/>
          <p:cNvSpPr txBox="1">
            <a:spLocks/>
          </p:cNvSpPr>
          <p:nvPr userDrawn="1"/>
        </p:nvSpPr>
        <p:spPr>
          <a:xfrm>
            <a:off x="9607827" y="0"/>
            <a:ext cx="2752062" cy="39683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CF266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err="1" smtClean="0">
                <a:solidFill>
                  <a:srgbClr val="BCE5FE"/>
                </a:solidFill>
                <a:effectLst/>
                <a:latin typeface="UTM Avo" panose="02040603050506020204" pitchFamily="18" charset="0"/>
              </a:rPr>
              <a:t>Măng</a:t>
            </a:r>
            <a:r>
              <a:rPr lang="en-US" sz="2400" dirty="0" smtClean="0">
                <a:solidFill>
                  <a:srgbClr val="BCE5FE"/>
                </a:solidFill>
                <a:effectLst/>
                <a:latin typeface="UTM Avo" panose="02040603050506020204" pitchFamily="18" charset="0"/>
              </a:rPr>
              <a:t> non Team</a:t>
            </a:r>
            <a:endParaRPr lang="vi-VN" sz="2400" dirty="0">
              <a:solidFill>
                <a:srgbClr val="BCE5FE"/>
              </a:solidFill>
              <a:effectLst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1043" y="2420476"/>
            <a:ext cx="2606408" cy="4615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203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CD2365-C489-400A-B733-44D330BF60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4F6AD6-C9C7-48E5-9379-7989C7EA8C6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11492" y="-6863715"/>
            <a:ext cx="8142300" cy="13857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794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4" Type="http://schemas.openxmlformats.org/officeDocument/2006/relationships/image" Target="../media/image1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7" Type="http://schemas.openxmlformats.org/officeDocument/2006/relationships/image" Target="../media/image17.png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31.pn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8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9.xml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27.xml"/><Relationship Id="rId13" Type="http://schemas.openxmlformats.org/officeDocument/2006/relationships/tags" Target="../tags/tag32.xml"/><Relationship Id="rId18" Type="http://schemas.openxmlformats.org/officeDocument/2006/relationships/tags" Target="../tags/tag35.xml"/><Relationship Id="rId26" Type="http://schemas.openxmlformats.org/officeDocument/2006/relationships/tags" Target="../tags/tag43.xml"/><Relationship Id="rId3" Type="http://schemas.openxmlformats.org/officeDocument/2006/relationships/tags" Target="../tags/tag22.xml"/><Relationship Id="rId21" Type="http://schemas.openxmlformats.org/officeDocument/2006/relationships/tags" Target="../tags/tag38.xml"/><Relationship Id="rId7" Type="http://schemas.openxmlformats.org/officeDocument/2006/relationships/tags" Target="../tags/tag26.xml"/><Relationship Id="rId12" Type="http://schemas.openxmlformats.org/officeDocument/2006/relationships/tags" Target="../tags/tag31.xml"/><Relationship Id="rId17" Type="http://schemas.openxmlformats.org/officeDocument/2006/relationships/tags" Target="../tags/tag34.xml"/><Relationship Id="rId25" Type="http://schemas.openxmlformats.org/officeDocument/2006/relationships/tags" Target="../tags/tag42.xml"/><Relationship Id="rId2" Type="http://schemas.openxmlformats.org/officeDocument/2006/relationships/tags" Target="../tags/tag21.xml"/><Relationship Id="rId16" Type="http://schemas.openxmlformats.org/officeDocument/2006/relationships/audio" Target="../media/media2.mp3"/><Relationship Id="rId20" Type="http://schemas.openxmlformats.org/officeDocument/2006/relationships/tags" Target="../tags/tag37.xml"/><Relationship Id="rId29" Type="http://schemas.openxmlformats.org/officeDocument/2006/relationships/image" Target="../media/image35.png"/><Relationship Id="rId1" Type="http://schemas.openxmlformats.org/officeDocument/2006/relationships/tags" Target="../tags/tag20.xml"/><Relationship Id="rId6" Type="http://schemas.openxmlformats.org/officeDocument/2006/relationships/tags" Target="../tags/tag25.xml"/><Relationship Id="rId11" Type="http://schemas.openxmlformats.org/officeDocument/2006/relationships/tags" Target="../tags/tag30.xml"/><Relationship Id="rId24" Type="http://schemas.openxmlformats.org/officeDocument/2006/relationships/tags" Target="../tags/tag41.xml"/><Relationship Id="rId5" Type="http://schemas.openxmlformats.org/officeDocument/2006/relationships/tags" Target="../tags/tag24.xml"/><Relationship Id="rId15" Type="http://schemas.microsoft.com/office/2007/relationships/media" Target="../media/media2.mp3"/><Relationship Id="rId23" Type="http://schemas.openxmlformats.org/officeDocument/2006/relationships/tags" Target="../tags/tag40.xml"/><Relationship Id="rId28" Type="http://schemas.openxmlformats.org/officeDocument/2006/relationships/notesSlide" Target="../notesSlides/notesSlide10.xml"/><Relationship Id="rId10" Type="http://schemas.openxmlformats.org/officeDocument/2006/relationships/tags" Target="../tags/tag29.xml"/><Relationship Id="rId19" Type="http://schemas.openxmlformats.org/officeDocument/2006/relationships/tags" Target="../tags/tag36.xml"/><Relationship Id="rId31" Type="http://schemas.openxmlformats.org/officeDocument/2006/relationships/image" Target="../media/image22.png"/><Relationship Id="rId4" Type="http://schemas.openxmlformats.org/officeDocument/2006/relationships/tags" Target="../tags/tag23.xml"/><Relationship Id="rId9" Type="http://schemas.openxmlformats.org/officeDocument/2006/relationships/tags" Target="../tags/tag28.xml"/><Relationship Id="rId14" Type="http://schemas.openxmlformats.org/officeDocument/2006/relationships/tags" Target="../tags/tag33.xml"/><Relationship Id="rId22" Type="http://schemas.openxmlformats.org/officeDocument/2006/relationships/tags" Target="../tags/tag39.xml"/><Relationship Id="rId27" Type="http://schemas.openxmlformats.org/officeDocument/2006/relationships/slideLayout" Target="../slideLayouts/slideLayout12.xml"/><Relationship Id="rId30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media2.mp3"/><Relationship Id="rId13" Type="http://schemas.openxmlformats.org/officeDocument/2006/relationships/tags" Target="../tags/tag54.xml"/><Relationship Id="rId18" Type="http://schemas.openxmlformats.org/officeDocument/2006/relationships/tags" Target="../tags/tag59.xml"/><Relationship Id="rId3" Type="http://schemas.openxmlformats.org/officeDocument/2006/relationships/tags" Target="../tags/tag46.xml"/><Relationship Id="rId21" Type="http://schemas.openxmlformats.org/officeDocument/2006/relationships/image" Target="../media/image36.png"/><Relationship Id="rId7" Type="http://schemas.microsoft.com/office/2007/relationships/media" Target="../media/media2.mp3"/><Relationship Id="rId12" Type="http://schemas.openxmlformats.org/officeDocument/2006/relationships/tags" Target="../tags/tag53.xml"/><Relationship Id="rId17" Type="http://schemas.openxmlformats.org/officeDocument/2006/relationships/tags" Target="../tags/tag58.xml"/><Relationship Id="rId2" Type="http://schemas.openxmlformats.org/officeDocument/2006/relationships/tags" Target="../tags/tag45.xml"/><Relationship Id="rId16" Type="http://schemas.openxmlformats.org/officeDocument/2006/relationships/tags" Target="../tags/tag57.xml"/><Relationship Id="rId20" Type="http://schemas.openxmlformats.org/officeDocument/2006/relationships/notesSlide" Target="../notesSlides/notesSlide11.xml"/><Relationship Id="rId1" Type="http://schemas.openxmlformats.org/officeDocument/2006/relationships/tags" Target="../tags/tag44.xml"/><Relationship Id="rId6" Type="http://schemas.openxmlformats.org/officeDocument/2006/relationships/tags" Target="../tags/tag49.xml"/><Relationship Id="rId11" Type="http://schemas.openxmlformats.org/officeDocument/2006/relationships/tags" Target="../tags/tag52.xml"/><Relationship Id="rId5" Type="http://schemas.openxmlformats.org/officeDocument/2006/relationships/tags" Target="../tags/tag48.xml"/><Relationship Id="rId15" Type="http://schemas.openxmlformats.org/officeDocument/2006/relationships/tags" Target="../tags/tag56.xml"/><Relationship Id="rId23" Type="http://schemas.openxmlformats.org/officeDocument/2006/relationships/image" Target="../media/image22.png"/><Relationship Id="rId10" Type="http://schemas.openxmlformats.org/officeDocument/2006/relationships/tags" Target="../tags/tag51.xml"/><Relationship Id="rId19" Type="http://schemas.openxmlformats.org/officeDocument/2006/relationships/slideLayout" Target="../slideLayouts/slideLayout12.xml"/><Relationship Id="rId4" Type="http://schemas.openxmlformats.org/officeDocument/2006/relationships/tags" Target="../tags/tag47.xml"/><Relationship Id="rId9" Type="http://schemas.openxmlformats.org/officeDocument/2006/relationships/tags" Target="../tags/tag50.xml"/><Relationship Id="rId14" Type="http://schemas.openxmlformats.org/officeDocument/2006/relationships/tags" Target="../tags/tag55.xml"/><Relationship Id="rId22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6.png"/><Relationship Id="rId2" Type="http://schemas.openxmlformats.org/officeDocument/2006/relationships/tags" Target="../tags/tag61.xml"/><Relationship Id="rId1" Type="http://schemas.openxmlformats.org/officeDocument/2006/relationships/tags" Target="../tags/tag60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notesSlide" Target="../notesSlides/notesSlide1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slideLayout" Target="../slideLayouts/slideLayout41.xml"/><Relationship Id="rId7" Type="http://schemas.openxmlformats.org/officeDocument/2006/relationships/image" Target="../media/image22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0.png"/><Relationship Id="rId5" Type="http://schemas.openxmlformats.org/officeDocument/2006/relationships/audio" Target="../media/audio1.wav"/><Relationship Id="rId10" Type="http://schemas.openxmlformats.org/officeDocument/2006/relationships/image" Target="../media/image43.png"/><Relationship Id="rId4" Type="http://schemas.openxmlformats.org/officeDocument/2006/relationships/notesSlide" Target="../notesSlides/notesSlide13.xml"/><Relationship Id="rId9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microsoft.com/office/2007/relationships/hdphoto" Target="../media/hdphoto1.wdp"/><Relationship Id="rId3" Type="http://schemas.openxmlformats.org/officeDocument/2006/relationships/slideLayout" Target="../slideLayouts/slideLayout19.xml"/><Relationship Id="rId7" Type="http://schemas.openxmlformats.org/officeDocument/2006/relationships/image" Target="../media/image44.png"/><Relationship Id="rId12" Type="http://schemas.openxmlformats.org/officeDocument/2006/relationships/image" Target="../media/image47.png"/><Relationship Id="rId2" Type="http://schemas.openxmlformats.org/officeDocument/2006/relationships/audio" Target="../media/media4.mp3"/><Relationship Id="rId16" Type="http://schemas.openxmlformats.org/officeDocument/2006/relationships/image" Target="../media/image22.png"/><Relationship Id="rId1" Type="http://schemas.microsoft.com/office/2007/relationships/media" Target="../media/media4.mp3"/><Relationship Id="rId6" Type="http://schemas.openxmlformats.org/officeDocument/2006/relationships/audio" Target="../media/audio1.wav"/><Relationship Id="rId11" Type="http://schemas.openxmlformats.org/officeDocument/2006/relationships/slide" Target="slide18.xml"/><Relationship Id="rId5" Type="http://schemas.openxmlformats.org/officeDocument/2006/relationships/audio" Target="../media/audio2.wav"/><Relationship Id="rId15" Type="http://schemas.openxmlformats.org/officeDocument/2006/relationships/image" Target="../media/image49.png"/><Relationship Id="rId10" Type="http://schemas.openxmlformats.org/officeDocument/2006/relationships/image" Target="../media/image46.png"/><Relationship Id="rId4" Type="http://schemas.openxmlformats.org/officeDocument/2006/relationships/notesSlide" Target="../notesSlides/notesSlide14.xml"/><Relationship Id="rId9" Type="http://schemas.openxmlformats.org/officeDocument/2006/relationships/slide" Target="slide19.xml"/><Relationship Id="rId14" Type="http://schemas.openxmlformats.org/officeDocument/2006/relationships/image" Target="../media/image4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53.png"/><Relationship Id="rId3" Type="http://schemas.microsoft.com/office/2007/relationships/media" Target="../media/media6.mp3"/><Relationship Id="rId7" Type="http://schemas.openxmlformats.org/officeDocument/2006/relationships/audio" Target="../media/audio1.wav"/><Relationship Id="rId12" Type="http://schemas.openxmlformats.org/officeDocument/2006/relationships/slide" Target="slide17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notesSlide" Target="../notesSlides/notesSlide15.xml"/><Relationship Id="rId11" Type="http://schemas.openxmlformats.org/officeDocument/2006/relationships/image" Target="../media/image22.png"/><Relationship Id="rId5" Type="http://schemas.openxmlformats.org/officeDocument/2006/relationships/slideLayout" Target="../slideLayouts/slideLayout30.xml"/><Relationship Id="rId10" Type="http://schemas.openxmlformats.org/officeDocument/2006/relationships/image" Target="../media/image52.png"/><Relationship Id="rId4" Type="http://schemas.openxmlformats.org/officeDocument/2006/relationships/audio" Target="../media/media6.mp3"/><Relationship Id="rId9" Type="http://schemas.openxmlformats.org/officeDocument/2006/relationships/image" Target="../media/image5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57.png"/><Relationship Id="rId3" Type="http://schemas.microsoft.com/office/2007/relationships/media" Target="../media/media2.mp3"/><Relationship Id="rId7" Type="http://schemas.openxmlformats.org/officeDocument/2006/relationships/audio" Target="../media/audio1.wav"/><Relationship Id="rId12" Type="http://schemas.openxmlformats.org/officeDocument/2006/relationships/slide" Target="slide20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16.xml"/><Relationship Id="rId11" Type="http://schemas.openxmlformats.org/officeDocument/2006/relationships/image" Target="../media/image22.png"/><Relationship Id="rId5" Type="http://schemas.openxmlformats.org/officeDocument/2006/relationships/slideLayout" Target="../slideLayouts/slideLayout19.xml"/><Relationship Id="rId15" Type="http://schemas.openxmlformats.org/officeDocument/2006/relationships/image" Target="../media/image48.png"/><Relationship Id="rId10" Type="http://schemas.openxmlformats.org/officeDocument/2006/relationships/image" Target="../media/image56.png"/><Relationship Id="rId4" Type="http://schemas.openxmlformats.org/officeDocument/2006/relationships/audio" Target="../media/media2.mp3"/><Relationship Id="rId9" Type="http://schemas.openxmlformats.org/officeDocument/2006/relationships/image" Target="../media/image55.png"/><Relationship Id="rId14" Type="http://schemas.openxmlformats.org/officeDocument/2006/relationships/image" Target="../media/image5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4" Type="http://schemas.openxmlformats.org/officeDocument/2006/relationships/image" Target="../media/image18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microsoft.com/office/2007/relationships/hdphoto" Target="../media/hdphoto1.wdp"/><Relationship Id="rId3" Type="http://schemas.openxmlformats.org/officeDocument/2006/relationships/audio" Target="../media/audio2.wav"/><Relationship Id="rId7" Type="http://schemas.openxmlformats.org/officeDocument/2006/relationships/slide" Target="slide22.xml"/><Relationship Id="rId12" Type="http://schemas.openxmlformats.org/officeDocument/2006/relationships/image" Target="../media/image4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45.png"/><Relationship Id="rId11" Type="http://schemas.openxmlformats.org/officeDocument/2006/relationships/image" Target="../media/image46.png"/><Relationship Id="rId5" Type="http://schemas.openxmlformats.org/officeDocument/2006/relationships/image" Target="../media/image44.png"/><Relationship Id="rId10" Type="http://schemas.openxmlformats.org/officeDocument/2006/relationships/slide" Target="slide21.xml"/><Relationship Id="rId4" Type="http://schemas.openxmlformats.org/officeDocument/2006/relationships/audio" Target="../media/audio1.wav"/><Relationship Id="rId9" Type="http://schemas.openxmlformats.org/officeDocument/2006/relationships/image" Target="../media/image4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53.png"/><Relationship Id="rId3" Type="http://schemas.microsoft.com/office/2007/relationships/media" Target="../media/media6.mp3"/><Relationship Id="rId7" Type="http://schemas.openxmlformats.org/officeDocument/2006/relationships/audio" Target="../media/audio1.wav"/><Relationship Id="rId12" Type="http://schemas.openxmlformats.org/officeDocument/2006/relationships/slide" Target="slide20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notesSlide" Target="../notesSlides/notesSlide18.xml"/><Relationship Id="rId11" Type="http://schemas.openxmlformats.org/officeDocument/2006/relationships/image" Target="../media/image22.png"/><Relationship Id="rId5" Type="http://schemas.openxmlformats.org/officeDocument/2006/relationships/slideLayout" Target="../slideLayouts/slideLayout30.xml"/><Relationship Id="rId10" Type="http://schemas.openxmlformats.org/officeDocument/2006/relationships/image" Target="../media/image52.png"/><Relationship Id="rId4" Type="http://schemas.openxmlformats.org/officeDocument/2006/relationships/audio" Target="../media/media6.mp3"/><Relationship Id="rId9" Type="http://schemas.openxmlformats.org/officeDocument/2006/relationships/image" Target="../media/image51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57.png"/><Relationship Id="rId3" Type="http://schemas.microsoft.com/office/2007/relationships/media" Target="../media/media2.mp3"/><Relationship Id="rId7" Type="http://schemas.openxmlformats.org/officeDocument/2006/relationships/audio" Target="../media/audio1.wav"/><Relationship Id="rId12" Type="http://schemas.openxmlformats.org/officeDocument/2006/relationships/slide" Target="slide2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19.xml"/><Relationship Id="rId11" Type="http://schemas.openxmlformats.org/officeDocument/2006/relationships/image" Target="../media/image22.png"/><Relationship Id="rId5" Type="http://schemas.openxmlformats.org/officeDocument/2006/relationships/slideLayout" Target="../slideLayouts/slideLayout30.xml"/><Relationship Id="rId15" Type="http://schemas.openxmlformats.org/officeDocument/2006/relationships/image" Target="../media/image48.png"/><Relationship Id="rId10" Type="http://schemas.openxmlformats.org/officeDocument/2006/relationships/image" Target="../media/image56.png"/><Relationship Id="rId4" Type="http://schemas.openxmlformats.org/officeDocument/2006/relationships/audio" Target="../media/media2.mp3"/><Relationship Id="rId9" Type="http://schemas.openxmlformats.org/officeDocument/2006/relationships/image" Target="../media/image55.png"/><Relationship Id="rId14" Type="http://schemas.openxmlformats.org/officeDocument/2006/relationships/image" Target="../media/image5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slide" Target="slide25.xml"/><Relationship Id="rId3" Type="http://schemas.openxmlformats.org/officeDocument/2006/relationships/audio" Target="../media/audio1.wav"/><Relationship Id="rId7" Type="http://schemas.openxmlformats.org/officeDocument/2006/relationships/image" Target="../media/image46.png"/><Relationship Id="rId12" Type="http://schemas.openxmlformats.org/officeDocument/2006/relationships/image" Target="../media/image4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9.xml"/><Relationship Id="rId6" Type="http://schemas.openxmlformats.org/officeDocument/2006/relationships/slide" Target="slide24.xml"/><Relationship Id="rId11" Type="http://schemas.microsoft.com/office/2007/relationships/hdphoto" Target="../media/hdphoto1.wdp"/><Relationship Id="rId5" Type="http://schemas.openxmlformats.org/officeDocument/2006/relationships/image" Target="../media/image45.png"/><Relationship Id="rId10" Type="http://schemas.openxmlformats.org/officeDocument/2006/relationships/image" Target="../media/image47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microsoft.com/office/2007/relationships/media" Target="../media/media6.mp3"/><Relationship Id="rId7" Type="http://schemas.openxmlformats.org/officeDocument/2006/relationships/image" Target="../media/image50.png"/><Relationship Id="rId12" Type="http://schemas.openxmlformats.org/officeDocument/2006/relationships/image" Target="../media/image53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audio" Target="../media/audio1.wav"/><Relationship Id="rId11" Type="http://schemas.openxmlformats.org/officeDocument/2006/relationships/slide" Target="slide23.xml"/><Relationship Id="rId5" Type="http://schemas.openxmlformats.org/officeDocument/2006/relationships/slideLayout" Target="../slideLayouts/slideLayout30.xml"/><Relationship Id="rId10" Type="http://schemas.openxmlformats.org/officeDocument/2006/relationships/image" Target="../media/image22.png"/><Relationship Id="rId4" Type="http://schemas.openxmlformats.org/officeDocument/2006/relationships/audio" Target="../media/media6.mp3"/><Relationship Id="rId9" Type="http://schemas.openxmlformats.org/officeDocument/2006/relationships/image" Target="../media/image5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58.png"/><Relationship Id="rId3" Type="http://schemas.microsoft.com/office/2007/relationships/media" Target="../media/media2.mp3"/><Relationship Id="rId7" Type="http://schemas.openxmlformats.org/officeDocument/2006/relationships/image" Target="../media/image54.png"/><Relationship Id="rId12" Type="http://schemas.openxmlformats.org/officeDocument/2006/relationships/image" Target="../media/image5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audio1.wav"/><Relationship Id="rId11" Type="http://schemas.openxmlformats.org/officeDocument/2006/relationships/slide" Target="slide26.xml"/><Relationship Id="rId5" Type="http://schemas.openxmlformats.org/officeDocument/2006/relationships/slideLayout" Target="../slideLayouts/slideLayout30.xml"/><Relationship Id="rId10" Type="http://schemas.openxmlformats.org/officeDocument/2006/relationships/image" Target="../media/image22.png"/><Relationship Id="rId4" Type="http://schemas.openxmlformats.org/officeDocument/2006/relationships/audio" Target="../media/media2.mp3"/><Relationship Id="rId9" Type="http://schemas.openxmlformats.org/officeDocument/2006/relationships/image" Target="../media/image56.png"/><Relationship Id="rId14" Type="http://schemas.openxmlformats.org/officeDocument/2006/relationships/image" Target="../media/image48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microsoft.com/office/2007/relationships/hdphoto" Target="../media/hdphoto1.wdp"/><Relationship Id="rId3" Type="http://schemas.openxmlformats.org/officeDocument/2006/relationships/audio" Target="../media/audio2.wav"/><Relationship Id="rId7" Type="http://schemas.openxmlformats.org/officeDocument/2006/relationships/slide" Target="slide27.xml"/><Relationship Id="rId12" Type="http://schemas.openxmlformats.org/officeDocument/2006/relationships/image" Target="../media/image4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45.png"/><Relationship Id="rId11" Type="http://schemas.openxmlformats.org/officeDocument/2006/relationships/slide" Target="slide24.xml"/><Relationship Id="rId5" Type="http://schemas.openxmlformats.org/officeDocument/2006/relationships/image" Target="../media/image44.png"/><Relationship Id="rId10" Type="http://schemas.openxmlformats.org/officeDocument/2006/relationships/image" Target="../media/image49.png"/><Relationship Id="rId4" Type="http://schemas.openxmlformats.org/officeDocument/2006/relationships/audio" Target="../media/audio1.wav"/><Relationship Id="rId9" Type="http://schemas.openxmlformats.org/officeDocument/2006/relationships/slide" Target="slide28.xml"/><Relationship Id="rId14" Type="http://schemas.openxmlformats.org/officeDocument/2006/relationships/image" Target="../media/image48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microsoft.com/office/2007/relationships/media" Target="../media/media6.mp3"/><Relationship Id="rId7" Type="http://schemas.openxmlformats.org/officeDocument/2006/relationships/image" Target="../media/image50.png"/><Relationship Id="rId12" Type="http://schemas.openxmlformats.org/officeDocument/2006/relationships/image" Target="../media/image53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audio" Target="../media/audio1.wav"/><Relationship Id="rId11" Type="http://schemas.openxmlformats.org/officeDocument/2006/relationships/slide" Target="slide26.xml"/><Relationship Id="rId5" Type="http://schemas.openxmlformats.org/officeDocument/2006/relationships/slideLayout" Target="../slideLayouts/slideLayout30.xml"/><Relationship Id="rId10" Type="http://schemas.openxmlformats.org/officeDocument/2006/relationships/image" Target="../media/image22.png"/><Relationship Id="rId4" Type="http://schemas.openxmlformats.org/officeDocument/2006/relationships/audio" Target="../media/media6.mp3"/><Relationship Id="rId9" Type="http://schemas.openxmlformats.org/officeDocument/2006/relationships/image" Target="../media/image52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58.png"/><Relationship Id="rId3" Type="http://schemas.microsoft.com/office/2007/relationships/media" Target="../media/media2.mp3"/><Relationship Id="rId7" Type="http://schemas.openxmlformats.org/officeDocument/2006/relationships/image" Target="../media/image54.png"/><Relationship Id="rId12" Type="http://schemas.openxmlformats.org/officeDocument/2006/relationships/image" Target="../media/image5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audio1.wav"/><Relationship Id="rId11" Type="http://schemas.openxmlformats.org/officeDocument/2006/relationships/slide" Target="slide29.xml"/><Relationship Id="rId5" Type="http://schemas.openxmlformats.org/officeDocument/2006/relationships/slideLayout" Target="../slideLayouts/slideLayout30.xml"/><Relationship Id="rId10" Type="http://schemas.openxmlformats.org/officeDocument/2006/relationships/image" Target="../media/image22.png"/><Relationship Id="rId4" Type="http://schemas.openxmlformats.org/officeDocument/2006/relationships/audio" Target="../media/media2.mp3"/><Relationship Id="rId9" Type="http://schemas.openxmlformats.org/officeDocument/2006/relationships/image" Target="../media/image56.png"/><Relationship Id="rId14" Type="http://schemas.openxmlformats.org/officeDocument/2006/relationships/image" Target="../media/image48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audio" Target="../media/audio2.wav"/><Relationship Id="rId7" Type="http://schemas.openxmlformats.org/officeDocument/2006/relationships/slide" Target="slide30.xml"/><Relationship Id="rId12" Type="http://schemas.microsoft.com/office/2007/relationships/hdphoto" Target="../media/hdphoto1.wdp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45.png"/><Relationship Id="rId11" Type="http://schemas.openxmlformats.org/officeDocument/2006/relationships/image" Target="../media/image47.png"/><Relationship Id="rId5" Type="http://schemas.openxmlformats.org/officeDocument/2006/relationships/image" Target="../media/image44.png"/><Relationship Id="rId10" Type="http://schemas.openxmlformats.org/officeDocument/2006/relationships/image" Target="../media/image49.png"/><Relationship Id="rId4" Type="http://schemas.openxmlformats.org/officeDocument/2006/relationships/audio" Target="../media/audio1.wav"/><Relationship Id="rId9" Type="http://schemas.openxmlformats.org/officeDocument/2006/relationships/slide" Target="slide3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microsoft.com/office/2007/relationships/media" Target="../media/media6.mp3"/><Relationship Id="rId7" Type="http://schemas.openxmlformats.org/officeDocument/2006/relationships/image" Target="../media/image50.png"/><Relationship Id="rId12" Type="http://schemas.openxmlformats.org/officeDocument/2006/relationships/image" Target="../media/image53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audio" Target="../media/audio1.wav"/><Relationship Id="rId11" Type="http://schemas.openxmlformats.org/officeDocument/2006/relationships/slide" Target="slide29.xml"/><Relationship Id="rId5" Type="http://schemas.openxmlformats.org/officeDocument/2006/relationships/slideLayout" Target="../slideLayouts/slideLayout30.xml"/><Relationship Id="rId10" Type="http://schemas.openxmlformats.org/officeDocument/2006/relationships/image" Target="../media/image22.png"/><Relationship Id="rId4" Type="http://schemas.openxmlformats.org/officeDocument/2006/relationships/audio" Target="../media/media6.mp3"/><Relationship Id="rId9" Type="http://schemas.openxmlformats.org/officeDocument/2006/relationships/image" Target="../media/image52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microsoft.com/office/2007/relationships/media" Target="../media/media2.mp3"/><Relationship Id="rId7" Type="http://schemas.openxmlformats.org/officeDocument/2006/relationships/image" Target="../media/image5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4.png"/><Relationship Id="rId11" Type="http://schemas.openxmlformats.org/officeDocument/2006/relationships/image" Target="../media/image48.png"/><Relationship Id="rId5" Type="http://schemas.openxmlformats.org/officeDocument/2006/relationships/slideLayout" Target="../slideLayouts/slideLayout30.xml"/><Relationship Id="rId10" Type="http://schemas.openxmlformats.org/officeDocument/2006/relationships/image" Target="../media/image58.png"/><Relationship Id="rId4" Type="http://schemas.openxmlformats.org/officeDocument/2006/relationships/audio" Target="../media/media2.mp3"/><Relationship Id="rId9" Type="http://schemas.openxmlformats.org/officeDocument/2006/relationships/image" Target="../media/image22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microsoft.com/office/2007/relationships/hdphoto" Target="../media/hdphoto2.wdp"/><Relationship Id="rId3" Type="http://schemas.openxmlformats.org/officeDocument/2006/relationships/slideLayout" Target="../slideLayouts/slideLayout30.xml"/><Relationship Id="rId7" Type="http://schemas.openxmlformats.org/officeDocument/2006/relationships/image" Target="../media/image60.png"/><Relationship Id="rId12" Type="http://schemas.openxmlformats.org/officeDocument/2006/relationships/image" Target="../media/image65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54.png"/><Relationship Id="rId11" Type="http://schemas.openxmlformats.org/officeDocument/2006/relationships/image" Target="../media/image64.png"/><Relationship Id="rId5" Type="http://schemas.openxmlformats.org/officeDocument/2006/relationships/image" Target="../media/image59.png"/><Relationship Id="rId10" Type="http://schemas.openxmlformats.org/officeDocument/2006/relationships/image" Target="../media/image63.png"/><Relationship Id="rId4" Type="http://schemas.openxmlformats.org/officeDocument/2006/relationships/notesSlide" Target="../notesSlides/notesSlide23.xml"/><Relationship Id="rId9" Type="http://schemas.openxmlformats.org/officeDocument/2006/relationships/image" Target="../media/image62.png"/><Relationship Id="rId14" Type="http://schemas.openxmlformats.org/officeDocument/2006/relationships/image" Target="../media/image22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notesSlide" Target="../notesSlides/notesSlide24.xml"/><Relationship Id="rId7" Type="http://schemas.openxmlformats.org/officeDocument/2006/relationships/image" Target="../media/image68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62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29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facebook.com/groups/629898828017053" TargetMode="External"/><Relationship Id="rId1" Type="http://schemas.openxmlformats.org/officeDocument/2006/relationships/slideLayout" Target="../slideLayouts/slideLayout5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tags" Target="../tags/tag10.xml"/><Relationship Id="rId7" Type="http://schemas.openxmlformats.org/officeDocument/2006/relationships/notesSlide" Target="../notesSlides/notesSlide2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slideLayout" Target="../slideLayouts/slideLayout12.xml"/><Relationship Id="rId5" Type="http://schemas.openxmlformats.org/officeDocument/2006/relationships/audio" Target="../media/media1.mp3"/><Relationship Id="rId10" Type="http://schemas.openxmlformats.org/officeDocument/2006/relationships/image" Target="../media/image22.png"/><Relationship Id="rId4" Type="http://schemas.microsoft.com/office/2007/relationships/media" Target="../media/media1.mp3"/><Relationship Id="rId9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3.xml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4.xml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-PPT-4-1">
            <a:extLst>
              <a:ext uri="{FF2B5EF4-FFF2-40B4-BE49-F238E27FC236}">
                <a16:creationId xmlns:a16="http://schemas.microsoft.com/office/drawing/2014/main" id="{568F0D87-649D-4E5E-B730-5E9E86D3A988}"/>
              </a:ext>
            </a:extLst>
          </p:cNvPr>
          <p:cNvSpPr/>
          <p:nvPr/>
        </p:nvSpPr>
        <p:spPr>
          <a:xfrm>
            <a:off x="4753861" y="4508192"/>
            <a:ext cx="3678485" cy="432792"/>
          </a:xfrm>
          <a:prstGeom prst="roundRect">
            <a:avLst>
              <a:gd name="adj" fmla="val 50000"/>
            </a:avLst>
          </a:prstGeom>
          <a:solidFill>
            <a:srgbClr val="93C673"/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en-US" altLang="zh-CN" sz="1400" dirty="0" err="1" smtClean="0">
                <a:solidFill>
                  <a:schemeClr val="bg1"/>
                </a:solidFill>
                <a:latin typeface="UTM American Sans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Giáo</a:t>
            </a:r>
            <a:r>
              <a:rPr lang="en-US" altLang="zh-CN" sz="1400" dirty="0" smtClean="0">
                <a:solidFill>
                  <a:schemeClr val="bg1"/>
                </a:solidFill>
                <a:latin typeface="UTM American Sans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UTM American Sans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viên</a:t>
            </a:r>
            <a:r>
              <a:rPr lang="en-US" altLang="zh-CN" sz="1400" dirty="0" smtClean="0">
                <a:solidFill>
                  <a:schemeClr val="bg1"/>
                </a:solidFill>
                <a:latin typeface="UTM American Sans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:</a:t>
            </a:r>
            <a:endParaRPr lang="en-US" altLang="zh-CN" sz="1400" dirty="0">
              <a:solidFill>
                <a:schemeClr val="bg1"/>
              </a:solidFill>
              <a:latin typeface="UTM American Sans" panose="02040603050506020204" pitchFamily="18" charset="0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sp>
        <p:nvSpPr>
          <p:cNvPr id="11" name="TOP-PPT-4-2">
            <a:extLst>
              <a:ext uri="{FF2B5EF4-FFF2-40B4-BE49-F238E27FC236}">
                <a16:creationId xmlns:a16="http://schemas.microsoft.com/office/drawing/2014/main" id="{69F26F2B-B6A8-4ADA-843D-37A4F5F99C80}"/>
              </a:ext>
            </a:extLst>
          </p:cNvPr>
          <p:cNvSpPr/>
          <p:nvPr/>
        </p:nvSpPr>
        <p:spPr>
          <a:xfrm>
            <a:off x="5705341" y="1684223"/>
            <a:ext cx="2223701" cy="705039"/>
          </a:xfrm>
          <a:prstGeom prst="roundRect">
            <a:avLst>
              <a:gd name="adj" fmla="val 50000"/>
            </a:avLst>
          </a:prstGeom>
          <a:noFill/>
          <a:ln w="28575">
            <a:solidFill>
              <a:srgbClr val="8084C0"/>
            </a:solidFill>
            <a:prstDash val="sysDash"/>
          </a:ln>
        </p:spPr>
        <p:txBody>
          <a:bodyPr wrap="square">
            <a:spAutoFit/>
          </a:bodyPr>
          <a:lstStyle/>
          <a:p>
            <a:pPr algn="ctr"/>
            <a:endParaRPr lang="en-US" altLang="zh-CN" sz="1200" dirty="0">
              <a:solidFill>
                <a:srgbClr val="2A2A49"/>
              </a:solidFill>
              <a:latin typeface="字魂17号-萌趣果冻体" panose="02000000000000000000" pitchFamily="2" charset="-122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pic>
        <p:nvPicPr>
          <p:cNvPr id="12" name="PA-图片 4" descr="51miz-E184969-98282E8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lum bright="18000"/>
          </a:blip>
          <a:stretch>
            <a:fillRect/>
          </a:stretch>
        </p:blipFill>
        <p:spPr>
          <a:xfrm>
            <a:off x="9017524" y="1347446"/>
            <a:ext cx="1202559" cy="120255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791150" y="1718279"/>
            <a:ext cx="21378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spc="300" dirty="0" smtClean="0">
                <a:solidFill>
                  <a:srgbClr val="6B6D85"/>
                </a:solidFill>
                <a:latin typeface="UTM American Sans" panose="02040603050506020204" pitchFamily="18" charset="0"/>
              </a:rPr>
              <a:t>TOÁN </a:t>
            </a:r>
            <a:r>
              <a:rPr lang="en-US" sz="4000" b="1" dirty="0" smtClean="0">
                <a:solidFill>
                  <a:srgbClr val="6B6D85"/>
                </a:solidFill>
                <a:latin typeface="UTM American Sans" panose="02040603050506020204" pitchFamily="18" charset="0"/>
              </a:rPr>
              <a:t>4</a:t>
            </a:r>
            <a:endParaRPr lang="vi-VN" sz="4000" b="1" dirty="0">
              <a:solidFill>
                <a:srgbClr val="6B6D85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3717765" y="2405572"/>
            <a:ext cx="5750676" cy="2319016"/>
            <a:chOff x="3881009" y="2426165"/>
            <a:chExt cx="5750676" cy="2319016"/>
          </a:xfrm>
        </p:grpSpPr>
        <p:sp>
          <p:nvSpPr>
            <p:cNvPr id="5" name="TOP-PPT-3-1">
              <a:extLst>
                <a:ext uri="{FF2B5EF4-FFF2-40B4-BE49-F238E27FC236}">
                  <a16:creationId xmlns:a16="http://schemas.microsoft.com/office/drawing/2014/main" id="{CA965185-B767-41EF-A927-F7D7001FE2B4}"/>
                </a:ext>
              </a:extLst>
            </p:cNvPr>
            <p:cNvSpPr/>
            <p:nvPr/>
          </p:nvSpPr>
          <p:spPr>
            <a:xfrm>
              <a:off x="3881009" y="2426165"/>
              <a:ext cx="5699161" cy="23083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7000" dirty="0" err="1" smtClean="0">
                  <a:solidFill>
                    <a:srgbClr val="FFFF4D"/>
                  </a:solidFill>
                  <a:latin typeface="UVF Blenda Script" panose="02040603050506020204" pitchFamily="18" charset="0"/>
                  <a:ea typeface="字魂17号-萌趣果冻体" panose="02000000000000000000" pitchFamily="2" charset="-122"/>
                  <a:sym typeface="字魂17号-萌趣果冻体" panose="02000000000000000000" pitchFamily="2" charset="-122"/>
                </a:rPr>
                <a:t>Dấu</a:t>
              </a:r>
              <a:r>
                <a:rPr lang="en-US" altLang="zh-CN" sz="7000" dirty="0" smtClean="0">
                  <a:solidFill>
                    <a:srgbClr val="FFFF4D"/>
                  </a:solidFill>
                  <a:latin typeface="UVF Blenda Script" panose="02040603050506020204" pitchFamily="18" charset="0"/>
                  <a:ea typeface="字魂17号-萌趣果冻体" panose="02000000000000000000" pitchFamily="2" charset="-122"/>
                  <a:sym typeface="字魂17号-萌趣果冻体" panose="02000000000000000000" pitchFamily="2" charset="-122"/>
                </a:rPr>
                <a:t> </a:t>
              </a:r>
              <a:r>
                <a:rPr lang="en-US" altLang="zh-CN" sz="7000" dirty="0" err="1" smtClean="0">
                  <a:solidFill>
                    <a:srgbClr val="FFFF4D"/>
                  </a:solidFill>
                  <a:latin typeface="UVF Blenda Script" panose="02040603050506020204" pitchFamily="18" charset="0"/>
                  <a:ea typeface="字魂17号-萌趣果冻体" panose="02000000000000000000" pitchFamily="2" charset="-122"/>
                  <a:sym typeface="字魂17号-萌趣果冻体" panose="02000000000000000000" pitchFamily="2" charset="-122"/>
                </a:rPr>
                <a:t>hiệu</a:t>
              </a:r>
              <a:r>
                <a:rPr lang="en-US" altLang="zh-CN" sz="7000" dirty="0" smtClean="0">
                  <a:solidFill>
                    <a:srgbClr val="FFFF4D"/>
                  </a:solidFill>
                  <a:latin typeface="UVF Blenda Script" panose="02040603050506020204" pitchFamily="18" charset="0"/>
                  <a:ea typeface="字魂17号-萌趣果冻体" panose="02000000000000000000" pitchFamily="2" charset="-122"/>
                  <a:sym typeface="字魂17号-萌趣果冻体" panose="02000000000000000000" pitchFamily="2" charset="-122"/>
                </a:rPr>
                <a:t>    chia </a:t>
              </a:r>
              <a:r>
                <a:rPr lang="en-US" altLang="zh-CN" sz="7000" dirty="0" err="1" smtClean="0">
                  <a:solidFill>
                    <a:srgbClr val="FFFF4D"/>
                  </a:solidFill>
                  <a:latin typeface="UVF Blenda Script" panose="02040603050506020204" pitchFamily="18" charset="0"/>
                  <a:ea typeface="字魂17号-萌趣果冻体" panose="02000000000000000000" pitchFamily="2" charset="-122"/>
                  <a:sym typeface="字魂17号-萌趣果冻体" panose="02000000000000000000" pitchFamily="2" charset="-122"/>
                </a:rPr>
                <a:t>hết</a:t>
              </a:r>
              <a:r>
                <a:rPr lang="en-US" altLang="zh-CN" sz="7000" dirty="0" smtClean="0">
                  <a:solidFill>
                    <a:srgbClr val="FFFF4D"/>
                  </a:solidFill>
                  <a:latin typeface="UVF Blenda Script" panose="02040603050506020204" pitchFamily="18" charset="0"/>
                  <a:ea typeface="字魂17号-萌趣果冻体" panose="02000000000000000000" pitchFamily="2" charset="-122"/>
                  <a:sym typeface="字魂17号-萌趣果冻体" panose="02000000000000000000" pitchFamily="2" charset="-122"/>
                </a:rPr>
                <a:t> </a:t>
              </a:r>
              <a:r>
                <a:rPr lang="en-US" altLang="zh-CN" sz="7000" dirty="0" err="1" smtClean="0">
                  <a:solidFill>
                    <a:srgbClr val="FFFF4D"/>
                  </a:solidFill>
                  <a:latin typeface="UVF Blenda Script" panose="02040603050506020204" pitchFamily="18" charset="0"/>
                  <a:ea typeface="字魂17号-萌趣果冻体" panose="02000000000000000000" pitchFamily="2" charset="-122"/>
                  <a:sym typeface="字魂17号-萌趣果冻体" panose="02000000000000000000" pitchFamily="2" charset="-122"/>
                </a:rPr>
                <a:t>cho</a:t>
              </a:r>
              <a:r>
                <a:rPr lang="en-US" altLang="zh-CN" sz="7000" dirty="0" smtClean="0">
                  <a:solidFill>
                    <a:srgbClr val="FFFF4D"/>
                  </a:solidFill>
                  <a:latin typeface="UVF Blenda Script" panose="02040603050506020204" pitchFamily="18" charset="0"/>
                  <a:ea typeface="字魂17号-萌趣果冻体" panose="02000000000000000000" pitchFamily="2" charset="-122"/>
                  <a:sym typeface="字魂17号-萌趣果冻体" panose="02000000000000000000" pitchFamily="2" charset="-122"/>
                </a:rPr>
                <a:t> 3</a:t>
              </a:r>
              <a:endParaRPr lang="zh-CN" altLang="en-US" sz="7000" dirty="0">
                <a:solidFill>
                  <a:srgbClr val="FFFF4D"/>
                </a:solidFill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endParaRPr>
            </a:p>
          </p:txBody>
        </p:sp>
        <p:sp>
          <p:nvSpPr>
            <p:cNvPr id="8" name="TOP-PPT-3-1">
              <a:extLst>
                <a:ext uri="{FF2B5EF4-FFF2-40B4-BE49-F238E27FC236}">
                  <a16:creationId xmlns:a16="http://schemas.microsoft.com/office/drawing/2014/main" id="{CA965185-B767-41EF-A927-F7D7001FE2B4}"/>
                </a:ext>
              </a:extLst>
            </p:cNvPr>
            <p:cNvSpPr/>
            <p:nvPr/>
          </p:nvSpPr>
          <p:spPr>
            <a:xfrm>
              <a:off x="3932524" y="2436857"/>
              <a:ext cx="5699161" cy="23083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7000" dirty="0" err="1" smtClean="0">
                  <a:solidFill>
                    <a:srgbClr val="7EBC68"/>
                  </a:solidFill>
                  <a:latin typeface="UVF Blenda Script" panose="02040603050506020204" pitchFamily="18" charset="0"/>
                  <a:ea typeface="字魂17号-萌趣果冻体" panose="02000000000000000000" pitchFamily="2" charset="-122"/>
                  <a:sym typeface="字魂17号-萌趣果冻体" panose="02000000000000000000" pitchFamily="2" charset="-122"/>
                </a:rPr>
                <a:t>Dấu</a:t>
              </a:r>
              <a:r>
                <a:rPr lang="en-US" altLang="zh-CN" sz="7000" dirty="0" smtClean="0">
                  <a:solidFill>
                    <a:srgbClr val="7EBC68"/>
                  </a:solidFill>
                  <a:latin typeface="UVF Blenda Script" panose="02040603050506020204" pitchFamily="18" charset="0"/>
                  <a:ea typeface="字魂17号-萌趣果冻体" panose="02000000000000000000" pitchFamily="2" charset="-122"/>
                  <a:sym typeface="字魂17号-萌趣果冻体" panose="02000000000000000000" pitchFamily="2" charset="-122"/>
                </a:rPr>
                <a:t> </a:t>
              </a:r>
              <a:r>
                <a:rPr lang="en-US" altLang="zh-CN" sz="7000" dirty="0" err="1" smtClean="0">
                  <a:solidFill>
                    <a:srgbClr val="7EBC68"/>
                  </a:solidFill>
                  <a:latin typeface="UVF Blenda Script" panose="02040603050506020204" pitchFamily="18" charset="0"/>
                  <a:ea typeface="字魂17号-萌趣果冻体" panose="02000000000000000000" pitchFamily="2" charset="-122"/>
                  <a:sym typeface="字魂17号-萌趣果冻体" panose="02000000000000000000" pitchFamily="2" charset="-122"/>
                </a:rPr>
                <a:t>hiệu</a:t>
              </a:r>
              <a:r>
                <a:rPr lang="en-US" altLang="zh-CN" sz="7000" dirty="0" smtClean="0">
                  <a:solidFill>
                    <a:srgbClr val="7EBC68"/>
                  </a:solidFill>
                  <a:latin typeface="UVF Blenda Script" panose="02040603050506020204" pitchFamily="18" charset="0"/>
                  <a:ea typeface="字魂17号-萌趣果冻体" panose="02000000000000000000" pitchFamily="2" charset="-122"/>
                  <a:sym typeface="字魂17号-萌趣果冻体" panose="02000000000000000000" pitchFamily="2" charset="-122"/>
                </a:rPr>
                <a:t>    chia </a:t>
              </a:r>
              <a:r>
                <a:rPr lang="en-US" altLang="zh-CN" sz="7000" dirty="0" err="1" smtClean="0">
                  <a:solidFill>
                    <a:srgbClr val="7EBC68"/>
                  </a:solidFill>
                  <a:latin typeface="UVF Blenda Script" panose="02040603050506020204" pitchFamily="18" charset="0"/>
                  <a:ea typeface="字魂17号-萌趣果冻体" panose="02000000000000000000" pitchFamily="2" charset="-122"/>
                  <a:sym typeface="字魂17号-萌趣果冻体" panose="02000000000000000000" pitchFamily="2" charset="-122"/>
                </a:rPr>
                <a:t>hết</a:t>
              </a:r>
              <a:r>
                <a:rPr lang="en-US" altLang="zh-CN" sz="7000" dirty="0" smtClean="0">
                  <a:solidFill>
                    <a:srgbClr val="7EBC68"/>
                  </a:solidFill>
                  <a:latin typeface="UVF Blenda Script" panose="02040603050506020204" pitchFamily="18" charset="0"/>
                  <a:ea typeface="字魂17号-萌趣果冻体" panose="02000000000000000000" pitchFamily="2" charset="-122"/>
                  <a:sym typeface="字魂17号-萌趣果冻体" panose="02000000000000000000" pitchFamily="2" charset="-122"/>
                </a:rPr>
                <a:t> </a:t>
              </a:r>
              <a:r>
                <a:rPr lang="en-US" altLang="zh-CN" sz="7000" dirty="0" err="1" smtClean="0">
                  <a:solidFill>
                    <a:srgbClr val="7EBC68"/>
                  </a:solidFill>
                  <a:latin typeface="UVF Blenda Script" panose="02040603050506020204" pitchFamily="18" charset="0"/>
                  <a:ea typeface="字魂17号-萌趣果冻体" panose="02000000000000000000" pitchFamily="2" charset="-122"/>
                  <a:sym typeface="字魂17号-萌趣果冻体" panose="02000000000000000000" pitchFamily="2" charset="-122"/>
                </a:rPr>
                <a:t>cho</a:t>
              </a:r>
              <a:r>
                <a:rPr lang="en-US" altLang="zh-CN" sz="7000" dirty="0" smtClean="0">
                  <a:solidFill>
                    <a:srgbClr val="7EBC68"/>
                  </a:solidFill>
                  <a:latin typeface="UVF Blenda Script" panose="02040603050506020204" pitchFamily="18" charset="0"/>
                  <a:ea typeface="字魂17号-萌趣果冻体" panose="02000000000000000000" pitchFamily="2" charset="-122"/>
                  <a:sym typeface="字魂17号-萌趣果冻体" panose="02000000000000000000" pitchFamily="2" charset="-122"/>
                </a:rPr>
                <a:t> 3</a:t>
              </a:r>
              <a:endParaRPr lang="zh-CN" altLang="en-US" sz="7000" dirty="0">
                <a:solidFill>
                  <a:srgbClr val="7EBC68"/>
                </a:solidFill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8905475" y="2955826"/>
            <a:ext cx="3503129" cy="3970316"/>
            <a:chOff x="8905475" y="2955826"/>
            <a:chExt cx="3503129" cy="3970316"/>
          </a:xfrm>
        </p:grpSpPr>
        <p:grpSp>
          <p:nvGrpSpPr>
            <p:cNvPr id="15" name="Group 14"/>
            <p:cNvGrpSpPr/>
            <p:nvPr/>
          </p:nvGrpSpPr>
          <p:grpSpPr>
            <a:xfrm>
              <a:off x="8905475" y="2955826"/>
              <a:ext cx="3503129" cy="3970316"/>
              <a:chOff x="4359529" y="1133351"/>
              <a:chExt cx="3503129" cy="3970316"/>
            </a:xfrm>
          </p:grpSpPr>
          <p:pic>
            <p:nvPicPr>
              <p:cNvPr id="16" name="图片 6">
                <a:extLst>
                  <a:ext uri="{FF2B5EF4-FFF2-40B4-BE49-F238E27FC236}">
                    <a16:creationId xmlns:a16="http://schemas.microsoft.com/office/drawing/2014/main" id="{7466BCC9-C270-4148-A8DD-85D6FC73FEB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21719" y="1133351"/>
                <a:ext cx="3440939" cy="3970316"/>
              </a:xfrm>
              <a:prstGeom prst="rect">
                <a:avLst/>
              </a:prstGeom>
            </p:spPr>
          </p:pic>
          <p:sp>
            <p:nvSpPr>
              <p:cNvPr id="17" name="Oval 16"/>
              <p:cNvSpPr/>
              <p:nvPr/>
            </p:nvSpPr>
            <p:spPr>
              <a:xfrm>
                <a:off x="4644165" y="1376766"/>
                <a:ext cx="1139390" cy="493146"/>
              </a:xfrm>
              <a:prstGeom prst="ellipse">
                <a:avLst/>
              </a:prstGeom>
              <a:solidFill>
                <a:srgbClr val="FFE5A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vi-VN" b="1" dirty="0">
                  <a:solidFill>
                    <a:srgbClr val="7030A0"/>
                  </a:solidFill>
                </a:endParaRPr>
              </a:p>
            </p:txBody>
          </p:sp>
          <p:sp>
            <p:nvSpPr>
              <p:cNvPr id="18" name="Oval 17"/>
              <p:cNvSpPr/>
              <p:nvPr/>
            </p:nvSpPr>
            <p:spPr>
              <a:xfrm>
                <a:off x="4359529" y="1435957"/>
                <a:ext cx="1626887" cy="454275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100" dirty="0" smtClean="0">
                    <a:solidFill>
                      <a:srgbClr val="7030A0"/>
                    </a:solidFill>
                    <a:latin typeface="UVF Blenda Script" panose="02040603050506020204" pitchFamily="18" charset="0"/>
                  </a:rPr>
                  <a:t>225 chia </a:t>
                </a:r>
                <a:r>
                  <a:rPr lang="en-US" sz="1100" dirty="0" err="1" smtClean="0">
                    <a:solidFill>
                      <a:srgbClr val="7030A0"/>
                    </a:solidFill>
                    <a:latin typeface="UVF Blenda Script" panose="02040603050506020204" pitchFamily="18" charset="0"/>
                  </a:rPr>
                  <a:t>hết</a:t>
                </a:r>
                <a:r>
                  <a:rPr lang="en-US" sz="1100" dirty="0" smtClean="0">
                    <a:solidFill>
                      <a:srgbClr val="7030A0"/>
                    </a:solidFill>
                    <a:latin typeface="UVF Blenda Script" panose="02040603050506020204" pitchFamily="18" charset="0"/>
                  </a:rPr>
                  <a:t> </a:t>
                </a:r>
                <a:r>
                  <a:rPr lang="en-US" sz="1100" dirty="0" err="1" smtClean="0">
                    <a:solidFill>
                      <a:srgbClr val="7030A0"/>
                    </a:solidFill>
                    <a:latin typeface="UVF Blenda Script" panose="02040603050506020204" pitchFamily="18" charset="0"/>
                  </a:rPr>
                  <a:t>cho</a:t>
                </a:r>
                <a:r>
                  <a:rPr lang="en-US" sz="1100" dirty="0" smtClean="0">
                    <a:solidFill>
                      <a:srgbClr val="7030A0"/>
                    </a:solidFill>
                    <a:latin typeface="UVF Blenda Script" panose="02040603050506020204" pitchFamily="18" charset="0"/>
                  </a:rPr>
                  <a:t> 3 </a:t>
                </a:r>
                <a:r>
                  <a:rPr lang="en-US" sz="1100" dirty="0" err="1" smtClean="0">
                    <a:solidFill>
                      <a:srgbClr val="7030A0"/>
                    </a:solidFill>
                    <a:latin typeface="UVF Blenda Script" panose="02040603050506020204" pitchFamily="18" charset="0"/>
                  </a:rPr>
                  <a:t>không</a:t>
                </a:r>
                <a:r>
                  <a:rPr lang="en-US" sz="1100" dirty="0" smtClean="0">
                    <a:solidFill>
                      <a:srgbClr val="7030A0"/>
                    </a:solidFill>
                    <a:latin typeface="UVF Blenda Script" panose="02040603050506020204" pitchFamily="18" charset="0"/>
                  </a:rPr>
                  <a:t> </a:t>
                </a:r>
                <a:r>
                  <a:rPr lang="en-US" sz="1400" dirty="0" err="1" smtClean="0">
                    <a:solidFill>
                      <a:srgbClr val="7030A0"/>
                    </a:solidFill>
                    <a:latin typeface="UVF Blenda Script" panose="02040603050506020204" pitchFamily="18" charset="0"/>
                  </a:rPr>
                  <a:t>nhỉ</a:t>
                </a:r>
                <a:r>
                  <a:rPr lang="en-US" sz="1400" dirty="0" smtClean="0">
                    <a:solidFill>
                      <a:srgbClr val="7030A0"/>
                    </a:solidFill>
                    <a:latin typeface="UVF Blenda Script" panose="02040603050506020204" pitchFamily="18" charset="0"/>
                  </a:rPr>
                  <a:t>?</a:t>
                </a:r>
                <a:endParaRPr lang="vi-VN" sz="1400" dirty="0">
                  <a:solidFill>
                    <a:srgbClr val="7030A0"/>
                  </a:solidFill>
                </a:endParaRPr>
              </a:p>
            </p:txBody>
          </p:sp>
        </p:grpSp>
        <p:sp>
          <p:nvSpPr>
            <p:cNvPr id="4" name="Oval 3"/>
            <p:cNvSpPr/>
            <p:nvPr/>
          </p:nvSpPr>
          <p:spPr>
            <a:xfrm rot="20644314">
              <a:off x="10891423" y="4783328"/>
              <a:ext cx="539965" cy="242734"/>
            </a:xfrm>
            <a:prstGeom prst="ellipse">
              <a:avLst/>
            </a:prstGeom>
            <a:solidFill>
              <a:srgbClr val="FFB2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</p:spTree>
    <p:extLst>
      <p:ext uri="{BB962C8B-B14F-4D97-AF65-F5344CB8AC3E}">
        <p14:creationId xmlns:p14="http://schemas.microsoft.com/office/powerpoint/2010/main" val="40771177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0"/>
                            </p:stCondLst>
                            <p:childTnLst>
                              <p:par>
                                <p:cTn id="2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500"/>
                            </p:stCondLst>
                            <p:childTnLst>
                              <p:par>
                                <p:cTn id="4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A-图片 10" descr="51miz-E792884-8B660B16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171316" y="1435735"/>
            <a:ext cx="697206" cy="578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" name="Text Box 34"/>
          <p:cNvSpPr txBox="1">
            <a:spLocks noChangeArrowheads="1"/>
          </p:cNvSpPr>
          <p:nvPr/>
        </p:nvSpPr>
        <p:spPr bwMode="auto">
          <a:xfrm>
            <a:off x="1487236" y="2567191"/>
            <a:ext cx="147085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vi-VN" sz="3600" dirty="0" smtClean="0">
                <a:solidFill>
                  <a:srgbClr val="000000"/>
                </a:solidFill>
                <a:latin typeface="UVF Blenda Script" panose="02040603050506020204" pitchFamily="18" charset="0"/>
                <a:cs typeface="Times New Roman" panose="02020603050405020304" pitchFamily="18" charset="0"/>
              </a:rPr>
              <a:t>6 + 3 =</a:t>
            </a:r>
          </a:p>
        </p:txBody>
      </p:sp>
      <p:sp>
        <p:nvSpPr>
          <p:cNvPr id="19" name="Text Box 34"/>
          <p:cNvSpPr txBox="1">
            <a:spLocks noChangeArrowheads="1"/>
          </p:cNvSpPr>
          <p:nvPr/>
        </p:nvSpPr>
        <p:spPr bwMode="auto">
          <a:xfrm>
            <a:off x="2916144" y="2558525"/>
            <a:ext cx="42979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vi-VN" sz="3600" dirty="0" smtClean="0">
                <a:solidFill>
                  <a:srgbClr val="000000"/>
                </a:solidFill>
                <a:latin typeface="UVF Blenda Script" panose="02040603050506020204" pitchFamily="18" charset="0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22" name="Text Box 34"/>
          <p:cNvSpPr txBox="1">
            <a:spLocks noChangeArrowheads="1"/>
          </p:cNvSpPr>
          <p:nvPr/>
        </p:nvSpPr>
        <p:spPr bwMode="auto">
          <a:xfrm>
            <a:off x="1489135" y="3120745"/>
            <a:ext cx="42441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vi-VN" sz="3600" dirty="0" smtClean="0">
                <a:solidFill>
                  <a:srgbClr val="000000"/>
                </a:solidFill>
                <a:latin typeface="UVF Blenda Script" panose="02040603050506020204" pitchFamily="18" charset="0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23" name="Text Box 34"/>
          <p:cNvSpPr txBox="1">
            <a:spLocks noChangeArrowheads="1"/>
          </p:cNvSpPr>
          <p:nvPr/>
        </p:nvSpPr>
        <p:spPr bwMode="auto">
          <a:xfrm>
            <a:off x="1863449" y="3102813"/>
            <a:ext cx="107499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vi-VN" sz="3600" dirty="0" smtClean="0">
                <a:solidFill>
                  <a:srgbClr val="000000"/>
                </a:solidFill>
                <a:latin typeface="UVF Blenda Script" panose="02040603050506020204" pitchFamily="18" charset="0"/>
                <a:cs typeface="Times New Roman" panose="02020603050405020304" pitchFamily="18" charset="0"/>
              </a:rPr>
              <a:t>: 3 =</a:t>
            </a:r>
          </a:p>
        </p:txBody>
      </p:sp>
      <p:sp>
        <p:nvSpPr>
          <p:cNvPr id="24" name="Text Box 34"/>
          <p:cNvSpPr txBox="1">
            <a:spLocks noChangeArrowheads="1"/>
          </p:cNvSpPr>
          <p:nvPr/>
        </p:nvSpPr>
        <p:spPr bwMode="auto">
          <a:xfrm>
            <a:off x="2782710" y="3118509"/>
            <a:ext cx="51963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vi-VN" sz="3600" dirty="0">
                <a:solidFill>
                  <a:srgbClr val="000000"/>
                </a:solidFill>
                <a:latin typeface="UVF Blenda Script" panose="02040603050506020204" pitchFamily="18" charset="0"/>
                <a:cs typeface="Times New Roman" panose="02020603050405020304" pitchFamily="18" charset="0"/>
              </a:rPr>
              <a:t>3</a:t>
            </a:r>
            <a:endParaRPr lang="en-US" altLang="vi-VN" sz="3600" dirty="0" smtClean="0">
              <a:solidFill>
                <a:srgbClr val="000000"/>
              </a:solidFill>
              <a:latin typeface="UVF Blenda Script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 Box 34"/>
          <p:cNvSpPr txBox="1">
            <a:spLocks noChangeArrowheads="1"/>
          </p:cNvSpPr>
          <p:nvPr/>
        </p:nvSpPr>
        <p:spPr bwMode="auto">
          <a:xfrm>
            <a:off x="1057797" y="4111929"/>
            <a:ext cx="200381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vi-VN" sz="3600" dirty="0" smtClean="0">
                <a:solidFill>
                  <a:srgbClr val="000000"/>
                </a:solidFill>
                <a:latin typeface="UVF Blenda Script" panose="02040603050506020204" pitchFamily="18" charset="0"/>
                <a:cs typeface="Times New Roman" panose="02020603050405020304" pitchFamily="18" charset="0"/>
              </a:rPr>
              <a:t>1 + 2 + 3 =</a:t>
            </a:r>
          </a:p>
        </p:txBody>
      </p:sp>
      <p:sp>
        <p:nvSpPr>
          <p:cNvPr id="29" name="Text Box 34"/>
          <p:cNvSpPr txBox="1">
            <a:spLocks noChangeArrowheads="1"/>
          </p:cNvSpPr>
          <p:nvPr/>
        </p:nvSpPr>
        <p:spPr bwMode="auto">
          <a:xfrm>
            <a:off x="3038725" y="4103748"/>
            <a:ext cx="42979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vi-VN" sz="3600" dirty="0" smtClean="0">
                <a:solidFill>
                  <a:srgbClr val="000000"/>
                </a:solidFill>
                <a:latin typeface="UVF Blenda Script" panose="020406030505060202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30" name="Text Box 34"/>
          <p:cNvSpPr txBox="1">
            <a:spLocks noChangeArrowheads="1"/>
          </p:cNvSpPr>
          <p:nvPr/>
        </p:nvSpPr>
        <p:spPr bwMode="auto">
          <a:xfrm>
            <a:off x="1161591" y="4668420"/>
            <a:ext cx="42441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vi-VN" sz="3600" dirty="0" smtClean="0">
                <a:solidFill>
                  <a:srgbClr val="000000"/>
                </a:solidFill>
                <a:latin typeface="UVF Blenda Script" panose="020406030505060202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31" name="Text Box 34"/>
          <p:cNvSpPr txBox="1">
            <a:spLocks noChangeArrowheads="1"/>
          </p:cNvSpPr>
          <p:nvPr/>
        </p:nvSpPr>
        <p:spPr bwMode="auto">
          <a:xfrm>
            <a:off x="1621159" y="4687460"/>
            <a:ext cx="107499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vi-VN" sz="3600" dirty="0" smtClean="0">
                <a:solidFill>
                  <a:srgbClr val="000000"/>
                </a:solidFill>
                <a:latin typeface="UVF Blenda Script" panose="02040603050506020204" pitchFamily="18" charset="0"/>
                <a:cs typeface="Times New Roman" panose="02020603050405020304" pitchFamily="18" charset="0"/>
              </a:rPr>
              <a:t>: 3 =</a:t>
            </a:r>
          </a:p>
        </p:txBody>
      </p:sp>
      <p:sp>
        <p:nvSpPr>
          <p:cNvPr id="32" name="Text Box 34"/>
          <p:cNvSpPr txBox="1">
            <a:spLocks noChangeArrowheads="1"/>
          </p:cNvSpPr>
          <p:nvPr/>
        </p:nvSpPr>
        <p:spPr bwMode="auto">
          <a:xfrm>
            <a:off x="2654201" y="4687460"/>
            <a:ext cx="51963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vi-VN" sz="3600" dirty="0" smtClean="0">
                <a:solidFill>
                  <a:srgbClr val="000000"/>
                </a:solidFill>
                <a:latin typeface="UVF Blenda Script" panose="020406030505060202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33" name="Text Box 34"/>
          <p:cNvSpPr txBox="1">
            <a:spLocks noChangeArrowheads="1"/>
          </p:cNvSpPr>
          <p:nvPr/>
        </p:nvSpPr>
        <p:spPr bwMode="auto">
          <a:xfrm>
            <a:off x="720065" y="2019858"/>
            <a:ext cx="360335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vi-VN" sz="3600" dirty="0" smtClean="0">
                <a:solidFill>
                  <a:srgbClr val="EE7A47"/>
                </a:solidFill>
                <a:latin typeface="UVF Blenda Script" panose="02040603050506020204" pitchFamily="18" charset="0"/>
                <a:cs typeface="Times New Roman" panose="02020603050405020304" pitchFamily="18" charset="0"/>
              </a:rPr>
              <a:t>63 chia </a:t>
            </a:r>
            <a:r>
              <a:rPr lang="en-US" altLang="vi-VN" sz="3600" dirty="0" err="1" smtClean="0">
                <a:solidFill>
                  <a:srgbClr val="EE7A47"/>
                </a:solidFill>
                <a:latin typeface="UVF Blenda Script" panose="02040603050506020204" pitchFamily="18" charset="0"/>
                <a:cs typeface="Times New Roman" panose="02020603050405020304" pitchFamily="18" charset="0"/>
              </a:rPr>
              <a:t>hết</a:t>
            </a:r>
            <a:r>
              <a:rPr lang="en-US" altLang="vi-VN" sz="3600" dirty="0" smtClean="0">
                <a:solidFill>
                  <a:srgbClr val="EE7A47"/>
                </a:solidFill>
                <a:latin typeface="UVF Blenda Script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dirty="0" err="1" smtClean="0">
                <a:solidFill>
                  <a:srgbClr val="EE7A47"/>
                </a:solidFill>
                <a:latin typeface="UVF Blenda Script" panose="02040603050506020204" pitchFamily="18" charset="0"/>
                <a:cs typeface="Times New Roman" panose="02020603050405020304" pitchFamily="18" charset="0"/>
              </a:rPr>
              <a:t>cho</a:t>
            </a:r>
            <a:r>
              <a:rPr lang="en-US" altLang="vi-VN" sz="3600" dirty="0" smtClean="0">
                <a:solidFill>
                  <a:srgbClr val="EE7A47"/>
                </a:solidFill>
                <a:latin typeface="UVF Blenda Script" panose="02040603050506020204" pitchFamily="18" charset="0"/>
                <a:cs typeface="Times New Roman" panose="02020603050405020304" pitchFamily="18" charset="0"/>
              </a:rPr>
              <a:t>  3</a:t>
            </a:r>
          </a:p>
        </p:txBody>
      </p:sp>
      <p:sp>
        <p:nvSpPr>
          <p:cNvPr id="34" name="Text Box 34"/>
          <p:cNvSpPr txBox="1">
            <a:spLocks noChangeArrowheads="1"/>
          </p:cNvSpPr>
          <p:nvPr/>
        </p:nvSpPr>
        <p:spPr bwMode="auto">
          <a:xfrm>
            <a:off x="664534" y="3604505"/>
            <a:ext cx="360335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vi-VN" sz="3600" dirty="0" smtClean="0">
                <a:solidFill>
                  <a:srgbClr val="EE7A47"/>
                </a:solidFill>
                <a:latin typeface="UVF Blenda Script" panose="02040603050506020204" pitchFamily="18" charset="0"/>
                <a:cs typeface="Times New Roman" panose="02020603050405020304" pitchFamily="18" charset="0"/>
              </a:rPr>
              <a:t>123 chia </a:t>
            </a:r>
            <a:r>
              <a:rPr lang="en-US" altLang="vi-VN" sz="3600" dirty="0" err="1" smtClean="0">
                <a:solidFill>
                  <a:srgbClr val="EE7A47"/>
                </a:solidFill>
                <a:latin typeface="UVF Blenda Script" panose="02040603050506020204" pitchFamily="18" charset="0"/>
                <a:cs typeface="Times New Roman" panose="02020603050405020304" pitchFamily="18" charset="0"/>
              </a:rPr>
              <a:t>hết</a:t>
            </a:r>
            <a:r>
              <a:rPr lang="en-US" altLang="vi-VN" sz="3600" dirty="0" smtClean="0">
                <a:solidFill>
                  <a:srgbClr val="EE7A47"/>
                </a:solidFill>
                <a:latin typeface="UVF Blenda Script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dirty="0" err="1" smtClean="0">
                <a:solidFill>
                  <a:srgbClr val="EE7A47"/>
                </a:solidFill>
                <a:latin typeface="UVF Blenda Script" panose="02040603050506020204" pitchFamily="18" charset="0"/>
                <a:cs typeface="Times New Roman" panose="02020603050405020304" pitchFamily="18" charset="0"/>
              </a:rPr>
              <a:t>cho</a:t>
            </a:r>
            <a:r>
              <a:rPr lang="en-US" altLang="vi-VN" sz="3600" dirty="0" smtClean="0">
                <a:solidFill>
                  <a:srgbClr val="EE7A47"/>
                </a:solidFill>
                <a:latin typeface="UVF Blenda Script" panose="02040603050506020204" pitchFamily="18" charset="0"/>
                <a:cs typeface="Times New Roman" panose="02020603050405020304" pitchFamily="18" charset="0"/>
              </a:rPr>
              <a:t> 3</a:t>
            </a:r>
          </a:p>
        </p:txBody>
      </p:sp>
      <p:pic>
        <p:nvPicPr>
          <p:cNvPr id="35" name="PA-图片 10" descr="51miz-E792884-8B660B1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9242139" y="1337661"/>
            <a:ext cx="697206" cy="578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6" name="Text Box 34"/>
          <p:cNvSpPr txBox="1">
            <a:spLocks noChangeArrowheads="1"/>
          </p:cNvSpPr>
          <p:nvPr/>
        </p:nvSpPr>
        <p:spPr bwMode="auto">
          <a:xfrm>
            <a:off x="7694129" y="2517747"/>
            <a:ext cx="147085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vi-VN" sz="3600" dirty="0" smtClean="0">
                <a:solidFill>
                  <a:srgbClr val="000000"/>
                </a:solidFill>
                <a:latin typeface="UVF Blenda Script" panose="02040603050506020204" pitchFamily="18" charset="0"/>
                <a:cs typeface="Times New Roman" panose="02020603050405020304" pitchFamily="18" charset="0"/>
              </a:rPr>
              <a:t>9 + 1 =</a:t>
            </a:r>
          </a:p>
        </p:txBody>
      </p:sp>
      <p:sp>
        <p:nvSpPr>
          <p:cNvPr id="37" name="Text Box 34"/>
          <p:cNvSpPr txBox="1">
            <a:spLocks noChangeArrowheads="1"/>
          </p:cNvSpPr>
          <p:nvPr/>
        </p:nvSpPr>
        <p:spPr bwMode="auto">
          <a:xfrm>
            <a:off x="9046292" y="2522574"/>
            <a:ext cx="74348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vi-VN" sz="3600" dirty="0" smtClean="0">
                <a:solidFill>
                  <a:srgbClr val="000000"/>
                </a:solidFill>
                <a:latin typeface="UVF Blenda Script" panose="02040603050506020204" pitchFamily="18" charset="0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38" name="Text Box 34"/>
          <p:cNvSpPr txBox="1">
            <a:spLocks noChangeArrowheads="1"/>
          </p:cNvSpPr>
          <p:nvPr/>
        </p:nvSpPr>
        <p:spPr bwMode="auto">
          <a:xfrm>
            <a:off x="7663783" y="3108912"/>
            <a:ext cx="68804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vi-VN" sz="3600" dirty="0" smtClean="0">
                <a:solidFill>
                  <a:srgbClr val="000000"/>
                </a:solidFill>
                <a:latin typeface="UVF Blenda Script" panose="02040603050506020204" pitchFamily="18" charset="0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39" name="Text Box 34"/>
          <p:cNvSpPr txBox="1">
            <a:spLocks noChangeArrowheads="1"/>
          </p:cNvSpPr>
          <p:nvPr/>
        </p:nvSpPr>
        <p:spPr bwMode="auto">
          <a:xfrm>
            <a:off x="8229380" y="3118510"/>
            <a:ext cx="107499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vi-VN" sz="3600" dirty="0" smtClean="0">
                <a:solidFill>
                  <a:srgbClr val="000000"/>
                </a:solidFill>
                <a:latin typeface="UVF Blenda Script" panose="02040603050506020204" pitchFamily="18" charset="0"/>
                <a:cs typeface="Times New Roman" panose="02020603050405020304" pitchFamily="18" charset="0"/>
              </a:rPr>
              <a:t>: 3 =</a:t>
            </a:r>
          </a:p>
        </p:txBody>
      </p:sp>
      <p:sp>
        <p:nvSpPr>
          <p:cNvPr id="40" name="Text Box 34"/>
          <p:cNvSpPr txBox="1">
            <a:spLocks noChangeArrowheads="1"/>
          </p:cNvSpPr>
          <p:nvPr/>
        </p:nvSpPr>
        <p:spPr bwMode="auto">
          <a:xfrm>
            <a:off x="9202592" y="3118509"/>
            <a:ext cx="166458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vi-VN" sz="3600" dirty="0" smtClean="0">
                <a:solidFill>
                  <a:srgbClr val="000000"/>
                </a:solidFill>
                <a:latin typeface="UVF Blenda Script" panose="02040603050506020204" pitchFamily="18" charset="0"/>
                <a:cs typeface="Times New Roman" panose="02020603050405020304" pitchFamily="18" charset="0"/>
              </a:rPr>
              <a:t>3 (</a:t>
            </a:r>
            <a:r>
              <a:rPr lang="en-US" altLang="vi-VN" sz="3600" dirty="0" err="1" smtClean="0">
                <a:solidFill>
                  <a:srgbClr val="000000"/>
                </a:solidFill>
                <a:latin typeface="UVF Blenda Script" panose="02040603050506020204" pitchFamily="18" charset="0"/>
                <a:cs typeface="Times New Roman" panose="02020603050405020304" pitchFamily="18" charset="0"/>
              </a:rPr>
              <a:t>dư</a:t>
            </a:r>
            <a:r>
              <a:rPr lang="en-US" altLang="vi-VN" sz="3600" dirty="0" smtClean="0">
                <a:solidFill>
                  <a:srgbClr val="000000"/>
                </a:solidFill>
                <a:latin typeface="UVF Blenda Script" panose="02040603050506020204" pitchFamily="18" charset="0"/>
                <a:cs typeface="Times New Roman" panose="02020603050405020304" pitchFamily="18" charset="0"/>
              </a:rPr>
              <a:t> 1)</a:t>
            </a:r>
          </a:p>
        </p:txBody>
      </p:sp>
      <p:sp>
        <p:nvSpPr>
          <p:cNvPr id="41" name="Text Box 34"/>
          <p:cNvSpPr txBox="1">
            <a:spLocks noChangeArrowheads="1"/>
          </p:cNvSpPr>
          <p:nvPr/>
        </p:nvSpPr>
        <p:spPr bwMode="auto">
          <a:xfrm>
            <a:off x="7586930" y="4242693"/>
            <a:ext cx="200381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vi-VN" sz="3600" dirty="0" smtClean="0">
                <a:solidFill>
                  <a:srgbClr val="000000"/>
                </a:solidFill>
                <a:latin typeface="UVF Blenda Script" panose="02040603050506020204" pitchFamily="18" charset="0"/>
                <a:cs typeface="Times New Roman" panose="02020603050405020304" pitchFamily="18" charset="0"/>
              </a:rPr>
              <a:t>1 + 2 + 5 =</a:t>
            </a:r>
          </a:p>
        </p:txBody>
      </p:sp>
      <p:sp>
        <p:nvSpPr>
          <p:cNvPr id="42" name="Text Box 34"/>
          <p:cNvSpPr txBox="1">
            <a:spLocks noChangeArrowheads="1"/>
          </p:cNvSpPr>
          <p:nvPr/>
        </p:nvSpPr>
        <p:spPr bwMode="auto">
          <a:xfrm>
            <a:off x="9567858" y="4234512"/>
            <a:ext cx="42979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vi-VN" sz="3600" dirty="0" smtClean="0">
                <a:solidFill>
                  <a:srgbClr val="000000"/>
                </a:solidFill>
                <a:latin typeface="UVF Blenda Script" panose="020406030505060202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43" name="Text Box 34"/>
          <p:cNvSpPr txBox="1">
            <a:spLocks noChangeArrowheads="1"/>
          </p:cNvSpPr>
          <p:nvPr/>
        </p:nvSpPr>
        <p:spPr bwMode="auto">
          <a:xfrm>
            <a:off x="7440697" y="4731039"/>
            <a:ext cx="42441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vi-VN" sz="3600" dirty="0" smtClean="0">
                <a:solidFill>
                  <a:srgbClr val="000000"/>
                </a:solidFill>
                <a:latin typeface="UVF Blenda Script" panose="020406030505060202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44" name="Text Box 34"/>
          <p:cNvSpPr txBox="1">
            <a:spLocks noChangeArrowheads="1"/>
          </p:cNvSpPr>
          <p:nvPr/>
        </p:nvSpPr>
        <p:spPr bwMode="auto">
          <a:xfrm>
            <a:off x="7900265" y="4750079"/>
            <a:ext cx="107499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vi-VN" sz="3600" dirty="0" smtClean="0">
                <a:solidFill>
                  <a:srgbClr val="000000"/>
                </a:solidFill>
                <a:latin typeface="UVF Blenda Script" panose="02040603050506020204" pitchFamily="18" charset="0"/>
                <a:cs typeface="Times New Roman" panose="02020603050405020304" pitchFamily="18" charset="0"/>
              </a:rPr>
              <a:t>: 3 =</a:t>
            </a:r>
          </a:p>
        </p:txBody>
      </p:sp>
      <p:sp>
        <p:nvSpPr>
          <p:cNvPr id="45" name="Text Box 34"/>
          <p:cNvSpPr txBox="1">
            <a:spLocks noChangeArrowheads="1"/>
          </p:cNvSpPr>
          <p:nvPr/>
        </p:nvSpPr>
        <p:spPr bwMode="auto">
          <a:xfrm>
            <a:off x="8933307" y="4750079"/>
            <a:ext cx="231970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vi-VN" sz="3600" dirty="0" smtClean="0">
                <a:solidFill>
                  <a:srgbClr val="000000"/>
                </a:solidFill>
                <a:latin typeface="UVF Blenda Script" panose="02040603050506020204" pitchFamily="18" charset="0"/>
                <a:cs typeface="Times New Roman" panose="02020603050405020304" pitchFamily="18" charset="0"/>
              </a:rPr>
              <a:t>2 (</a:t>
            </a:r>
            <a:r>
              <a:rPr lang="en-US" altLang="vi-VN" sz="3600" dirty="0" err="1" smtClean="0">
                <a:solidFill>
                  <a:srgbClr val="000000"/>
                </a:solidFill>
                <a:latin typeface="UVF Blenda Script" panose="02040603050506020204" pitchFamily="18" charset="0"/>
                <a:cs typeface="Times New Roman" panose="02020603050405020304" pitchFamily="18" charset="0"/>
              </a:rPr>
              <a:t>dư</a:t>
            </a:r>
            <a:r>
              <a:rPr lang="en-US" altLang="vi-VN" sz="3600" dirty="0" smtClean="0">
                <a:solidFill>
                  <a:srgbClr val="000000"/>
                </a:solidFill>
                <a:latin typeface="UVF Blenda Script" panose="02040603050506020204" pitchFamily="18" charset="0"/>
                <a:cs typeface="Times New Roman" panose="02020603050405020304" pitchFamily="18" charset="0"/>
              </a:rPr>
              <a:t> 2)</a:t>
            </a:r>
          </a:p>
        </p:txBody>
      </p:sp>
      <p:sp>
        <p:nvSpPr>
          <p:cNvPr id="46" name="Text Box 34"/>
          <p:cNvSpPr txBox="1">
            <a:spLocks noChangeArrowheads="1"/>
          </p:cNvSpPr>
          <p:nvPr/>
        </p:nvSpPr>
        <p:spPr bwMode="auto">
          <a:xfrm>
            <a:off x="6985495" y="1920860"/>
            <a:ext cx="463774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vi-VN" sz="3600" dirty="0" smtClean="0">
                <a:solidFill>
                  <a:srgbClr val="EE7A47"/>
                </a:solidFill>
                <a:latin typeface="UVF Blenda Script" panose="02040603050506020204" pitchFamily="18" charset="0"/>
                <a:cs typeface="Times New Roman" panose="02020603050405020304" pitchFamily="18" charset="0"/>
              </a:rPr>
              <a:t>91 </a:t>
            </a:r>
            <a:r>
              <a:rPr lang="en-US" altLang="vi-VN" sz="3600" dirty="0" err="1" smtClean="0">
                <a:solidFill>
                  <a:srgbClr val="EE7A47"/>
                </a:solidFill>
                <a:latin typeface="UVF Blenda Script" panose="020406030505060202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vi-VN" sz="3600" dirty="0" smtClean="0">
                <a:solidFill>
                  <a:srgbClr val="EE7A47"/>
                </a:solidFill>
                <a:latin typeface="UVF Blenda Script" panose="02040603050506020204" pitchFamily="18" charset="0"/>
                <a:cs typeface="Times New Roman" panose="02020603050405020304" pitchFamily="18" charset="0"/>
              </a:rPr>
              <a:t> chia </a:t>
            </a:r>
            <a:r>
              <a:rPr lang="en-US" altLang="vi-VN" sz="3600" dirty="0" err="1" smtClean="0">
                <a:solidFill>
                  <a:srgbClr val="EE7A47"/>
                </a:solidFill>
                <a:latin typeface="UVF Blenda Script" panose="02040603050506020204" pitchFamily="18" charset="0"/>
                <a:cs typeface="Times New Roman" panose="02020603050405020304" pitchFamily="18" charset="0"/>
              </a:rPr>
              <a:t>hết</a:t>
            </a:r>
            <a:r>
              <a:rPr lang="en-US" altLang="vi-VN" sz="3600" dirty="0" smtClean="0">
                <a:solidFill>
                  <a:srgbClr val="EE7A47"/>
                </a:solidFill>
                <a:latin typeface="UVF Blenda Script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dirty="0" err="1" smtClean="0">
                <a:solidFill>
                  <a:srgbClr val="EE7A47"/>
                </a:solidFill>
                <a:latin typeface="UVF Blenda Script" panose="02040603050506020204" pitchFamily="18" charset="0"/>
                <a:cs typeface="Times New Roman" panose="02020603050405020304" pitchFamily="18" charset="0"/>
              </a:rPr>
              <a:t>cho</a:t>
            </a:r>
            <a:r>
              <a:rPr lang="en-US" altLang="vi-VN" sz="3600" dirty="0" smtClean="0">
                <a:solidFill>
                  <a:srgbClr val="EE7A47"/>
                </a:solidFill>
                <a:latin typeface="UVF Blenda Script" panose="02040603050506020204" pitchFamily="18" charset="0"/>
                <a:cs typeface="Times New Roman" panose="02020603050405020304" pitchFamily="18" charset="0"/>
              </a:rPr>
              <a:t> 3</a:t>
            </a:r>
          </a:p>
        </p:txBody>
      </p:sp>
      <p:sp>
        <p:nvSpPr>
          <p:cNvPr id="47" name="Text Box 34"/>
          <p:cNvSpPr txBox="1">
            <a:spLocks noChangeArrowheads="1"/>
          </p:cNvSpPr>
          <p:nvPr/>
        </p:nvSpPr>
        <p:spPr bwMode="auto">
          <a:xfrm>
            <a:off x="6820243" y="3705799"/>
            <a:ext cx="463774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vi-VN" sz="3600" dirty="0" smtClean="0">
                <a:solidFill>
                  <a:srgbClr val="EE7A47"/>
                </a:solidFill>
                <a:latin typeface="UVF Blenda Script" panose="02040603050506020204" pitchFamily="18" charset="0"/>
                <a:cs typeface="Times New Roman" panose="02020603050405020304" pitchFamily="18" charset="0"/>
              </a:rPr>
              <a:t>125 </a:t>
            </a:r>
            <a:r>
              <a:rPr lang="en-US" altLang="vi-VN" sz="3600" dirty="0" err="1" smtClean="0">
                <a:solidFill>
                  <a:srgbClr val="EE7A47"/>
                </a:solidFill>
                <a:latin typeface="UVF Blenda Script" panose="020406030505060202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vi-VN" sz="3600" dirty="0" smtClean="0">
                <a:solidFill>
                  <a:srgbClr val="EE7A47"/>
                </a:solidFill>
                <a:latin typeface="UVF Blenda Script" panose="02040603050506020204" pitchFamily="18" charset="0"/>
                <a:cs typeface="Times New Roman" panose="02020603050405020304" pitchFamily="18" charset="0"/>
              </a:rPr>
              <a:t> chia </a:t>
            </a:r>
            <a:r>
              <a:rPr lang="en-US" altLang="vi-VN" sz="3600" dirty="0" err="1" smtClean="0">
                <a:solidFill>
                  <a:srgbClr val="EE7A47"/>
                </a:solidFill>
                <a:latin typeface="UVF Blenda Script" panose="02040603050506020204" pitchFamily="18" charset="0"/>
                <a:cs typeface="Times New Roman" panose="02020603050405020304" pitchFamily="18" charset="0"/>
              </a:rPr>
              <a:t>hết</a:t>
            </a:r>
            <a:r>
              <a:rPr lang="en-US" altLang="vi-VN" sz="3600" dirty="0" smtClean="0">
                <a:solidFill>
                  <a:srgbClr val="EE7A47"/>
                </a:solidFill>
                <a:latin typeface="UVF Blenda Script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dirty="0" err="1" smtClean="0">
                <a:solidFill>
                  <a:srgbClr val="EE7A47"/>
                </a:solidFill>
                <a:latin typeface="UVF Blenda Script" panose="02040603050506020204" pitchFamily="18" charset="0"/>
                <a:cs typeface="Times New Roman" panose="02020603050405020304" pitchFamily="18" charset="0"/>
              </a:rPr>
              <a:t>cho</a:t>
            </a:r>
            <a:r>
              <a:rPr lang="en-US" altLang="vi-VN" sz="3600" dirty="0" smtClean="0">
                <a:solidFill>
                  <a:srgbClr val="EE7A47"/>
                </a:solidFill>
                <a:latin typeface="UVF Blenda Script" panose="02040603050506020204" pitchFamily="18" charset="0"/>
                <a:cs typeface="Times New Roman" panose="02020603050405020304" pitchFamily="18" charset="0"/>
              </a:rPr>
              <a:t> 3</a:t>
            </a:r>
          </a:p>
        </p:txBody>
      </p:sp>
      <p:sp>
        <p:nvSpPr>
          <p:cNvPr id="50" name="文本框 3"/>
          <p:cNvSpPr txBox="1"/>
          <p:nvPr/>
        </p:nvSpPr>
        <p:spPr>
          <a:xfrm>
            <a:off x="2987010" y="574198"/>
            <a:ext cx="6136640" cy="1015663"/>
          </a:xfrm>
          <a:prstGeom prst="rect">
            <a:avLst/>
          </a:prstGeom>
          <a:noFill/>
          <a:ln>
            <a:solidFill>
              <a:srgbClr val="00B050"/>
            </a:solidFill>
            <a:prstDash val="dash"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3000" dirty="0" err="1" smtClean="0">
                <a:solidFill>
                  <a:srgbClr val="7EBC68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/>
                <a:sym typeface="字魂17号-萌趣果冻体" panose="02000000000000000000" pitchFamily="2" charset="-122"/>
              </a:rPr>
              <a:t>Em</a:t>
            </a:r>
            <a:r>
              <a:rPr lang="en-US" altLang="zh-CN" sz="3000" dirty="0" smtClean="0">
                <a:solidFill>
                  <a:srgbClr val="7EBC68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/>
                <a:sym typeface="字魂17号-萌趣果冻体" panose="02000000000000000000" pitchFamily="2" charset="-122"/>
              </a:rPr>
              <a:t> </a:t>
            </a:r>
            <a:r>
              <a:rPr lang="en-US" altLang="zh-CN" sz="3000" dirty="0" err="1" smtClean="0">
                <a:solidFill>
                  <a:srgbClr val="7EBC68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/>
                <a:sym typeface="字魂17号-萌趣果冻体" panose="02000000000000000000" pitchFamily="2" charset="-122"/>
              </a:rPr>
              <a:t>có</a:t>
            </a:r>
            <a:r>
              <a:rPr lang="en-US" altLang="zh-CN" sz="3000" dirty="0" smtClean="0">
                <a:solidFill>
                  <a:srgbClr val="7EBC68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/>
                <a:sym typeface="字魂17号-萌趣果冻体" panose="02000000000000000000" pitchFamily="2" charset="-122"/>
              </a:rPr>
              <a:t> </a:t>
            </a:r>
            <a:r>
              <a:rPr lang="en-US" altLang="zh-CN" sz="3000" dirty="0" err="1" smtClean="0">
                <a:solidFill>
                  <a:srgbClr val="7EBC68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/>
                <a:sym typeface="字魂17号-萌趣果冻体" panose="02000000000000000000" pitchFamily="2" charset="-122"/>
              </a:rPr>
              <a:t>nhận</a:t>
            </a:r>
            <a:r>
              <a:rPr lang="en-US" altLang="zh-CN" sz="3000" dirty="0" smtClean="0">
                <a:solidFill>
                  <a:srgbClr val="7EBC68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/>
                <a:sym typeface="字魂17号-萌趣果冻体" panose="02000000000000000000" pitchFamily="2" charset="-122"/>
              </a:rPr>
              <a:t> </a:t>
            </a:r>
            <a:r>
              <a:rPr lang="en-US" altLang="zh-CN" sz="3000" dirty="0" err="1" smtClean="0">
                <a:solidFill>
                  <a:srgbClr val="7EBC68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/>
                <a:sym typeface="字魂17号-萌趣果冻体" panose="02000000000000000000" pitchFamily="2" charset="-122"/>
              </a:rPr>
              <a:t>xét</a:t>
            </a:r>
            <a:r>
              <a:rPr lang="en-US" altLang="zh-CN" sz="3000" dirty="0" smtClean="0">
                <a:solidFill>
                  <a:srgbClr val="7EBC68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/>
                <a:sym typeface="字魂17号-萌趣果冻体" panose="02000000000000000000" pitchFamily="2" charset="-122"/>
              </a:rPr>
              <a:t> </a:t>
            </a:r>
            <a:r>
              <a:rPr lang="en-US" altLang="zh-CN" sz="3000" dirty="0" err="1" smtClean="0">
                <a:solidFill>
                  <a:srgbClr val="7EBC68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/>
                <a:sym typeface="字魂17号-萌趣果冻体" panose="02000000000000000000" pitchFamily="2" charset="-122"/>
              </a:rPr>
              <a:t>gì</a:t>
            </a:r>
            <a:r>
              <a:rPr lang="en-US" altLang="zh-CN" sz="3000" dirty="0" smtClean="0">
                <a:solidFill>
                  <a:srgbClr val="7EBC68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/>
                <a:sym typeface="字魂17号-萌趣果冻体" panose="02000000000000000000" pitchFamily="2" charset="-122"/>
              </a:rPr>
              <a:t> </a:t>
            </a:r>
            <a:r>
              <a:rPr lang="en-US" altLang="zh-CN" sz="3000" dirty="0" err="1" smtClean="0">
                <a:solidFill>
                  <a:srgbClr val="7EBC68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/>
                <a:sym typeface="字魂17号-萌趣果冻体" panose="02000000000000000000" pitchFamily="2" charset="-122"/>
              </a:rPr>
              <a:t>về</a:t>
            </a:r>
            <a:r>
              <a:rPr lang="en-US" altLang="zh-CN" sz="3000" dirty="0" smtClean="0">
                <a:solidFill>
                  <a:srgbClr val="7EBC68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/>
                <a:sym typeface="字魂17号-萌趣果冻体" panose="02000000000000000000" pitchFamily="2" charset="-122"/>
              </a:rPr>
              <a:t> </a:t>
            </a:r>
            <a:r>
              <a:rPr lang="en-US" altLang="zh-CN" sz="3000" dirty="0" err="1" smtClean="0">
                <a:solidFill>
                  <a:srgbClr val="7EBC68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/>
                <a:sym typeface="字魂17号-萌趣果冻体" panose="02000000000000000000" pitchFamily="2" charset="-122"/>
              </a:rPr>
              <a:t>tổng</a:t>
            </a:r>
            <a:r>
              <a:rPr lang="en-US" altLang="zh-CN" sz="3000" dirty="0" smtClean="0">
                <a:solidFill>
                  <a:srgbClr val="7EBC68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/>
                <a:sym typeface="字魂17号-萌趣果冻体" panose="02000000000000000000" pitchFamily="2" charset="-122"/>
              </a:rPr>
              <a:t> </a:t>
            </a:r>
            <a:r>
              <a:rPr lang="en-US" altLang="zh-CN" sz="3000" dirty="0" err="1" smtClean="0">
                <a:solidFill>
                  <a:srgbClr val="7EBC68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/>
                <a:sym typeface="字魂17号-萌趣果冻体" panose="02000000000000000000" pitchFamily="2" charset="-122"/>
              </a:rPr>
              <a:t>các</a:t>
            </a:r>
            <a:r>
              <a:rPr lang="en-US" altLang="zh-CN" sz="3000" dirty="0" smtClean="0">
                <a:solidFill>
                  <a:srgbClr val="7EBC68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/>
                <a:sym typeface="字魂17号-萌趣果冻体" panose="02000000000000000000" pitchFamily="2" charset="-122"/>
              </a:rPr>
              <a:t> </a:t>
            </a:r>
            <a:r>
              <a:rPr lang="en-US" altLang="zh-CN" sz="3000" dirty="0" err="1" smtClean="0">
                <a:solidFill>
                  <a:srgbClr val="7EBC68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/>
                <a:sym typeface="字魂17号-萌趣果冻体" panose="02000000000000000000" pitchFamily="2" charset="-122"/>
              </a:rPr>
              <a:t>chữ</a:t>
            </a:r>
            <a:r>
              <a:rPr lang="en-US" altLang="zh-CN" sz="3000" dirty="0" smtClean="0">
                <a:solidFill>
                  <a:srgbClr val="7EBC68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/>
                <a:sym typeface="字魂17号-萌趣果冻体" panose="02000000000000000000" pitchFamily="2" charset="-122"/>
              </a:rPr>
              <a:t> </a:t>
            </a:r>
            <a:r>
              <a:rPr lang="en-US" altLang="zh-CN" sz="3000" dirty="0" err="1" smtClean="0">
                <a:solidFill>
                  <a:srgbClr val="7EBC68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/>
                <a:sym typeface="字魂17号-萌趣果冻体" panose="02000000000000000000" pitchFamily="2" charset="-122"/>
              </a:rPr>
              <a:t>số</a:t>
            </a:r>
            <a:r>
              <a:rPr lang="en-US" altLang="zh-CN" sz="3000" dirty="0" smtClean="0">
                <a:solidFill>
                  <a:srgbClr val="7EBC68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/>
                <a:sym typeface="字魂17号-萌趣果冻体" panose="02000000000000000000" pitchFamily="2" charset="-122"/>
              </a:rPr>
              <a:t> chia </a:t>
            </a:r>
            <a:r>
              <a:rPr lang="en-US" altLang="zh-CN" sz="3000" dirty="0" err="1" smtClean="0">
                <a:solidFill>
                  <a:srgbClr val="7EBC68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/>
                <a:sym typeface="字魂17号-萌趣果冻体" panose="02000000000000000000" pitchFamily="2" charset="-122"/>
              </a:rPr>
              <a:t>hết</a:t>
            </a:r>
            <a:r>
              <a:rPr lang="en-US" altLang="zh-CN" sz="3000" dirty="0" smtClean="0">
                <a:solidFill>
                  <a:srgbClr val="7EBC68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/>
                <a:sym typeface="字魂17号-萌趣果冻体" panose="02000000000000000000" pitchFamily="2" charset="-122"/>
              </a:rPr>
              <a:t> </a:t>
            </a:r>
            <a:r>
              <a:rPr lang="en-US" altLang="zh-CN" sz="3000" dirty="0" err="1" smtClean="0">
                <a:solidFill>
                  <a:srgbClr val="7EBC68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/>
                <a:sym typeface="字魂17号-萌趣果冻体" panose="02000000000000000000" pitchFamily="2" charset="-122"/>
              </a:rPr>
              <a:t>cho</a:t>
            </a:r>
            <a:r>
              <a:rPr lang="en-US" altLang="zh-CN" sz="3000" dirty="0" smtClean="0">
                <a:solidFill>
                  <a:srgbClr val="7EBC68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/>
                <a:sym typeface="字魂17号-萌趣果冻体" panose="02000000000000000000" pitchFamily="2" charset="-122"/>
              </a:rPr>
              <a:t> 3 </a:t>
            </a:r>
            <a:r>
              <a:rPr lang="en-US" altLang="zh-CN" sz="3000" dirty="0" err="1" smtClean="0">
                <a:solidFill>
                  <a:srgbClr val="7EBC68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/>
                <a:sym typeface="字魂17号-萌趣果冻体" panose="02000000000000000000" pitchFamily="2" charset="-122"/>
              </a:rPr>
              <a:t>và</a:t>
            </a:r>
            <a:r>
              <a:rPr lang="en-US" altLang="zh-CN" sz="3000" dirty="0" smtClean="0">
                <a:solidFill>
                  <a:srgbClr val="7EBC68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/>
                <a:sym typeface="字魂17号-萌趣果冻体" panose="02000000000000000000" pitchFamily="2" charset="-122"/>
              </a:rPr>
              <a:t> </a:t>
            </a:r>
            <a:r>
              <a:rPr lang="en-US" altLang="zh-CN" sz="3000" dirty="0" err="1" smtClean="0">
                <a:solidFill>
                  <a:srgbClr val="7EBC68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/>
                <a:sym typeface="字魂17号-萌趣果冻体" panose="02000000000000000000" pitchFamily="2" charset="-122"/>
              </a:rPr>
              <a:t>không</a:t>
            </a:r>
            <a:r>
              <a:rPr lang="en-US" altLang="zh-CN" sz="3000" dirty="0" smtClean="0">
                <a:solidFill>
                  <a:srgbClr val="7EBC68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/>
                <a:sym typeface="字魂17号-萌趣果冻体" panose="02000000000000000000" pitchFamily="2" charset="-122"/>
              </a:rPr>
              <a:t> chia </a:t>
            </a:r>
            <a:r>
              <a:rPr lang="en-US" altLang="zh-CN" sz="3000" dirty="0" err="1" smtClean="0">
                <a:solidFill>
                  <a:srgbClr val="7EBC68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/>
                <a:sym typeface="字魂17号-萌趣果冻体" panose="02000000000000000000" pitchFamily="2" charset="-122"/>
              </a:rPr>
              <a:t>hết</a:t>
            </a:r>
            <a:r>
              <a:rPr lang="en-US" altLang="zh-CN" sz="3000" dirty="0" smtClean="0">
                <a:solidFill>
                  <a:srgbClr val="7EBC68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/>
                <a:sym typeface="字魂17号-萌趣果冻体" panose="02000000000000000000" pitchFamily="2" charset="-122"/>
              </a:rPr>
              <a:t> </a:t>
            </a:r>
            <a:r>
              <a:rPr lang="en-US" altLang="zh-CN" sz="3000" dirty="0" err="1" smtClean="0">
                <a:solidFill>
                  <a:srgbClr val="7EBC68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/>
                <a:sym typeface="字魂17号-萌趣果冻体" panose="02000000000000000000" pitchFamily="2" charset="-122"/>
              </a:rPr>
              <a:t>cho</a:t>
            </a:r>
            <a:r>
              <a:rPr lang="en-US" altLang="zh-CN" sz="3000" dirty="0" smtClean="0">
                <a:solidFill>
                  <a:srgbClr val="7EBC68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/>
                <a:sym typeface="字魂17号-萌趣果冻体" panose="02000000000000000000" pitchFamily="2" charset="-122"/>
              </a:rPr>
              <a:t> 3</a:t>
            </a:r>
            <a:endParaRPr kumimoji="0" lang="zh-CN" altLang="en-US" sz="3000" b="0" i="0" u="none" strike="noStrike" kern="1200" cap="none" spc="0" normalizeH="0" baseline="0" noProof="0" dirty="0">
              <a:ln>
                <a:noFill/>
              </a:ln>
              <a:solidFill>
                <a:srgbClr val="7EBC68"/>
              </a:solidFill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  <a:uLnTx/>
              <a:uFillTx/>
              <a:latin typeface="UVF Blenda Script" panose="02040603050506020204" pitchFamily="18" charset="0"/>
              <a:ea typeface="字魂17号-萌趣果冻体" panose="02000000000000000000"/>
              <a:sym typeface="字魂17号-萌趣果冻体" panose="02000000000000000000" pitchFamily="2" charset="-122"/>
            </a:endParaRPr>
          </a:p>
        </p:txBody>
      </p:sp>
      <p:grpSp>
        <p:nvGrpSpPr>
          <p:cNvPr id="51" name="Group 50"/>
          <p:cNvGrpSpPr/>
          <p:nvPr/>
        </p:nvGrpSpPr>
        <p:grpSpPr>
          <a:xfrm>
            <a:off x="3881187" y="1779682"/>
            <a:ext cx="3542885" cy="3970316"/>
            <a:chOff x="8865719" y="2955826"/>
            <a:chExt cx="3542885" cy="3970316"/>
          </a:xfrm>
        </p:grpSpPr>
        <p:grpSp>
          <p:nvGrpSpPr>
            <p:cNvPr id="52" name="Group 51"/>
            <p:cNvGrpSpPr/>
            <p:nvPr/>
          </p:nvGrpSpPr>
          <p:grpSpPr>
            <a:xfrm>
              <a:off x="8865719" y="2955826"/>
              <a:ext cx="3542885" cy="3970316"/>
              <a:chOff x="4319773" y="1133351"/>
              <a:chExt cx="3542885" cy="3970316"/>
            </a:xfrm>
          </p:grpSpPr>
          <p:pic>
            <p:nvPicPr>
              <p:cNvPr id="54" name="图片 6">
                <a:extLst>
                  <a:ext uri="{FF2B5EF4-FFF2-40B4-BE49-F238E27FC236}">
                    <a16:creationId xmlns:a16="http://schemas.microsoft.com/office/drawing/2014/main" id="{7466BCC9-C270-4148-A8DD-85D6FC73FEB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21719" y="1133351"/>
                <a:ext cx="3440939" cy="3970316"/>
              </a:xfrm>
              <a:prstGeom prst="rect">
                <a:avLst/>
              </a:prstGeom>
            </p:spPr>
          </p:pic>
          <p:sp>
            <p:nvSpPr>
              <p:cNvPr id="55" name="Oval 54"/>
              <p:cNvSpPr/>
              <p:nvPr/>
            </p:nvSpPr>
            <p:spPr>
              <a:xfrm>
                <a:off x="4644165" y="1376766"/>
                <a:ext cx="1139390" cy="493146"/>
              </a:xfrm>
              <a:prstGeom prst="ellipse">
                <a:avLst/>
              </a:prstGeom>
              <a:solidFill>
                <a:srgbClr val="FFE5A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vi-VN" b="1" dirty="0">
                  <a:solidFill>
                    <a:srgbClr val="7030A0"/>
                  </a:solidFill>
                </a:endParaRPr>
              </a:p>
            </p:txBody>
          </p:sp>
          <p:sp>
            <p:nvSpPr>
              <p:cNvPr id="56" name="Oval 55"/>
              <p:cNvSpPr/>
              <p:nvPr/>
            </p:nvSpPr>
            <p:spPr>
              <a:xfrm>
                <a:off x="4319773" y="1396201"/>
                <a:ext cx="1626887" cy="454275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b="1" dirty="0" smtClean="0">
                    <a:solidFill>
                      <a:srgbClr val="7030A0"/>
                    </a:solidFill>
                    <a:latin typeface="UVF Blenda Script" panose="02040603050506020204" pitchFamily="18" charset="0"/>
                  </a:rPr>
                  <a:t>225 : 3 = ?</a:t>
                </a:r>
                <a:endParaRPr lang="vi-VN" sz="1400" b="1" dirty="0">
                  <a:solidFill>
                    <a:srgbClr val="7030A0"/>
                  </a:solidFill>
                </a:endParaRPr>
              </a:p>
            </p:txBody>
          </p:sp>
        </p:grpSp>
        <p:sp>
          <p:nvSpPr>
            <p:cNvPr id="53" name="Oval 52"/>
            <p:cNvSpPr/>
            <p:nvPr/>
          </p:nvSpPr>
          <p:spPr>
            <a:xfrm rot="20644314">
              <a:off x="10891423" y="4783328"/>
              <a:ext cx="539965" cy="242734"/>
            </a:xfrm>
            <a:prstGeom prst="ellipse">
              <a:avLst/>
            </a:prstGeom>
            <a:solidFill>
              <a:srgbClr val="FFB2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500" tmFilter="0,0; .5, 1; 1, 1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500" tmFilter="0,0; .5, 1; 1, 1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500" tmFilter="0,0; .5, 1; 1, 1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500" tmFilter="0,0; .5, 1; 1, 1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500" tmFilter="0,0; .5, 1; 1, 1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500" tmFilter="0,0; .5, 1; 1, 1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500" tmFilter="0,0; .5, 1; 1, 1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500" tmFilter="0,0; .5, 1; 1, 1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500" tmFilter="0,0; .5, 1; 1, 1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1500" tmFilter="0,0; .5, 1; 1, 1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1500" tmFilter="0,0; .5, 1; 1, 1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1500" tmFilter="0,0; .5, 1; 1, 1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1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1500" tmFilter="0,0; .5, 1; 1, 1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1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1500" tmFilter="0,0; .5, 1; 1, 1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1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1500" tmFilter="0,0; .5, 1; 1, 1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1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1500" tmFilter="0,0; .5, 1; 1, 1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5" dur="1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1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1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9" dur="1500" tmFilter="0,0; .5, 1; 1, 1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" dur="1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1500" tmFilter="0,0; .5, 1; 1, 1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3" dur="1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1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1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7" dur="1500" tmFilter="0,0; .5, 1; 1, 1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2" dur="1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1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6" dur="1500" tmFilter="0,0; .5, 1; 1, 1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1" dur="1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1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1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5" dur="1500" tmFilter="0,0; .5, 1; 1, 1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0" dur="1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1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1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4" dur="1500" tmFilter="0,0; .5, 1; 1, 1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9" dur="1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1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1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1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3" dur="1500" tmFilter="0,0; .5, 1; 1, 1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8" dur="1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1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1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2" dur="1500" tmFilter="0,0; .5, 1; 1, 1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7" dur="1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  <p:bldP spid="22" grpId="0"/>
      <p:bldP spid="23" grpId="0"/>
      <p:bldP spid="24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5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id="{73312482-4EDB-43EA-B2DE-9DF57372AB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295" y="-1052681"/>
            <a:ext cx="9453708" cy="9453708"/>
          </a:xfrm>
          <a:prstGeom prst="rect">
            <a:avLst/>
          </a:prstGeom>
        </p:spPr>
      </p:pic>
      <p:sp>
        <p:nvSpPr>
          <p:cNvPr id="8" name="文本框 3"/>
          <p:cNvSpPr txBox="1"/>
          <p:nvPr/>
        </p:nvSpPr>
        <p:spPr>
          <a:xfrm>
            <a:off x="1090295" y="589280"/>
            <a:ext cx="613664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3000" dirty="0" err="1" smtClean="0">
                <a:solidFill>
                  <a:srgbClr val="7EBC68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/>
                <a:sym typeface="字魂17号-萌趣果冻体" panose="02000000000000000000" pitchFamily="2" charset="-122"/>
              </a:rPr>
              <a:t>Dấu</a:t>
            </a:r>
            <a:r>
              <a:rPr lang="en-US" altLang="zh-CN" sz="3000" dirty="0" smtClean="0">
                <a:solidFill>
                  <a:srgbClr val="7EBC68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/>
                <a:sym typeface="字魂17号-萌趣果冻体" panose="02000000000000000000" pitchFamily="2" charset="-122"/>
              </a:rPr>
              <a:t> </a:t>
            </a:r>
            <a:r>
              <a:rPr lang="en-US" altLang="zh-CN" sz="3000" dirty="0" err="1" smtClean="0">
                <a:solidFill>
                  <a:srgbClr val="7EBC68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/>
                <a:sym typeface="字魂17号-萌趣果冻体" panose="02000000000000000000" pitchFamily="2" charset="-122"/>
              </a:rPr>
              <a:t>hiệu</a:t>
            </a:r>
            <a:r>
              <a:rPr lang="en-US" altLang="zh-CN" sz="3000" dirty="0" smtClean="0">
                <a:solidFill>
                  <a:srgbClr val="7EBC68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/>
                <a:sym typeface="字魂17号-萌趣果冻体" panose="02000000000000000000" pitchFamily="2" charset="-122"/>
              </a:rPr>
              <a:t> chia </a:t>
            </a:r>
            <a:r>
              <a:rPr lang="en-US" altLang="zh-CN" sz="3000" dirty="0" err="1" smtClean="0">
                <a:solidFill>
                  <a:srgbClr val="7EBC68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/>
                <a:sym typeface="字魂17号-萌趣果冻体" panose="02000000000000000000" pitchFamily="2" charset="-122"/>
              </a:rPr>
              <a:t>hết</a:t>
            </a:r>
            <a:r>
              <a:rPr lang="en-US" altLang="zh-CN" sz="3000" dirty="0" smtClean="0">
                <a:solidFill>
                  <a:srgbClr val="7EBC68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/>
                <a:sym typeface="字魂17号-萌趣果冻体" panose="02000000000000000000" pitchFamily="2" charset="-122"/>
              </a:rPr>
              <a:t> </a:t>
            </a:r>
            <a:r>
              <a:rPr lang="en-US" altLang="zh-CN" sz="3000" dirty="0" err="1" smtClean="0">
                <a:solidFill>
                  <a:srgbClr val="7EBC68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/>
                <a:sym typeface="字魂17号-萌趣果冻体" panose="02000000000000000000" pitchFamily="2" charset="-122"/>
              </a:rPr>
              <a:t>cho</a:t>
            </a:r>
            <a:r>
              <a:rPr lang="en-US" altLang="zh-CN" sz="3000" dirty="0" smtClean="0">
                <a:solidFill>
                  <a:srgbClr val="7EBC68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/>
                <a:sym typeface="字魂17号-萌趣果冻体" panose="02000000000000000000" pitchFamily="2" charset="-122"/>
              </a:rPr>
              <a:t> 3</a:t>
            </a:r>
            <a:endParaRPr kumimoji="0" lang="zh-CN" altLang="en-US" sz="3000" b="0" i="0" u="none" strike="noStrike" kern="1200" cap="none" spc="0" normalizeH="0" baseline="0" noProof="0" dirty="0">
              <a:ln>
                <a:noFill/>
              </a:ln>
              <a:solidFill>
                <a:srgbClr val="7EBC68"/>
              </a:solidFill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  <a:uLnTx/>
              <a:uFillTx/>
              <a:latin typeface="UVF Blenda Script" panose="02040603050506020204" pitchFamily="18" charset="0"/>
              <a:ea typeface="字魂17号-萌趣果冻体" panose="02000000000000000000"/>
              <a:sym typeface="字魂17号-萌趣果冻体" panose="02000000000000000000" pitchFamily="2" charset="-122"/>
            </a:endParaRPr>
          </a:p>
        </p:txBody>
      </p:sp>
      <p:sp>
        <p:nvSpPr>
          <p:cNvPr id="9" name="文本框 3"/>
          <p:cNvSpPr txBox="1"/>
          <p:nvPr/>
        </p:nvSpPr>
        <p:spPr>
          <a:xfrm>
            <a:off x="5138669" y="2399871"/>
            <a:ext cx="18416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3600" b="1" dirty="0" err="1" smtClean="0">
                <a:solidFill>
                  <a:srgbClr val="8E4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Blenda Script" panose="02040603050506020204" pitchFamily="18" charset="0"/>
                <a:ea typeface="字魂17号-萌趣果冻体" panose="02000000000000000000"/>
                <a:sym typeface="字魂17号-萌趣果冻体" panose="02000000000000000000" pitchFamily="2" charset="-122"/>
              </a:rPr>
              <a:t>Kết</a:t>
            </a:r>
            <a:r>
              <a:rPr lang="en-US" altLang="zh-CN" sz="3600" b="1" dirty="0" smtClean="0">
                <a:solidFill>
                  <a:srgbClr val="8E4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Blenda Script" panose="02040603050506020204" pitchFamily="18" charset="0"/>
                <a:ea typeface="字魂17号-萌趣果冻体" panose="02000000000000000000"/>
                <a:sym typeface="字魂17号-萌趣果冻体" panose="02000000000000000000" pitchFamily="2" charset="-122"/>
              </a:rPr>
              <a:t> </a:t>
            </a:r>
            <a:r>
              <a:rPr lang="en-US" altLang="zh-CN" sz="3600" b="1" dirty="0" err="1" smtClean="0">
                <a:solidFill>
                  <a:srgbClr val="8E4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Blenda Script" panose="02040603050506020204" pitchFamily="18" charset="0"/>
                <a:ea typeface="字魂17号-萌趣果冻体" panose="02000000000000000000"/>
                <a:sym typeface="字魂17号-萌趣果冻体" panose="02000000000000000000" pitchFamily="2" charset="-122"/>
              </a:rPr>
              <a:t>luận</a:t>
            </a:r>
            <a:endParaRPr kumimoji="0" lang="zh-CN" altLang="en-US" sz="3600" b="1" i="0" strike="noStrike" kern="1200" cap="none" spc="0" normalizeH="0" baseline="0" noProof="0" dirty="0">
              <a:solidFill>
                <a:srgbClr val="8E4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UVF Blenda Script" panose="02040603050506020204" pitchFamily="18" charset="0"/>
              <a:ea typeface="字魂17号-萌趣果冻体" panose="02000000000000000000"/>
              <a:sym typeface="字魂17号-萌趣果冻体" panose="02000000000000000000" pitchFamily="2" charset="-122"/>
            </a:endParaRPr>
          </a:p>
        </p:txBody>
      </p:sp>
      <p:sp>
        <p:nvSpPr>
          <p:cNvPr id="11" name="文本框 3"/>
          <p:cNvSpPr txBox="1"/>
          <p:nvPr/>
        </p:nvSpPr>
        <p:spPr>
          <a:xfrm>
            <a:off x="2748829" y="3046202"/>
            <a:ext cx="6136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3000" dirty="0" err="1" smtClean="0">
                <a:solidFill>
                  <a:srgbClr val="32B16C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/>
                <a:sym typeface="字魂17号-萌趣果冻体" panose="02000000000000000000" pitchFamily="2" charset="-122"/>
              </a:rPr>
              <a:t>Các</a:t>
            </a:r>
            <a:r>
              <a:rPr lang="en-US" altLang="zh-CN" sz="3000" dirty="0" smtClean="0">
                <a:solidFill>
                  <a:srgbClr val="32B16C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/>
                <a:sym typeface="字魂17号-萌趣果冻体" panose="02000000000000000000" pitchFamily="2" charset="-122"/>
              </a:rPr>
              <a:t> </a:t>
            </a:r>
            <a:r>
              <a:rPr lang="en-US" altLang="zh-CN" sz="3000" dirty="0" err="1" smtClean="0">
                <a:solidFill>
                  <a:srgbClr val="32B16C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/>
                <a:sym typeface="字魂17号-萌趣果冻体" panose="02000000000000000000" pitchFamily="2" charset="-122"/>
              </a:rPr>
              <a:t>số</a:t>
            </a:r>
            <a:r>
              <a:rPr lang="en-US" altLang="zh-CN" sz="3000" dirty="0" smtClean="0">
                <a:solidFill>
                  <a:srgbClr val="32B16C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/>
                <a:sym typeface="字魂17号-萌趣果冻体" panose="02000000000000000000" pitchFamily="2" charset="-122"/>
              </a:rPr>
              <a:t> </a:t>
            </a:r>
            <a:r>
              <a:rPr lang="en-US" altLang="zh-CN" sz="3000" dirty="0" err="1" smtClean="0">
                <a:solidFill>
                  <a:srgbClr val="32B16C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/>
                <a:sym typeface="字魂17号-萌趣果冻体" panose="02000000000000000000" pitchFamily="2" charset="-122"/>
              </a:rPr>
              <a:t>có</a:t>
            </a:r>
            <a:r>
              <a:rPr lang="en-US" altLang="zh-CN" sz="3000" dirty="0" smtClean="0">
                <a:solidFill>
                  <a:srgbClr val="32B16C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/>
                <a:sym typeface="字魂17号-萌趣果冻体" panose="02000000000000000000" pitchFamily="2" charset="-122"/>
              </a:rPr>
              <a:t> </a:t>
            </a:r>
            <a:r>
              <a:rPr lang="en-US" altLang="zh-CN" sz="3000" dirty="0" err="1" smtClean="0">
                <a:solidFill>
                  <a:srgbClr val="32B16C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/>
                <a:sym typeface="字魂17号-萌趣果冻体" panose="02000000000000000000" pitchFamily="2" charset="-122"/>
              </a:rPr>
              <a:t>tổng</a:t>
            </a:r>
            <a:r>
              <a:rPr lang="en-US" altLang="zh-CN" sz="3000" dirty="0" smtClean="0">
                <a:solidFill>
                  <a:srgbClr val="32B16C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/>
                <a:sym typeface="字魂17号-萌趣果冻体" panose="02000000000000000000" pitchFamily="2" charset="-122"/>
              </a:rPr>
              <a:t> </a:t>
            </a:r>
            <a:r>
              <a:rPr lang="en-US" altLang="zh-CN" sz="3000" dirty="0" err="1" smtClean="0">
                <a:solidFill>
                  <a:srgbClr val="32B16C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/>
                <a:sym typeface="字魂17号-萌趣果冻体" panose="02000000000000000000" pitchFamily="2" charset="-122"/>
              </a:rPr>
              <a:t>các</a:t>
            </a:r>
            <a:r>
              <a:rPr lang="en-US" altLang="zh-CN" sz="3000" dirty="0" smtClean="0">
                <a:solidFill>
                  <a:srgbClr val="32B16C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/>
                <a:sym typeface="字魂17号-萌趣果冻体" panose="02000000000000000000" pitchFamily="2" charset="-122"/>
              </a:rPr>
              <a:t> </a:t>
            </a:r>
            <a:r>
              <a:rPr lang="en-US" altLang="zh-CN" sz="3000" dirty="0" err="1" smtClean="0">
                <a:solidFill>
                  <a:srgbClr val="32B16C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/>
                <a:sym typeface="字魂17号-萌趣果冻体" panose="02000000000000000000" pitchFamily="2" charset="-122"/>
              </a:rPr>
              <a:t>chữ</a:t>
            </a:r>
            <a:r>
              <a:rPr lang="en-US" altLang="zh-CN" sz="3000" dirty="0" smtClean="0">
                <a:solidFill>
                  <a:srgbClr val="32B16C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/>
                <a:sym typeface="字魂17号-萌趣果冻体" panose="02000000000000000000" pitchFamily="2" charset="-122"/>
              </a:rPr>
              <a:t> </a:t>
            </a:r>
            <a:r>
              <a:rPr lang="en-US" altLang="zh-CN" sz="3000" dirty="0" err="1" smtClean="0">
                <a:solidFill>
                  <a:srgbClr val="32B16C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/>
                <a:sym typeface="字魂17号-萌趣果冻体" panose="02000000000000000000" pitchFamily="2" charset="-122"/>
              </a:rPr>
              <a:t>số</a:t>
            </a:r>
            <a:r>
              <a:rPr lang="en-US" altLang="zh-CN" sz="3000" dirty="0" smtClean="0">
                <a:solidFill>
                  <a:srgbClr val="32B16C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/>
                <a:sym typeface="字魂17号-萌趣果冻体" panose="02000000000000000000" pitchFamily="2" charset="-122"/>
              </a:rPr>
              <a:t> chia </a:t>
            </a:r>
            <a:r>
              <a:rPr lang="en-US" altLang="zh-CN" sz="3000" dirty="0" err="1" smtClean="0">
                <a:solidFill>
                  <a:srgbClr val="32B16C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/>
                <a:sym typeface="字魂17号-萌趣果冻体" panose="02000000000000000000" pitchFamily="2" charset="-122"/>
              </a:rPr>
              <a:t>hết</a:t>
            </a:r>
            <a:r>
              <a:rPr lang="en-US" altLang="zh-CN" sz="3000" dirty="0" smtClean="0">
                <a:solidFill>
                  <a:srgbClr val="32B16C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/>
                <a:sym typeface="字魂17号-萌趣果冻体" panose="02000000000000000000" pitchFamily="2" charset="-122"/>
              </a:rPr>
              <a:t> </a:t>
            </a:r>
            <a:r>
              <a:rPr lang="en-US" altLang="zh-CN" sz="3000" dirty="0" err="1" smtClean="0">
                <a:solidFill>
                  <a:srgbClr val="32B16C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/>
                <a:sym typeface="字魂17号-萌趣果冻体" panose="02000000000000000000" pitchFamily="2" charset="-122"/>
              </a:rPr>
              <a:t>cho</a:t>
            </a:r>
            <a:r>
              <a:rPr lang="en-US" altLang="zh-CN" sz="3000" dirty="0" smtClean="0">
                <a:solidFill>
                  <a:srgbClr val="32B16C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/>
                <a:sym typeface="字魂17号-萌趣果冻体" panose="02000000000000000000" pitchFamily="2" charset="-122"/>
              </a:rPr>
              <a:t> 3 </a:t>
            </a:r>
            <a:r>
              <a:rPr lang="en-US" altLang="zh-CN" sz="3000" dirty="0" err="1" smtClean="0">
                <a:solidFill>
                  <a:srgbClr val="32B16C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/>
                <a:sym typeface="字魂17号-萌趣果冻体" panose="02000000000000000000" pitchFamily="2" charset="-122"/>
              </a:rPr>
              <a:t>thì</a:t>
            </a:r>
            <a:r>
              <a:rPr lang="en-US" altLang="zh-CN" sz="3000" dirty="0" smtClean="0">
                <a:solidFill>
                  <a:srgbClr val="32B16C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/>
                <a:sym typeface="字魂17号-萌趣果冻体" panose="02000000000000000000" pitchFamily="2" charset="-122"/>
              </a:rPr>
              <a:t> chia </a:t>
            </a:r>
            <a:r>
              <a:rPr lang="en-US" altLang="zh-CN" sz="3000" dirty="0" err="1" smtClean="0">
                <a:solidFill>
                  <a:srgbClr val="32B16C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/>
                <a:sym typeface="字魂17号-萌趣果冻体" panose="02000000000000000000" pitchFamily="2" charset="-122"/>
              </a:rPr>
              <a:t>hết</a:t>
            </a:r>
            <a:r>
              <a:rPr lang="en-US" altLang="zh-CN" sz="3000" dirty="0" smtClean="0">
                <a:solidFill>
                  <a:srgbClr val="32B16C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/>
                <a:sym typeface="字魂17号-萌趣果冻体" panose="02000000000000000000" pitchFamily="2" charset="-122"/>
              </a:rPr>
              <a:t> </a:t>
            </a:r>
            <a:r>
              <a:rPr lang="en-US" altLang="zh-CN" sz="3000" dirty="0" err="1" smtClean="0">
                <a:solidFill>
                  <a:srgbClr val="32B16C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/>
                <a:sym typeface="字魂17号-萌趣果冻体" panose="02000000000000000000" pitchFamily="2" charset="-122"/>
              </a:rPr>
              <a:t>cho</a:t>
            </a:r>
            <a:r>
              <a:rPr lang="en-US" altLang="zh-CN" sz="3000" dirty="0" smtClean="0">
                <a:solidFill>
                  <a:srgbClr val="32B16C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/>
                <a:sym typeface="字魂17号-萌趣果冻体" panose="02000000000000000000" pitchFamily="2" charset="-122"/>
              </a:rPr>
              <a:t> 3</a:t>
            </a:r>
            <a:endParaRPr kumimoji="0" lang="zh-CN" altLang="en-US" sz="3000" b="0" i="0" u="none" strike="noStrike" kern="1200" cap="none" spc="0" normalizeH="0" baseline="0" noProof="0" dirty="0">
              <a:ln>
                <a:noFill/>
              </a:ln>
              <a:solidFill>
                <a:srgbClr val="32B16C"/>
              </a:solidFill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  <a:uLnTx/>
              <a:uFillTx/>
              <a:latin typeface="UVF Blenda Script" panose="02040603050506020204" pitchFamily="18" charset="0"/>
              <a:ea typeface="字魂17号-萌趣果冻体" panose="02000000000000000000"/>
              <a:sym typeface="字魂17号-萌趣果冻体" panose="02000000000000000000" pitchFamily="2" charset="-122"/>
            </a:endParaRPr>
          </a:p>
        </p:txBody>
      </p:sp>
      <p:sp>
        <p:nvSpPr>
          <p:cNvPr id="12" name="文本框 3"/>
          <p:cNvSpPr txBox="1"/>
          <p:nvPr/>
        </p:nvSpPr>
        <p:spPr>
          <a:xfrm>
            <a:off x="2748829" y="4061865"/>
            <a:ext cx="6136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3000" dirty="0" err="1" smtClean="0">
                <a:solidFill>
                  <a:srgbClr val="EC6A5E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/>
                <a:sym typeface="字魂17号-萌趣果冻体" panose="02000000000000000000" pitchFamily="2" charset="-122"/>
              </a:rPr>
              <a:t>Các</a:t>
            </a:r>
            <a:r>
              <a:rPr lang="en-US" altLang="zh-CN" sz="3000" dirty="0" smtClean="0">
                <a:solidFill>
                  <a:srgbClr val="EC6A5E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/>
                <a:sym typeface="字魂17号-萌趣果冻体" panose="02000000000000000000" pitchFamily="2" charset="-122"/>
              </a:rPr>
              <a:t> </a:t>
            </a:r>
            <a:r>
              <a:rPr lang="en-US" altLang="zh-CN" sz="3000" dirty="0" err="1" smtClean="0">
                <a:solidFill>
                  <a:srgbClr val="EC6A5E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/>
                <a:sym typeface="字魂17号-萌趣果冻体" panose="02000000000000000000" pitchFamily="2" charset="-122"/>
              </a:rPr>
              <a:t>số</a:t>
            </a:r>
            <a:r>
              <a:rPr lang="en-US" altLang="zh-CN" sz="3000" dirty="0" smtClean="0">
                <a:solidFill>
                  <a:srgbClr val="EC6A5E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/>
                <a:sym typeface="字魂17号-萌趣果冻体" panose="02000000000000000000" pitchFamily="2" charset="-122"/>
              </a:rPr>
              <a:t> </a:t>
            </a:r>
            <a:r>
              <a:rPr lang="en-US" altLang="zh-CN" sz="3000" dirty="0" err="1" smtClean="0">
                <a:solidFill>
                  <a:srgbClr val="EC6A5E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/>
                <a:sym typeface="字魂17号-萌趣果冻体" panose="02000000000000000000" pitchFamily="2" charset="-122"/>
              </a:rPr>
              <a:t>có</a:t>
            </a:r>
            <a:r>
              <a:rPr lang="en-US" altLang="zh-CN" sz="3000" dirty="0" smtClean="0">
                <a:solidFill>
                  <a:srgbClr val="EC6A5E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/>
                <a:sym typeface="字魂17号-萌趣果冻体" panose="02000000000000000000" pitchFamily="2" charset="-122"/>
              </a:rPr>
              <a:t> </a:t>
            </a:r>
            <a:r>
              <a:rPr lang="en-US" altLang="zh-CN" sz="3000" dirty="0" err="1" smtClean="0">
                <a:solidFill>
                  <a:srgbClr val="EC6A5E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/>
                <a:sym typeface="字魂17号-萌趣果冻体" panose="02000000000000000000" pitchFamily="2" charset="-122"/>
              </a:rPr>
              <a:t>tổng</a:t>
            </a:r>
            <a:r>
              <a:rPr lang="en-US" altLang="zh-CN" sz="3000" dirty="0" smtClean="0">
                <a:solidFill>
                  <a:srgbClr val="EC6A5E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/>
                <a:sym typeface="字魂17号-萌趣果冻体" panose="02000000000000000000" pitchFamily="2" charset="-122"/>
              </a:rPr>
              <a:t> </a:t>
            </a:r>
            <a:r>
              <a:rPr lang="en-US" altLang="zh-CN" sz="3000" dirty="0" err="1" smtClean="0">
                <a:solidFill>
                  <a:srgbClr val="EC6A5E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/>
                <a:sym typeface="字魂17号-萌趣果冻体" panose="02000000000000000000" pitchFamily="2" charset="-122"/>
              </a:rPr>
              <a:t>các</a:t>
            </a:r>
            <a:r>
              <a:rPr lang="en-US" altLang="zh-CN" sz="3000" dirty="0" smtClean="0">
                <a:solidFill>
                  <a:srgbClr val="EC6A5E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/>
                <a:sym typeface="字魂17号-萌趣果冻体" panose="02000000000000000000" pitchFamily="2" charset="-122"/>
              </a:rPr>
              <a:t> </a:t>
            </a:r>
            <a:r>
              <a:rPr lang="en-US" altLang="zh-CN" sz="3000" dirty="0" err="1" smtClean="0">
                <a:solidFill>
                  <a:srgbClr val="EC6A5E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/>
                <a:sym typeface="字魂17号-萌趣果冻体" panose="02000000000000000000" pitchFamily="2" charset="-122"/>
              </a:rPr>
              <a:t>chữ</a:t>
            </a:r>
            <a:r>
              <a:rPr lang="en-US" altLang="zh-CN" sz="3000" dirty="0" smtClean="0">
                <a:solidFill>
                  <a:srgbClr val="EC6A5E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/>
                <a:sym typeface="字魂17号-萌趣果冻体" panose="02000000000000000000" pitchFamily="2" charset="-122"/>
              </a:rPr>
              <a:t> </a:t>
            </a:r>
            <a:r>
              <a:rPr lang="en-US" altLang="zh-CN" sz="3000" dirty="0" err="1" smtClean="0">
                <a:solidFill>
                  <a:srgbClr val="EC6A5E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/>
                <a:sym typeface="字魂17号-萌趣果冻体" panose="02000000000000000000" pitchFamily="2" charset="-122"/>
              </a:rPr>
              <a:t>số</a:t>
            </a:r>
            <a:r>
              <a:rPr lang="en-US" altLang="zh-CN" sz="3000" dirty="0" smtClean="0">
                <a:solidFill>
                  <a:srgbClr val="EC6A5E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/>
                <a:sym typeface="字魂17号-萌趣果冻体" panose="02000000000000000000" pitchFamily="2" charset="-122"/>
              </a:rPr>
              <a:t> </a:t>
            </a:r>
            <a:r>
              <a:rPr lang="en-US" altLang="zh-CN" sz="3000" dirty="0" err="1" smtClean="0">
                <a:solidFill>
                  <a:srgbClr val="EC6A5E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/>
                <a:sym typeface="字魂17号-萌趣果冻体" panose="02000000000000000000" pitchFamily="2" charset="-122"/>
              </a:rPr>
              <a:t>không</a:t>
            </a:r>
            <a:r>
              <a:rPr lang="en-US" altLang="zh-CN" sz="3000" dirty="0" smtClean="0">
                <a:solidFill>
                  <a:srgbClr val="EC6A5E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/>
                <a:sym typeface="字魂17号-萌趣果冻体" panose="02000000000000000000" pitchFamily="2" charset="-122"/>
              </a:rPr>
              <a:t> chia </a:t>
            </a:r>
            <a:r>
              <a:rPr lang="en-US" altLang="zh-CN" sz="3000" dirty="0" err="1" smtClean="0">
                <a:solidFill>
                  <a:srgbClr val="EC6A5E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/>
                <a:sym typeface="字魂17号-萌趣果冻体" panose="02000000000000000000" pitchFamily="2" charset="-122"/>
              </a:rPr>
              <a:t>hết</a:t>
            </a:r>
            <a:r>
              <a:rPr lang="en-US" altLang="zh-CN" sz="3000" dirty="0" smtClean="0">
                <a:solidFill>
                  <a:srgbClr val="EC6A5E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/>
                <a:sym typeface="字魂17号-萌趣果冻体" panose="02000000000000000000" pitchFamily="2" charset="-122"/>
              </a:rPr>
              <a:t> </a:t>
            </a:r>
            <a:r>
              <a:rPr lang="en-US" altLang="zh-CN" sz="3000" dirty="0" err="1" smtClean="0">
                <a:solidFill>
                  <a:srgbClr val="EC6A5E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/>
                <a:sym typeface="字魂17号-萌趣果冻体" panose="02000000000000000000" pitchFamily="2" charset="-122"/>
              </a:rPr>
              <a:t>cho</a:t>
            </a:r>
            <a:r>
              <a:rPr lang="en-US" altLang="zh-CN" sz="3000" dirty="0" smtClean="0">
                <a:solidFill>
                  <a:srgbClr val="EC6A5E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/>
                <a:sym typeface="字魂17号-萌趣果冻体" panose="02000000000000000000" pitchFamily="2" charset="-122"/>
              </a:rPr>
              <a:t> 3 </a:t>
            </a:r>
            <a:r>
              <a:rPr lang="en-US" altLang="zh-CN" sz="3000" dirty="0" err="1" smtClean="0">
                <a:solidFill>
                  <a:srgbClr val="EC6A5E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/>
                <a:sym typeface="字魂17号-萌趣果冻体" panose="02000000000000000000" pitchFamily="2" charset="-122"/>
              </a:rPr>
              <a:t>thì</a:t>
            </a:r>
            <a:r>
              <a:rPr lang="en-US" altLang="zh-CN" sz="3000" dirty="0" smtClean="0">
                <a:solidFill>
                  <a:srgbClr val="EC6A5E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/>
                <a:sym typeface="字魂17号-萌趣果冻体" panose="02000000000000000000" pitchFamily="2" charset="-122"/>
              </a:rPr>
              <a:t> </a:t>
            </a:r>
            <a:r>
              <a:rPr lang="en-US" altLang="zh-CN" sz="3000" dirty="0" err="1" smtClean="0">
                <a:solidFill>
                  <a:srgbClr val="EC6A5E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/>
                <a:sym typeface="字魂17号-萌趣果冻体" panose="02000000000000000000" pitchFamily="2" charset="-122"/>
              </a:rPr>
              <a:t>không</a:t>
            </a:r>
            <a:r>
              <a:rPr lang="en-US" altLang="zh-CN" sz="3000" dirty="0" smtClean="0">
                <a:solidFill>
                  <a:srgbClr val="EC6A5E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/>
                <a:sym typeface="字魂17号-萌趣果冻体" panose="02000000000000000000" pitchFamily="2" charset="-122"/>
              </a:rPr>
              <a:t> chia </a:t>
            </a:r>
            <a:r>
              <a:rPr lang="en-US" altLang="zh-CN" sz="3000" dirty="0" err="1" smtClean="0">
                <a:solidFill>
                  <a:srgbClr val="EC6A5E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/>
                <a:sym typeface="字魂17号-萌趣果冻体" panose="02000000000000000000" pitchFamily="2" charset="-122"/>
              </a:rPr>
              <a:t>hết</a:t>
            </a:r>
            <a:r>
              <a:rPr lang="en-US" altLang="zh-CN" sz="3000" dirty="0" smtClean="0">
                <a:solidFill>
                  <a:srgbClr val="EC6A5E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/>
                <a:sym typeface="字魂17号-萌趣果冻体" panose="02000000000000000000" pitchFamily="2" charset="-122"/>
              </a:rPr>
              <a:t> </a:t>
            </a:r>
            <a:r>
              <a:rPr lang="en-US" altLang="zh-CN" sz="3000" dirty="0" err="1" smtClean="0">
                <a:solidFill>
                  <a:srgbClr val="EC6A5E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/>
                <a:sym typeface="字魂17号-萌趣果冻体" panose="02000000000000000000" pitchFamily="2" charset="-122"/>
              </a:rPr>
              <a:t>cho</a:t>
            </a:r>
            <a:r>
              <a:rPr lang="en-US" altLang="zh-CN" sz="3000" dirty="0" smtClean="0">
                <a:solidFill>
                  <a:srgbClr val="EC6A5E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/>
                <a:sym typeface="字魂17号-萌趣果冻体" panose="02000000000000000000" pitchFamily="2" charset="-122"/>
              </a:rPr>
              <a:t> 3</a:t>
            </a:r>
            <a:endParaRPr kumimoji="0" lang="zh-CN" altLang="en-US" sz="3000" b="0" i="0" u="none" strike="noStrike" kern="1200" cap="none" spc="0" normalizeH="0" baseline="0" noProof="0" dirty="0">
              <a:ln>
                <a:noFill/>
              </a:ln>
              <a:solidFill>
                <a:srgbClr val="EC6A5E"/>
              </a:solidFill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  <a:uLnTx/>
              <a:uFillTx/>
              <a:latin typeface="UVF Blenda Script" panose="02040603050506020204" pitchFamily="18" charset="0"/>
              <a:ea typeface="字魂17号-萌趣果冻体" panose="02000000000000000000"/>
              <a:sym typeface="字魂17号-萌趣果冻体" panose="02000000000000000000" pitchFamily="2" charset="-122"/>
            </a:endParaRPr>
          </a:p>
        </p:txBody>
      </p:sp>
      <p:pic>
        <p:nvPicPr>
          <p:cNvPr id="7" name="图片 36">
            <a:extLst>
              <a:ext uri="{FF2B5EF4-FFF2-40B4-BE49-F238E27FC236}">
                <a16:creationId xmlns:a16="http://schemas.microsoft.com/office/drawing/2014/main" id="{CEAA3562-FB49-4B6D-8B08-9AAF80AF175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9509" y="3180083"/>
            <a:ext cx="3354912" cy="335491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300"/>
                            </p:stCondLst>
                            <p:childTnLst>
                              <p:par>
                                <p:cTn id="22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950"/>
                            </p:stCondLst>
                            <p:childTnLst>
                              <p:par>
                                <p:cTn id="3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 tmFilter="0,0; .5, 1; 1, 1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94E912BE-5A64-4165-BF16-0C7F5DA2A54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7856" y="3200640"/>
            <a:ext cx="13888395" cy="4114437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2458230" y="209863"/>
            <a:ext cx="8049875" cy="2315828"/>
            <a:chOff x="2458230" y="-1"/>
            <a:chExt cx="8448445" cy="2525692"/>
          </a:xfrm>
        </p:grpSpPr>
        <p:sp>
          <p:nvSpPr>
            <p:cNvPr id="35" name="文本框 34"/>
            <p:cNvSpPr txBox="1"/>
            <p:nvPr/>
          </p:nvSpPr>
          <p:spPr>
            <a:xfrm>
              <a:off x="2458230" y="0"/>
              <a:ext cx="8358505" cy="25256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fontAlgn="auto">
                <a:lnSpc>
                  <a:spcPct val="150000"/>
                </a:lnSpc>
              </a:pPr>
              <a:r>
                <a:rPr lang="en-US" altLang="zh-CN" sz="11500" b="1" dirty="0" err="1" smtClean="0">
                  <a:solidFill>
                    <a:srgbClr val="F6B629"/>
                  </a:solidFill>
                  <a:latin typeface="UVF Blenda Script" panose="02040603050506020204" pitchFamily="18" charset="0"/>
                  <a:ea typeface="字魂17号-萌趣果冻体" panose="02000000000000000000" pitchFamily="2" charset="-122"/>
                  <a:cs typeface="Aa粉嘟嘟 (非商业使用)" panose="02010600010101010101" charset="-122"/>
                  <a:sym typeface="字魂17号-萌趣果冻体" panose="02000000000000000000" pitchFamily="2" charset="-122"/>
                </a:rPr>
                <a:t>Thực</a:t>
              </a:r>
              <a:r>
                <a:rPr lang="en-US" altLang="zh-CN" sz="11500" b="1" dirty="0" smtClean="0">
                  <a:solidFill>
                    <a:srgbClr val="F6B629"/>
                  </a:solidFill>
                  <a:latin typeface="UVF Blenda Script" panose="02040603050506020204" pitchFamily="18" charset="0"/>
                  <a:ea typeface="字魂17号-萌趣果冻体" panose="02000000000000000000" pitchFamily="2" charset="-122"/>
                  <a:cs typeface="Aa粉嘟嘟 (非商业使用)" panose="02010600010101010101" charset="-122"/>
                  <a:sym typeface="字魂17号-萌趣果冻体" panose="02000000000000000000" pitchFamily="2" charset="-122"/>
                </a:rPr>
                <a:t> </a:t>
              </a:r>
              <a:r>
                <a:rPr lang="en-US" altLang="zh-CN" sz="11500" b="1" dirty="0" err="1" smtClean="0">
                  <a:solidFill>
                    <a:srgbClr val="F6B629"/>
                  </a:solidFill>
                  <a:latin typeface="UVF Blenda Script" panose="02040603050506020204" pitchFamily="18" charset="0"/>
                  <a:ea typeface="字魂17号-萌趣果冻体" panose="02000000000000000000" pitchFamily="2" charset="-122"/>
                  <a:cs typeface="Aa粉嘟嘟 (非商业使用)" panose="02010600010101010101" charset="-122"/>
                  <a:sym typeface="字魂17号-萌趣果冻体" panose="02000000000000000000" pitchFamily="2" charset="-122"/>
                </a:rPr>
                <a:t>hành</a:t>
              </a:r>
              <a:endParaRPr lang="zh-CN" altLang="en-US" sz="11500" b="1" dirty="0">
                <a:solidFill>
                  <a:srgbClr val="F6B629"/>
                </a:solidFill>
                <a:latin typeface="UVF Blenda Script" panose="02040603050506020204" pitchFamily="18" charset="0"/>
                <a:ea typeface="字魂17号-萌趣果冻体" panose="02000000000000000000" pitchFamily="2" charset="-122"/>
                <a:cs typeface="Aa粉嘟嘟 (非商业使用)" panose="02010600010101010101" charset="-122"/>
                <a:sym typeface="字魂17号-萌趣果冻体" panose="02000000000000000000" pitchFamily="2" charset="-122"/>
              </a:endParaRPr>
            </a:p>
          </p:txBody>
        </p:sp>
        <p:sp>
          <p:nvSpPr>
            <p:cNvPr id="4" name="文本框 34"/>
            <p:cNvSpPr txBox="1"/>
            <p:nvPr/>
          </p:nvSpPr>
          <p:spPr>
            <a:xfrm>
              <a:off x="2548170" y="-1"/>
              <a:ext cx="8358505" cy="25256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fontAlgn="auto">
                <a:lnSpc>
                  <a:spcPct val="150000"/>
                </a:lnSpc>
              </a:pPr>
              <a:r>
                <a:rPr lang="en-US" altLang="zh-CN" sz="11500" b="1" dirty="0" err="1" smtClean="0">
                  <a:solidFill>
                    <a:srgbClr val="E01227"/>
                  </a:solidFill>
                  <a:latin typeface="UVF Blenda Script" panose="02040603050506020204" pitchFamily="18" charset="0"/>
                  <a:ea typeface="字魂17号-萌趣果冻体" panose="02000000000000000000" pitchFamily="2" charset="-122"/>
                  <a:cs typeface="Aa粉嘟嘟 (非商业使用)" panose="02010600010101010101" charset="-122"/>
                  <a:sym typeface="字魂17号-萌趣果冻体" panose="02000000000000000000" pitchFamily="2" charset="-122"/>
                </a:rPr>
                <a:t>Thực</a:t>
              </a:r>
              <a:r>
                <a:rPr lang="en-US" altLang="zh-CN" sz="11500" b="1" dirty="0" smtClean="0">
                  <a:solidFill>
                    <a:srgbClr val="E01227"/>
                  </a:solidFill>
                  <a:latin typeface="UVF Blenda Script" panose="02040603050506020204" pitchFamily="18" charset="0"/>
                  <a:ea typeface="字魂17号-萌趣果冻体" panose="02000000000000000000" pitchFamily="2" charset="-122"/>
                  <a:cs typeface="Aa粉嘟嘟 (非商业使用)" panose="02010600010101010101" charset="-122"/>
                  <a:sym typeface="字魂17号-萌趣果冻体" panose="02000000000000000000" pitchFamily="2" charset="-122"/>
                </a:rPr>
                <a:t> </a:t>
              </a:r>
              <a:r>
                <a:rPr lang="en-US" altLang="zh-CN" sz="11500" b="1" dirty="0" err="1" smtClean="0">
                  <a:solidFill>
                    <a:srgbClr val="E01227"/>
                  </a:solidFill>
                  <a:latin typeface="UVF Blenda Script" panose="02040603050506020204" pitchFamily="18" charset="0"/>
                  <a:ea typeface="字魂17号-萌趣果冻体" panose="02000000000000000000" pitchFamily="2" charset="-122"/>
                  <a:cs typeface="Aa粉嘟嘟 (非商业使用)" panose="02010600010101010101" charset="-122"/>
                  <a:sym typeface="字魂17号-萌趣果冻体" panose="02000000000000000000" pitchFamily="2" charset="-122"/>
                </a:rPr>
                <a:t>hành</a:t>
              </a:r>
              <a:endParaRPr lang="zh-CN" altLang="en-US" sz="11500" b="1" dirty="0">
                <a:solidFill>
                  <a:srgbClr val="E01227"/>
                </a:solidFill>
                <a:latin typeface="UVF Blenda Script" panose="02040603050506020204" pitchFamily="18" charset="0"/>
                <a:ea typeface="字魂17号-萌趣果冻体" panose="02000000000000000000" pitchFamily="2" charset="-122"/>
                <a:cs typeface="Aa粉嘟嘟 (非商业使用)" panose="02010600010101010101" charset="-122"/>
                <a:sym typeface="字魂17号-萌趣果冻体" panose="02000000000000000000" pitchFamily="2" charset="-122"/>
              </a:endParaRPr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33333E-6 L -0.7155 -0.0169 " pathEditMode="relative" rAng="0" ptsTypes="AA">
                                      <p:cBhvr>
                                        <p:cTn id="12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781" y="-8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183009" y="631888"/>
            <a:ext cx="86821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3200" b="1" u="sng" dirty="0" err="1" smtClean="0">
                <a:solidFill>
                  <a:srgbClr val="7EBC6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Bài</a:t>
            </a:r>
            <a:r>
              <a:rPr lang="en-US" altLang="zh-CN" sz="3200" b="1" u="sng" dirty="0" smtClean="0">
                <a:solidFill>
                  <a:srgbClr val="7EBC6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1: </a:t>
            </a:r>
            <a:r>
              <a:rPr lang="en-US" altLang="zh-CN" sz="3200" b="1" dirty="0" err="1" smtClean="0">
                <a:solidFill>
                  <a:srgbClr val="7EBC6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Trong</a:t>
            </a:r>
            <a:r>
              <a:rPr lang="en-US" altLang="zh-CN" sz="3200" b="1" dirty="0" smtClean="0">
                <a:solidFill>
                  <a:srgbClr val="7EBC6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</a:t>
            </a:r>
            <a:r>
              <a:rPr lang="en-US" altLang="zh-CN" sz="3200" b="1" dirty="0" err="1" smtClean="0">
                <a:solidFill>
                  <a:srgbClr val="7EBC6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các</a:t>
            </a:r>
            <a:r>
              <a:rPr lang="en-US" altLang="zh-CN" sz="3200" b="1" dirty="0" smtClean="0">
                <a:solidFill>
                  <a:srgbClr val="7EBC6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</a:t>
            </a:r>
            <a:r>
              <a:rPr lang="en-US" altLang="zh-CN" sz="3200" b="1" dirty="0" err="1" smtClean="0">
                <a:solidFill>
                  <a:srgbClr val="7EBC6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số</a:t>
            </a:r>
            <a:r>
              <a:rPr lang="en-US" altLang="zh-CN" sz="3200" b="1" dirty="0" smtClean="0">
                <a:solidFill>
                  <a:srgbClr val="7EBC6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</a:t>
            </a:r>
            <a:r>
              <a:rPr lang="en-US" altLang="zh-CN" sz="3200" b="1" dirty="0" err="1" smtClean="0">
                <a:solidFill>
                  <a:srgbClr val="7EBC6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sau</a:t>
            </a:r>
            <a:r>
              <a:rPr lang="en-US" altLang="zh-CN" sz="3200" b="1" dirty="0" smtClean="0">
                <a:solidFill>
                  <a:srgbClr val="7EBC6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, </a:t>
            </a:r>
            <a:r>
              <a:rPr lang="en-US" altLang="zh-CN" sz="3200" b="1" dirty="0" err="1" smtClean="0">
                <a:solidFill>
                  <a:srgbClr val="7EBC6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số</a:t>
            </a:r>
            <a:r>
              <a:rPr lang="en-US" altLang="zh-CN" sz="3200" b="1" dirty="0" smtClean="0">
                <a:solidFill>
                  <a:srgbClr val="7EBC6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</a:t>
            </a:r>
            <a:r>
              <a:rPr lang="en-US" altLang="zh-CN" sz="3200" b="1" dirty="0" err="1" smtClean="0">
                <a:solidFill>
                  <a:srgbClr val="7EBC6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nào</a:t>
            </a:r>
            <a:r>
              <a:rPr lang="en-US" altLang="zh-CN" sz="3200" b="1" dirty="0" smtClean="0">
                <a:solidFill>
                  <a:srgbClr val="7EBC6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chia </a:t>
            </a:r>
            <a:r>
              <a:rPr lang="en-US" altLang="zh-CN" sz="3200" b="1" dirty="0" err="1" smtClean="0">
                <a:solidFill>
                  <a:srgbClr val="7EBC6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hết</a:t>
            </a:r>
            <a:r>
              <a:rPr lang="en-US" altLang="zh-CN" sz="3200" b="1" dirty="0" smtClean="0">
                <a:solidFill>
                  <a:srgbClr val="7EBC6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</a:t>
            </a:r>
            <a:r>
              <a:rPr lang="en-US" altLang="zh-CN" sz="3200" b="1" dirty="0" err="1" smtClean="0">
                <a:solidFill>
                  <a:srgbClr val="7EBC6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cho</a:t>
            </a:r>
            <a:r>
              <a:rPr lang="en-US" altLang="zh-CN" sz="3200" b="1" dirty="0" smtClean="0">
                <a:solidFill>
                  <a:srgbClr val="7EBC6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3?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7EBC6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UVF Blenda Script" panose="02040603050506020204" pitchFamily="18" charset="0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pic>
        <p:nvPicPr>
          <p:cNvPr id="25" name="PA-图片 24" descr="E:\PPT制作\幼儿园师德师风培训\素材\51miz-E206969-0B8013A0.png51miz-E206969-0B8013A0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9"/>
          <a:srcRect/>
          <a:stretch>
            <a:fillRect/>
          </a:stretch>
        </p:blipFill>
        <p:spPr>
          <a:xfrm rot="2700000">
            <a:off x="9237980" y="3903345"/>
            <a:ext cx="1046480" cy="1081405"/>
          </a:xfrm>
          <a:prstGeom prst="rect">
            <a:avLst/>
          </a:prstGeom>
        </p:spPr>
      </p:pic>
      <p:pic>
        <p:nvPicPr>
          <p:cNvPr id="27" name="PA-图片 26" descr="E:\PPT制作\幼儿园师德师风培训\素材\51miz-E206969-0B8013A0.png51miz-E206969-0B8013A0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9"/>
          <a:srcRect/>
          <a:stretch>
            <a:fillRect/>
          </a:stretch>
        </p:blipFill>
        <p:spPr>
          <a:xfrm rot="17760000">
            <a:off x="5895340" y="4110990"/>
            <a:ext cx="959485" cy="991870"/>
          </a:xfrm>
          <a:prstGeom prst="rect">
            <a:avLst/>
          </a:prstGeom>
        </p:spPr>
      </p:pic>
      <p:pic>
        <p:nvPicPr>
          <p:cNvPr id="10" name="PA-图片 9" descr="51miz-E206969-0B8013A0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9580245" y="1366520"/>
            <a:ext cx="551180" cy="569595"/>
          </a:xfrm>
          <a:prstGeom prst="rect">
            <a:avLst/>
          </a:prstGeom>
        </p:spPr>
      </p:pic>
      <p:pic>
        <p:nvPicPr>
          <p:cNvPr id="11" name="PA-图片 10" descr="51miz-E206969-0B8013A0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11137900" y="1744345"/>
            <a:ext cx="210185" cy="217170"/>
          </a:xfrm>
          <a:prstGeom prst="rect">
            <a:avLst/>
          </a:prstGeom>
        </p:spPr>
      </p:pic>
      <p:pic>
        <p:nvPicPr>
          <p:cNvPr id="14" name="PA-图片 13" descr="51miz-E206969-0B8013A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10535285" y="3643630"/>
            <a:ext cx="210185" cy="217170"/>
          </a:xfrm>
          <a:prstGeom prst="rect">
            <a:avLst/>
          </a:prstGeom>
        </p:spPr>
      </p:pic>
      <p:pic>
        <p:nvPicPr>
          <p:cNvPr id="15" name="PA-图片 14" descr="51miz-E206969-0B8013A0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8761730" y="2709545"/>
            <a:ext cx="210185" cy="217170"/>
          </a:xfrm>
          <a:prstGeom prst="rect">
            <a:avLst/>
          </a:prstGeom>
        </p:spPr>
      </p:pic>
      <p:pic>
        <p:nvPicPr>
          <p:cNvPr id="16" name="PA-图片 15" descr="51miz-E206969-0B8013A0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4855845" y="4963795"/>
            <a:ext cx="375285" cy="387985"/>
          </a:xfrm>
          <a:prstGeom prst="rect">
            <a:avLst/>
          </a:prstGeom>
        </p:spPr>
      </p:pic>
      <p:pic>
        <p:nvPicPr>
          <p:cNvPr id="18" name="PA-图片 17" descr="51miz-E206969-0B8013A0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10613390" y="1102995"/>
            <a:ext cx="116205" cy="120650"/>
          </a:xfrm>
          <a:prstGeom prst="rect">
            <a:avLst/>
          </a:prstGeom>
        </p:spPr>
      </p:pic>
      <p:pic>
        <p:nvPicPr>
          <p:cNvPr id="20" name="PA-图片 19" descr="51miz-E206969-0B8013A0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5925820" y="1692275"/>
            <a:ext cx="210185" cy="217170"/>
          </a:xfrm>
          <a:prstGeom prst="rect">
            <a:avLst/>
          </a:prstGeom>
        </p:spPr>
      </p:pic>
      <p:pic>
        <p:nvPicPr>
          <p:cNvPr id="21" name="PA-图片 20" descr="51miz-E206969-0B8013A0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7442157" y="3290900"/>
            <a:ext cx="641669" cy="663384"/>
          </a:xfrm>
          <a:prstGeom prst="rect">
            <a:avLst/>
          </a:prstGeom>
        </p:spPr>
      </p:pic>
      <p:pic>
        <p:nvPicPr>
          <p:cNvPr id="35" name="PA-图片 34" descr="51miz-E206969-0B8013A0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4145280" y="2393315"/>
            <a:ext cx="232410" cy="240665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CEAA3562-FB49-4B6D-8B08-9AAF80AF1752}"/>
              </a:ext>
            </a:extLst>
          </p:cNvPr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81" y="2362665"/>
            <a:ext cx="3354912" cy="3354912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3166051" y="3314901"/>
            <a:ext cx="1409337" cy="1483519"/>
            <a:chOff x="3166051" y="3314901"/>
            <a:chExt cx="1409337" cy="1483519"/>
          </a:xfrm>
        </p:grpSpPr>
        <p:grpSp>
          <p:nvGrpSpPr>
            <p:cNvPr id="2" name="Group 1"/>
            <p:cNvGrpSpPr/>
            <p:nvPr/>
          </p:nvGrpSpPr>
          <p:grpSpPr>
            <a:xfrm>
              <a:off x="3166051" y="3314901"/>
              <a:ext cx="1409337" cy="1483519"/>
              <a:chOff x="4076777" y="4469813"/>
              <a:chExt cx="1594936" cy="1637031"/>
            </a:xfrm>
          </p:grpSpPr>
          <p:pic>
            <p:nvPicPr>
              <p:cNvPr id="33" name="PA-图片 32" descr="E:\PPT制作\幼儿园师德师风培训\素材\51miz-E206969-0B8013A0.png51miz-E206969-0B8013A0"/>
              <p:cNvPicPr>
                <a:picLocks noChangeAspect="1"/>
              </p:cNvPicPr>
              <p:nvPr>
                <p:custDataLst>
                  <p:tags r:id="rId25"/>
                </p:custDataLst>
              </p:nvPr>
            </p:nvPicPr>
            <p:blipFill>
              <a:blip r:embed="rId29">
                <a:lum bright="12000" contrast="-6000"/>
              </a:blip>
              <a:srcRect/>
              <a:stretch>
                <a:fillRect/>
              </a:stretch>
            </p:blipFill>
            <p:spPr>
              <a:xfrm rot="780000">
                <a:off x="4088023" y="4469814"/>
                <a:ext cx="1583690" cy="1637030"/>
              </a:xfrm>
              <a:prstGeom prst="rect">
                <a:avLst/>
              </a:prstGeom>
            </p:spPr>
          </p:pic>
          <p:pic>
            <p:nvPicPr>
              <p:cNvPr id="39" name="PA-图片 32" descr="E:\PPT制作\幼儿园师德师风培训\素材\51miz-E206969-0B8013A0.png51miz-E206969-0B8013A0"/>
              <p:cNvPicPr>
                <a:picLocks noChangeAspect="1"/>
              </p:cNvPicPr>
              <p:nvPr>
                <p:custDataLst>
                  <p:tags r:id="rId26"/>
                </p:custDataLst>
              </p:nvPr>
            </p:nvPicPr>
            <p:blipFill>
              <a:blip r:embed="rId29">
                <a:lum bright="12000" contrast="-6000"/>
              </a:blip>
              <a:srcRect/>
              <a:stretch>
                <a:fillRect/>
              </a:stretch>
            </p:blipFill>
            <p:spPr>
              <a:xfrm rot="780000">
                <a:off x="4076777" y="4469813"/>
                <a:ext cx="1583690" cy="1637030"/>
              </a:xfrm>
              <a:prstGeom prst="rect">
                <a:avLst/>
              </a:prstGeom>
            </p:spPr>
          </p:pic>
        </p:grpSp>
        <p:sp>
          <p:nvSpPr>
            <p:cNvPr id="34" name="文本框 33"/>
            <p:cNvSpPr txBox="1"/>
            <p:nvPr/>
          </p:nvSpPr>
          <p:spPr>
            <a:xfrm>
              <a:off x="3404547" y="3502663"/>
              <a:ext cx="98933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fontAlgn="auto">
                <a:lnSpc>
                  <a:spcPct val="150000"/>
                </a:lnSpc>
              </a:pPr>
              <a:r>
                <a:rPr lang="en-US" altLang="zh-CN" sz="4400" dirty="0" smtClean="0">
                  <a:solidFill>
                    <a:srgbClr val="EC6A5E"/>
                  </a:solidFill>
                  <a:latin typeface="UVF Blenda Script" panose="02040603050506020204" pitchFamily="18" charset="0"/>
                  <a:ea typeface="字魂17号-萌趣果冻体" panose="02000000000000000000" pitchFamily="2" charset="-122"/>
                  <a:cs typeface="Aa粉嘟嘟 (非商业使用)" panose="02010600010101010101" charset="-122"/>
                  <a:sym typeface="字魂17号-萌趣果冻体" panose="02000000000000000000" pitchFamily="2" charset="-122"/>
                </a:rPr>
                <a:t>231</a:t>
              </a:r>
              <a:endParaRPr lang="zh-CN" altLang="en-US" sz="4400" dirty="0">
                <a:solidFill>
                  <a:srgbClr val="EC6A5E"/>
                </a:solidFill>
                <a:latin typeface="UVF Blenda Script" panose="02040603050506020204" pitchFamily="18" charset="0"/>
                <a:ea typeface="字魂17号-萌趣果冻体" panose="02000000000000000000" pitchFamily="2" charset="-122"/>
                <a:cs typeface="Aa粉嘟嘟 (非商业使用)" panose="02010600010101010101" charset="-122"/>
                <a:sym typeface="字魂17号-萌趣果冻体" panose="02000000000000000000" pitchFamily="2" charset="-122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5076084" y="2065914"/>
            <a:ext cx="1470298" cy="1436749"/>
            <a:chOff x="5076084" y="2065914"/>
            <a:chExt cx="1470298" cy="1436749"/>
          </a:xfrm>
        </p:grpSpPr>
        <p:grpSp>
          <p:nvGrpSpPr>
            <p:cNvPr id="40" name="Group 39"/>
            <p:cNvGrpSpPr/>
            <p:nvPr/>
          </p:nvGrpSpPr>
          <p:grpSpPr>
            <a:xfrm>
              <a:off x="5076084" y="2065914"/>
              <a:ext cx="1470298" cy="1436749"/>
              <a:chOff x="4076777" y="4469813"/>
              <a:chExt cx="1594936" cy="1637031"/>
            </a:xfrm>
          </p:grpSpPr>
          <p:pic>
            <p:nvPicPr>
              <p:cNvPr id="41" name="PA-图片 32" descr="E:\PPT制作\幼儿园师德师风培训\素材\51miz-E206969-0B8013A0.png51miz-E206969-0B8013A0"/>
              <p:cNvPicPr>
                <a:picLocks noChangeAspect="1"/>
              </p:cNvPicPr>
              <p:nvPr>
                <p:custDataLst>
                  <p:tags r:id="rId23"/>
                </p:custDataLst>
              </p:nvPr>
            </p:nvPicPr>
            <p:blipFill>
              <a:blip r:embed="rId29">
                <a:lum bright="12000" contrast="-6000"/>
              </a:blip>
              <a:srcRect/>
              <a:stretch>
                <a:fillRect/>
              </a:stretch>
            </p:blipFill>
            <p:spPr>
              <a:xfrm rot="780000">
                <a:off x="4088023" y="4469814"/>
                <a:ext cx="1583690" cy="1637030"/>
              </a:xfrm>
              <a:prstGeom prst="rect">
                <a:avLst/>
              </a:prstGeom>
            </p:spPr>
          </p:pic>
          <p:pic>
            <p:nvPicPr>
              <p:cNvPr id="42" name="PA-图片 32" descr="E:\PPT制作\幼儿园师德师风培训\素材\51miz-E206969-0B8013A0.png51miz-E206969-0B8013A0"/>
              <p:cNvPicPr>
                <a:picLocks noChangeAspect="1"/>
              </p:cNvPicPr>
              <p:nvPr>
                <p:custDataLst>
                  <p:tags r:id="rId24"/>
                </p:custDataLst>
              </p:nvPr>
            </p:nvPicPr>
            <p:blipFill>
              <a:blip r:embed="rId29">
                <a:lum bright="12000" contrast="-6000"/>
              </a:blip>
              <a:srcRect/>
              <a:stretch>
                <a:fillRect/>
              </a:stretch>
            </p:blipFill>
            <p:spPr>
              <a:xfrm rot="780000">
                <a:off x="4076777" y="4469813"/>
                <a:ext cx="1583690" cy="1637030"/>
              </a:xfrm>
              <a:prstGeom prst="rect">
                <a:avLst/>
              </a:prstGeom>
            </p:spPr>
          </p:pic>
        </p:grpSp>
        <p:sp>
          <p:nvSpPr>
            <p:cNvPr id="43" name="文本框 33"/>
            <p:cNvSpPr txBox="1"/>
            <p:nvPr/>
          </p:nvSpPr>
          <p:spPr>
            <a:xfrm>
              <a:off x="5309050" y="2182495"/>
              <a:ext cx="989330" cy="1023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fontAlgn="auto">
                <a:lnSpc>
                  <a:spcPct val="150000"/>
                </a:lnSpc>
              </a:pPr>
              <a:r>
                <a:rPr lang="en-US" altLang="zh-CN" sz="4400" dirty="0" smtClean="0">
                  <a:solidFill>
                    <a:srgbClr val="EE85AE"/>
                  </a:solidFill>
                  <a:latin typeface="UVF Blenda Script" panose="02040603050506020204" pitchFamily="18" charset="0"/>
                  <a:ea typeface="字魂17号-萌趣果冻体" panose="02000000000000000000" pitchFamily="2" charset="-122"/>
                  <a:cs typeface="Aa粉嘟嘟 (非商业使用)" panose="02010600010101010101" charset="-122"/>
                  <a:sym typeface="字魂17号-萌趣果冻体" panose="02000000000000000000" pitchFamily="2" charset="-122"/>
                </a:rPr>
                <a:t>109</a:t>
              </a:r>
              <a:endParaRPr lang="zh-CN" altLang="en-US" sz="4400" dirty="0">
                <a:solidFill>
                  <a:srgbClr val="EE85AE"/>
                </a:solidFill>
                <a:latin typeface="UVF Blenda Script" panose="02040603050506020204" pitchFamily="18" charset="0"/>
                <a:ea typeface="字魂17号-萌趣果冻体" panose="02000000000000000000" pitchFamily="2" charset="-122"/>
                <a:cs typeface="Aa粉嘟嘟 (非商业使用)" panose="02010600010101010101" charset="-122"/>
                <a:sym typeface="字魂17号-萌趣果冻体" panose="02000000000000000000" pitchFamily="2" charset="-122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7493334" y="4056660"/>
            <a:ext cx="1470298" cy="1436749"/>
            <a:chOff x="7160610" y="3205852"/>
            <a:chExt cx="1470298" cy="1436749"/>
          </a:xfrm>
        </p:grpSpPr>
        <p:grpSp>
          <p:nvGrpSpPr>
            <p:cNvPr id="44" name="Group 43"/>
            <p:cNvGrpSpPr/>
            <p:nvPr/>
          </p:nvGrpSpPr>
          <p:grpSpPr>
            <a:xfrm>
              <a:off x="7160610" y="3205852"/>
              <a:ext cx="1470298" cy="1436749"/>
              <a:chOff x="4076777" y="4469813"/>
              <a:chExt cx="1594936" cy="1637031"/>
            </a:xfrm>
          </p:grpSpPr>
          <p:pic>
            <p:nvPicPr>
              <p:cNvPr id="45" name="PA-图片 32" descr="E:\PPT制作\幼儿园师德师风培训\素材\51miz-E206969-0B8013A0.png51miz-E206969-0B8013A0"/>
              <p:cNvPicPr>
                <a:picLocks noChangeAspect="1"/>
              </p:cNvPicPr>
              <p:nvPr>
                <p:custDataLst>
                  <p:tags r:id="rId21"/>
                </p:custDataLst>
              </p:nvPr>
            </p:nvPicPr>
            <p:blipFill>
              <a:blip r:embed="rId29">
                <a:lum bright="12000" contrast="-6000"/>
              </a:blip>
              <a:srcRect/>
              <a:stretch>
                <a:fillRect/>
              </a:stretch>
            </p:blipFill>
            <p:spPr>
              <a:xfrm rot="780000">
                <a:off x="4088023" y="4469814"/>
                <a:ext cx="1583690" cy="1637030"/>
              </a:xfrm>
              <a:prstGeom prst="rect">
                <a:avLst/>
              </a:prstGeom>
            </p:spPr>
          </p:pic>
          <p:pic>
            <p:nvPicPr>
              <p:cNvPr id="46" name="PA-图片 32" descr="E:\PPT制作\幼儿园师德师风培训\素材\51miz-E206969-0B8013A0.png51miz-E206969-0B8013A0"/>
              <p:cNvPicPr>
                <a:picLocks noChangeAspect="1"/>
              </p:cNvPicPr>
              <p:nvPr>
                <p:custDataLst>
                  <p:tags r:id="rId22"/>
                </p:custDataLst>
              </p:nvPr>
            </p:nvPicPr>
            <p:blipFill>
              <a:blip r:embed="rId29">
                <a:lum bright="12000" contrast="-6000"/>
              </a:blip>
              <a:srcRect/>
              <a:stretch>
                <a:fillRect/>
              </a:stretch>
            </p:blipFill>
            <p:spPr>
              <a:xfrm rot="780000">
                <a:off x="4076777" y="4469813"/>
                <a:ext cx="1583690" cy="1637030"/>
              </a:xfrm>
              <a:prstGeom prst="rect">
                <a:avLst/>
              </a:prstGeom>
            </p:spPr>
          </p:pic>
        </p:grpSp>
        <p:sp>
          <p:nvSpPr>
            <p:cNvPr id="47" name="文本框 33"/>
            <p:cNvSpPr txBox="1"/>
            <p:nvPr/>
          </p:nvSpPr>
          <p:spPr>
            <a:xfrm>
              <a:off x="7240118" y="3299263"/>
              <a:ext cx="1300913" cy="1023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fontAlgn="auto">
                <a:lnSpc>
                  <a:spcPct val="150000"/>
                </a:lnSpc>
              </a:pPr>
              <a:r>
                <a:rPr lang="en-US" altLang="zh-CN" sz="4400" dirty="0" smtClean="0">
                  <a:solidFill>
                    <a:schemeClr val="accent6">
                      <a:lumMod val="75000"/>
                    </a:schemeClr>
                  </a:solidFill>
                  <a:latin typeface="UVF Blenda Script" panose="02040603050506020204" pitchFamily="18" charset="0"/>
                  <a:ea typeface="字魂17号-萌趣果冻体" panose="02000000000000000000" pitchFamily="2" charset="-122"/>
                  <a:cs typeface="Aa粉嘟嘟 (非商业使用)" panose="02010600010101010101" charset="-122"/>
                  <a:sym typeface="字魂17号-萌趣果冻体" panose="02000000000000000000" pitchFamily="2" charset="-122"/>
                </a:rPr>
                <a:t>1872</a:t>
              </a:r>
              <a:endParaRPr lang="zh-CN" altLang="en-US" sz="4400" dirty="0">
                <a:solidFill>
                  <a:schemeClr val="accent6">
                    <a:lumMod val="75000"/>
                  </a:schemeClr>
                </a:solidFill>
                <a:latin typeface="UVF Blenda Script" panose="02040603050506020204" pitchFamily="18" charset="0"/>
                <a:ea typeface="字魂17号-萌趣果冻体" panose="02000000000000000000" pitchFamily="2" charset="-122"/>
                <a:cs typeface="Aa粉嘟嘟 (非商业使用)" panose="02010600010101010101" charset="-122"/>
                <a:sym typeface="字魂17号-萌趣果冻体" panose="02000000000000000000" pitchFamily="2" charset="-122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9785637" y="1961515"/>
            <a:ext cx="1609519" cy="1436749"/>
            <a:chOff x="9785637" y="1961515"/>
            <a:chExt cx="1609519" cy="1436749"/>
          </a:xfrm>
        </p:grpSpPr>
        <p:grpSp>
          <p:nvGrpSpPr>
            <p:cNvPr id="48" name="Group 47"/>
            <p:cNvGrpSpPr/>
            <p:nvPr/>
          </p:nvGrpSpPr>
          <p:grpSpPr>
            <a:xfrm>
              <a:off x="9785637" y="1961515"/>
              <a:ext cx="1470298" cy="1436749"/>
              <a:chOff x="4076777" y="4469813"/>
              <a:chExt cx="1594936" cy="1637031"/>
            </a:xfrm>
          </p:grpSpPr>
          <p:pic>
            <p:nvPicPr>
              <p:cNvPr id="49" name="PA-图片 32" descr="E:\PPT制作\幼儿园师德师风培训\素材\51miz-E206969-0B8013A0.png51miz-E206969-0B8013A0"/>
              <p:cNvPicPr>
                <a:picLocks noChangeAspect="1"/>
              </p:cNvPicPr>
              <p:nvPr>
                <p:custDataLst>
                  <p:tags r:id="rId19"/>
                </p:custDataLst>
              </p:nvPr>
            </p:nvPicPr>
            <p:blipFill>
              <a:blip r:embed="rId29">
                <a:lum bright="12000" contrast="-6000"/>
              </a:blip>
              <a:srcRect/>
              <a:stretch>
                <a:fillRect/>
              </a:stretch>
            </p:blipFill>
            <p:spPr>
              <a:xfrm rot="780000">
                <a:off x="4088023" y="4469814"/>
                <a:ext cx="1583690" cy="1637030"/>
              </a:xfrm>
              <a:prstGeom prst="rect">
                <a:avLst/>
              </a:prstGeom>
            </p:spPr>
          </p:pic>
          <p:pic>
            <p:nvPicPr>
              <p:cNvPr id="50" name="PA-图片 32" descr="E:\PPT制作\幼儿园师德师风培训\素材\51miz-E206969-0B8013A0.png51miz-E206969-0B8013A0"/>
              <p:cNvPicPr>
                <a:picLocks noChangeAspect="1"/>
              </p:cNvPicPr>
              <p:nvPr>
                <p:custDataLst>
                  <p:tags r:id="rId20"/>
                </p:custDataLst>
              </p:nvPr>
            </p:nvPicPr>
            <p:blipFill>
              <a:blip r:embed="rId29">
                <a:lum bright="12000" contrast="-6000"/>
              </a:blip>
              <a:srcRect/>
              <a:stretch>
                <a:fillRect/>
              </a:stretch>
            </p:blipFill>
            <p:spPr>
              <a:xfrm rot="780000">
                <a:off x="4076777" y="4469813"/>
                <a:ext cx="1583690" cy="1637030"/>
              </a:xfrm>
              <a:prstGeom prst="rect">
                <a:avLst/>
              </a:prstGeom>
            </p:spPr>
          </p:pic>
        </p:grpSp>
        <p:sp>
          <p:nvSpPr>
            <p:cNvPr id="51" name="文本框 33"/>
            <p:cNvSpPr txBox="1"/>
            <p:nvPr/>
          </p:nvSpPr>
          <p:spPr>
            <a:xfrm>
              <a:off x="9865145" y="2054926"/>
              <a:ext cx="1530011" cy="1023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fontAlgn="auto">
                <a:lnSpc>
                  <a:spcPct val="150000"/>
                </a:lnSpc>
              </a:pPr>
              <a:r>
                <a:rPr lang="en-US" altLang="zh-CN" sz="4400" dirty="0" smtClean="0">
                  <a:solidFill>
                    <a:schemeClr val="accent5">
                      <a:lumMod val="75000"/>
                    </a:schemeClr>
                  </a:solidFill>
                  <a:latin typeface="UVF Blenda Script" panose="02040603050506020204" pitchFamily="18" charset="0"/>
                  <a:ea typeface="字魂17号-萌趣果冻体" panose="02000000000000000000" pitchFamily="2" charset="-122"/>
                  <a:cs typeface="Aa粉嘟嘟 (非商业使用)" panose="02010600010101010101" charset="-122"/>
                  <a:sym typeface="字魂17号-萌趣果冻体" panose="02000000000000000000" pitchFamily="2" charset="-122"/>
                </a:rPr>
                <a:t>8225</a:t>
              </a:r>
              <a:endParaRPr lang="zh-CN" altLang="en-US" sz="4400" dirty="0">
                <a:solidFill>
                  <a:schemeClr val="accent5">
                    <a:lumMod val="75000"/>
                  </a:schemeClr>
                </a:solidFill>
                <a:latin typeface="UVF Blenda Script" panose="02040603050506020204" pitchFamily="18" charset="0"/>
                <a:ea typeface="字魂17号-萌趣果冻体" panose="02000000000000000000" pitchFamily="2" charset="-122"/>
                <a:cs typeface="Aa粉嘟嘟 (非商业使用)" panose="02010600010101010101" charset="-122"/>
                <a:sym typeface="字魂17号-萌趣果冻体" panose="02000000000000000000" pitchFamily="2" charset="-122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7280045" y="1262380"/>
            <a:ext cx="1530011" cy="1436749"/>
            <a:chOff x="7280045" y="1262380"/>
            <a:chExt cx="1530011" cy="1436749"/>
          </a:xfrm>
        </p:grpSpPr>
        <p:grpSp>
          <p:nvGrpSpPr>
            <p:cNvPr id="52" name="Group 51"/>
            <p:cNvGrpSpPr/>
            <p:nvPr/>
          </p:nvGrpSpPr>
          <p:grpSpPr>
            <a:xfrm>
              <a:off x="7282457" y="1262380"/>
              <a:ext cx="1470298" cy="1436749"/>
              <a:chOff x="4076777" y="4469813"/>
              <a:chExt cx="1594936" cy="1637031"/>
            </a:xfrm>
          </p:grpSpPr>
          <p:pic>
            <p:nvPicPr>
              <p:cNvPr id="53" name="PA-图片 32" descr="E:\PPT制作\幼儿园师德师风培训\素材\51miz-E206969-0B8013A0.png51miz-E206969-0B8013A0"/>
              <p:cNvPicPr>
                <a:picLocks noChangeAspect="1"/>
              </p:cNvPicPr>
              <p:nvPr>
                <p:custDataLst>
                  <p:tags r:id="rId17"/>
                </p:custDataLst>
              </p:nvPr>
            </p:nvPicPr>
            <p:blipFill>
              <a:blip r:embed="rId29">
                <a:lum bright="12000" contrast="-6000"/>
              </a:blip>
              <a:srcRect/>
              <a:stretch>
                <a:fillRect/>
              </a:stretch>
            </p:blipFill>
            <p:spPr>
              <a:xfrm rot="780000">
                <a:off x="4088023" y="4469814"/>
                <a:ext cx="1583690" cy="1637030"/>
              </a:xfrm>
              <a:prstGeom prst="rect">
                <a:avLst/>
              </a:prstGeom>
            </p:spPr>
          </p:pic>
          <p:pic>
            <p:nvPicPr>
              <p:cNvPr id="54" name="PA-图片 32" descr="E:\PPT制作\幼儿园师德师风培训\素材\51miz-E206969-0B8013A0.png51miz-E206969-0B8013A0"/>
              <p:cNvPicPr>
                <a:picLocks noChangeAspect="1"/>
              </p:cNvPicPr>
              <p:nvPr>
                <p:custDataLst>
                  <p:tags r:id="rId18"/>
                </p:custDataLst>
              </p:nvPr>
            </p:nvPicPr>
            <p:blipFill>
              <a:blip r:embed="rId29">
                <a:lum bright="12000" contrast="-6000"/>
              </a:blip>
              <a:srcRect/>
              <a:stretch>
                <a:fillRect/>
              </a:stretch>
            </p:blipFill>
            <p:spPr>
              <a:xfrm rot="780000">
                <a:off x="4076777" y="4469813"/>
                <a:ext cx="1583690" cy="1637030"/>
              </a:xfrm>
              <a:prstGeom prst="rect">
                <a:avLst/>
              </a:prstGeom>
            </p:spPr>
          </p:pic>
        </p:grpSp>
        <p:sp>
          <p:nvSpPr>
            <p:cNvPr id="55" name="文本框 33"/>
            <p:cNvSpPr txBox="1"/>
            <p:nvPr/>
          </p:nvSpPr>
          <p:spPr>
            <a:xfrm>
              <a:off x="7280045" y="1457944"/>
              <a:ext cx="1530011" cy="9387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fontAlgn="auto">
                <a:lnSpc>
                  <a:spcPct val="150000"/>
                </a:lnSpc>
              </a:pPr>
              <a:r>
                <a:rPr lang="en-US" altLang="zh-CN" sz="4000" dirty="0" smtClean="0">
                  <a:solidFill>
                    <a:srgbClr val="F89A29"/>
                  </a:solidFill>
                  <a:latin typeface="UVF Blenda Script" panose="02040603050506020204" pitchFamily="18" charset="0"/>
                  <a:ea typeface="字魂17号-萌趣果冻体" panose="02000000000000000000" pitchFamily="2" charset="-122"/>
                  <a:cs typeface="Aa粉嘟嘟 (非商业使用)" panose="02010600010101010101" charset="-122"/>
                  <a:sym typeface="字魂17号-萌趣果冻体" panose="02000000000000000000" pitchFamily="2" charset="-122"/>
                </a:rPr>
                <a:t>92 313</a:t>
              </a:r>
              <a:endParaRPr lang="zh-CN" altLang="en-US" sz="4000" dirty="0">
                <a:solidFill>
                  <a:srgbClr val="F89A29"/>
                </a:solidFill>
                <a:latin typeface="UVF Blenda Script" panose="02040603050506020204" pitchFamily="18" charset="0"/>
                <a:ea typeface="字魂17号-萌趣果冻体" panose="02000000000000000000" pitchFamily="2" charset="-122"/>
                <a:cs typeface="Aa粉嘟嘟 (非商业使用)" panose="02010600010101010101" charset="-122"/>
                <a:sym typeface="字魂17号-萌趣果冻体" panose="02000000000000000000" pitchFamily="2" charset="-122"/>
              </a:endParaRPr>
            </a:p>
          </p:txBody>
        </p:sp>
      </p:grpSp>
      <p:pic>
        <p:nvPicPr>
          <p:cNvPr id="56" name="PA-图片 9" descr="51miz-E206969-0B8013A0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6386145" y="1283335"/>
            <a:ext cx="551180" cy="569595"/>
          </a:xfrm>
          <a:prstGeom prst="rect">
            <a:avLst/>
          </a:prstGeom>
        </p:spPr>
      </p:pic>
      <p:pic>
        <p:nvPicPr>
          <p:cNvPr id="57" name="PA-图片 9" descr="51miz-E206969-0B8013A0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2751471" y="5066982"/>
            <a:ext cx="551180" cy="569595"/>
          </a:xfrm>
          <a:prstGeom prst="rect">
            <a:avLst/>
          </a:prstGeom>
        </p:spPr>
      </p:pic>
      <p:pic>
        <p:nvPicPr>
          <p:cNvPr id="58" name="Nhac-chuong-tin-nhan-ting-ting-www_tiengdong_com">
            <a:hlinkClick r:id="" action="ppaction://media"/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31"/>
          <a:stretch>
            <a:fillRect/>
          </a:stretch>
        </p:blipFill>
        <p:spPr>
          <a:xfrm>
            <a:off x="-1266182" y="75692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00"/>
                            </p:stCondLst>
                            <p:childTnLst>
                              <p:par>
                                <p:cTn id="4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500"/>
                            </p:stCondLst>
                            <p:childTnLst>
                              <p:par>
                                <p:cTn id="5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0"/>
                            </p:stCondLst>
                            <p:childTnLst>
                              <p:par>
                                <p:cTn id="6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500"/>
                            </p:stCondLst>
                            <p:childTnLst>
                              <p:par>
                                <p:cTn id="6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500"/>
                            </p:stCondLst>
                            <p:childTnLst>
                              <p:par>
                                <p:cTn id="7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7000"/>
                            </p:stCondLst>
                            <p:childTnLst>
                              <p:par>
                                <p:cTn id="7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7500"/>
                            </p:stCondLst>
                            <p:childTnLst>
                              <p:par>
                                <p:cTn id="8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8500"/>
                            </p:stCondLst>
                            <p:childTnLst>
                              <p:par>
                                <p:cTn id="9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9000"/>
                            </p:stCondLst>
                            <p:childTnLst>
                              <p:par>
                                <p:cTn id="9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9500"/>
                            </p:stCondLst>
                            <p:childTnLst>
                              <p:par>
                                <p:cTn id="10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500"/>
                            </p:stCondLst>
                            <p:childTnLst>
                              <p:par>
                                <p:cTn id="10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7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1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5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4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9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4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1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9" dur="3448" fill="hold"/>
                                        <p:tgtEl>
                                          <p:spTgt spid="5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8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PA-组合 23"/>
          <p:cNvGrpSpPr/>
          <p:nvPr>
            <p:custDataLst>
              <p:tags r:id="rId2"/>
            </p:custDataLst>
          </p:nvPr>
        </p:nvGrpSpPr>
        <p:grpSpPr>
          <a:xfrm>
            <a:off x="5298690" y="1888883"/>
            <a:ext cx="1081790" cy="842010"/>
            <a:chOff x="2834" y="3689"/>
            <a:chExt cx="2614" cy="1326"/>
          </a:xfrm>
        </p:grpSpPr>
        <p:sp>
          <p:nvSpPr>
            <p:cNvPr id="7" name="PA-圆角矩形 6"/>
            <p:cNvSpPr/>
            <p:nvPr>
              <p:custDataLst>
                <p:tags r:id="rId17"/>
              </p:custDataLst>
            </p:nvPr>
          </p:nvSpPr>
          <p:spPr>
            <a:xfrm>
              <a:off x="2834" y="3689"/>
              <a:ext cx="2614" cy="1326"/>
            </a:xfrm>
            <a:prstGeom prst="roundRect">
              <a:avLst>
                <a:gd name="adj" fmla="val 21493"/>
              </a:avLst>
            </a:prstGeom>
            <a:solidFill>
              <a:srgbClr val="F6E4E9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字魂17号-萌趣果冻体" panose="02000000000000000000" pitchFamily="2" charset="-122"/>
                <a:ea typeface="字魂17号-萌趣果冻体" panose="02000000000000000000" pitchFamily="2" charset="-122"/>
                <a:sym typeface="字魂17号-萌趣果冻体" panose="02000000000000000000" pitchFamily="2" charset="-122"/>
              </a:endParaRPr>
            </a:p>
          </p:txBody>
        </p:sp>
        <p:sp>
          <p:nvSpPr>
            <p:cNvPr id="6" name="PA-圆角矩形 5"/>
            <p:cNvSpPr/>
            <p:nvPr>
              <p:custDataLst>
                <p:tags r:id="rId18"/>
              </p:custDataLst>
            </p:nvPr>
          </p:nvSpPr>
          <p:spPr>
            <a:xfrm>
              <a:off x="2929" y="3793"/>
              <a:ext cx="2439" cy="1135"/>
            </a:xfrm>
            <a:prstGeom prst="roundRect">
              <a:avLst/>
            </a:prstGeom>
            <a:solidFill>
              <a:srgbClr val="CFE8C5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字魂17号-萌趣果冻体" panose="02000000000000000000" pitchFamily="2" charset="-122"/>
                <a:ea typeface="字魂17号-萌趣果冻体" panose="02000000000000000000" pitchFamily="2" charset="-122"/>
                <a:sym typeface="字魂17号-萌趣果冻体" panose="02000000000000000000" pitchFamily="2" charset="-122"/>
              </a:endParaRPr>
            </a:p>
          </p:txBody>
        </p:sp>
      </p:grpSp>
      <p:sp>
        <p:nvSpPr>
          <p:cNvPr id="13" name="文本框 12"/>
          <p:cNvSpPr txBox="1"/>
          <p:nvPr/>
        </p:nvSpPr>
        <p:spPr>
          <a:xfrm>
            <a:off x="5517256" y="1807563"/>
            <a:ext cx="6803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auto">
              <a:lnSpc>
                <a:spcPct val="150000"/>
              </a:lnSpc>
            </a:pPr>
            <a:r>
              <a:rPr lang="en-US" altLang="zh-CN" sz="3600" dirty="0" smtClean="0">
                <a:solidFill>
                  <a:srgbClr val="EE7A47"/>
                </a:solidFill>
                <a:latin typeface="UVF Blenda Script" panose="02040603050506020204" pitchFamily="18" charset="0"/>
                <a:ea typeface="字魂17号-萌趣果冻体" panose="02000000000000000000" pitchFamily="2" charset="-122"/>
                <a:cs typeface="Aa粉嘟嘟 (非商业使用)" panose="02010600010101010101" charset="-122"/>
                <a:sym typeface="字魂17号-萌趣果冻体" panose="02000000000000000000" pitchFamily="2" charset="-122"/>
              </a:rPr>
              <a:t>96</a:t>
            </a:r>
            <a:endParaRPr lang="zh-CN" altLang="en-US" sz="3600" dirty="0">
              <a:solidFill>
                <a:srgbClr val="EE7A47"/>
              </a:solidFill>
              <a:latin typeface="UVF Blenda Script" panose="02040603050506020204" pitchFamily="18" charset="0"/>
              <a:ea typeface="字魂17号-萌趣果冻体" panose="02000000000000000000" pitchFamily="2" charset="-122"/>
              <a:cs typeface="Aa粉嘟嘟 (非商业使用)" panose="02010600010101010101" charset="-122"/>
              <a:sym typeface="字魂17号-萌趣果冻体" panose="02000000000000000000" pitchFamily="2" charset="-122"/>
            </a:endParaRPr>
          </a:p>
        </p:txBody>
      </p:sp>
      <p:pic>
        <p:nvPicPr>
          <p:cNvPr id="44" name="图片 43" descr="51miz-E993232-BF24FA51"/>
          <p:cNvPicPr>
            <a:picLocks noChangeAspect="1"/>
          </p:cNvPicPr>
          <p:nvPr/>
        </p:nvPicPr>
        <p:blipFill>
          <a:blip r:embed="rId21">
            <a:lum bright="12000"/>
          </a:blip>
          <a:stretch>
            <a:fillRect/>
          </a:stretch>
        </p:blipFill>
        <p:spPr>
          <a:xfrm>
            <a:off x="4535170" y="1874189"/>
            <a:ext cx="908685" cy="908685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1EF74E23-99A8-4DF3-BA39-76D532DB8014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043" y="1288459"/>
            <a:ext cx="3928110" cy="3928110"/>
          </a:xfrm>
          <a:prstGeom prst="rect">
            <a:avLst/>
          </a:prstGeom>
        </p:spPr>
      </p:pic>
      <p:sp>
        <p:nvSpPr>
          <p:cNvPr id="41" name="文本框 3"/>
          <p:cNvSpPr txBox="1"/>
          <p:nvPr/>
        </p:nvSpPr>
        <p:spPr>
          <a:xfrm>
            <a:off x="1327871" y="646633"/>
            <a:ext cx="100390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3600" u="sng" dirty="0" err="1" smtClean="0">
                <a:solidFill>
                  <a:srgbClr val="7EBC68"/>
                </a:solidFill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Bài</a:t>
            </a:r>
            <a:r>
              <a:rPr lang="en-US" altLang="zh-CN" sz="3600" u="sng" dirty="0" smtClean="0">
                <a:solidFill>
                  <a:srgbClr val="7EBC68"/>
                </a:solidFill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2</a:t>
            </a:r>
            <a:r>
              <a:rPr lang="en-US" altLang="zh-CN" sz="3600" dirty="0" smtClean="0">
                <a:solidFill>
                  <a:srgbClr val="7EBC68"/>
                </a:solidFill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: </a:t>
            </a:r>
            <a:r>
              <a:rPr lang="en-US" altLang="zh-CN" sz="3600" dirty="0" err="1" smtClean="0">
                <a:solidFill>
                  <a:srgbClr val="7EBC68"/>
                </a:solidFill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Trong</a:t>
            </a:r>
            <a:r>
              <a:rPr lang="en-US" altLang="zh-CN" sz="3600" dirty="0" smtClean="0">
                <a:solidFill>
                  <a:srgbClr val="7EBC68"/>
                </a:solidFill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</a:t>
            </a:r>
            <a:r>
              <a:rPr lang="en-US" altLang="zh-CN" sz="3600" dirty="0" err="1" smtClean="0">
                <a:solidFill>
                  <a:srgbClr val="7EBC68"/>
                </a:solidFill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các</a:t>
            </a:r>
            <a:r>
              <a:rPr lang="en-US" altLang="zh-CN" sz="3600" dirty="0" smtClean="0">
                <a:solidFill>
                  <a:srgbClr val="7EBC68"/>
                </a:solidFill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</a:t>
            </a:r>
            <a:r>
              <a:rPr lang="en-US" altLang="zh-CN" sz="3600" dirty="0" err="1" smtClean="0">
                <a:solidFill>
                  <a:srgbClr val="7EBC68"/>
                </a:solidFill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số</a:t>
            </a:r>
            <a:r>
              <a:rPr lang="en-US" altLang="zh-CN" sz="3600" dirty="0" smtClean="0">
                <a:solidFill>
                  <a:srgbClr val="7EBC68"/>
                </a:solidFill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</a:t>
            </a:r>
            <a:r>
              <a:rPr lang="en-US" altLang="zh-CN" sz="3600" dirty="0" err="1" smtClean="0">
                <a:solidFill>
                  <a:srgbClr val="7EBC68"/>
                </a:solidFill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sau</a:t>
            </a:r>
            <a:r>
              <a:rPr lang="en-US" altLang="zh-CN" sz="3600" dirty="0" smtClean="0">
                <a:solidFill>
                  <a:srgbClr val="7EBC68"/>
                </a:solidFill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, </a:t>
            </a:r>
            <a:r>
              <a:rPr lang="en-US" altLang="zh-CN" sz="3600" dirty="0" err="1" smtClean="0">
                <a:solidFill>
                  <a:srgbClr val="7EBC68"/>
                </a:solidFill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số</a:t>
            </a:r>
            <a:r>
              <a:rPr lang="en-US" altLang="zh-CN" sz="3600" dirty="0" smtClean="0">
                <a:solidFill>
                  <a:srgbClr val="7EBC68"/>
                </a:solidFill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</a:t>
            </a:r>
            <a:r>
              <a:rPr lang="en-US" altLang="zh-CN" sz="3600" dirty="0" err="1" smtClean="0">
                <a:solidFill>
                  <a:srgbClr val="7EBC68"/>
                </a:solidFill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nào</a:t>
            </a:r>
            <a:r>
              <a:rPr lang="en-US" altLang="zh-CN" sz="3600" dirty="0" smtClean="0">
                <a:solidFill>
                  <a:srgbClr val="7EBC68"/>
                </a:solidFill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</a:t>
            </a:r>
            <a:r>
              <a:rPr lang="en-US" altLang="zh-CN" sz="3600" dirty="0" err="1" smtClean="0">
                <a:solidFill>
                  <a:srgbClr val="7EBC68"/>
                </a:solidFill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không</a:t>
            </a:r>
            <a:r>
              <a:rPr lang="en-US" altLang="zh-CN" sz="3600" dirty="0" smtClean="0">
                <a:solidFill>
                  <a:srgbClr val="7EBC68"/>
                </a:solidFill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chia </a:t>
            </a:r>
            <a:r>
              <a:rPr lang="en-US" altLang="zh-CN" sz="3600" dirty="0" err="1" smtClean="0">
                <a:solidFill>
                  <a:srgbClr val="7EBC68"/>
                </a:solidFill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hết</a:t>
            </a:r>
            <a:r>
              <a:rPr lang="en-US" altLang="zh-CN" sz="3600" dirty="0" smtClean="0">
                <a:solidFill>
                  <a:srgbClr val="7EBC68"/>
                </a:solidFill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</a:t>
            </a:r>
            <a:r>
              <a:rPr lang="en-US" altLang="zh-CN" sz="3600" dirty="0" err="1" smtClean="0">
                <a:solidFill>
                  <a:srgbClr val="7EBC68"/>
                </a:solidFill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cho</a:t>
            </a:r>
            <a:r>
              <a:rPr lang="en-US" altLang="zh-CN" sz="3600" dirty="0" smtClean="0">
                <a:solidFill>
                  <a:srgbClr val="7EBC68"/>
                </a:solidFill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3?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7EBC68"/>
              </a:solidFill>
              <a:uLnTx/>
              <a:uFillTx/>
              <a:latin typeface="UVF Blenda Script" panose="02040603050506020204" pitchFamily="18" charset="0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grpSp>
        <p:nvGrpSpPr>
          <p:cNvPr id="42" name="PA-组合 23"/>
          <p:cNvGrpSpPr/>
          <p:nvPr>
            <p:custDataLst>
              <p:tags r:id="rId3"/>
            </p:custDataLst>
          </p:nvPr>
        </p:nvGrpSpPr>
        <p:grpSpPr>
          <a:xfrm>
            <a:off x="7922385" y="1874189"/>
            <a:ext cx="1081790" cy="842010"/>
            <a:chOff x="2834" y="3689"/>
            <a:chExt cx="2614" cy="1326"/>
          </a:xfrm>
        </p:grpSpPr>
        <p:sp>
          <p:nvSpPr>
            <p:cNvPr id="43" name="PA-圆角矩形 6"/>
            <p:cNvSpPr/>
            <p:nvPr>
              <p:custDataLst>
                <p:tags r:id="rId15"/>
              </p:custDataLst>
            </p:nvPr>
          </p:nvSpPr>
          <p:spPr>
            <a:xfrm>
              <a:off x="2834" y="3689"/>
              <a:ext cx="2614" cy="1326"/>
            </a:xfrm>
            <a:prstGeom prst="roundRect">
              <a:avLst>
                <a:gd name="adj" fmla="val 21493"/>
              </a:avLst>
            </a:prstGeom>
            <a:solidFill>
              <a:srgbClr val="F6E4E9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字魂17号-萌趣果冻体" panose="02000000000000000000" pitchFamily="2" charset="-122"/>
                <a:ea typeface="字魂17号-萌趣果冻体" panose="02000000000000000000" pitchFamily="2" charset="-122"/>
                <a:sym typeface="字魂17号-萌趣果冻体" panose="02000000000000000000" pitchFamily="2" charset="-122"/>
              </a:endParaRPr>
            </a:p>
          </p:txBody>
        </p:sp>
        <p:sp>
          <p:nvSpPr>
            <p:cNvPr id="48" name="PA-圆角矩形 5"/>
            <p:cNvSpPr/>
            <p:nvPr>
              <p:custDataLst>
                <p:tags r:id="rId16"/>
              </p:custDataLst>
            </p:nvPr>
          </p:nvSpPr>
          <p:spPr>
            <a:xfrm>
              <a:off x="2929" y="3793"/>
              <a:ext cx="2439" cy="1135"/>
            </a:xfrm>
            <a:prstGeom prst="roundRect">
              <a:avLst/>
            </a:prstGeom>
            <a:solidFill>
              <a:srgbClr val="CFE8C5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字魂17号-萌趣果冻体" panose="02000000000000000000" pitchFamily="2" charset="-122"/>
                <a:ea typeface="字魂17号-萌趣果冻体" panose="02000000000000000000" pitchFamily="2" charset="-122"/>
                <a:sym typeface="字魂17号-萌趣果冻体" panose="02000000000000000000" pitchFamily="2" charset="-122"/>
              </a:endParaRPr>
            </a:p>
          </p:txBody>
        </p:sp>
      </p:grpSp>
      <p:sp>
        <p:nvSpPr>
          <p:cNvPr id="49" name="文本框 12"/>
          <p:cNvSpPr txBox="1"/>
          <p:nvPr/>
        </p:nvSpPr>
        <p:spPr>
          <a:xfrm>
            <a:off x="8001015" y="1778224"/>
            <a:ext cx="9418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auto">
              <a:lnSpc>
                <a:spcPct val="150000"/>
              </a:lnSpc>
            </a:pPr>
            <a:r>
              <a:rPr lang="en-US" altLang="zh-CN" sz="3600" dirty="0" smtClean="0">
                <a:solidFill>
                  <a:srgbClr val="EE7A47"/>
                </a:solidFill>
                <a:latin typeface="UVF Blenda Script" panose="02040603050506020204" pitchFamily="18" charset="0"/>
                <a:ea typeface="字魂17号-萌趣果冻体" panose="02000000000000000000" pitchFamily="2" charset="-122"/>
                <a:cs typeface="Aa粉嘟嘟 (非商业使用)" panose="02010600010101010101" charset="-122"/>
                <a:sym typeface="字魂17号-萌趣果冻体" panose="02000000000000000000" pitchFamily="2" charset="-122"/>
              </a:rPr>
              <a:t>502</a:t>
            </a:r>
            <a:endParaRPr lang="zh-CN" altLang="en-US" sz="3600" dirty="0">
              <a:solidFill>
                <a:srgbClr val="EE7A47"/>
              </a:solidFill>
              <a:latin typeface="UVF Blenda Script" panose="02040603050506020204" pitchFamily="18" charset="0"/>
              <a:ea typeface="字魂17号-萌趣果冻体" panose="02000000000000000000" pitchFamily="2" charset="-122"/>
              <a:cs typeface="Aa粉嘟嘟 (非商业使用)" panose="02010600010101010101" charset="-122"/>
              <a:sym typeface="字魂17号-萌趣果冻体" panose="02000000000000000000" pitchFamily="2" charset="-122"/>
            </a:endParaRPr>
          </a:p>
        </p:txBody>
      </p:sp>
      <p:pic>
        <p:nvPicPr>
          <p:cNvPr id="50" name="图片 43" descr="51miz-E993232-BF24FA51"/>
          <p:cNvPicPr>
            <a:picLocks noChangeAspect="1"/>
          </p:cNvPicPr>
          <p:nvPr/>
        </p:nvPicPr>
        <p:blipFill>
          <a:blip r:embed="rId21">
            <a:lum bright="12000"/>
          </a:blip>
          <a:stretch>
            <a:fillRect/>
          </a:stretch>
        </p:blipFill>
        <p:spPr>
          <a:xfrm>
            <a:off x="7158865" y="1859495"/>
            <a:ext cx="908685" cy="908685"/>
          </a:xfrm>
          <a:prstGeom prst="rect">
            <a:avLst/>
          </a:prstGeom>
        </p:spPr>
      </p:pic>
      <p:grpSp>
        <p:nvGrpSpPr>
          <p:cNvPr id="51" name="PA-组合 23"/>
          <p:cNvGrpSpPr/>
          <p:nvPr>
            <p:custDataLst>
              <p:tags r:id="rId4"/>
            </p:custDataLst>
          </p:nvPr>
        </p:nvGrpSpPr>
        <p:grpSpPr>
          <a:xfrm>
            <a:off x="6623814" y="3052947"/>
            <a:ext cx="1279203" cy="842010"/>
            <a:chOff x="2834" y="3689"/>
            <a:chExt cx="2614" cy="1326"/>
          </a:xfrm>
        </p:grpSpPr>
        <p:sp>
          <p:nvSpPr>
            <p:cNvPr id="52" name="PA-圆角矩形 6"/>
            <p:cNvSpPr/>
            <p:nvPr>
              <p:custDataLst>
                <p:tags r:id="rId13"/>
              </p:custDataLst>
            </p:nvPr>
          </p:nvSpPr>
          <p:spPr>
            <a:xfrm>
              <a:off x="2834" y="3689"/>
              <a:ext cx="2614" cy="1326"/>
            </a:xfrm>
            <a:prstGeom prst="roundRect">
              <a:avLst>
                <a:gd name="adj" fmla="val 21493"/>
              </a:avLst>
            </a:prstGeom>
            <a:solidFill>
              <a:srgbClr val="F6E4E9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字魂17号-萌趣果冻体" panose="02000000000000000000" pitchFamily="2" charset="-122"/>
                <a:ea typeface="字魂17号-萌趣果冻体" panose="02000000000000000000" pitchFamily="2" charset="-122"/>
                <a:sym typeface="字魂17号-萌趣果冻体" panose="02000000000000000000" pitchFamily="2" charset="-122"/>
              </a:endParaRPr>
            </a:p>
          </p:txBody>
        </p:sp>
        <p:sp>
          <p:nvSpPr>
            <p:cNvPr id="53" name="PA-圆角矩形 5"/>
            <p:cNvSpPr/>
            <p:nvPr>
              <p:custDataLst>
                <p:tags r:id="rId14"/>
              </p:custDataLst>
            </p:nvPr>
          </p:nvSpPr>
          <p:spPr>
            <a:xfrm>
              <a:off x="2929" y="3793"/>
              <a:ext cx="2439" cy="1135"/>
            </a:xfrm>
            <a:prstGeom prst="roundRect">
              <a:avLst/>
            </a:prstGeom>
            <a:solidFill>
              <a:srgbClr val="CFE8C5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字魂17号-萌趣果冻体" panose="02000000000000000000" pitchFamily="2" charset="-122"/>
                <a:ea typeface="字魂17号-萌趣果冻体" panose="02000000000000000000" pitchFamily="2" charset="-122"/>
                <a:sym typeface="字魂17号-萌趣果冻体" panose="02000000000000000000" pitchFamily="2" charset="-122"/>
              </a:endParaRPr>
            </a:p>
          </p:txBody>
        </p:sp>
      </p:grpSp>
      <p:sp>
        <p:nvSpPr>
          <p:cNvPr id="54" name="文本框 12"/>
          <p:cNvSpPr txBox="1"/>
          <p:nvPr/>
        </p:nvSpPr>
        <p:spPr>
          <a:xfrm>
            <a:off x="6653120" y="2975720"/>
            <a:ext cx="12205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auto">
              <a:lnSpc>
                <a:spcPct val="150000"/>
              </a:lnSpc>
            </a:pPr>
            <a:r>
              <a:rPr lang="en-US" altLang="zh-CN" sz="3600" dirty="0" smtClean="0">
                <a:solidFill>
                  <a:srgbClr val="EE7A47"/>
                </a:solidFill>
                <a:latin typeface="UVF Blenda Script" panose="02040603050506020204" pitchFamily="18" charset="0"/>
                <a:ea typeface="字魂17号-萌趣果冻体" panose="02000000000000000000" pitchFamily="2" charset="-122"/>
                <a:cs typeface="Aa粉嘟嘟 (非商业使用)" panose="02010600010101010101" charset="-122"/>
                <a:sym typeface="字魂17号-萌趣果冻体" panose="02000000000000000000" pitchFamily="2" charset="-122"/>
              </a:rPr>
              <a:t>6823</a:t>
            </a:r>
            <a:endParaRPr lang="zh-CN" altLang="en-US" sz="3600" dirty="0">
              <a:solidFill>
                <a:srgbClr val="EE7A47"/>
              </a:solidFill>
              <a:latin typeface="UVF Blenda Script" panose="02040603050506020204" pitchFamily="18" charset="0"/>
              <a:ea typeface="字魂17号-萌趣果冻体" panose="02000000000000000000" pitchFamily="2" charset="-122"/>
              <a:cs typeface="Aa粉嘟嘟 (非商业使用)" panose="02010600010101010101" charset="-122"/>
              <a:sym typeface="字魂17号-萌趣果冻体" panose="02000000000000000000" pitchFamily="2" charset="-122"/>
            </a:endParaRPr>
          </a:p>
        </p:txBody>
      </p:sp>
      <p:pic>
        <p:nvPicPr>
          <p:cNvPr id="55" name="图片 43" descr="51miz-E993232-BF24FA51"/>
          <p:cNvPicPr>
            <a:picLocks noChangeAspect="1"/>
          </p:cNvPicPr>
          <p:nvPr/>
        </p:nvPicPr>
        <p:blipFill>
          <a:blip r:embed="rId21">
            <a:lum bright="12000"/>
          </a:blip>
          <a:stretch>
            <a:fillRect/>
          </a:stretch>
        </p:blipFill>
        <p:spPr>
          <a:xfrm>
            <a:off x="5798545" y="2975720"/>
            <a:ext cx="908685" cy="908685"/>
          </a:xfrm>
          <a:prstGeom prst="rect">
            <a:avLst/>
          </a:prstGeom>
        </p:spPr>
      </p:pic>
      <p:grpSp>
        <p:nvGrpSpPr>
          <p:cNvPr id="56" name="PA-组合 23"/>
          <p:cNvGrpSpPr/>
          <p:nvPr>
            <p:custDataLst>
              <p:tags r:id="rId5"/>
            </p:custDataLst>
          </p:nvPr>
        </p:nvGrpSpPr>
        <p:grpSpPr>
          <a:xfrm>
            <a:off x="5282797" y="4322578"/>
            <a:ext cx="1597199" cy="842010"/>
            <a:chOff x="2834" y="3689"/>
            <a:chExt cx="2614" cy="1326"/>
          </a:xfrm>
        </p:grpSpPr>
        <p:sp>
          <p:nvSpPr>
            <p:cNvPr id="57" name="PA-圆角矩形 6"/>
            <p:cNvSpPr/>
            <p:nvPr>
              <p:custDataLst>
                <p:tags r:id="rId11"/>
              </p:custDataLst>
            </p:nvPr>
          </p:nvSpPr>
          <p:spPr>
            <a:xfrm>
              <a:off x="2834" y="3689"/>
              <a:ext cx="2614" cy="1326"/>
            </a:xfrm>
            <a:prstGeom prst="roundRect">
              <a:avLst>
                <a:gd name="adj" fmla="val 21493"/>
              </a:avLst>
            </a:prstGeom>
            <a:solidFill>
              <a:srgbClr val="F6E4E9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字魂17号-萌趣果冻体" panose="02000000000000000000" pitchFamily="2" charset="-122"/>
                <a:ea typeface="字魂17号-萌趣果冻体" panose="02000000000000000000" pitchFamily="2" charset="-122"/>
                <a:sym typeface="字魂17号-萌趣果冻体" panose="02000000000000000000" pitchFamily="2" charset="-122"/>
              </a:endParaRPr>
            </a:p>
          </p:txBody>
        </p:sp>
        <p:sp>
          <p:nvSpPr>
            <p:cNvPr id="58" name="PA-圆角矩形 5"/>
            <p:cNvSpPr/>
            <p:nvPr>
              <p:custDataLst>
                <p:tags r:id="rId12"/>
              </p:custDataLst>
            </p:nvPr>
          </p:nvSpPr>
          <p:spPr>
            <a:xfrm>
              <a:off x="2929" y="3793"/>
              <a:ext cx="2439" cy="1135"/>
            </a:xfrm>
            <a:prstGeom prst="roundRect">
              <a:avLst/>
            </a:prstGeom>
            <a:solidFill>
              <a:srgbClr val="CFE8C5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字魂17号-萌趣果冻体" panose="02000000000000000000" pitchFamily="2" charset="-122"/>
                <a:ea typeface="字魂17号-萌趣果冻体" panose="02000000000000000000" pitchFamily="2" charset="-122"/>
                <a:sym typeface="字魂17号-萌趣果冻体" panose="02000000000000000000" pitchFamily="2" charset="-122"/>
              </a:endParaRPr>
            </a:p>
          </p:txBody>
        </p:sp>
      </p:grpSp>
      <p:sp>
        <p:nvSpPr>
          <p:cNvPr id="59" name="文本框 12"/>
          <p:cNvSpPr txBox="1"/>
          <p:nvPr/>
        </p:nvSpPr>
        <p:spPr>
          <a:xfrm>
            <a:off x="5340844" y="4281918"/>
            <a:ext cx="16416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auto">
              <a:lnSpc>
                <a:spcPct val="150000"/>
              </a:lnSpc>
            </a:pPr>
            <a:r>
              <a:rPr lang="en-US" altLang="zh-CN" sz="3600" dirty="0" smtClean="0">
                <a:solidFill>
                  <a:srgbClr val="EE7A47"/>
                </a:solidFill>
                <a:latin typeface="UVF Blenda Script" panose="02040603050506020204" pitchFamily="18" charset="0"/>
                <a:ea typeface="字魂17号-萌趣果冻体" panose="02000000000000000000" pitchFamily="2" charset="-122"/>
                <a:cs typeface="Aa粉嘟嘟 (非商业使用)" panose="02010600010101010101" charset="-122"/>
                <a:sym typeface="字魂17号-萌趣果冻体" panose="02000000000000000000" pitchFamily="2" charset="-122"/>
              </a:rPr>
              <a:t>55 553</a:t>
            </a:r>
            <a:endParaRPr lang="zh-CN" altLang="en-US" sz="3600" dirty="0">
              <a:solidFill>
                <a:srgbClr val="EE7A47"/>
              </a:solidFill>
              <a:latin typeface="UVF Blenda Script" panose="02040603050506020204" pitchFamily="18" charset="0"/>
              <a:ea typeface="字魂17号-萌趣果冻体" panose="02000000000000000000" pitchFamily="2" charset="-122"/>
              <a:cs typeface="Aa粉嘟嘟 (非商业使用)" panose="02010600010101010101" charset="-122"/>
              <a:sym typeface="字魂17号-萌趣果冻体" panose="02000000000000000000" pitchFamily="2" charset="-122"/>
            </a:endParaRPr>
          </a:p>
        </p:txBody>
      </p:sp>
      <p:pic>
        <p:nvPicPr>
          <p:cNvPr id="60" name="图片 43" descr="51miz-E993232-BF24FA51"/>
          <p:cNvPicPr>
            <a:picLocks noChangeAspect="1"/>
          </p:cNvPicPr>
          <p:nvPr/>
        </p:nvPicPr>
        <p:blipFill>
          <a:blip r:embed="rId21">
            <a:lum bright="12000"/>
          </a:blip>
          <a:stretch>
            <a:fillRect/>
          </a:stretch>
        </p:blipFill>
        <p:spPr>
          <a:xfrm>
            <a:off x="4519278" y="4307884"/>
            <a:ext cx="908685" cy="908685"/>
          </a:xfrm>
          <a:prstGeom prst="rect">
            <a:avLst/>
          </a:prstGeom>
        </p:spPr>
      </p:pic>
      <p:grpSp>
        <p:nvGrpSpPr>
          <p:cNvPr id="61" name="PA-组合 23"/>
          <p:cNvGrpSpPr/>
          <p:nvPr>
            <p:custDataLst>
              <p:tags r:id="rId6"/>
            </p:custDataLst>
          </p:nvPr>
        </p:nvGrpSpPr>
        <p:grpSpPr>
          <a:xfrm>
            <a:off x="8001015" y="4207269"/>
            <a:ext cx="1820860" cy="842010"/>
            <a:chOff x="2834" y="3689"/>
            <a:chExt cx="2614" cy="1326"/>
          </a:xfrm>
        </p:grpSpPr>
        <p:sp>
          <p:nvSpPr>
            <p:cNvPr id="62" name="PA-圆角矩形 6"/>
            <p:cNvSpPr/>
            <p:nvPr>
              <p:custDataLst>
                <p:tags r:id="rId9"/>
              </p:custDataLst>
            </p:nvPr>
          </p:nvSpPr>
          <p:spPr>
            <a:xfrm>
              <a:off x="2834" y="3689"/>
              <a:ext cx="2614" cy="1326"/>
            </a:xfrm>
            <a:prstGeom prst="roundRect">
              <a:avLst>
                <a:gd name="adj" fmla="val 21493"/>
              </a:avLst>
            </a:prstGeom>
            <a:solidFill>
              <a:srgbClr val="F6E4E9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字魂17号-萌趣果冻体" panose="02000000000000000000" pitchFamily="2" charset="-122"/>
                <a:ea typeface="字魂17号-萌趣果冻体" panose="02000000000000000000" pitchFamily="2" charset="-122"/>
                <a:sym typeface="字魂17号-萌趣果冻体" panose="02000000000000000000" pitchFamily="2" charset="-122"/>
              </a:endParaRPr>
            </a:p>
          </p:txBody>
        </p:sp>
        <p:sp>
          <p:nvSpPr>
            <p:cNvPr id="63" name="PA-圆角矩形 5"/>
            <p:cNvSpPr/>
            <p:nvPr>
              <p:custDataLst>
                <p:tags r:id="rId10"/>
              </p:custDataLst>
            </p:nvPr>
          </p:nvSpPr>
          <p:spPr>
            <a:xfrm>
              <a:off x="2929" y="3793"/>
              <a:ext cx="2439" cy="1135"/>
            </a:xfrm>
            <a:prstGeom prst="roundRect">
              <a:avLst/>
            </a:prstGeom>
            <a:solidFill>
              <a:srgbClr val="CFE8C5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字魂17号-萌趣果冻体" panose="02000000000000000000" pitchFamily="2" charset="-122"/>
                <a:ea typeface="字魂17号-萌趣果冻体" panose="02000000000000000000" pitchFamily="2" charset="-122"/>
                <a:sym typeface="字魂17号-萌趣果冻体" panose="02000000000000000000" pitchFamily="2" charset="-122"/>
              </a:endParaRPr>
            </a:p>
          </p:txBody>
        </p:sp>
      </p:grpSp>
      <p:sp>
        <p:nvSpPr>
          <p:cNvPr id="64" name="文本框 12"/>
          <p:cNvSpPr txBox="1"/>
          <p:nvPr/>
        </p:nvSpPr>
        <p:spPr>
          <a:xfrm>
            <a:off x="8133725" y="4159238"/>
            <a:ext cx="184878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auto">
              <a:lnSpc>
                <a:spcPct val="150000"/>
              </a:lnSpc>
            </a:pPr>
            <a:r>
              <a:rPr lang="en-US" altLang="zh-CN" sz="3600" dirty="0" smtClean="0">
                <a:solidFill>
                  <a:srgbClr val="EE7A47"/>
                </a:solidFill>
                <a:latin typeface="UVF Blenda Script" panose="02040603050506020204" pitchFamily="18" charset="0"/>
                <a:ea typeface="字魂17号-萌趣果冻体" panose="02000000000000000000" pitchFamily="2" charset="-122"/>
                <a:cs typeface="Aa粉嘟嘟 (非商业使用)" panose="02010600010101010101" charset="-122"/>
                <a:sym typeface="字魂17号-萌趣果冻体" panose="02000000000000000000" pitchFamily="2" charset="-122"/>
              </a:rPr>
              <a:t>641 311</a:t>
            </a:r>
            <a:endParaRPr lang="zh-CN" altLang="en-US" sz="3600" dirty="0">
              <a:solidFill>
                <a:srgbClr val="EE7A47"/>
              </a:solidFill>
              <a:latin typeface="UVF Blenda Script" panose="02040603050506020204" pitchFamily="18" charset="0"/>
              <a:ea typeface="字魂17号-萌趣果冻体" panose="02000000000000000000" pitchFamily="2" charset="-122"/>
              <a:cs typeface="Aa粉嘟嘟 (非商业使用)" panose="02010600010101010101" charset="-122"/>
              <a:sym typeface="字魂17号-萌趣果冻体" panose="02000000000000000000" pitchFamily="2" charset="-122"/>
            </a:endParaRPr>
          </a:p>
        </p:txBody>
      </p:sp>
      <p:pic>
        <p:nvPicPr>
          <p:cNvPr id="65" name="图片 43" descr="51miz-E993232-BF24FA51"/>
          <p:cNvPicPr>
            <a:picLocks noChangeAspect="1"/>
          </p:cNvPicPr>
          <p:nvPr/>
        </p:nvPicPr>
        <p:blipFill>
          <a:blip r:embed="rId21">
            <a:lum bright="12000"/>
          </a:blip>
          <a:stretch>
            <a:fillRect/>
          </a:stretch>
        </p:blipFill>
        <p:spPr>
          <a:xfrm>
            <a:off x="7225040" y="4173932"/>
            <a:ext cx="908685" cy="908685"/>
          </a:xfrm>
          <a:prstGeom prst="rect">
            <a:avLst/>
          </a:prstGeom>
        </p:spPr>
      </p:pic>
      <p:pic>
        <p:nvPicPr>
          <p:cNvPr id="29" name="Nhac-chuong-tin-nhan-ting-ting-www_tiengdong_com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-1266182" y="75692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500"/>
                            </p:stCondLst>
                            <p:childTnLst>
                              <p:par>
                                <p:cTn id="1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500"/>
                            </p:stCondLst>
                            <p:childTnLst>
                              <p:par>
                                <p:cTn id="2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9500"/>
                            </p:stCondLst>
                            <p:childTnLst>
                              <p:par>
                                <p:cTn id="2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1500"/>
                            </p:stCondLst>
                            <p:childTnLst>
                              <p:par>
                                <p:cTn id="2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3500"/>
                            </p:stCondLst>
                            <p:childTnLst>
                              <p:par>
                                <p:cTn id="3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500"/>
                            </p:stCondLst>
                            <p:childTnLst>
                              <p:par>
                                <p:cTn id="3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7500"/>
                            </p:stCondLst>
                            <p:childTnLst>
                              <p:par>
                                <p:cTn id="4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9500"/>
                            </p:stCondLst>
                            <p:childTnLst>
                              <p:par>
                                <p:cTn id="4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1500"/>
                            </p:stCondLst>
                            <p:childTnLst>
                              <p:par>
                                <p:cTn id="4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3500"/>
                            </p:stCondLst>
                            <p:childTnLst>
                              <p:par>
                                <p:cTn id="5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500"/>
                            </p:stCondLst>
                            <p:childTnLst>
                              <p:par>
                                <p:cTn id="5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7500"/>
                            </p:stCondLst>
                            <p:childTnLst>
                              <p:par>
                                <p:cTn id="6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3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9500"/>
                            </p:stCondLst>
                            <p:childTnLst>
                              <p:par>
                                <p:cTn id="6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7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4472C4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4472C4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7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4472C4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4472C4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8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4472C4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4472C4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8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4472C4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4472C4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600"/>
                            </p:stCondLst>
                            <p:childTnLst>
                              <p:par>
                                <p:cTn id="9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4" dur="3448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  <p:bldLst>
      <p:bldP spid="13" grpId="0"/>
      <p:bldP spid="41" grpId="0"/>
      <p:bldP spid="49" grpId="0"/>
      <p:bldP spid="49" grpId="1"/>
      <p:bldP spid="54" grpId="0"/>
      <p:bldP spid="54" grpId="1"/>
      <p:bldP spid="59" grpId="0"/>
      <p:bldP spid="59" grpId="1"/>
      <p:bldP spid="64" grpId="0"/>
      <p:bldP spid="64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25" descr="51miz-E266325-7E5A465D"/>
          <p:cNvPicPr>
            <a:picLocks noChangeAspect="1"/>
          </p:cNvPicPr>
          <p:nvPr/>
        </p:nvPicPr>
        <p:blipFill>
          <a:blip r:embed="rId5">
            <a:lum bright="12000" contrast="-6000"/>
          </a:blip>
          <a:stretch>
            <a:fillRect/>
          </a:stretch>
        </p:blipFill>
        <p:spPr>
          <a:xfrm>
            <a:off x="3601610" y="1765869"/>
            <a:ext cx="5324822" cy="4036649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3362835" y="806230"/>
            <a:ext cx="5563597" cy="802985"/>
            <a:chOff x="3362835" y="806230"/>
            <a:chExt cx="5563597" cy="802985"/>
          </a:xfrm>
        </p:grpSpPr>
        <p:sp>
          <p:nvSpPr>
            <p:cNvPr id="17" name="文本框 16"/>
            <p:cNvSpPr txBox="1"/>
            <p:nvPr/>
          </p:nvSpPr>
          <p:spPr>
            <a:xfrm>
              <a:off x="3942152" y="962884"/>
              <a:ext cx="440496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dirty="0" err="1" smtClean="0">
                  <a:solidFill>
                    <a:srgbClr val="7EBC68"/>
                  </a:solidFill>
                  <a:effectLst>
                    <a:innerShdw blurRad="63500" dist="50800" dir="16200000">
                      <a:prstClr val="black">
                        <a:alpha val="50000"/>
                      </a:prstClr>
                    </a:innerShdw>
                  </a:effectLst>
                  <a:latin typeface="UVF Blenda Script" panose="02040603050506020204" pitchFamily="18" charset="0"/>
                  <a:ea typeface="字魂17号-萌趣果冻体" panose="02000000000000000000" pitchFamily="2" charset="-122"/>
                  <a:sym typeface="字魂17号-萌趣果冻体" panose="02000000000000000000" pitchFamily="2" charset="-122"/>
                </a:rPr>
                <a:t>Dấu</a:t>
              </a:r>
              <a:r>
                <a:rPr lang="en-US" altLang="zh-CN" sz="3600" dirty="0" smtClean="0">
                  <a:solidFill>
                    <a:srgbClr val="7EBC68"/>
                  </a:solidFill>
                  <a:effectLst>
                    <a:innerShdw blurRad="63500" dist="50800" dir="16200000">
                      <a:prstClr val="black">
                        <a:alpha val="50000"/>
                      </a:prstClr>
                    </a:innerShdw>
                  </a:effectLst>
                  <a:latin typeface="UVF Blenda Script" panose="02040603050506020204" pitchFamily="18" charset="0"/>
                  <a:ea typeface="字魂17号-萌趣果冻体" panose="02000000000000000000" pitchFamily="2" charset="-122"/>
                  <a:sym typeface="字魂17号-萌趣果冻体" panose="02000000000000000000" pitchFamily="2" charset="-122"/>
                </a:rPr>
                <a:t> </a:t>
              </a:r>
              <a:r>
                <a:rPr lang="en-US" altLang="zh-CN" sz="3600" dirty="0" err="1" smtClean="0">
                  <a:solidFill>
                    <a:srgbClr val="7EBC68"/>
                  </a:solidFill>
                  <a:effectLst>
                    <a:innerShdw blurRad="63500" dist="50800" dir="16200000">
                      <a:prstClr val="black">
                        <a:alpha val="50000"/>
                      </a:prstClr>
                    </a:innerShdw>
                  </a:effectLst>
                  <a:latin typeface="UVF Blenda Script" panose="02040603050506020204" pitchFamily="18" charset="0"/>
                  <a:ea typeface="字魂17号-萌趣果冻体" panose="02000000000000000000" pitchFamily="2" charset="-122"/>
                  <a:sym typeface="字魂17号-萌趣果冻体" panose="02000000000000000000" pitchFamily="2" charset="-122"/>
                </a:rPr>
                <a:t>hiệu</a:t>
              </a:r>
              <a:r>
                <a:rPr lang="en-US" altLang="zh-CN" sz="3600" dirty="0" smtClean="0">
                  <a:solidFill>
                    <a:srgbClr val="7EBC68"/>
                  </a:solidFill>
                  <a:effectLst>
                    <a:innerShdw blurRad="63500" dist="50800" dir="16200000">
                      <a:prstClr val="black">
                        <a:alpha val="50000"/>
                      </a:prstClr>
                    </a:innerShdw>
                  </a:effectLst>
                  <a:latin typeface="UVF Blenda Script" panose="02040603050506020204" pitchFamily="18" charset="0"/>
                  <a:ea typeface="字魂17号-萌趣果冻体" panose="02000000000000000000" pitchFamily="2" charset="-122"/>
                  <a:sym typeface="字魂17号-萌趣果冻体" panose="02000000000000000000" pitchFamily="2" charset="-122"/>
                </a:rPr>
                <a:t> chia </a:t>
              </a:r>
              <a:r>
                <a:rPr lang="en-US" altLang="zh-CN" sz="3600" dirty="0" err="1" smtClean="0">
                  <a:solidFill>
                    <a:srgbClr val="7EBC68"/>
                  </a:solidFill>
                  <a:effectLst>
                    <a:innerShdw blurRad="63500" dist="50800" dir="16200000">
                      <a:prstClr val="black">
                        <a:alpha val="50000"/>
                      </a:prstClr>
                    </a:innerShdw>
                  </a:effectLst>
                  <a:latin typeface="UVF Blenda Script" panose="02040603050506020204" pitchFamily="18" charset="0"/>
                  <a:ea typeface="字魂17号-萌趣果冻体" panose="02000000000000000000" pitchFamily="2" charset="-122"/>
                  <a:sym typeface="字魂17号-萌趣果冻体" panose="02000000000000000000" pitchFamily="2" charset="-122"/>
                </a:rPr>
                <a:t>hết</a:t>
              </a:r>
              <a:r>
                <a:rPr lang="en-US" altLang="zh-CN" sz="3600" dirty="0" smtClean="0">
                  <a:solidFill>
                    <a:srgbClr val="7EBC68"/>
                  </a:solidFill>
                  <a:effectLst>
                    <a:innerShdw blurRad="63500" dist="50800" dir="16200000">
                      <a:prstClr val="black">
                        <a:alpha val="50000"/>
                      </a:prstClr>
                    </a:innerShdw>
                  </a:effectLst>
                  <a:latin typeface="UVF Blenda Script" panose="02040603050506020204" pitchFamily="18" charset="0"/>
                  <a:ea typeface="字魂17号-萌趣果冻体" panose="02000000000000000000" pitchFamily="2" charset="-122"/>
                  <a:sym typeface="字魂17号-萌趣果冻体" panose="02000000000000000000" pitchFamily="2" charset="-122"/>
                </a:rPr>
                <a:t> </a:t>
              </a:r>
              <a:r>
                <a:rPr lang="en-US" altLang="zh-CN" sz="3600" dirty="0" err="1" smtClean="0">
                  <a:solidFill>
                    <a:srgbClr val="7EBC68"/>
                  </a:solidFill>
                  <a:effectLst>
                    <a:innerShdw blurRad="63500" dist="50800" dir="16200000">
                      <a:prstClr val="black">
                        <a:alpha val="50000"/>
                      </a:prstClr>
                    </a:innerShdw>
                  </a:effectLst>
                  <a:latin typeface="UVF Blenda Script" panose="02040603050506020204" pitchFamily="18" charset="0"/>
                  <a:ea typeface="字魂17号-萌趣果冻体" panose="02000000000000000000" pitchFamily="2" charset="-122"/>
                  <a:sym typeface="字魂17号-萌趣果冻体" panose="02000000000000000000" pitchFamily="2" charset="-122"/>
                </a:rPr>
                <a:t>cho</a:t>
              </a:r>
              <a:r>
                <a:rPr lang="en-US" altLang="zh-CN" sz="3600" dirty="0" smtClean="0">
                  <a:solidFill>
                    <a:srgbClr val="7EBC68"/>
                  </a:solidFill>
                  <a:effectLst>
                    <a:innerShdw blurRad="63500" dist="50800" dir="16200000">
                      <a:prstClr val="black">
                        <a:alpha val="50000"/>
                      </a:prstClr>
                    </a:innerShdw>
                  </a:effectLst>
                  <a:latin typeface="UVF Blenda Script" panose="02040603050506020204" pitchFamily="18" charset="0"/>
                  <a:ea typeface="字魂17号-萌趣果冻体" panose="02000000000000000000" pitchFamily="2" charset="-122"/>
                  <a:sym typeface="字魂17号-萌趣果冻体" panose="02000000000000000000" pitchFamily="2" charset="-122"/>
                </a:rPr>
                <a:t> 3</a:t>
              </a:r>
              <a:endParaRPr lang="zh-CN" altLang="en-US" sz="3600" dirty="0">
                <a:solidFill>
                  <a:srgbClr val="7EBC68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endParaRPr>
            </a:p>
          </p:txBody>
        </p:sp>
        <p:pic>
          <p:nvPicPr>
            <p:cNvPr id="20" name="图片 19" descr="G:\PPT制作\幼儿园期末家长会\素材\元素\51miz-E914657-89D9EE52.png51miz-E914657-89D9EE52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>
              <a:off x="3362835" y="806230"/>
              <a:ext cx="695352" cy="613854"/>
            </a:xfrm>
            <a:prstGeom prst="rect">
              <a:avLst/>
            </a:prstGeom>
          </p:spPr>
        </p:pic>
        <p:pic>
          <p:nvPicPr>
            <p:cNvPr id="21" name="图片 20" descr="G:\PPT制作\幼儿园期末家长会\素材\元素\51miz-E914657-89D9EE52.png51miz-E914657-89D9EE52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 flipH="1">
              <a:off x="8236651" y="806230"/>
              <a:ext cx="689781" cy="608936"/>
            </a:xfrm>
            <a:prstGeom prst="rect">
              <a:avLst/>
            </a:prstGeom>
          </p:spPr>
        </p:pic>
      </p:grpSp>
      <p:pic>
        <p:nvPicPr>
          <p:cNvPr id="5" name="PA-图片 4" descr="51miz-E184969-98282E8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lum bright="18000"/>
          </a:blip>
          <a:stretch>
            <a:fillRect/>
          </a:stretch>
        </p:blipFill>
        <p:spPr>
          <a:xfrm>
            <a:off x="7786895" y="4075168"/>
            <a:ext cx="794646" cy="794646"/>
          </a:xfrm>
          <a:prstGeom prst="rect">
            <a:avLst/>
          </a:prstGeom>
        </p:spPr>
      </p:pic>
      <p:sp>
        <p:nvSpPr>
          <p:cNvPr id="19" name="文本框 18"/>
          <p:cNvSpPr txBox="1"/>
          <p:nvPr/>
        </p:nvSpPr>
        <p:spPr>
          <a:xfrm>
            <a:off x="4158116" y="2400401"/>
            <a:ext cx="411012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auto">
              <a:lnSpc>
                <a:spcPct val="150000"/>
              </a:lnSpc>
            </a:pPr>
            <a:r>
              <a:rPr lang="en-US" altLang="zh-CN" sz="3600" dirty="0" err="1" smtClean="0">
                <a:solidFill>
                  <a:srgbClr val="FFB43D"/>
                </a:solidFill>
                <a:latin typeface="UVF Blenda Script" panose="02040603050506020204" pitchFamily="18" charset="0"/>
                <a:ea typeface="字魂17号-萌趣果冻体" panose="02000000000000000000" pitchFamily="2" charset="-122"/>
                <a:cs typeface="Aa粉嘟嘟 (非商业使用)" panose="02010600010101010101" charset="-122"/>
                <a:sym typeface="字魂17号-萌趣果冻体" panose="02000000000000000000" pitchFamily="2" charset="-122"/>
              </a:rPr>
              <a:t>Các</a:t>
            </a:r>
            <a:r>
              <a:rPr lang="en-US" altLang="zh-CN" sz="3600" dirty="0" smtClean="0">
                <a:solidFill>
                  <a:srgbClr val="FFB43D"/>
                </a:solidFill>
                <a:latin typeface="UVF Blenda Script" panose="02040603050506020204" pitchFamily="18" charset="0"/>
                <a:ea typeface="字魂17号-萌趣果冻体" panose="02000000000000000000" pitchFamily="2" charset="-122"/>
                <a:cs typeface="Aa粉嘟嘟 (非商业使用)" panose="02010600010101010101" charset="-122"/>
                <a:sym typeface="字魂17号-萌趣果冻体" panose="02000000000000000000" pitchFamily="2" charset="-122"/>
              </a:rPr>
              <a:t> </a:t>
            </a:r>
            <a:r>
              <a:rPr lang="en-US" altLang="zh-CN" sz="3600" dirty="0" err="1" smtClean="0">
                <a:solidFill>
                  <a:srgbClr val="FFB43D"/>
                </a:solidFill>
                <a:latin typeface="UVF Blenda Script" panose="02040603050506020204" pitchFamily="18" charset="0"/>
                <a:ea typeface="字魂17号-萌趣果冻体" panose="02000000000000000000" pitchFamily="2" charset="-122"/>
                <a:cs typeface="Aa粉嘟嘟 (非商业使用)" panose="02010600010101010101" charset="-122"/>
                <a:sym typeface="字魂17号-萌趣果冻体" panose="02000000000000000000" pitchFamily="2" charset="-122"/>
              </a:rPr>
              <a:t>số</a:t>
            </a:r>
            <a:r>
              <a:rPr lang="en-US" altLang="zh-CN" sz="3600" dirty="0" smtClean="0">
                <a:solidFill>
                  <a:srgbClr val="FFB43D"/>
                </a:solidFill>
                <a:latin typeface="UVF Blenda Script" panose="02040603050506020204" pitchFamily="18" charset="0"/>
                <a:ea typeface="字魂17号-萌趣果冻体" panose="02000000000000000000" pitchFamily="2" charset="-122"/>
                <a:cs typeface="Aa粉嘟嘟 (非商业使用)" panose="02010600010101010101" charset="-122"/>
                <a:sym typeface="字魂17号-萌趣果冻体" panose="02000000000000000000" pitchFamily="2" charset="-122"/>
              </a:rPr>
              <a:t> </a:t>
            </a:r>
            <a:r>
              <a:rPr lang="en-US" altLang="zh-CN" sz="3600" dirty="0" err="1" smtClean="0">
                <a:solidFill>
                  <a:srgbClr val="FFB43D"/>
                </a:solidFill>
                <a:latin typeface="UVF Blenda Script" panose="02040603050506020204" pitchFamily="18" charset="0"/>
                <a:ea typeface="字魂17号-萌趣果冻体" panose="02000000000000000000" pitchFamily="2" charset="-122"/>
                <a:cs typeface="Aa粉嘟嘟 (非商业使用)" panose="02010600010101010101" charset="-122"/>
                <a:sym typeface="字魂17号-萌趣果冻体" panose="02000000000000000000" pitchFamily="2" charset="-122"/>
              </a:rPr>
              <a:t>có</a:t>
            </a:r>
            <a:r>
              <a:rPr lang="en-US" altLang="zh-CN" sz="3600" dirty="0" smtClean="0">
                <a:solidFill>
                  <a:srgbClr val="FFB43D"/>
                </a:solidFill>
                <a:latin typeface="UVF Blenda Script" panose="02040603050506020204" pitchFamily="18" charset="0"/>
                <a:ea typeface="字魂17号-萌趣果冻体" panose="02000000000000000000" pitchFamily="2" charset="-122"/>
                <a:cs typeface="Aa粉嘟嘟 (非商业使用)" panose="02010600010101010101" charset="-122"/>
                <a:sym typeface="字魂17号-萌趣果冻体" panose="02000000000000000000" pitchFamily="2" charset="-122"/>
              </a:rPr>
              <a:t> </a:t>
            </a:r>
            <a:r>
              <a:rPr lang="en-US" altLang="zh-CN" sz="3600" dirty="0" err="1" smtClean="0">
                <a:solidFill>
                  <a:srgbClr val="FFB43D"/>
                </a:solidFill>
                <a:latin typeface="UVF Blenda Script" panose="02040603050506020204" pitchFamily="18" charset="0"/>
                <a:ea typeface="字魂17号-萌趣果冻体" panose="02000000000000000000" pitchFamily="2" charset="-122"/>
                <a:cs typeface="Aa粉嘟嘟 (非商业使用)" panose="02010600010101010101" charset="-122"/>
                <a:sym typeface="字魂17号-萌趣果冻体" panose="02000000000000000000" pitchFamily="2" charset="-122"/>
              </a:rPr>
              <a:t>tổng</a:t>
            </a:r>
            <a:r>
              <a:rPr lang="en-US" altLang="zh-CN" sz="3600" dirty="0" smtClean="0">
                <a:solidFill>
                  <a:srgbClr val="FFB43D"/>
                </a:solidFill>
                <a:latin typeface="UVF Blenda Script" panose="02040603050506020204" pitchFamily="18" charset="0"/>
                <a:ea typeface="字魂17号-萌趣果冻体" panose="02000000000000000000" pitchFamily="2" charset="-122"/>
                <a:cs typeface="Aa粉嘟嘟 (非商业使用)" panose="02010600010101010101" charset="-122"/>
                <a:sym typeface="字魂17号-萌趣果冻体" panose="02000000000000000000" pitchFamily="2" charset="-122"/>
              </a:rPr>
              <a:t> </a:t>
            </a:r>
            <a:r>
              <a:rPr lang="en-US" altLang="zh-CN" sz="3600" dirty="0" err="1" smtClean="0">
                <a:solidFill>
                  <a:srgbClr val="FFB43D"/>
                </a:solidFill>
                <a:latin typeface="UVF Blenda Script" panose="02040603050506020204" pitchFamily="18" charset="0"/>
                <a:ea typeface="字魂17号-萌趣果冻体" panose="02000000000000000000" pitchFamily="2" charset="-122"/>
                <a:cs typeface="Aa粉嘟嘟 (非商业使用)" panose="02010600010101010101" charset="-122"/>
                <a:sym typeface="字魂17号-萌趣果冻体" panose="02000000000000000000" pitchFamily="2" charset="-122"/>
              </a:rPr>
              <a:t>các</a:t>
            </a:r>
            <a:r>
              <a:rPr lang="en-US" altLang="zh-CN" sz="3600" dirty="0" smtClean="0">
                <a:solidFill>
                  <a:srgbClr val="FFB43D"/>
                </a:solidFill>
                <a:latin typeface="UVF Blenda Script" panose="02040603050506020204" pitchFamily="18" charset="0"/>
                <a:ea typeface="字魂17号-萌趣果冻体" panose="02000000000000000000" pitchFamily="2" charset="-122"/>
                <a:cs typeface="Aa粉嘟嘟 (非商业使用)" panose="02010600010101010101" charset="-122"/>
                <a:sym typeface="字魂17号-萌趣果冻体" panose="02000000000000000000" pitchFamily="2" charset="-122"/>
              </a:rPr>
              <a:t> </a:t>
            </a:r>
            <a:r>
              <a:rPr lang="en-US" altLang="zh-CN" sz="3600" dirty="0" err="1" smtClean="0">
                <a:solidFill>
                  <a:srgbClr val="FFB43D"/>
                </a:solidFill>
                <a:latin typeface="UVF Blenda Script" panose="02040603050506020204" pitchFamily="18" charset="0"/>
                <a:ea typeface="字魂17号-萌趣果冻体" panose="02000000000000000000" pitchFamily="2" charset="-122"/>
                <a:cs typeface="Aa粉嘟嘟 (非商业使用)" panose="02010600010101010101" charset="-122"/>
                <a:sym typeface="字魂17号-萌趣果冻体" panose="02000000000000000000" pitchFamily="2" charset="-122"/>
              </a:rPr>
              <a:t>chữ</a:t>
            </a:r>
            <a:r>
              <a:rPr lang="en-US" altLang="zh-CN" sz="3600" dirty="0" smtClean="0">
                <a:solidFill>
                  <a:srgbClr val="FFB43D"/>
                </a:solidFill>
                <a:latin typeface="UVF Blenda Script" panose="02040603050506020204" pitchFamily="18" charset="0"/>
                <a:ea typeface="字魂17号-萌趣果冻体" panose="02000000000000000000" pitchFamily="2" charset="-122"/>
                <a:cs typeface="Aa粉嘟嘟 (非商业使用)" panose="02010600010101010101" charset="-122"/>
                <a:sym typeface="字魂17号-萌趣果冻体" panose="02000000000000000000" pitchFamily="2" charset="-122"/>
              </a:rPr>
              <a:t> </a:t>
            </a:r>
            <a:r>
              <a:rPr lang="en-US" altLang="zh-CN" sz="3600" dirty="0" err="1" smtClean="0">
                <a:solidFill>
                  <a:srgbClr val="FFB43D"/>
                </a:solidFill>
                <a:latin typeface="UVF Blenda Script" panose="02040603050506020204" pitchFamily="18" charset="0"/>
                <a:ea typeface="字魂17号-萌趣果冻体" panose="02000000000000000000" pitchFamily="2" charset="-122"/>
                <a:cs typeface="Aa粉嘟嘟 (非商业使用)" panose="02010600010101010101" charset="-122"/>
                <a:sym typeface="字魂17号-萌趣果冻体" panose="02000000000000000000" pitchFamily="2" charset="-122"/>
              </a:rPr>
              <a:t>số</a:t>
            </a:r>
            <a:r>
              <a:rPr lang="en-US" altLang="zh-CN" sz="3600" dirty="0" smtClean="0">
                <a:solidFill>
                  <a:srgbClr val="FFB43D"/>
                </a:solidFill>
                <a:latin typeface="UVF Blenda Script" panose="02040603050506020204" pitchFamily="18" charset="0"/>
                <a:ea typeface="字魂17号-萌趣果冻体" panose="02000000000000000000" pitchFamily="2" charset="-122"/>
                <a:cs typeface="Aa粉嘟嘟 (非商业使用)" panose="02010600010101010101" charset="-122"/>
                <a:sym typeface="字魂17号-萌趣果冻体" panose="02000000000000000000" pitchFamily="2" charset="-122"/>
              </a:rPr>
              <a:t> chia </a:t>
            </a:r>
            <a:r>
              <a:rPr lang="en-US" altLang="zh-CN" sz="3600" dirty="0" err="1" smtClean="0">
                <a:solidFill>
                  <a:srgbClr val="FFB43D"/>
                </a:solidFill>
                <a:latin typeface="UVF Blenda Script" panose="02040603050506020204" pitchFamily="18" charset="0"/>
                <a:ea typeface="字魂17号-萌趣果冻体" panose="02000000000000000000" pitchFamily="2" charset="-122"/>
                <a:cs typeface="Aa粉嘟嘟 (非商业使用)" panose="02010600010101010101" charset="-122"/>
                <a:sym typeface="字魂17号-萌趣果冻体" panose="02000000000000000000" pitchFamily="2" charset="-122"/>
              </a:rPr>
              <a:t>hết</a:t>
            </a:r>
            <a:r>
              <a:rPr lang="en-US" altLang="zh-CN" sz="3600" dirty="0" smtClean="0">
                <a:solidFill>
                  <a:srgbClr val="FFB43D"/>
                </a:solidFill>
                <a:latin typeface="UVF Blenda Script" panose="02040603050506020204" pitchFamily="18" charset="0"/>
                <a:ea typeface="字魂17号-萌趣果冻体" panose="02000000000000000000" pitchFamily="2" charset="-122"/>
                <a:cs typeface="Aa粉嘟嘟 (非商业使用)" panose="02010600010101010101" charset="-122"/>
                <a:sym typeface="字魂17号-萌趣果冻体" panose="02000000000000000000" pitchFamily="2" charset="-122"/>
              </a:rPr>
              <a:t> </a:t>
            </a:r>
            <a:r>
              <a:rPr lang="en-US" altLang="zh-CN" sz="3600" dirty="0" err="1" smtClean="0">
                <a:solidFill>
                  <a:srgbClr val="FFB43D"/>
                </a:solidFill>
                <a:latin typeface="UVF Blenda Script" panose="02040603050506020204" pitchFamily="18" charset="0"/>
                <a:ea typeface="字魂17号-萌趣果冻体" panose="02000000000000000000" pitchFamily="2" charset="-122"/>
                <a:cs typeface="Aa粉嘟嘟 (非商业使用)" panose="02010600010101010101" charset="-122"/>
                <a:sym typeface="字魂17号-萌趣果冻体" panose="02000000000000000000" pitchFamily="2" charset="-122"/>
              </a:rPr>
              <a:t>cho</a:t>
            </a:r>
            <a:r>
              <a:rPr lang="en-US" altLang="zh-CN" sz="3600" dirty="0" smtClean="0">
                <a:solidFill>
                  <a:srgbClr val="FFB43D"/>
                </a:solidFill>
                <a:latin typeface="UVF Blenda Script" panose="02040603050506020204" pitchFamily="18" charset="0"/>
                <a:ea typeface="字魂17号-萌趣果冻体" panose="02000000000000000000" pitchFamily="2" charset="-122"/>
                <a:cs typeface="Aa粉嘟嘟 (非商业使用)" panose="02010600010101010101" charset="-122"/>
                <a:sym typeface="字魂17号-萌趣果冻体" panose="02000000000000000000" pitchFamily="2" charset="-122"/>
              </a:rPr>
              <a:t> 3 </a:t>
            </a:r>
            <a:r>
              <a:rPr lang="en-US" altLang="zh-CN" sz="3600" dirty="0" err="1" smtClean="0">
                <a:solidFill>
                  <a:srgbClr val="FFB43D"/>
                </a:solidFill>
                <a:latin typeface="UVF Blenda Script" panose="02040603050506020204" pitchFamily="18" charset="0"/>
                <a:ea typeface="字魂17号-萌趣果冻体" panose="02000000000000000000" pitchFamily="2" charset="-122"/>
                <a:cs typeface="Aa粉嘟嘟 (非商业使用)" panose="02010600010101010101" charset="-122"/>
                <a:sym typeface="字魂17号-萌趣果冻体" panose="02000000000000000000" pitchFamily="2" charset="-122"/>
              </a:rPr>
              <a:t>thì</a:t>
            </a:r>
            <a:r>
              <a:rPr lang="en-US" altLang="zh-CN" sz="3600" dirty="0" smtClean="0">
                <a:solidFill>
                  <a:srgbClr val="FFB43D"/>
                </a:solidFill>
                <a:latin typeface="UVF Blenda Script" panose="02040603050506020204" pitchFamily="18" charset="0"/>
                <a:ea typeface="字魂17号-萌趣果冻体" panose="02000000000000000000" pitchFamily="2" charset="-122"/>
                <a:cs typeface="Aa粉嘟嘟 (非商业使用)" panose="02010600010101010101" charset="-122"/>
                <a:sym typeface="字魂17号-萌趣果冻体" panose="02000000000000000000" pitchFamily="2" charset="-122"/>
              </a:rPr>
              <a:t> chia </a:t>
            </a:r>
            <a:r>
              <a:rPr lang="en-US" altLang="zh-CN" sz="3600" dirty="0" err="1" smtClean="0">
                <a:solidFill>
                  <a:srgbClr val="FFB43D"/>
                </a:solidFill>
                <a:latin typeface="UVF Blenda Script" panose="02040603050506020204" pitchFamily="18" charset="0"/>
                <a:ea typeface="字魂17号-萌趣果冻体" panose="02000000000000000000" pitchFamily="2" charset="-122"/>
                <a:cs typeface="Aa粉嘟嘟 (非商业使用)" panose="02010600010101010101" charset="-122"/>
                <a:sym typeface="字魂17号-萌趣果冻体" panose="02000000000000000000" pitchFamily="2" charset="-122"/>
              </a:rPr>
              <a:t>hết</a:t>
            </a:r>
            <a:r>
              <a:rPr lang="en-US" altLang="zh-CN" sz="3600" dirty="0" smtClean="0">
                <a:solidFill>
                  <a:srgbClr val="FFB43D"/>
                </a:solidFill>
                <a:latin typeface="UVF Blenda Script" panose="02040603050506020204" pitchFamily="18" charset="0"/>
                <a:ea typeface="字魂17号-萌趣果冻体" panose="02000000000000000000" pitchFamily="2" charset="-122"/>
                <a:cs typeface="Aa粉嘟嘟 (非商业使用)" panose="02010600010101010101" charset="-122"/>
                <a:sym typeface="字魂17号-萌趣果冻体" panose="02000000000000000000" pitchFamily="2" charset="-122"/>
              </a:rPr>
              <a:t> </a:t>
            </a:r>
            <a:r>
              <a:rPr lang="en-US" altLang="zh-CN" sz="3600" dirty="0" err="1" smtClean="0">
                <a:solidFill>
                  <a:srgbClr val="FFB43D"/>
                </a:solidFill>
                <a:latin typeface="UVF Blenda Script" panose="02040603050506020204" pitchFamily="18" charset="0"/>
                <a:ea typeface="字魂17号-萌趣果冻体" panose="02000000000000000000" pitchFamily="2" charset="-122"/>
                <a:cs typeface="Aa粉嘟嘟 (非商业使用)" panose="02010600010101010101" charset="-122"/>
                <a:sym typeface="字魂17号-萌趣果冻体" panose="02000000000000000000" pitchFamily="2" charset="-122"/>
              </a:rPr>
              <a:t>cho</a:t>
            </a:r>
            <a:r>
              <a:rPr lang="en-US" altLang="zh-CN" sz="3600" dirty="0" smtClean="0">
                <a:solidFill>
                  <a:srgbClr val="FFB43D"/>
                </a:solidFill>
                <a:latin typeface="UVF Blenda Script" panose="02040603050506020204" pitchFamily="18" charset="0"/>
                <a:ea typeface="字魂17号-萌趣果冻体" panose="02000000000000000000" pitchFamily="2" charset="-122"/>
                <a:cs typeface="Aa粉嘟嘟 (非商业使用)" panose="02010600010101010101" charset="-122"/>
                <a:sym typeface="字魂17号-萌趣果冻体" panose="02000000000000000000" pitchFamily="2" charset="-122"/>
              </a:rPr>
              <a:t> 3</a:t>
            </a:r>
            <a:endParaRPr lang="zh-CN" sz="3600" dirty="0">
              <a:solidFill>
                <a:srgbClr val="FFB43D"/>
              </a:solidFill>
              <a:latin typeface="UVF Blenda Script" panose="02040603050506020204" pitchFamily="18" charset="0"/>
              <a:ea typeface="字魂17号-萌趣果冻体" panose="02000000000000000000" pitchFamily="2" charset="-122"/>
              <a:cs typeface="Aa粉嘟嘟 (非商业使用)" panose="02010600010101010101" charset="-122"/>
              <a:sym typeface="字魂17号-萌趣果冻体" panose="02000000000000000000" pitchFamily="2" charset="-122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76484" y="2807460"/>
            <a:ext cx="3999737" cy="3999737"/>
          </a:xfrm>
          <a:prstGeom prst="rect">
            <a:avLst/>
          </a:prstGeom>
          <a:ln>
            <a:noFill/>
          </a:ln>
        </p:spPr>
      </p:pic>
      <p:pic>
        <p:nvPicPr>
          <p:cNvPr id="7" name="581c6ee138d9f">
            <a:hlinkClick r:id="" action="ppaction://media"/>
            <a:extLst>
              <a:ext uri="{FF2B5EF4-FFF2-40B4-BE49-F238E27FC236}">
                <a16:creationId xmlns:a16="http://schemas.microsoft.com/office/drawing/2014/main" id="{1D6055FF-8C49-406E-A62C-230215AF60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141322" y="297406"/>
            <a:ext cx="609600" cy="6096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8"/>
          <a:srcRect l="13548" t="19986" r="55968" b="17188"/>
          <a:stretch/>
        </p:blipFill>
        <p:spPr>
          <a:xfrm>
            <a:off x="9790235" y="4159002"/>
            <a:ext cx="2401765" cy="2782997"/>
          </a:xfrm>
          <a:prstGeom prst="rect">
            <a:avLst/>
          </a:prstGeom>
        </p:spPr>
      </p:pic>
      <p:pic>
        <p:nvPicPr>
          <p:cNvPr id="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152F28D-03D3-4D6D-AC5E-DF195FFC531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3144" y="4857559"/>
            <a:ext cx="1495945" cy="566994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89681" y="2726274"/>
            <a:ext cx="1476972" cy="1476972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B0163D0C-E967-44FB-9BBD-0A670BA89EE9}"/>
              </a:ext>
            </a:extLst>
          </p:cNvPr>
          <p:cNvGrpSpPr/>
          <p:nvPr/>
        </p:nvGrpSpPr>
        <p:grpSpPr>
          <a:xfrm>
            <a:off x="781789" y="1796489"/>
            <a:ext cx="10872107" cy="1643397"/>
            <a:chOff x="781789" y="1796489"/>
            <a:chExt cx="10872107" cy="164339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8CCCB1E-5D6D-4B1D-94ED-906BCD4A2D0C}"/>
                </a:ext>
              </a:extLst>
            </p:cNvPr>
            <p:cNvSpPr/>
            <p:nvPr/>
          </p:nvSpPr>
          <p:spPr>
            <a:xfrm>
              <a:off x="873071" y="1819316"/>
              <a:ext cx="10780825" cy="1620570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>
              <a:prstTxWarp prst="textChevron">
                <a:avLst/>
              </a:prstTxWarp>
            </a:bodyPr>
            <a:lstStyle/>
            <a:p>
              <a:pPr algn="ctr">
                <a:defRPr/>
              </a:pPr>
              <a:r>
                <a:rPr lang="en-US" sz="9600" b="1" kern="0" spc="50">
                  <a:ln w="28575" cmpd="sng">
                    <a:solidFill>
                      <a:prstClr val="black">
                        <a:lumMod val="95000"/>
                        <a:lumOff val="5000"/>
                      </a:prstClr>
                    </a:solidFill>
                    <a:prstDash val="solid"/>
                  </a:ln>
                  <a:solidFill>
                    <a:srgbClr val="542616"/>
                  </a:solidFill>
                  <a:effectLst>
                    <a:glow rad="38100">
                      <a:srgbClr val="4472C4">
                        <a:alpha val="40000"/>
                      </a:srgbClr>
                    </a:glow>
                  </a:effectLst>
                  <a:latin typeface="UVN Binh Duong" pitchFamily="2" charset="0"/>
                  <a:ea typeface="Tahoma" panose="020B0604030504040204" pitchFamily="34" charset="0"/>
                  <a:cs typeface="Tahoma" panose="020B0604030504040204" pitchFamily="34" charset="0"/>
                </a:rPr>
                <a:t>THỢ SĂN HẠT DẺ</a:t>
              </a:r>
              <a:endParaRPr lang="en-US" sz="9600" b="1" kern="0" spc="50" dirty="0">
                <a:ln w="28575" cmpd="sng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solidFill>
                  <a:srgbClr val="542616"/>
                </a:solidFill>
                <a:effectLst>
                  <a:glow rad="38100">
                    <a:srgbClr val="4472C4">
                      <a:alpha val="40000"/>
                    </a:srgbClr>
                  </a:glow>
                </a:effectLst>
                <a:latin typeface="UVN Binh Duong" pitchFamily="2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1D738EC-2D17-4A2F-AF26-B2914DAA945E}"/>
                </a:ext>
              </a:extLst>
            </p:cNvPr>
            <p:cNvSpPr/>
            <p:nvPr/>
          </p:nvSpPr>
          <p:spPr>
            <a:xfrm>
              <a:off x="781789" y="1796489"/>
              <a:ext cx="10780825" cy="1620570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>
              <a:prstTxWarp prst="textChevron">
                <a:avLst/>
              </a:prstTxWarp>
            </a:bodyPr>
            <a:lstStyle/>
            <a:p>
              <a:pPr algn="ctr">
                <a:defRPr/>
              </a:pPr>
              <a:r>
                <a:rPr lang="en-US" sz="9600" b="1" kern="0" spc="50" dirty="0">
                  <a:ln w="28575" cmpd="sng">
                    <a:noFill/>
                    <a:prstDash val="solid"/>
                  </a:ln>
                  <a:solidFill>
                    <a:srgbClr val="FABE6A"/>
                  </a:solidFill>
                  <a:effectLst>
                    <a:glow rad="38100">
                      <a:srgbClr val="4472C4">
                        <a:alpha val="40000"/>
                      </a:srgbClr>
                    </a:glow>
                  </a:effectLst>
                  <a:latin typeface="UVN Binh Duong" pitchFamily="2" charset="0"/>
                  <a:ea typeface="Tahoma" panose="020B0604030504040204" pitchFamily="34" charset="0"/>
                  <a:cs typeface="Tahoma" panose="020B0604030504040204" pitchFamily="34" charset="0"/>
                </a:rPr>
                <a:t>THỢ SĂN HẠT DẺ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740538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766 -0.00579 L 0.83268 -0.01065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010" y="-255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16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5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765354" y="-59385"/>
            <a:ext cx="10265420" cy="2461871"/>
            <a:chOff x="935980" y="-48871"/>
            <a:chExt cx="10265420" cy="2461871"/>
          </a:xfrm>
        </p:grpSpPr>
        <p:sp>
          <p:nvSpPr>
            <p:cNvPr id="2" name="Rounded Rectangle 1"/>
            <p:cNvSpPr/>
            <p:nvPr/>
          </p:nvSpPr>
          <p:spPr>
            <a:xfrm>
              <a:off x="1041400" y="457200"/>
              <a:ext cx="10160000" cy="187960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980" y="-48871"/>
              <a:ext cx="2505720" cy="2461871"/>
            </a:xfrm>
            <a:prstGeom prst="rect">
              <a:avLst/>
            </a:prstGeom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0" y="-330200"/>
            <a:ext cx="2933700" cy="2933700"/>
          </a:xfrm>
          <a:prstGeom prst="rect">
            <a:avLst/>
          </a:prstGeom>
        </p:spPr>
      </p:pic>
      <p:pic>
        <p:nvPicPr>
          <p:cNvPr id="5" name="Picture 4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7475" y="3390900"/>
            <a:ext cx="3552162" cy="1422439"/>
          </a:xfrm>
          <a:prstGeom prst="rect">
            <a:avLst/>
          </a:prstGeom>
          <a:ln>
            <a:noFill/>
          </a:ln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68CCCB1E-5D6D-4B1D-94ED-906BCD4A2D0C}"/>
              </a:ext>
            </a:extLst>
          </p:cNvPr>
          <p:cNvSpPr/>
          <p:nvPr/>
        </p:nvSpPr>
        <p:spPr>
          <a:xfrm>
            <a:off x="3045097" y="586715"/>
            <a:ext cx="7217230" cy="162057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>
              <a:defRPr/>
            </a:pPr>
            <a:r>
              <a:rPr lang="en-US" sz="4400" b="1" kern="0" spc="50" dirty="0" err="1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latin typeface="UTM Guanin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Dấu</a:t>
            </a:r>
            <a:r>
              <a:rPr lang="en-US" sz="4400" b="1" kern="0" spc="50" dirty="0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latin typeface="UTM Guanin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400" b="1" kern="0" spc="50" dirty="0" err="1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latin typeface="UTM Guanin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hiệu</a:t>
            </a:r>
            <a:r>
              <a:rPr lang="en-US" sz="4400" b="1" kern="0" spc="50" dirty="0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latin typeface="UTM Guanin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chia </a:t>
            </a:r>
            <a:r>
              <a:rPr lang="en-US" sz="4400" b="1" kern="0" spc="50" dirty="0" err="1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latin typeface="UTM Guanin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hết</a:t>
            </a:r>
            <a:r>
              <a:rPr lang="en-US" sz="4400" b="1" kern="0" spc="50" dirty="0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latin typeface="UTM Guanin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400" b="1" kern="0" spc="50" dirty="0" err="1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latin typeface="UTM Guanin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cho</a:t>
            </a:r>
            <a:r>
              <a:rPr lang="en-US" sz="4400" b="1" kern="0" spc="50" dirty="0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latin typeface="UTM Guanin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3 </a:t>
            </a:r>
            <a:r>
              <a:rPr lang="en-US" sz="4400" b="1" kern="0" spc="50" dirty="0" err="1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latin typeface="UTM Guanin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là</a:t>
            </a:r>
            <a:r>
              <a:rPr lang="en-US" sz="4400" b="1" kern="0" spc="50" dirty="0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latin typeface="UTM Guanin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400" b="1" kern="0" spc="50" dirty="0" err="1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latin typeface="UTM Guanin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gì</a:t>
            </a:r>
            <a:r>
              <a:rPr lang="en-US" sz="4400" b="1" kern="0" spc="50" dirty="0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latin typeface="UTM Guanin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  <a:endParaRPr lang="en-US" sz="4400" b="1" kern="0" spc="50" dirty="0">
              <a:ln w="9525" cmpd="sng">
                <a:solidFill>
                  <a:prstClr val="black">
                    <a:lumMod val="85000"/>
                    <a:lumOff val="15000"/>
                  </a:prstClr>
                </a:solidFill>
                <a:prstDash val="solid"/>
              </a:ln>
              <a:solidFill>
                <a:srgbClr val="EB701D"/>
              </a:solidFill>
              <a:latin typeface="UTM Guanine" panose="02040603050506020204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3" name="Picture 22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213" y="3323797"/>
            <a:ext cx="3384258" cy="1422439"/>
          </a:xfrm>
          <a:prstGeom prst="rect">
            <a:avLst/>
          </a:prstGeom>
        </p:spPr>
      </p:pic>
      <p:grpSp>
        <p:nvGrpSpPr>
          <p:cNvPr id="35" name="Group 34"/>
          <p:cNvGrpSpPr/>
          <p:nvPr/>
        </p:nvGrpSpPr>
        <p:grpSpPr>
          <a:xfrm>
            <a:off x="6833369" y="3114623"/>
            <a:ext cx="1051304" cy="1531482"/>
            <a:chOff x="3985437" y="2941753"/>
            <a:chExt cx="1001611" cy="1531482"/>
          </a:xfrm>
        </p:grpSpPr>
        <p:pic>
          <p:nvPicPr>
            <p:cNvPr id="15" name="Picture 14">
              <a:hlinkClick r:id="rId9" action="ppaction://hlinksldjump"/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1594" b="100000" l="1786" r="9892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950667">
              <a:off x="3927576" y="3413762"/>
              <a:ext cx="1117334" cy="1001611"/>
            </a:xfrm>
            <a:prstGeom prst="rect">
              <a:avLst/>
            </a:prstGeom>
          </p:spPr>
        </p:pic>
        <p:sp>
          <p:nvSpPr>
            <p:cNvPr id="8" name="TextBox 7">
              <a:hlinkClick r:id="rId9" action="ppaction://hlinksldjump"/>
            </p:cNvPr>
            <p:cNvSpPr txBox="1"/>
            <p:nvPr/>
          </p:nvSpPr>
          <p:spPr>
            <a:xfrm>
              <a:off x="4396412" y="2941753"/>
              <a:ext cx="561372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480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latin typeface="iCiel Cadena" panose="02000503000000020004" charset="0"/>
                </a:rPr>
                <a:t>B</a:t>
              </a:r>
              <a:endParaRPr lang="en-US" sz="4800" dirty="0">
                <a:ln w="28575">
                  <a:solidFill>
                    <a:prstClr val="black"/>
                  </a:solidFill>
                </a:ln>
                <a:solidFill>
                  <a:srgbClr val="C37930"/>
                </a:solidFill>
                <a:latin typeface="iCiel Cadena" panose="02000503000000020004" charset="0"/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4113638" y="3048591"/>
            <a:ext cx="1001611" cy="1570159"/>
            <a:chOff x="6897095" y="2964459"/>
            <a:chExt cx="1001611" cy="1570159"/>
          </a:xfrm>
        </p:grpSpPr>
        <p:pic>
          <p:nvPicPr>
            <p:cNvPr id="26" name="Picture 25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649333" flipH="1">
              <a:off x="6839234" y="3475145"/>
              <a:ext cx="1117334" cy="1001611"/>
            </a:xfrm>
            <a:prstGeom prst="rect">
              <a:avLst/>
            </a:prstGeom>
          </p:spPr>
        </p:pic>
        <p:sp>
          <p:nvSpPr>
            <p:cNvPr id="29" name="TextBox 28">
              <a:hlinkClick r:id="rId11" action="ppaction://hlinksldjump"/>
            </p:cNvPr>
            <p:cNvSpPr txBox="1"/>
            <p:nvPr/>
          </p:nvSpPr>
          <p:spPr>
            <a:xfrm>
              <a:off x="6986612" y="2964459"/>
              <a:ext cx="561372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480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latin typeface="iCiel Cadena" panose="02000503000000020004" charset="0"/>
                </a:rPr>
                <a:t>A</a:t>
              </a:r>
              <a:endParaRPr lang="en-US" sz="4800" dirty="0">
                <a:ln w="28575">
                  <a:solidFill>
                    <a:prstClr val="black"/>
                  </a:solidFill>
                </a:ln>
                <a:solidFill>
                  <a:srgbClr val="C37930"/>
                </a:solidFill>
                <a:latin typeface="iCiel Cadena" panose="02000503000000020004" charset="0"/>
              </a:endParaRPr>
            </a:p>
          </p:txBody>
        </p:sp>
      </p:grpSp>
      <p:sp>
        <p:nvSpPr>
          <p:cNvPr id="31" name="TextBox 30">
            <a:hlinkClick r:id="rId9" action="ppaction://hlinksldjump"/>
          </p:cNvPr>
          <p:cNvSpPr txBox="1"/>
          <p:nvPr/>
        </p:nvSpPr>
        <p:spPr>
          <a:xfrm>
            <a:off x="7688047" y="3509901"/>
            <a:ext cx="334272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latin typeface="UVN Binh Duong" pitchFamily="2" charset="0"/>
              </a:rPr>
              <a:t>Tổng</a:t>
            </a:r>
            <a:r>
              <a:rPr lang="en-US" sz="3200" dirty="0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latin typeface="UVN Binh Duong" pitchFamily="2" charset="0"/>
              </a:rPr>
              <a:t> </a:t>
            </a:r>
            <a:r>
              <a:rPr lang="en-US" sz="3200" dirty="0" err="1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latin typeface="UVN Binh Duong" pitchFamily="2" charset="0"/>
              </a:rPr>
              <a:t>các</a:t>
            </a:r>
            <a:r>
              <a:rPr lang="en-US" sz="3200" dirty="0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latin typeface="UVN Binh Duong" pitchFamily="2" charset="0"/>
              </a:rPr>
              <a:t> </a:t>
            </a:r>
            <a:r>
              <a:rPr lang="en-US" sz="3200" dirty="0" err="1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latin typeface="UVN Binh Duong" pitchFamily="2" charset="0"/>
              </a:rPr>
              <a:t>chữ</a:t>
            </a:r>
            <a:r>
              <a:rPr lang="en-US" sz="3200" dirty="0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latin typeface="UVN Binh Duong" pitchFamily="2" charset="0"/>
              </a:rPr>
              <a:t> </a:t>
            </a:r>
            <a:r>
              <a:rPr lang="en-US" sz="3200" dirty="0" err="1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latin typeface="UVN Binh Duong" pitchFamily="2" charset="0"/>
              </a:rPr>
              <a:t>số</a:t>
            </a:r>
            <a:r>
              <a:rPr lang="en-US" sz="3200" dirty="0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latin typeface="UVN Binh Duong" pitchFamily="2" charset="0"/>
              </a:rPr>
              <a:t> chia </a:t>
            </a:r>
            <a:r>
              <a:rPr lang="en-US" sz="3200" dirty="0" err="1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latin typeface="UVN Binh Duong" pitchFamily="2" charset="0"/>
              </a:rPr>
              <a:t>hết</a:t>
            </a:r>
            <a:r>
              <a:rPr lang="en-US" sz="3200" dirty="0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latin typeface="UVN Binh Duong" pitchFamily="2" charset="0"/>
              </a:rPr>
              <a:t> </a:t>
            </a:r>
            <a:r>
              <a:rPr lang="en-US" sz="3200" dirty="0" err="1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latin typeface="UVN Binh Duong" pitchFamily="2" charset="0"/>
              </a:rPr>
              <a:t>cho</a:t>
            </a:r>
            <a:r>
              <a:rPr lang="en-US" sz="3200" dirty="0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latin typeface="UVN Binh Duong" pitchFamily="2" charset="0"/>
              </a:rPr>
              <a:t> 3</a:t>
            </a:r>
            <a:endParaRPr lang="en-US" sz="3200" dirty="0">
              <a:ln>
                <a:solidFill>
                  <a:prstClr val="black">
                    <a:lumMod val="95000"/>
                    <a:lumOff val="5000"/>
                  </a:prstClr>
                </a:solidFill>
              </a:ln>
              <a:solidFill>
                <a:prstClr val="white"/>
              </a:solidFill>
              <a:latin typeface="UVN Binh Duong" pitchFamily="2" charset="0"/>
            </a:endParaRPr>
          </a:p>
        </p:txBody>
      </p:sp>
      <p:grpSp>
        <p:nvGrpSpPr>
          <p:cNvPr id="39" name="Group 38"/>
          <p:cNvGrpSpPr/>
          <p:nvPr/>
        </p:nvGrpSpPr>
        <p:grpSpPr>
          <a:xfrm>
            <a:off x="3627802" y="4762214"/>
            <a:ext cx="5309398" cy="1859147"/>
            <a:chOff x="-74652" y="4683256"/>
            <a:chExt cx="5309398" cy="1859147"/>
          </a:xfrm>
        </p:grpSpPr>
        <p:pic>
          <p:nvPicPr>
            <p:cNvPr id="13" name="Picture 12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74652" y="5098536"/>
              <a:ext cx="4394890" cy="1422439"/>
            </a:xfrm>
            <a:prstGeom prst="rect">
              <a:avLst/>
            </a:prstGeom>
          </p:spPr>
        </p:pic>
        <p:grpSp>
          <p:nvGrpSpPr>
            <p:cNvPr id="36" name="Group 35"/>
            <p:cNvGrpSpPr/>
            <p:nvPr/>
          </p:nvGrpSpPr>
          <p:grpSpPr>
            <a:xfrm>
              <a:off x="3901682" y="4683256"/>
              <a:ext cx="1333064" cy="1859147"/>
              <a:chOff x="3901682" y="4683256"/>
              <a:chExt cx="1333064" cy="1859147"/>
            </a:xfrm>
          </p:grpSpPr>
          <p:pic>
            <p:nvPicPr>
              <p:cNvPr id="25" name="Picture 24">
                <a:hlinkClick r:id="rId11" action="ppaction://hlinksldjump"/>
              </p:cNvPr>
              <p:cNvPicPr>
                <a:picLocks noChangeAspect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950667">
                <a:off x="3824673" y="5132330"/>
                <a:ext cx="1487082" cy="1333064"/>
              </a:xfrm>
              <a:prstGeom prst="rect">
                <a:avLst/>
              </a:prstGeom>
            </p:spPr>
          </p:pic>
          <p:sp>
            <p:nvSpPr>
              <p:cNvPr id="28" name="TextBox 27">
                <a:hlinkClick r:id="rId11" action="ppaction://hlinksldjump"/>
              </p:cNvPr>
              <p:cNvSpPr txBox="1"/>
              <p:nvPr/>
            </p:nvSpPr>
            <p:spPr>
              <a:xfrm>
                <a:off x="4475871" y="4683256"/>
                <a:ext cx="514885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4800" dirty="0">
                    <a:ln w="28575">
                      <a:solidFill>
                        <a:prstClr val="black"/>
                      </a:solidFill>
                    </a:ln>
                    <a:solidFill>
                      <a:srgbClr val="C37930"/>
                    </a:solidFill>
                    <a:latin typeface="iCiel Cadena" panose="02000503000000020004" charset="0"/>
                  </a:rPr>
                  <a:t>C</a:t>
                </a:r>
              </a:p>
            </p:txBody>
          </p:sp>
        </p:grpSp>
        <p:sp>
          <p:nvSpPr>
            <p:cNvPr id="32" name="TextBox 31">
              <a:hlinkClick r:id="rId11" action="ppaction://hlinksldjump"/>
            </p:cNvPr>
            <p:cNvSpPr txBox="1"/>
            <p:nvPr/>
          </p:nvSpPr>
          <p:spPr>
            <a:xfrm>
              <a:off x="320802" y="5260253"/>
              <a:ext cx="3428433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 err="1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UVN Binh Duong" pitchFamily="2" charset="0"/>
                </a:rPr>
                <a:t>Hiệu</a:t>
              </a:r>
              <a:r>
                <a:rPr lang="en-US" sz="3200" dirty="0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UVN Binh Duong" pitchFamily="2" charset="0"/>
                </a:rPr>
                <a:t> </a:t>
              </a:r>
              <a:r>
                <a:rPr lang="en-US" sz="3200" dirty="0" err="1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UVN Binh Duong" pitchFamily="2" charset="0"/>
                </a:rPr>
                <a:t>các</a:t>
              </a:r>
              <a:r>
                <a:rPr lang="en-US" sz="3200" dirty="0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UVN Binh Duong" pitchFamily="2" charset="0"/>
                </a:rPr>
                <a:t> </a:t>
              </a:r>
              <a:r>
                <a:rPr lang="en-US" sz="3200" dirty="0" err="1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UVN Binh Duong" pitchFamily="2" charset="0"/>
                </a:rPr>
                <a:t>chữ</a:t>
              </a:r>
              <a:r>
                <a:rPr lang="en-US" sz="3200" dirty="0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UVN Binh Duong" pitchFamily="2" charset="0"/>
                </a:rPr>
                <a:t> </a:t>
              </a:r>
              <a:r>
                <a:rPr lang="en-US" sz="3200" dirty="0" err="1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UVN Binh Duong" pitchFamily="2" charset="0"/>
                </a:rPr>
                <a:t>số</a:t>
              </a:r>
              <a:r>
                <a:rPr lang="en-US" sz="3200" dirty="0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UVN Binh Duong" pitchFamily="2" charset="0"/>
                </a:rPr>
                <a:t> chia </a:t>
              </a:r>
              <a:r>
                <a:rPr lang="en-US" sz="3200" dirty="0" err="1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UVN Binh Duong" pitchFamily="2" charset="0"/>
                </a:rPr>
                <a:t>hết</a:t>
              </a:r>
              <a:r>
                <a:rPr lang="en-US" sz="3200" dirty="0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UVN Binh Duong" pitchFamily="2" charset="0"/>
                </a:rPr>
                <a:t> </a:t>
              </a:r>
              <a:r>
                <a:rPr lang="en-US" sz="3200" dirty="0" err="1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UVN Binh Duong" pitchFamily="2" charset="0"/>
                </a:rPr>
                <a:t>cho</a:t>
              </a:r>
              <a:r>
                <a:rPr lang="en-US" sz="3200" dirty="0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UVN Binh Duong" pitchFamily="2" charset="0"/>
                </a:rPr>
                <a:t> 3</a:t>
              </a:r>
              <a:endParaRPr lang="en-US" sz="320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latin typeface="UVN Binh Duong" pitchFamily="2" charset="0"/>
              </a:endParaRPr>
            </a:p>
          </p:txBody>
        </p:sp>
      </p:grpSp>
      <p:sp>
        <p:nvSpPr>
          <p:cNvPr id="33" name="TextBox 32">
            <a:hlinkClick r:id="rId11" action="ppaction://hlinksldjump"/>
          </p:cNvPr>
          <p:cNvSpPr txBox="1"/>
          <p:nvPr/>
        </p:nvSpPr>
        <p:spPr>
          <a:xfrm>
            <a:off x="1125937" y="3336807"/>
            <a:ext cx="298842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err="1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latin typeface="UVN Binh Duong" pitchFamily="2" charset="0"/>
              </a:rPr>
              <a:t>Số</a:t>
            </a:r>
            <a:r>
              <a:rPr lang="en-US" sz="4400" dirty="0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latin typeface="UVN Binh Duong" pitchFamily="2" charset="0"/>
              </a:rPr>
              <a:t> </a:t>
            </a:r>
            <a:r>
              <a:rPr lang="en-US" sz="4400" dirty="0" err="1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latin typeface="UVN Binh Duong" pitchFamily="2" charset="0"/>
              </a:rPr>
              <a:t>cuối</a:t>
            </a:r>
            <a:r>
              <a:rPr lang="en-US" sz="4400" dirty="0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latin typeface="UVN Binh Duong" pitchFamily="2" charset="0"/>
              </a:rPr>
              <a:t> </a:t>
            </a:r>
            <a:r>
              <a:rPr lang="en-US" sz="4400" dirty="0" err="1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latin typeface="UVN Binh Duong" pitchFamily="2" charset="0"/>
              </a:rPr>
              <a:t>là</a:t>
            </a:r>
            <a:r>
              <a:rPr lang="en-US" sz="4400" dirty="0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latin typeface="UVN Binh Duong" pitchFamily="2" charset="0"/>
              </a:rPr>
              <a:t> </a:t>
            </a:r>
            <a:r>
              <a:rPr lang="en-US" sz="4400" dirty="0" err="1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latin typeface="UVN Binh Duong" pitchFamily="2" charset="0"/>
              </a:rPr>
              <a:t>số</a:t>
            </a:r>
            <a:r>
              <a:rPr lang="en-US" sz="4400" dirty="0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latin typeface="UVN Binh Duong" pitchFamily="2" charset="0"/>
              </a:rPr>
              <a:t> </a:t>
            </a:r>
            <a:r>
              <a:rPr lang="en-US" sz="4400" dirty="0" err="1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latin typeface="UVN Binh Duong" pitchFamily="2" charset="0"/>
              </a:rPr>
              <a:t>chẵn</a:t>
            </a:r>
            <a:endParaRPr lang="en-US" sz="4400" dirty="0">
              <a:ln>
                <a:solidFill>
                  <a:prstClr val="black">
                    <a:lumMod val="95000"/>
                    <a:lumOff val="5000"/>
                  </a:prstClr>
                </a:solidFill>
              </a:ln>
              <a:solidFill>
                <a:prstClr val="white"/>
              </a:solidFill>
              <a:latin typeface="UVN Binh Duong" pitchFamily="2" charset="0"/>
            </a:endParaRPr>
          </a:p>
        </p:txBody>
      </p:sp>
      <p:pic>
        <p:nvPicPr>
          <p:cNvPr id="40" name="Am-thanh-lam-phep-bang-cay-dua-than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736600" y="-78798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4050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</p:childTnLst>
        </p:cTn>
      </p:par>
    </p:tnLst>
    <p:bldLst>
      <p:bldP spid="31" grpId="0"/>
      <p:bldP spid="3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871" y="2469794"/>
            <a:ext cx="4912684" cy="433921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032" y="2231345"/>
            <a:ext cx="2529526" cy="431386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531974">
            <a:off x="4757610" y="-2056386"/>
            <a:ext cx="1126483" cy="1009813"/>
          </a:xfrm>
          <a:prstGeom prst="rect">
            <a:avLst/>
          </a:prstGeom>
        </p:spPr>
      </p:pic>
      <p:pic>
        <p:nvPicPr>
          <p:cNvPr id="8" name="Am-thanh-that-vong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74955" y="-1397920"/>
            <a:ext cx="609600" cy="609600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7132139" y="154298"/>
            <a:ext cx="4336026" cy="2315496"/>
            <a:chOff x="7132139" y="154298"/>
            <a:chExt cx="4336026" cy="2315496"/>
          </a:xfrm>
        </p:grpSpPr>
        <p:sp>
          <p:nvSpPr>
            <p:cNvPr id="10" name="Rounded Rectangle 9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237728" y="841750"/>
              <a:ext cx="412484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Sai </a:t>
              </a:r>
              <a:r>
                <a:rPr lang="en-US" sz="540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mất</a:t>
              </a:r>
              <a:r>
                <a:rPr lang="en-US" sz="54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 </a:t>
              </a:r>
              <a:r>
                <a:rPr lang="en-US" sz="540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rồi</a:t>
              </a:r>
              <a:r>
                <a:rPr lang="en-US" sz="54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!!!</a:t>
              </a:r>
            </a:p>
          </p:txBody>
        </p:sp>
      </p:grpSp>
      <p:pic>
        <p:nvPicPr>
          <p:cNvPr id="16" name="Picture 15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 flipH="1">
            <a:off x="-8755" y="5207669"/>
            <a:ext cx="1752296" cy="1650331"/>
          </a:xfrm>
          <a:prstGeom prst="rect">
            <a:avLst/>
          </a:prstGeom>
        </p:spPr>
      </p:pic>
      <p:pic>
        <p:nvPicPr>
          <p:cNvPr id="4" name="Tieng-bup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220733" y="-15514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9130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59259E-6 L -0.00169 0.5548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2773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250"/>
                            </p:stCondLst>
                            <p:childTnLst>
                              <p:par>
                                <p:cTn id="1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699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3380112" y="1580220"/>
            <a:ext cx="6015325" cy="5052909"/>
            <a:chOff x="3165090" y="1495374"/>
            <a:chExt cx="6015325" cy="5052909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660046">
              <a:off x="7506140" y="3798479"/>
              <a:ext cx="1674275" cy="1936767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5090" y="1495374"/>
              <a:ext cx="5178188" cy="5052909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6881417" y="139549"/>
            <a:ext cx="4336026" cy="2315496"/>
            <a:chOff x="7132139" y="154298"/>
            <a:chExt cx="4336026" cy="2315496"/>
          </a:xfrm>
        </p:grpSpPr>
        <p:sp>
          <p:nvSpPr>
            <p:cNvPr id="5" name="Rounded Rectangle 4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798166" y="778029"/>
              <a:ext cx="2393604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/>
                </a:rPr>
                <a:t>Đúng</a:t>
              </a:r>
              <a:r>
                <a:rPr lang="en-US" sz="54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/>
                </a:rPr>
                <a:t> </a:t>
              </a:r>
              <a:r>
                <a:rPr lang="en-US" sz="540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/>
                </a:rPr>
                <a:t>rồi</a:t>
              </a:r>
              <a:r>
                <a:rPr lang="en-US" sz="54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/>
                </a:rPr>
                <a:t>!</a:t>
              </a: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719" y="1594746"/>
            <a:ext cx="959697" cy="860300"/>
          </a:xfrm>
          <a:prstGeom prst="rect">
            <a:avLst/>
          </a:prstGeom>
        </p:spPr>
      </p:pic>
      <p:pic>
        <p:nvPicPr>
          <p:cNvPr id="8" name="Tieng-yeah-tre-con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08039" y="-609600"/>
            <a:ext cx="609600" cy="609600"/>
          </a:xfrm>
          <a:prstGeom prst="rect">
            <a:avLst/>
          </a:prstGeom>
        </p:spPr>
      </p:pic>
      <p:pic>
        <p:nvPicPr>
          <p:cNvPr id="11" name="Picture 10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>
            <a:off x="10486427" y="5207669"/>
            <a:ext cx="1752296" cy="1650331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3373475" y="1580219"/>
            <a:ext cx="5990984" cy="5052909"/>
            <a:chOff x="-134778" y="-404809"/>
            <a:chExt cx="5990984" cy="5052909"/>
          </a:xfrm>
        </p:grpSpPr>
        <p:grpSp>
          <p:nvGrpSpPr>
            <p:cNvPr id="16" name="Group 15"/>
            <p:cNvGrpSpPr/>
            <p:nvPr/>
          </p:nvGrpSpPr>
          <p:grpSpPr>
            <a:xfrm>
              <a:off x="4181931" y="2019249"/>
              <a:ext cx="1674275" cy="1936767"/>
              <a:chOff x="10152960" y="4182584"/>
              <a:chExt cx="1674275" cy="1936767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9660046">
                <a:off x="10152960" y="4182584"/>
                <a:ext cx="1674275" cy="1936767"/>
              </a:xfrm>
              <a:prstGeom prst="rect">
                <a:avLst/>
              </a:prstGeom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628183" y="4878504"/>
                <a:ext cx="734392" cy="658330"/>
              </a:xfrm>
              <a:prstGeom prst="rect">
                <a:avLst/>
              </a:prstGeom>
            </p:spPr>
          </p:pic>
        </p:grp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4778" y="-404809"/>
              <a:ext cx="5178188" cy="5052909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8478710" y="2697009"/>
            <a:ext cx="2335967" cy="1446550"/>
            <a:chOff x="458511" y="671416"/>
            <a:chExt cx="2335967" cy="1446550"/>
          </a:xfrm>
        </p:grpSpPr>
        <p:sp>
          <p:nvSpPr>
            <p:cNvPr id="19" name="TextBox 18"/>
            <p:cNvSpPr txBox="1"/>
            <p:nvPr/>
          </p:nvSpPr>
          <p:spPr>
            <a:xfrm>
              <a:off x="458511" y="671416"/>
              <a:ext cx="1492653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800" dirty="0">
                  <a:ln w="28575"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+1 </a:t>
              </a: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7144" y="940815"/>
              <a:ext cx="1117334" cy="1001611"/>
            </a:xfrm>
            <a:prstGeom prst="rect">
              <a:avLst/>
            </a:prstGeom>
          </p:spPr>
        </p:pic>
      </p:grpSp>
      <p:pic>
        <p:nvPicPr>
          <p:cNvPr id="25" name="Nhac-chuong-tin-nhan-ting-ting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680657" y="-73987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8092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5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974 -0.19884 C -0.34648 -0.21968 -0.33502 -0.23958 -0.33086 -0.23958 C -0.30521 -0.23958 -0.27877 0.08426 -0.27877 0.4081 C -0.27877 0.24467 -0.26562 0.08426 -0.25325 0.08426 C -0.2401 0.08426 -0.22773 0.24722 -0.22773 0.4081 C -0.22773 0.32755 -0.22122 0.24467 -0.21445 0.24467 C -0.20794 0.24467 -0.2013 0.32523 -0.2013 0.4081 C -0.2013 0.36667 -0.19791 0.32755 -0.19479 0.32755 C -0.1914 0.32755 -0.18815 0.36898 -0.18815 0.4081 C -0.18815 0.3868 -0.18659 0.36667 -0.18489 0.36667 C -0.18398 0.36667 -0.18151 0.3875 -0.18151 0.4081 C -0.18151 0.39768 -0.18073 0.3868 -0.17995 0.3868 C -0.17995 0.38935 -0.17825 0.39676 -0.17825 0.4081 C -0.17825 0.40255 -0.17825 0.39768 -0.17747 0.39768 C -0.17747 0.4 -0.17656 0.40301 -0.17656 0.4081 C -0.17656 0.40555 -0.17656 0.40255 -0.17656 0.4 C -0.17578 0.4 -0.17578 0.40255 -0.17578 0.40555 C -0.17487 0.40555 -0.17487 0.40301 -0.17487 0.4 C -0.17396 0.4 -0.17396 0.40255 -0.17396 0.40555 " pathEditMode="relative" rAng="0" ptsTypes="AAAAAAAAAAAAAAAAAAA">
                                      <p:cBhvr>
                                        <p:cTn id="1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89" y="283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3448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OP-PPT-4-2">
            <a:extLst>
              <a:ext uri="{FF2B5EF4-FFF2-40B4-BE49-F238E27FC236}">
                <a16:creationId xmlns:a16="http://schemas.microsoft.com/office/drawing/2014/main" id="{69F26F2B-B6A8-4ADA-843D-37A4F5F99C80}"/>
              </a:ext>
            </a:extLst>
          </p:cNvPr>
          <p:cNvSpPr/>
          <p:nvPr/>
        </p:nvSpPr>
        <p:spPr>
          <a:xfrm>
            <a:off x="4446654" y="435597"/>
            <a:ext cx="3300730" cy="7050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8575">
            <a:solidFill>
              <a:srgbClr val="4E9266"/>
            </a:solidFill>
            <a:prstDash val="sysDash"/>
          </a:ln>
        </p:spPr>
        <p:txBody>
          <a:bodyPr wrap="square">
            <a:spAutoFit/>
          </a:bodyPr>
          <a:lstStyle/>
          <a:p>
            <a:pPr algn="ctr"/>
            <a:endParaRPr lang="en-US" altLang="zh-CN" sz="1200" dirty="0">
              <a:solidFill>
                <a:srgbClr val="2A2A49"/>
              </a:solidFill>
              <a:latin typeface="字魂17号-萌趣果冻体" panose="02000000000000000000" pitchFamily="2" charset="-122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grpSp>
        <p:nvGrpSpPr>
          <p:cNvPr id="10" name="组合 9">
            <a:extLst>
              <a:ext uri="{FF2B5EF4-FFF2-40B4-BE49-F238E27FC236}">
                <a16:creationId xmlns:a16="http://schemas.microsoft.com/office/drawing/2014/main" id="{0EC34AEB-95E3-48C3-B2BA-D3722D6D920D}"/>
              </a:ext>
            </a:extLst>
          </p:cNvPr>
          <p:cNvGrpSpPr/>
          <p:nvPr/>
        </p:nvGrpSpPr>
        <p:grpSpPr>
          <a:xfrm>
            <a:off x="501763" y="-1931336"/>
            <a:ext cx="11190512" cy="8489281"/>
            <a:chOff x="808304" y="-1631281"/>
            <a:chExt cx="10575391" cy="8046595"/>
          </a:xfrm>
        </p:grpSpPr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87DFEA5F-E286-43EF-8326-5004B5B27B8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4234" r="2620" b="39369"/>
            <a:stretch/>
          </p:blipFill>
          <p:spPr>
            <a:xfrm>
              <a:off x="808304" y="3548626"/>
              <a:ext cx="10575391" cy="2866688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A4BC97EA-6514-434E-9153-4563971876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620" b="65408"/>
            <a:stretch/>
          </p:blipFill>
          <p:spPr>
            <a:xfrm>
              <a:off x="808304" y="-1631281"/>
              <a:ext cx="10575391" cy="3756709"/>
            </a:xfrm>
            <a:prstGeom prst="rect">
              <a:avLst/>
            </a:pr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9B8FDDA0-5DD7-403F-9527-F593104594A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4713" r="9758" b="55110"/>
            <a:stretch/>
          </p:blipFill>
          <p:spPr>
            <a:xfrm>
              <a:off x="808304" y="2125428"/>
              <a:ext cx="9800143" cy="1423198"/>
            </a:xfrm>
            <a:prstGeom prst="rect">
              <a:avLst/>
            </a:prstGeom>
          </p:spPr>
        </p:pic>
      </p:grpSp>
      <p:sp>
        <p:nvSpPr>
          <p:cNvPr id="5" name="文本框 4"/>
          <p:cNvSpPr txBox="1"/>
          <p:nvPr/>
        </p:nvSpPr>
        <p:spPr>
          <a:xfrm>
            <a:off x="4446654" y="463151"/>
            <a:ext cx="33007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 err="1" smtClean="0">
                <a:solidFill>
                  <a:srgbClr val="4E92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Yêu</a:t>
            </a:r>
            <a:r>
              <a:rPr lang="en-US" altLang="zh-CN" sz="3600" b="1" dirty="0" smtClean="0">
                <a:solidFill>
                  <a:srgbClr val="4E92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</a:t>
            </a:r>
            <a:r>
              <a:rPr lang="en-US" altLang="zh-CN" sz="3600" b="1" dirty="0" err="1" smtClean="0">
                <a:solidFill>
                  <a:srgbClr val="4E92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cầu</a:t>
            </a:r>
            <a:r>
              <a:rPr lang="en-US" altLang="zh-CN" sz="3600" b="1" dirty="0" smtClean="0">
                <a:solidFill>
                  <a:srgbClr val="4E92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</a:t>
            </a:r>
            <a:r>
              <a:rPr lang="en-US" altLang="zh-CN" sz="3600" b="1" dirty="0" err="1" smtClean="0">
                <a:solidFill>
                  <a:srgbClr val="4E92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cần</a:t>
            </a:r>
            <a:r>
              <a:rPr lang="en-US" altLang="zh-CN" sz="3600" b="1" dirty="0" smtClean="0">
                <a:solidFill>
                  <a:srgbClr val="4E92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</a:t>
            </a:r>
            <a:r>
              <a:rPr lang="en-US" altLang="zh-CN" sz="3600" b="1" dirty="0" err="1" smtClean="0">
                <a:solidFill>
                  <a:srgbClr val="4E92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đạt</a:t>
            </a:r>
            <a:endParaRPr lang="zh-CN" altLang="en-US" sz="3600" b="1" dirty="0">
              <a:solidFill>
                <a:srgbClr val="4E92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VF Blenda Script" panose="02040603050506020204" pitchFamily="18" charset="0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718202" y="1598024"/>
            <a:ext cx="875763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nl-NL" sz="2400" b="1" dirty="0">
                <a:solidFill>
                  <a:srgbClr val="42875D"/>
                </a:solidFill>
                <a:latin typeface="UVF Blenda Script" panose="02040603050506020204" pitchFamily="18" charset="0"/>
                <a:ea typeface="Times New Roman" panose="02020603050405020304" pitchFamily="18" charset="0"/>
              </a:rPr>
              <a:t>1. Kiến thức</a:t>
            </a:r>
            <a:endParaRPr lang="vi-VN" sz="2000" dirty="0">
              <a:solidFill>
                <a:srgbClr val="EDE156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nl-NL" sz="2400" dirty="0">
                <a:solidFill>
                  <a:srgbClr val="42875D"/>
                </a:solidFill>
                <a:latin typeface="UVF Blenda Script" panose="02040603050506020204" pitchFamily="18" charset="0"/>
                <a:ea typeface="Times New Roman" panose="02020603050405020304" pitchFamily="18" charset="0"/>
              </a:rPr>
              <a:t>-</a:t>
            </a:r>
            <a:r>
              <a:rPr lang="nl-NL" sz="2400" dirty="0">
                <a:solidFill>
                  <a:srgbClr val="5DA272"/>
                </a:solidFill>
                <a:latin typeface="UVF Blenda Script" panose="02040603050506020204" pitchFamily="18" charset="0"/>
                <a:ea typeface="Times New Roman" panose="02020603050405020304" pitchFamily="18" charset="0"/>
              </a:rPr>
              <a:t> Nắm được dấu hiệu chia hết cho 3</a:t>
            </a:r>
            <a:endParaRPr lang="vi-VN" sz="2000" dirty="0">
              <a:solidFill>
                <a:srgbClr val="5DA272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nl-NL" sz="2400" b="1" dirty="0">
                <a:solidFill>
                  <a:srgbClr val="42875D"/>
                </a:solidFill>
                <a:latin typeface="UVF Blenda Script" panose="02040603050506020204" pitchFamily="18" charset="0"/>
                <a:ea typeface="Times New Roman" panose="02020603050405020304" pitchFamily="18" charset="0"/>
              </a:rPr>
              <a:t>2. Kĩ năng</a:t>
            </a:r>
            <a:endParaRPr lang="vi-VN" sz="2000" dirty="0">
              <a:solidFill>
                <a:srgbClr val="42875D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nl-NL" sz="2400" dirty="0">
                <a:solidFill>
                  <a:srgbClr val="5DA272"/>
                </a:solidFill>
                <a:latin typeface="UVF Blenda Script" panose="02040603050506020204" pitchFamily="18" charset="0"/>
                <a:ea typeface="Times New Roman" panose="02020603050405020304" pitchFamily="18" charset="0"/>
              </a:rPr>
              <a:t>- Bước đầu biết vận dụng dấu hiệu chia hết cho 3 trong một số tình huống đơn giản.</a:t>
            </a:r>
            <a:endParaRPr lang="vi-VN" sz="2000" dirty="0">
              <a:solidFill>
                <a:srgbClr val="5DA272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nl-NL" sz="2400" b="1" dirty="0">
                <a:solidFill>
                  <a:srgbClr val="42875D"/>
                </a:solidFill>
                <a:latin typeface="UVF Blenda Script" panose="02040603050506020204" pitchFamily="18" charset="0"/>
                <a:ea typeface="Times New Roman" panose="02020603050405020304" pitchFamily="18" charset="0"/>
              </a:rPr>
              <a:t>3. Phẩm chất</a:t>
            </a:r>
            <a:endParaRPr lang="vi-VN" sz="2000" dirty="0">
              <a:solidFill>
                <a:srgbClr val="42875D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nl-NL" sz="2400" dirty="0">
                <a:solidFill>
                  <a:srgbClr val="5DA272"/>
                </a:solidFill>
                <a:latin typeface="UVF Blenda Script" panose="02040603050506020204" pitchFamily="18" charset="0"/>
                <a:ea typeface="Times New Roman" panose="02020603050405020304" pitchFamily="18" charset="0"/>
              </a:rPr>
              <a:t>- HS tích cực, chăm chỉ, sáng tạo</a:t>
            </a:r>
            <a:endParaRPr lang="vi-VN" sz="2000" dirty="0">
              <a:solidFill>
                <a:srgbClr val="5DA272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nl-NL" sz="2400" b="1" dirty="0">
                <a:solidFill>
                  <a:srgbClr val="42875D"/>
                </a:solidFill>
                <a:latin typeface="UVF Blenda Script" panose="02040603050506020204" pitchFamily="18" charset="0"/>
                <a:ea typeface="Times New Roman" panose="02020603050405020304" pitchFamily="18" charset="0"/>
              </a:rPr>
              <a:t>4. Góp phần phát huy các năng lực</a:t>
            </a:r>
            <a:endParaRPr lang="vi-VN" sz="2000" dirty="0">
              <a:solidFill>
                <a:srgbClr val="42875D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nl-NL" sz="2400" b="1" dirty="0">
                <a:solidFill>
                  <a:srgbClr val="5DA272"/>
                </a:solidFill>
                <a:latin typeface="UVF Blenda Script" panose="02040603050506020204" pitchFamily="18" charset="0"/>
                <a:ea typeface="Times New Roman" panose="02020603050405020304" pitchFamily="18" charset="0"/>
              </a:rPr>
              <a:t>- </a:t>
            </a:r>
            <a:r>
              <a:rPr lang="nl-NL" sz="2400" dirty="0">
                <a:solidFill>
                  <a:srgbClr val="5DA272"/>
                </a:solidFill>
                <a:latin typeface="UVF Blenda Script" panose="02040603050506020204" pitchFamily="18" charset="0"/>
                <a:ea typeface="Times New Roman" panose="02020603050405020304" pitchFamily="18" charset="0"/>
              </a:rPr>
              <a:t>Năng lực tự học, NL giải quyết vấn đề và sáng tạo, NL tư duy - lập luận logic</a:t>
            </a:r>
            <a:r>
              <a:rPr lang="nl-NL" sz="2400" dirty="0" smtClean="0">
                <a:solidFill>
                  <a:srgbClr val="5DA272"/>
                </a:solidFill>
                <a:latin typeface="UVF Blenda Script" panose="02040603050506020204" pitchFamily="18" charset="0"/>
                <a:ea typeface="Times New Roman" panose="02020603050405020304" pitchFamily="18" charset="0"/>
              </a:rPr>
              <a:t>.</a:t>
            </a:r>
            <a:endParaRPr lang="vi-VN" sz="2000" dirty="0">
              <a:solidFill>
                <a:srgbClr val="5DA272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/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963290" y="112838"/>
            <a:ext cx="10265420" cy="2461871"/>
            <a:chOff x="935980" y="-48871"/>
            <a:chExt cx="10265420" cy="2461871"/>
          </a:xfrm>
        </p:grpSpPr>
        <p:sp>
          <p:nvSpPr>
            <p:cNvPr id="2" name="Rounded Rectangle 1"/>
            <p:cNvSpPr/>
            <p:nvPr/>
          </p:nvSpPr>
          <p:spPr>
            <a:xfrm>
              <a:off x="1041400" y="457200"/>
              <a:ext cx="10160000" cy="187960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980" y="-48871"/>
              <a:ext cx="2505720" cy="2461871"/>
            </a:xfrm>
            <a:prstGeom prst="rect">
              <a:avLst/>
            </a:prstGeom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0" y="-330200"/>
            <a:ext cx="2933700" cy="293370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68CCCB1E-5D6D-4B1D-94ED-906BCD4A2D0C}"/>
              </a:ext>
            </a:extLst>
          </p:cNvPr>
          <p:cNvSpPr/>
          <p:nvPr/>
        </p:nvSpPr>
        <p:spPr>
          <a:xfrm>
            <a:off x="3574430" y="814145"/>
            <a:ext cx="9480158" cy="162057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4400" b="1" kern="0" spc="50" dirty="0" err="1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latin typeface="UTM Guanin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Tìm</a:t>
            </a:r>
            <a:r>
              <a:rPr lang="en-US" sz="4400" b="1" kern="0" spc="50" dirty="0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latin typeface="UTM Guanin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400" b="1" kern="0" spc="50" dirty="0" err="1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latin typeface="UTM Guanin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số</a:t>
            </a:r>
            <a:r>
              <a:rPr lang="en-US" sz="4400" b="1" kern="0" spc="50" dirty="0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latin typeface="UTM Guanin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chia </a:t>
            </a:r>
            <a:r>
              <a:rPr lang="en-US" sz="4400" b="1" kern="0" spc="50" dirty="0" err="1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latin typeface="UTM Guanin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hết</a:t>
            </a:r>
            <a:r>
              <a:rPr lang="en-US" sz="4400" b="1" kern="0" spc="50" dirty="0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latin typeface="UTM Guanin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400" b="1" kern="0" spc="50" dirty="0" err="1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latin typeface="UTM Guanin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cho</a:t>
            </a:r>
            <a:r>
              <a:rPr lang="en-US" sz="4400" b="1" kern="0" spc="50" dirty="0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latin typeface="UTM Guanin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3</a:t>
            </a:r>
            <a:endParaRPr lang="en-US" sz="4400" b="1" kern="0" spc="50" dirty="0">
              <a:ln w="9525" cmpd="sng">
                <a:solidFill>
                  <a:prstClr val="black">
                    <a:lumMod val="85000"/>
                    <a:lumOff val="15000"/>
                  </a:prstClr>
                </a:solidFill>
                <a:prstDash val="solid"/>
              </a:ln>
              <a:solidFill>
                <a:srgbClr val="EB701D"/>
              </a:solidFill>
              <a:latin typeface="UTM Guanine" panose="02040603050506020204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3488060" y="4822956"/>
            <a:ext cx="4198931" cy="1866931"/>
            <a:chOff x="6780706" y="4686364"/>
            <a:chExt cx="4198931" cy="1866931"/>
          </a:xfrm>
        </p:grpSpPr>
        <p:pic>
          <p:nvPicPr>
            <p:cNvPr id="24" name="Picture 23">
              <a:hlinkClick r:id="rId7" action="ppaction://hlinksldjump"/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95379" y="5098536"/>
              <a:ext cx="3384258" cy="1422439"/>
            </a:xfrm>
            <a:prstGeom prst="rect">
              <a:avLst/>
            </a:prstGeom>
          </p:spPr>
        </p:pic>
        <p:grpSp>
          <p:nvGrpSpPr>
            <p:cNvPr id="38" name="Group 37"/>
            <p:cNvGrpSpPr/>
            <p:nvPr/>
          </p:nvGrpSpPr>
          <p:grpSpPr>
            <a:xfrm>
              <a:off x="6780706" y="4686364"/>
              <a:ext cx="1333064" cy="1866931"/>
              <a:chOff x="6780706" y="4686364"/>
              <a:chExt cx="1333064" cy="1866931"/>
            </a:xfrm>
          </p:grpSpPr>
          <p:pic>
            <p:nvPicPr>
              <p:cNvPr id="27" name="Picture 26">
                <a:hlinkClick r:id="rId7" action="ppaction://hlinksldjump"/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8649333" flipH="1">
                <a:off x="6703697" y="5143222"/>
                <a:ext cx="1487082" cy="1333064"/>
              </a:xfrm>
              <a:prstGeom prst="rect">
                <a:avLst/>
              </a:prstGeom>
            </p:spPr>
          </p:pic>
          <p:sp>
            <p:nvSpPr>
              <p:cNvPr id="30" name="TextBox 29">
                <a:hlinkClick r:id="rId7" action="ppaction://hlinksldjump"/>
              </p:cNvPr>
              <p:cNvSpPr txBox="1"/>
              <p:nvPr/>
            </p:nvSpPr>
            <p:spPr>
              <a:xfrm>
                <a:off x="6971899" y="4686364"/>
                <a:ext cx="514885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4800">
                    <a:ln w="28575">
                      <a:solidFill>
                        <a:prstClr val="black"/>
                      </a:solidFill>
                    </a:ln>
                    <a:solidFill>
                      <a:srgbClr val="C37930"/>
                    </a:solidFill>
                    <a:latin typeface="iCiel Cadena" panose="02000503000000020004" charset="0"/>
                  </a:rPr>
                  <a:t>C</a:t>
                </a:r>
                <a:endParaRPr lang="en-US" sz="480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latin typeface="iCiel Cadena" panose="02000503000000020004" charset="0"/>
                </a:endParaRPr>
              </a:p>
            </p:txBody>
          </p:sp>
        </p:grpSp>
        <p:sp>
          <p:nvSpPr>
            <p:cNvPr id="31" name="TextBox 30">
              <a:hlinkClick r:id="rId7" action="ppaction://hlinksldjump"/>
            </p:cNvPr>
            <p:cNvSpPr txBox="1"/>
            <p:nvPr/>
          </p:nvSpPr>
          <p:spPr>
            <a:xfrm>
              <a:off x="8674133" y="5425033"/>
              <a:ext cx="1272336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dirty="0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UVN Binh Duong" pitchFamily="2" charset="0"/>
                </a:rPr>
                <a:t>135</a:t>
              </a:r>
              <a:endParaRPr lang="en-US" sz="440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latin typeface="UVN Binh Duong" pitchFamily="2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6897095" y="2964459"/>
            <a:ext cx="4082542" cy="1842018"/>
            <a:chOff x="6897095" y="2964459"/>
            <a:chExt cx="4082542" cy="1842018"/>
          </a:xfrm>
        </p:grpSpPr>
        <p:pic>
          <p:nvPicPr>
            <p:cNvPr id="23" name="Picture 22">
              <a:hlinkClick r:id="rId10" action="ppaction://hlinksldjump"/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95379" y="3384038"/>
              <a:ext cx="3384258" cy="1422439"/>
            </a:xfrm>
            <a:prstGeom prst="rect">
              <a:avLst/>
            </a:prstGeom>
          </p:spPr>
        </p:pic>
        <p:grpSp>
          <p:nvGrpSpPr>
            <p:cNvPr id="37" name="Group 36"/>
            <p:cNvGrpSpPr/>
            <p:nvPr/>
          </p:nvGrpSpPr>
          <p:grpSpPr>
            <a:xfrm>
              <a:off x="6897095" y="2964459"/>
              <a:ext cx="1001611" cy="1570159"/>
              <a:chOff x="6897095" y="2964459"/>
              <a:chExt cx="1001611" cy="1570159"/>
            </a:xfrm>
          </p:grpSpPr>
          <p:pic>
            <p:nvPicPr>
              <p:cNvPr id="26" name="Picture 25">
                <a:hlinkClick r:id="rId10" action="ppaction://hlinksldjump"/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8649333" flipH="1">
                <a:off x="6839234" y="3475145"/>
                <a:ext cx="1117334" cy="1001611"/>
              </a:xfrm>
              <a:prstGeom prst="rect">
                <a:avLst/>
              </a:prstGeom>
            </p:spPr>
          </p:pic>
          <p:sp>
            <p:nvSpPr>
              <p:cNvPr id="29" name="TextBox 28">
                <a:hlinkClick r:id="rId10" action="ppaction://hlinksldjump"/>
              </p:cNvPr>
              <p:cNvSpPr txBox="1"/>
              <p:nvPr/>
            </p:nvSpPr>
            <p:spPr>
              <a:xfrm>
                <a:off x="6986612" y="2964459"/>
                <a:ext cx="561372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4800" dirty="0">
                    <a:ln w="28575">
                      <a:solidFill>
                        <a:prstClr val="black"/>
                      </a:solidFill>
                    </a:ln>
                    <a:solidFill>
                      <a:srgbClr val="C37930"/>
                    </a:solidFill>
                    <a:latin typeface="iCiel Cadena" panose="02000503000000020004" charset="0"/>
                  </a:rPr>
                  <a:t>B</a:t>
                </a:r>
              </a:p>
            </p:txBody>
          </p:sp>
        </p:grpSp>
        <p:sp>
          <p:nvSpPr>
            <p:cNvPr id="33" name="TextBox 32">
              <a:hlinkClick r:id="rId10" action="ppaction://hlinksldjump"/>
            </p:cNvPr>
            <p:cNvSpPr txBox="1"/>
            <p:nvPr/>
          </p:nvSpPr>
          <p:spPr>
            <a:xfrm>
              <a:off x="8641963" y="3642854"/>
              <a:ext cx="132440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dirty="0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UVN Binh Duong" pitchFamily="2" charset="0"/>
                </a:rPr>
                <a:t>368</a:t>
              </a:r>
              <a:endParaRPr lang="en-US" sz="440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latin typeface="UVN Binh Duong" pitchFamily="2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935980" y="2941753"/>
            <a:ext cx="4051068" cy="1864724"/>
            <a:chOff x="935980" y="2941753"/>
            <a:chExt cx="4051068" cy="1864724"/>
          </a:xfrm>
        </p:grpSpPr>
        <p:pic>
          <p:nvPicPr>
            <p:cNvPr id="5" name="Picture 4">
              <a:hlinkClick r:id="rId10" action="ppaction://hlinksldjump"/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980" y="3384038"/>
              <a:ext cx="3384258" cy="1422439"/>
            </a:xfrm>
            <a:prstGeom prst="rect">
              <a:avLst/>
            </a:prstGeom>
            <a:ln>
              <a:noFill/>
            </a:ln>
          </p:spPr>
        </p:pic>
        <p:grpSp>
          <p:nvGrpSpPr>
            <p:cNvPr id="35" name="Group 34"/>
            <p:cNvGrpSpPr/>
            <p:nvPr/>
          </p:nvGrpSpPr>
          <p:grpSpPr>
            <a:xfrm>
              <a:off x="3985437" y="2941753"/>
              <a:ext cx="1001611" cy="1531482"/>
              <a:chOff x="3985437" y="2941753"/>
              <a:chExt cx="1001611" cy="1531482"/>
            </a:xfrm>
          </p:grpSpPr>
          <p:pic>
            <p:nvPicPr>
              <p:cNvPr id="15" name="Picture 14">
                <a:hlinkClick r:id="rId10" action="ppaction://hlinksldjump"/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BEBA8EAE-BF5A-486C-A8C5-ECC9F3942E4B}">
                    <a14:imgProps xmlns:a14="http://schemas.microsoft.com/office/drawing/2010/main">
                      <a14:imgLayer r:embed="rId13">
                        <a14:imgEffect>
                          <a14:backgroundRemoval t="1594" b="100000" l="1786" r="98929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950667">
                <a:off x="3927576" y="3413762"/>
                <a:ext cx="1117334" cy="1001611"/>
              </a:xfrm>
              <a:prstGeom prst="rect">
                <a:avLst/>
              </a:prstGeom>
            </p:spPr>
          </p:pic>
          <p:sp>
            <p:nvSpPr>
              <p:cNvPr id="8" name="TextBox 7">
                <a:hlinkClick r:id="rId10" action="ppaction://hlinksldjump"/>
              </p:cNvPr>
              <p:cNvSpPr txBox="1"/>
              <p:nvPr/>
            </p:nvSpPr>
            <p:spPr>
              <a:xfrm>
                <a:off x="4396412" y="2941753"/>
                <a:ext cx="561372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4800" dirty="0">
                    <a:ln w="28575">
                      <a:solidFill>
                        <a:prstClr val="black"/>
                      </a:solidFill>
                    </a:ln>
                    <a:solidFill>
                      <a:srgbClr val="C37930"/>
                    </a:solidFill>
                    <a:latin typeface="iCiel Cadena" panose="02000503000000020004" charset="0"/>
                  </a:rPr>
                  <a:t>A</a:t>
                </a:r>
              </a:p>
            </p:txBody>
          </p:sp>
        </p:grpSp>
        <p:sp>
          <p:nvSpPr>
            <p:cNvPr id="34" name="TextBox 33">
              <a:hlinkClick r:id="rId10" action="ppaction://hlinksldjump"/>
            </p:cNvPr>
            <p:cNvSpPr txBox="1"/>
            <p:nvPr/>
          </p:nvSpPr>
          <p:spPr>
            <a:xfrm>
              <a:off x="1985874" y="3680967"/>
              <a:ext cx="1284198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dirty="0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UVN Binh Duong" pitchFamily="2" charset="0"/>
                </a:rPr>
                <a:t>457</a:t>
              </a:r>
              <a:endParaRPr lang="en-US" sz="440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latin typeface="UVN Binh Duong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447004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871" y="2469794"/>
            <a:ext cx="4912684" cy="433921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032" y="2231345"/>
            <a:ext cx="2529526" cy="431386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531974">
            <a:off x="4757610" y="-2056386"/>
            <a:ext cx="1126483" cy="1009813"/>
          </a:xfrm>
          <a:prstGeom prst="rect">
            <a:avLst/>
          </a:prstGeom>
        </p:spPr>
      </p:pic>
      <p:pic>
        <p:nvPicPr>
          <p:cNvPr id="8" name="Am-thanh-that-vong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74955" y="-1397920"/>
            <a:ext cx="609600" cy="609600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7132139" y="154298"/>
            <a:ext cx="4336026" cy="2315496"/>
            <a:chOff x="7132139" y="154298"/>
            <a:chExt cx="4336026" cy="2315496"/>
          </a:xfrm>
        </p:grpSpPr>
        <p:sp>
          <p:nvSpPr>
            <p:cNvPr id="10" name="Rounded Rectangle 9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237728" y="841750"/>
              <a:ext cx="412484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Sai </a:t>
              </a:r>
              <a:r>
                <a:rPr lang="en-US" sz="540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mất</a:t>
              </a:r>
              <a:r>
                <a:rPr lang="en-US" sz="54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 </a:t>
              </a:r>
              <a:r>
                <a:rPr lang="en-US" sz="540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rồi</a:t>
              </a:r>
              <a:r>
                <a:rPr lang="en-US" sz="54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!!!</a:t>
              </a:r>
            </a:p>
          </p:txBody>
        </p:sp>
      </p:grpSp>
      <p:pic>
        <p:nvPicPr>
          <p:cNvPr id="16" name="Picture 15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 flipH="1">
            <a:off x="-8755" y="5207669"/>
            <a:ext cx="1752296" cy="1650331"/>
          </a:xfrm>
          <a:prstGeom prst="rect">
            <a:avLst/>
          </a:prstGeom>
        </p:spPr>
      </p:pic>
      <p:pic>
        <p:nvPicPr>
          <p:cNvPr id="4" name="Tieng-bup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220733" y="-15514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8864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59259E-6 L -0.00169 0.5548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2773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699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3380112" y="1580220"/>
            <a:ext cx="6015325" cy="5052909"/>
            <a:chOff x="3165090" y="1495374"/>
            <a:chExt cx="6015325" cy="5052909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660046">
              <a:off x="7506140" y="3798479"/>
              <a:ext cx="1674275" cy="1936767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5090" y="1495374"/>
              <a:ext cx="5178188" cy="5052909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6881417" y="139549"/>
            <a:ext cx="4336026" cy="2315496"/>
            <a:chOff x="7132139" y="154298"/>
            <a:chExt cx="4336026" cy="2315496"/>
          </a:xfrm>
        </p:grpSpPr>
        <p:sp>
          <p:nvSpPr>
            <p:cNvPr id="5" name="Rounded Rectangle 4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798166" y="778029"/>
              <a:ext cx="30123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Đúng</a:t>
              </a:r>
              <a:r>
                <a:rPr lang="en-US" sz="54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 </a:t>
              </a:r>
              <a:r>
                <a:rPr lang="en-US" sz="540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rồi</a:t>
              </a:r>
              <a:r>
                <a:rPr lang="en-US" sz="54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!</a:t>
              </a: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719" y="1594746"/>
            <a:ext cx="959697" cy="860300"/>
          </a:xfrm>
          <a:prstGeom prst="rect">
            <a:avLst/>
          </a:prstGeom>
        </p:spPr>
      </p:pic>
      <p:pic>
        <p:nvPicPr>
          <p:cNvPr id="8" name="Tieng-yeah-tre-con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08039" y="-609600"/>
            <a:ext cx="609600" cy="609600"/>
          </a:xfrm>
          <a:prstGeom prst="rect">
            <a:avLst/>
          </a:prstGeom>
        </p:spPr>
      </p:pic>
      <p:pic>
        <p:nvPicPr>
          <p:cNvPr id="11" name="Picture 10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>
            <a:off x="10486427" y="5207669"/>
            <a:ext cx="1752296" cy="1650331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3373475" y="1580219"/>
            <a:ext cx="5990984" cy="5052909"/>
            <a:chOff x="-134778" y="-404809"/>
            <a:chExt cx="5990984" cy="5052909"/>
          </a:xfrm>
        </p:grpSpPr>
        <p:grpSp>
          <p:nvGrpSpPr>
            <p:cNvPr id="16" name="Group 15"/>
            <p:cNvGrpSpPr/>
            <p:nvPr/>
          </p:nvGrpSpPr>
          <p:grpSpPr>
            <a:xfrm>
              <a:off x="4181931" y="2019249"/>
              <a:ext cx="1674275" cy="1936767"/>
              <a:chOff x="10152960" y="4182584"/>
              <a:chExt cx="1674275" cy="1936767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9660046">
                <a:off x="10152960" y="4182584"/>
                <a:ext cx="1674275" cy="1936767"/>
              </a:xfrm>
              <a:prstGeom prst="rect">
                <a:avLst/>
              </a:prstGeom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628183" y="4878504"/>
                <a:ext cx="734392" cy="658330"/>
              </a:xfrm>
              <a:prstGeom prst="rect">
                <a:avLst/>
              </a:prstGeom>
            </p:spPr>
          </p:pic>
        </p:grp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4778" y="-404809"/>
              <a:ext cx="5178188" cy="5052909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8478710" y="2697009"/>
            <a:ext cx="2335967" cy="1446550"/>
            <a:chOff x="458511" y="671416"/>
            <a:chExt cx="2335967" cy="1446550"/>
          </a:xfrm>
        </p:grpSpPr>
        <p:sp>
          <p:nvSpPr>
            <p:cNvPr id="19" name="TextBox 18"/>
            <p:cNvSpPr txBox="1"/>
            <p:nvPr/>
          </p:nvSpPr>
          <p:spPr>
            <a:xfrm>
              <a:off x="458511" y="671416"/>
              <a:ext cx="1492653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800" dirty="0">
                  <a:ln w="28575"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+1 </a:t>
              </a: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7144" y="940815"/>
              <a:ext cx="1117334" cy="1001611"/>
            </a:xfrm>
            <a:prstGeom prst="rect">
              <a:avLst/>
            </a:prstGeom>
          </p:spPr>
        </p:pic>
      </p:grpSp>
      <p:pic>
        <p:nvPicPr>
          <p:cNvPr id="25" name="Nhac-chuong-tin-nhan-ting-ting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680657" y="-73987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1306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5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974 -0.19884 C -0.34648 -0.21968 -0.33502 -0.23958 -0.33086 -0.23958 C -0.30521 -0.23958 -0.27877 0.08426 -0.27877 0.4081 C -0.27877 0.24467 -0.26562 0.08426 -0.25325 0.08426 C -0.2401 0.08426 -0.22773 0.24722 -0.22773 0.4081 C -0.22773 0.32755 -0.22122 0.24467 -0.21445 0.24467 C -0.20794 0.24467 -0.2013 0.32523 -0.2013 0.4081 C -0.2013 0.36667 -0.19791 0.32755 -0.19479 0.32755 C -0.1914 0.32755 -0.18815 0.36898 -0.18815 0.4081 C -0.18815 0.3868 -0.18659 0.36667 -0.18489 0.36667 C -0.18398 0.36667 -0.18151 0.3875 -0.18151 0.4081 C -0.18151 0.39768 -0.18073 0.3868 -0.17995 0.3868 C -0.17995 0.38935 -0.17825 0.39676 -0.17825 0.4081 C -0.17825 0.40255 -0.17825 0.39768 -0.17747 0.39768 C -0.17747 0.4 -0.17656 0.40301 -0.17656 0.4081 C -0.17656 0.40555 -0.17656 0.40255 -0.17656 0.4 C -0.17578 0.4 -0.17578 0.40255 -0.17578 0.40555 C -0.17487 0.40555 -0.17487 0.40301 -0.17487 0.4 C -0.17396 0.4 -0.17396 0.40255 -0.17396 0.40555 " pathEditMode="relative" rAng="0" ptsTypes="AAAAAAAAAAAAAAAAAAA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89" y="283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50"/>
                            </p:stCondLst>
                            <p:childTnLst>
                              <p:par>
                                <p:cTn id="1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75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75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250"/>
                            </p:stCondLst>
                            <p:childTnLst>
                              <p:par>
                                <p:cTn id="2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3448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935980" y="-48871"/>
            <a:ext cx="10265420" cy="2461871"/>
            <a:chOff x="935980" y="-48871"/>
            <a:chExt cx="10265420" cy="2461871"/>
          </a:xfrm>
        </p:grpSpPr>
        <p:sp>
          <p:nvSpPr>
            <p:cNvPr id="2" name="Rounded Rectangle 1"/>
            <p:cNvSpPr/>
            <p:nvPr/>
          </p:nvSpPr>
          <p:spPr>
            <a:xfrm>
              <a:off x="1041400" y="457200"/>
              <a:ext cx="10160000" cy="187960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980" y="-48871"/>
              <a:ext cx="2505720" cy="2461871"/>
            </a:xfrm>
            <a:prstGeom prst="rect">
              <a:avLst/>
            </a:prstGeom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0" y="-330200"/>
            <a:ext cx="2933700" cy="2933700"/>
          </a:xfrm>
          <a:prstGeom prst="rect">
            <a:avLst/>
          </a:prstGeom>
        </p:spPr>
      </p:pic>
      <p:pic>
        <p:nvPicPr>
          <p:cNvPr id="5" name="Picture 4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0011" y="3384038"/>
            <a:ext cx="3926314" cy="1422439"/>
          </a:xfrm>
          <a:prstGeom prst="rect">
            <a:avLst/>
          </a:prstGeom>
          <a:ln>
            <a:noFill/>
          </a:ln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68CCCB1E-5D6D-4B1D-94ED-906BCD4A2D0C}"/>
              </a:ext>
            </a:extLst>
          </p:cNvPr>
          <p:cNvSpPr/>
          <p:nvPr/>
        </p:nvSpPr>
        <p:spPr>
          <a:xfrm>
            <a:off x="3829405" y="655895"/>
            <a:ext cx="6200868" cy="162057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sz="4000" b="1" kern="0" spc="50" dirty="0" err="1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latin typeface="UTM Guanin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Tìm</a:t>
            </a:r>
            <a:r>
              <a:rPr lang="en-US" sz="4000" b="1" kern="0" spc="50" dirty="0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latin typeface="UTM Guanin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000" b="1" kern="0" spc="50" dirty="0" err="1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latin typeface="UTM Guanin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số</a:t>
            </a:r>
            <a:r>
              <a:rPr lang="en-US" sz="4000" b="1" kern="0" spc="50" dirty="0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latin typeface="UTM Guanin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chia </a:t>
            </a:r>
            <a:r>
              <a:rPr lang="en-US" sz="4000" b="1" kern="0" spc="50" dirty="0" err="1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latin typeface="UTM Guanin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hết</a:t>
            </a:r>
            <a:r>
              <a:rPr lang="en-US" sz="4000" b="1" kern="0" spc="50" dirty="0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latin typeface="UTM Guanin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000" b="1" kern="0" spc="50" dirty="0" err="1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latin typeface="UTM Guanin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cho</a:t>
            </a:r>
            <a:r>
              <a:rPr lang="en-US" sz="4000" b="1" kern="0" spc="50" dirty="0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latin typeface="UTM Guanin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000" b="1" kern="0" spc="50" dirty="0" err="1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latin typeface="UTM Guanin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cả</a:t>
            </a:r>
            <a:r>
              <a:rPr lang="en-US" sz="4000" b="1" kern="0" spc="50" dirty="0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latin typeface="UTM Guanin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2 </a:t>
            </a:r>
            <a:r>
              <a:rPr lang="en-US" sz="4000" b="1" kern="0" spc="50" dirty="0" err="1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latin typeface="UTM Guanin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và</a:t>
            </a:r>
            <a:r>
              <a:rPr lang="en-US" sz="4000" b="1" kern="0" spc="50" dirty="0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latin typeface="UTM Guanin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3</a:t>
            </a:r>
            <a:endParaRPr lang="en-US" sz="4000" b="1" kern="0" spc="50" dirty="0">
              <a:ln w="9525" cmpd="sng">
                <a:solidFill>
                  <a:prstClr val="black">
                    <a:lumMod val="85000"/>
                    <a:lumOff val="15000"/>
                  </a:prstClr>
                </a:solidFill>
                <a:prstDash val="solid"/>
              </a:ln>
              <a:solidFill>
                <a:srgbClr val="EB701D"/>
              </a:solidFill>
              <a:latin typeface="UTM Guanine" panose="02040603050506020204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3" name="Picture 22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7690" y="3383887"/>
            <a:ext cx="3957685" cy="1422439"/>
          </a:xfrm>
          <a:prstGeom prst="rect">
            <a:avLst/>
          </a:prstGeom>
        </p:spPr>
      </p:pic>
      <p:pic>
        <p:nvPicPr>
          <p:cNvPr id="24" name="Picture 23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1200" y="5257662"/>
            <a:ext cx="3567789" cy="1422439"/>
          </a:xfrm>
          <a:prstGeom prst="rect">
            <a:avLst/>
          </a:prstGeom>
        </p:spPr>
      </p:pic>
      <p:grpSp>
        <p:nvGrpSpPr>
          <p:cNvPr id="35" name="Group 34"/>
          <p:cNvGrpSpPr/>
          <p:nvPr/>
        </p:nvGrpSpPr>
        <p:grpSpPr>
          <a:xfrm>
            <a:off x="4704583" y="3210209"/>
            <a:ext cx="1001611" cy="1531482"/>
            <a:chOff x="3985437" y="2941753"/>
            <a:chExt cx="1001611" cy="1531482"/>
          </a:xfrm>
        </p:grpSpPr>
        <p:pic>
          <p:nvPicPr>
            <p:cNvPr id="15" name="Picture 14">
              <a:hlinkClick r:id="rId6" action="ppaction://hlinksldjump"/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1594" b="100000" l="1786" r="9892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950667">
              <a:off x="3927576" y="3413762"/>
              <a:ext cx="1117334" cy="1001611"/>
            </a:xfrm>
            <a:prstGeom prst="rect">
              <a:avLst/>
            </a:prstGeom>
          </p:spPr>
        </p:pic>
        <p:sp>
          <p:nvSpPr>
            <p:cNvPr id="8" name="TextBox 7">
              <a:hlinkClick r:id="rId6" action="ppaction://hlinksldjump"/>
            </p:cNvPr>
            <p:cNvSpPr txBox="1"/>
            <p:nvPr/>
          </p:nvSpPr>
          <p:spPr>
            <a:xfrm>
              <a:off x="4396412" y="2941753"/>
              <a:ext cx="561372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latin typeface="iCiel Cadena" panose="02000503000000020004" charset="0"/>
                </a:rPr>
                <a:t>A</a:t>
              </a: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6657611" y="3111167"/>
            <a:ext cx="1001611" cy="1570159"/>
            <a:chOff x="6897095" y="2964459"/>
            <a:chExt cx="1001611" cy="1570159"/>
          </a:xfrm>
        </p:grpSpPr>
        <p:pic>
          <p:nvPicPr>
            <p:cNvPr id="26" name="Picture 25">
              <a:hlinkClick r:id="rId6" action="ppaction://hlinksldjump"/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649333" flipH="1">
              <a:off x="6839234" y="3475145"/>
              <a:ext cx="1117334" cy="1001611"/>
            </a:xfrm>
            <a:prstGeom prst="rect">
              <a:avLst/>
            </a:prstGeom>
          </p:spPr>
        </p:pic>
        <p:sp>
          <p:nvSpPr>
            <p:cNvPr id="29" name="TextBox 28">
              <a:hlinkClick r:id="rId6" action="ppaction://hlinksldjump"/>
            </p:cNvPr>
            <p:cNvSpPr txBox="1"/>
            <p:nvPr/>
          </p:nvSpPr>
          <p:spPr>
            <a:xfrm>
              <a:off x="6986612" y="2964459"/>
              <a:ext cx="561372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latin typeface="iCiel Cadena" panose="02000503000000020004" charset="0"/>
                </a:rPr>
                <a:t>B</a:t>
              </a: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3787178" y="4813170"/>
            <a:ext cx="1333064" cy="1866931"/>
            <a:chOff x="6780706" y="4686364"/>
            <a:chExt cx="1333064" cy="1866931"/>
          </a:xfrm>
        </p:grpSpPr>
        <p:pic>
          <p:nvPicPr>
            <p:cNvPr id="27" name="Picture 26">
              <a:hlinkClick r:id="rId8" action="ppaction://hlinksldjump"/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649333" flipH="1">
              <a:off x="6703697" y="5143222"/>
              <a:ext cx="1487082" cy="1333064"/>
            </a:xfrm>
            <a:prstGeom prst="rect">
              <a:avLst/>
            </a:prstGeom>
          </p:spPr>
        </p:pic>
        <p:sp>
          <p:nvSpPr>
            <p:cNvPr id="30" name="TextBox 29">
              <a:hlinkClick r:id="rId8" action="ppaction://hlinksldjump"/>
            </p:cNvPr>
            <p:cNvSpPr txBox="1"/>
            <p:nvPr/>
          </p:nvSpPr>
          <p:spPr>
            <a:xfrm>
              <a:off x="6971899" y="4686364"/>
              <a:ext cx="514885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480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latin typeface="iCiel Cadena" panose="02000503000000020004" charset="0"/>
                </a:rPr>
                <a:t>C</a:t>
              </a:r>
              <a:endParaRPr lang="en-US" sz="4800" dirty="0">
                <a:ln w="28575">
                  <a:solidFill>
                    <a:prstClr val="black"/>
                  </a:solidFill>
                </a:ln>
                <a:solidFill>
                  <a:srgbClr val="C37930"/>
                </a:solidFill>
                <a:latin typeface="iCiel Cadena" panose="02000503000000020004" charset="0"/>
              </a:endParaRPr>
            </a:p>
          </p:txBody>
        </p:sp>
      </p:grpSp>
      <p:sp>
        <p:nvSpPr>
          <p:cNvPr id="31" name="TextBox 30">
            <a:hlinkClick r:id="rId8" action="ppaction://hlinksldjump"/>
          </p:cNvPr>
          <p:cNvSpPr txBox="1"/>
          <p:nvPr/>
        </p:nvSpPr>
        <p:spPr>
          <a:xfrm>
            <a:off x="5226796" y="5428728"/>
            <a:ext cx="20142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440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/>
                </a:solidFill>
                <a:latin typeface="UVN Binh Duong" pitchFamily="2" charset="0"/>
              </a:defRPr>
            </a:lvl1pPr>
          </a:lstStyle>
          <a:p>
            <a:r>
              <a:rPr lang="en-US" sz="6000" dirty="0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</a:rPr>
              <a:t>498</a:t>
            </a:r>
            <a:endParaRPr lang="en-US" sz="6000" dirty="0">
              <a:ln>
                <a:solidFill>
                  <a:prstClr val="black">
                    <a:lumMod val="95000"/>
                    <a:lumOff val="5000"/>
                  </a:prstClr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33" name="TextBox 32">
            <a:hlinkClick r:id="rId6" action="ppaction://hlinksldjump"/>
          </p:cNvPr>
          <p:cNvSpPr txBox="1"/>
          <p:nvPr/>
        </p:nvSpPr>
        <p:spPr>
          <a:xfrm>
            <a:off x="6992101" y="3538310"/>
            <a:ext cx="40995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440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/>
                </a:solidFill>
                <a:latin typeface="UVN Binh Duong" pitchFamily="2" charset="0"/>
              </a:defRPr>
            </a:lvl1pPr>
          </a:lstStyle>
          <a:p>
            <a:pPr algn="ctr"/>
            <a:r>
              <a:rPr lang="en-US" sz="6000" dirty="0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</a:rPr>
              <a:t>851</a:t>
            </a:r>
            <a:endParaRPr lang="en-US" sz="6000" dirty="0">
              <a:ln>
                <a:solidFill>
                  <a:prstClr val="black">
                    <a:lumMod val="95000"/>
                    <a:lumOff val="5000"/>
                  </a:prstClr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34" name="TextBox 33">
            <a:hlinkClick r:id="rId6" action="ppaction://hlinksldjump"/>
          </p:cNvPr>
          <p:cNvSpPr txBox="1"/>
          <p:nvPr/>
        </p:nvSpPr>
        <p:spPr>
          <a:xfrm>
            <a:off x="1298890" y="3540067"/>
            <a:ext cx="43780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440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/>
                </a:solidFill>
                <a:latin typeface="UVN Binh Duong" pitchFamily="2" charset="0"/>
              </a:defRPr>
            </a:lvl1pPr>
          </a:lstStyle>
          <a:p>
            <a:pPr algn="ctr"/>
            <a:r>
              <a:rPr lang="en-US" sz="6000" dirty="0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</a:rPr>
              <a:t>236</a:t>
            </a:r>
            <a:endParaRPr lang="en-US" sz="6000" dirty="0">
              <a:ln>
                <a:solidFill>
                  <a:prstClr val="black">
                    <a:lumMod val="95000"/>
                    <a:lumOff val="5000"/>
                  </a:prstClr>
                </a:solidFill>
              </a:ln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02418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3" grpId="0"/>
      <p:bldP spid="3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871" y="2469794"/>
            <a:ext cx="4912684" cy="433921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032" y="2231345"/>
            <a:ext cx="2529526" cy="431386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531974">
            <a:off x="4757610" y="-2056386"/>
            <a:ext cx="1126483" cy="1009813"/>
          </a:xfrm>
          <a:prstGeom prst="rect">
            <a:avLst/>
          </a:prstGeom>
        </p:spPr>
      </p:pic>
      <p:pic>
        <p:nvPicPr>
          <p:cNvPr id="8" name="Am-thanh-that-vong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74955" y="-1397920"/>
            <a:ext cx="609600" cy="609600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7132139" y="154298"/>
            <a:ext cx="4336026" cy="2315496"/>
            <a:chOff x="7132139" y="154298"/>
            <a:chExt cx="4336026" cy="2315496"/>
          </a:xfrm>
        </p:grpSpPr>
        <p:sp>
          <p:nvSpPr>
            <p:cNvPr id="10" name="Rounded Rectangle 9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237728" y="841750"/>
              <a:ext cx="412484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Sai </a:t>
              </a:r>
              <a:r>
                <a:rPr lang="en-US" sz="540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mất</a:t>
              </a:r>
              <a:r>
                <a:rPr lang="en-US" sz="54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 </a:t>
              </a:r>
              <a:r>
                <a:rPr lang="en-US" sz="540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rồi</a:t>
              </a:r>
              <a:r>
                <a:rPr lang="en-US" sz="54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!!!</a:t>
              </a:r>
            </a:p>
          </p:txBody>
        </p:sp>
      </p:grpSp>
      <p:pic>
        <p:nvPicPr>
          <p:cNvPr id="4" name="Tieng-bup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220733" y="-1551480"/>
            <a:ext cx="609600" cy="609600"/>
          </a:xfrm>
          <a:prstGeom prst="rect">
            <a:avLst/>
          </a:prstGeom>
        </p:spPr>
      </p:pic>
      <p:pic>
        <p:nvPicPr>
          <p:cNvPr id="13" name="Picture 12">
            <a:hlinkClick r:id="rId11" action="ppaction://hlinksldjump"/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 flipH="1">
            <a:off x="-128927" y="5207669"/>
            <a:ext cx="1752296" cy="1650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3944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59259E-6 L -0.00169 0.5548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2773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250"/>
                            </p:stCondLst>
                            <p:childTnLst>
                              <p:par>
                                <p:cTn id="1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699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3380112" y="1580220"/>
            <a:ext cx="6015325" cy="5052909"/>
            <a:chOff x="3165090" y="1495374"/>
            <a:chExt cx="6015325" cy="5052909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660046">
              <a:off x="7506140" y="3798479"/>
              <a:ext cx="1674275" cy="1936767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5090" y="1495374"/>
              <a:ext cx="5178188" cy="5052909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6881417" y="139549"/>
            <a:ext cx="4336026" cy="2315496"/>
            <a:chOff x="7132139" y="154298"/>
            <a:chExt cx="4336026" cy="2315496"/>
          </a:xfrm>
        </p:grpSpPr>
        <p:sp>
          <p:nvSpPr>
            <p:cNvPr id="5" name="Rounded Rectangle 4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798166" y="778029"/>
              <a:ext cx="2393604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/>
                </a:rPr>
                <a:t>Đúng</a:t>
              </a:r>
              <a:r>
                <a:rPr lang="en-US" sz="54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/>
                </a:rPr>
                <a:t> </a:t>
              </a:r>
              <a:r>
                <a:rPr lang="en-US" sz="540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/>
                </a:rPr>
                <a:t>rồi</a:t>
              </a:r>
              <a:r>
                <a:rPr lang="en-US" sz="54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/>
                </a:rPr>
                <a:t>!</a:t>
              </a: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719" y="1594746"/>
            <a:ext cx="959697" cy="860300"/>
          </a:xfrm>
          <a:prstGeom prst="rect">
            <a:avLst/>
          </a:prstGeom>
        </p:spPr>
      </p:pic>
      <p:pic>
        <p:nvPicPr>
          <p:cNvPr id="8" name="Tieng-yeah-tre-con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08039" y="-609600"/>
            <a:ext cx="609600" cy="609600"/>
          </a:xfrm>
          <a:prstGeom prst="rect">
            <a:avLst/>
          </a:prstGeom>
        </p:spPr>
      </p:pic>
      <p:pic>
        <p:nvPicPr>
          <p:cNvPr id="11" name="Picture 10">
            <a:hlinkClick r:id="rId11" action="ppaction://hlinksldjump"/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>
            <a:off x="10486427" y="5207669"/>
            <a:ext cx="1752296" cy="1650331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3373475" y="1580219"/>
            <a:ext cx="5990984" cy="5052909"/>
            <a:chOff x="-134778" y="-404809"/>
            <a:chExt cx="5990984" cy="5052909"/>
          </a:xfrm>
        </p:grpSpPr>
        <p:grpSp>
          <p:nvGrpSpPr>
            <p:cNvPr id="16" name="Group 15"/>
            <p:cNvGrpSpPr/>
            <p:nvPr/>
          </p:nvGrpSpPr>
          <p:grpSpPr>
            <a:xfrm>
              <a:off x="4181931" y="2019249"/>
              <a:ext cx="1674275" cy="1936767"/>
              <a:chOff x="10152960" y="4182584"/>
              <a:chExt cx="1674275" cy="1936767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9660046">
                <a:off x="10152960" y="4182584"/>
                <a:ext cx="1674275" cy="1936767"/>
              </a:xfrm>
              <a:prstGeom prst="rect">
                <a:avLst/>
              </a:prstGeom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628183" y="4878504"/>
                <a:ext cx="734392" cy="658330"/>
              </a:xfrm>
              <a:prstGeom prst="rect">
                <a:avLst/>
              </a:prstGeom>
            </p:spPr>
          </p:pic>
        </p:grp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4778" y="-404809"/>
              <a:ext cx="5178188" cy="5052909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8478710" y="2697009"/>
            <a:ext cx="2335967" cy="1446550"/>
            <a:chOff x="458511" y="671416"/>
            <a:chExt cx="2335967" cy="1446550"/>
          </a:xfrm>
        </p:grpSpPr>
        <p:sp>
          <p:nvSpPr>
            <p:cNvPr id="19" name="TextBox 18"/>
            <p:cNvSpPr txBox="1"/>
            <p:nvPr/>
          </p:nvSpPr>
          <p:spPr>
            <a:xfrm>
              <a:off x="458511" y="671416"/>
              <a:ext cx="1492653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800" dirty="0">
                  <a:ln w="28575"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+1 </a:t>
              </a: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7144" y="940815"/>
              <a:ext cx="1117334" cy="1001611"/>
            </a:xfrm>
            <a:prstGeom prst="rect">
              <a:avLst/>
            </a:prstGeom>
          </p:spPr>
        </p:pic>
      </p:grpSp>
      <p:pic>
        <p:nvPicPr>
          <p:cNvPr id="25" name="Nhac-chuong-tin-nhan-ting-ting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680657" y="-73987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0552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5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974 -0.19884 C -0.34648 -0.21968 -0.33502 -0.23958 -0.33086 -0.23958 C -0.30521 -0.23958 -0.27877 0.08426 -0.27877 0.4081 C -0.27877 0.24467 -0.26562 0.08426 -0.25325 0.08426 C -0.2401 0.08426 -0.22773 0.24722 -0.22773 0.4081 C -0.22773 0.32755 -0.22122 0.24467 -0.21445 0.24467 C -0.20794 0.24467 -0.2013 0.32523 -0.2013 0.4081 C -0.2013 0.36667 -0.19791 0.32755 -0.19479 0.32755 C -0.1914 0.32755 -0.18815 0.36898 -0.18815 0.4081 C -0.18815 0.3868 -0.18659 0.36667 -0.18489 0.36667 C -0.18398 0.36667 -0.18151 0.3875 -0.18151 0.4081 C -0.18151 0.39768 -0.18073 0.3868 -0.17995 0.3868 C -0.17995 0.38935 -0.17825 0.39676 -0.17825 0.4081 C -0.17825 0.40255 -0.17825 0.39768 -0.17747 0.39768 C -0.17747 0.4 -0.17656 0.40301 -0.17656 0.4081 C -0.17656 0.40555 -0.17656 0.40255 -0.17656 0.4 C -0.17578 0.4 -0.17578 0.40255 -0.17578 0.40555 C -0.17487 0.40555 -0.17487 0.40301 -0.17487 0.4 C -0.17396 0.4 -0.17396 0.40255 -0.17396 0.40555 " pathEditMode="relative" rAng="0" ptsTypes="AAAAAAAAAAAAAAAAAAA">
                                      <p:cBhvr>
                                        <p:cTn id="1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89" y="283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3448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514082" y="419100"/>
            <a:ext cx="10687318" cy="1955800"/>
            <a:chOff x="514082" y="419100"/>
            <a:chExt cx="10687318" cy="1955800"/>
          </a:xfrm>
        </p:grpSpPr>
        <p:sp>
          <p:nvSpPr>
            <p:cNvPr id="2" name="Rounded Rectangle 1"/>
            <p:cNvSpPr/>
            <p:nvPr/>
          </p:nvSpPr>
          <p:spPr>
            <a:xfrm>
              <a:off x="1041400" y="457200"/>
              <a:ext cx="10160000" cy="187960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082" y="419100"/>
              <a:ext cx="1990635" cy="1955800"/>
            </a:xfrm>
            <a:prstGeom prst="rect">
              <a:avLst/>
            </a:prstGeom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0" y="-330200"/>
            <a:ext cx="2933700" cy="2933700"/>
          </a:xfrm>
          <a:prstGeom prst="rect">
            <a:avLst/>
          </a:prstGeom>
        </p:spPr>
      </p:pic>
      <p:pic>
        <p:nvPicPr>
          <p:cNvPr id="5" name="Picture 4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980" y="3384038"/>
            <a:ext cx="3384258" cy="1422439"/>
          </a:xfrm>
          <a:prstGeom prst="rect">
            <a:avLst/>
          </a:prstGeom>
          <a:ln>
            <a:noFill/>
          </a:ln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68CCCB1E-5D6D-4B1D-94ED-906BCD4A2D0C}"/>
              </a:ext>
            </a:extLst>
          </p:cNvPr>
          <p:cNvSpPr/>
          <p:nvPr/>
        </p:nvSpPr>
        <p:spPr>
          <a:xfrm>
            <a:off x="2145173" y="612857"/>
            <a:ext cx="8297989" cy="162057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sz="3600" b="1" kern="0" spc="50" dirty="0" err="1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latin typeface="UTM Guanin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Tìm</a:t>
            </a:r>
            <a:r>
              <a:rPr lang="en-US" sz="3600" b="1" kern="0" spc="50" dirty="0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latin typeface="UTM Guanin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kern="0" spc="50" dirty="0" err="1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latin typeface="UTM Guanin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số</a:t>
            </a:r>
            <a:r>
              <a:rPr lang="en-US" sz="3600" b="1" kern="0" spc="50" dirty="0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latin typeface="UTM Guanin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chia </a:t>
            </a:r>
            <a:r>
              <a:rPr lang="en-US" sz="3600" b="1" kern="0" spc="50" dirty="0" err="1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latin typeface="UTM Guanin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hết</a:t>
            </a:r>
            <a:r>
              <a:rPr lang="en-US" sz="3600" b="1" kern="0" spc="50" dirty="0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latin typeface="UTM Guanin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kern="0" spc="50" dirty="0" err="1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latin typeface="UTM Guanin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cho</a:t>
            </a:r>
            <a:r>
              <a:rPr lang="en-US" sz="3600" b="1" kern="0" spc="50" dirty="0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latin typeface="UTM Guanin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3 </a:t>
            </a:r>
            <a:r>
              <a:rPr lang="en-US" sz="3600" b="1" kern="0" spc="50" dirty="0" err="1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latin typeface="UTM Guanin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và</a:t>
            </a:r>
            <a:r>
              <a:rPr lang="en-US" sz="3600" b="1" kern="0" spc="50" dirty="0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latin typeface="UTM Guanin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5</a:t>
            </a:r>
            <a:endParaRPr lang="en-US" sz="3600" b="1" kern="0" spc="50" dirty="0">
              <a:ln w="9525" cmpd="sng">
                <a:solidFill>
                  <a:prstClr val="black">
                    <a:lumMod val="85000"/>
                    <a:lumOff val="15000"/>
                  </a:prstClr>
                </a:solidFill>
                <a:prstDash val="solid"/>
              </a:ln>
              <a:solidFill>
                <a:srgbClr val="EB701D"/>
              </a:solidFill>
              <a:latin typeface="UTM Guanine" panose="02040603050506020204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3" name="Picture 22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5379" y="3384038"/>
            <a:ext cx="3384258" cy="1422439"/>
          </a:xfrm>
          <a:prstGeom prst="rect">
            <a:avLst/>
          </a:prstGeom>
        </p:spPr>
      </p:pic>
      <p:pic>
        <p:nvPicPr>
          <p:cNvPr id="24" name="Picture 23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9636" y="5122802"/>
            <a:ext cx="3915607" cy="1422439"/>
          </a:xfrm>
          <a:prstGeom prst="rect">
            <a:avLst/>
          </a:prstGeom>
        </p:spPr>
      </p:pic>
      <p:grpSp>
        <p:nvGrpSpPr>
          <p:cNvPr id="35" name="Group 34"/>
          <p:cNvGrpSpPr/>
          <p:nvPr/>
        </p:nvGrpSpPr>
        <p:grpSpPr>
          <a:xfrm>
            <a:off x="3985437" y="2941753"/>
            <a:ext cx="1001611" cy="1531482"/>
            <a:chOff x="3985437" y="2941753"/>
            <a:chExt cx="1001611" cy="1531482"/>
          </a:xfrm>
        </p:grpSpPr>
        <p:pic>
          <p:nvPicPr>
            <p:cNvPr id="15" name="Picture 14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1594" b="100000" l="1786" r="9892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950667">
              <a:off x="3927576" y="3413762"/>
              <a:ext cx="1117334" cy="1001611"/>
            </a:xfrm>
            <a:prstGeom prst="rect">
              <a:avLst/>
            </a:prstGeom>
          </p:spPr>
        </p:pic>
        <p:sp>
          <p:nvSpPr>
            <p:cNvPr id="8" name="TextBox 7">
              <a:hlinkClick r:id="rId7" action="ppaction://hlinksldjump"/>
            </p:cNvPr>
            <p:cNvSpPr txBox="1"/>
            <p:nvPr/>
          </p:nvSpPr>
          <p:spPr>
            <a:xfrm>
              <a:off x="4396412" y="2941753"/>
              <a:ext cx="561372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latin typeface="iCiel Cadena" panose="02000503000000020004" charset="0"/>
                </a:rPr>
                <a:t>A</a:t>
              </a: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6897095" y="2964459"/>
            <a:ext cx="1001611" cy="1570159"/>
            <a:chOff x="6897095" y="2964459"/>
            <a:chExt cx="1001611" cy="1570159"/>
          </a:xfrm>
        </p:grpSpPr>
        <p:pic>
          <p:nvPicPr>
            <p:cNvPr id="26" name="Picture 25">
              <a:hlinkClick r:id="rId9" action="ppaction://hlinksldjump"/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649333" flipH="1">
              <a:off x="6839234" y="3475145"/>
              <a:ext cx="1117334" cy="1001611"/>
            </a:xfrm>
            <a:prstGeom prst="rect">
              <a:avLst/>
            </a:prstGeom>
          </p:spPr>
        </p:pic>
        <p:sp>
          <p:nvSpPr>
            <p:cNvPr id="29" name="TextBox 28">
              <a:hlinkClick r:id="rId9" action="ppaction://hlinksldjump"/>
            </p:cNvPr>
            <p:cNvSpPr txBox="1"/>
            <p:nvPr/>
          </p:nvSpPr>
          <p:spPr>
            <a:xfrm>
              <a:off x="6986612" y="2964459"/>
              <a:ext cx="561372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latin typeface="iCiel Cadena" panose="02000503000000020004" charset="0"/>
                </a:rPr>
                <a:t>B</a:t>
              </a: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3502781" y="4652248"/>
            <a:ext cx="1333064" cy="1866931"/>
            <a:chOff x="6780706" y="4686364"/>
            <a:chExt cx="1333064" cy="1866931"/>
          </a:xfrm>
        </p:grpSpPr>
        <p:pic>
          <p:nvPicPr>
            <p:cNvPr id="27" name="Picture 26">
              <a:hlinkClick r:id="rId7" action="ppaction://hlinksldjump"/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649333" flipH="1">
              <a:off x="6703697" y="5143222"/>
              <a:ext cx="1487082" cy="1333064"/>
            </a:xfrm>
            <a:prstGeom prst="rect">
              <a:avLst/>
            </a:prstGeom>
          </p:spPr>
        </p:pic>
        <p:sp>
          <p:nvSpPr>
            <p:cNvPr id="30" name="TextBox 29">
              <a:hlinkClick r:id="rId7" action="ppaction://hlinksldjump"/>
            </p:cNvPr>
            <p:cNvSpPr txBox="1"/>
            <p:nvPr/>
          </p:nvSpPr>
          <p:spPr>
            <a:xfrm>
              <a:off x="6971899" y="4686364"/>
              <a:ext cx="514885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480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latin typeface="iCiel Cadena" panose="02000503000000020004" charset="0"/>
                </a:rPr>
                <a:t>C</a:t>
              </a:r>
              <a:endParaRPr lang="en-US" sz="4800" dirty="0">
                <a:ln w="28575">
                  <a:solidFill>
                    <a:prstClr val="black"/>
                  </a:solidFill>
                </a:ln>
                <a:solidFill>
                  <a:srgbClr val="C37930"/>
                </a:solidFill>
                <a:latin typeface="iCiel Cadena" panose="02000503000000020004" charset="0"/>
              </a:endParaRPr>
            </a:p>
          </p:txBody>
        </p:sp>
      </p:grpSp>
      <p:sp>
        <p:nvSpPr>
          <p:cNvPr id="32" name="TextBox 31">
            <a:hlinkClick r:id="rId7" action="ppaction://hlinksldjump"/>
          </p:cNvPr>
          <p:cNvSpPr txBox="1"/>
          <p:nvPr/>
        </p:nvSpPr>
        <p:spPr>
          <a:xfrm>
            <a:off x="5089638" y="5326189"/>
            <a:ext cx="40322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440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/>
                </a:solidFill>
                <a:latin typeface="UVN Binh Duong" pitchFamily="2" charset="0"/>
              </a:defRPr>
            </a:lvl1pPr>
          </a:lstStyle>
          <a:p>
            <a:r>
              <a:rPr lang="en-US" sz="6000" dirty="0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</a:rPr>
              <a:t>820</a:t>
            </a:r>
            <a:endParaRPr lang="en-US" sz="6000" dirty="0">
              <a:ln>
                <a:solidFill>
                  <a:prstClr val="black">
                    <a:lumMod val="95000"/>
                    <a:lumOff val="5000"/>
                  </a:prstClr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33" name="TextBox 32">
            <a:hlinkClick r:id="rId9" action="ppaction://hlinksldjump"/>
          </p:cNvPr>
          <p:cNvSpPr txBox="1"/>
          <p:nvPr/>
        </p:nvSpPr>
        <p:spPr>
          <a:xfrm>
            <a:off x="8509619" y="3457437"/>
            <a:ext cx="19335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440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/>
                </a:solidFill>
                <a:latin typeface="UVN Binh Duong" pitchFamily="2" charset="0"/>
              </a:defRPr>
            </a:lvl1pPr>
          </a:lstStyle>
          <a:p>
            <a:r>
              <a:rPr lang="en-US" sz="6000" dirty="0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</a:rPr>
              <a:t>825</a:t>
            </a:r>
            <a:endParaRPr lang="en-US" sz="6000" dirty="0">
              <a:ln>
                <a:solidFill>
                  <a:prstClr val="black">
                    <a:lumMod val="95000"/>
                    <a:lumOff val="5000"/>
                  </a:prstClr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34" name="TextBox 33">
            <a:hlinkClick r:id="rId7" action="ppaction://hlinksldjump"/>
          </p:cNvPr>
          <p:cNvSpPr txBox="1"/>
          <p:nvPr/>
        </p:nvSpPr>
        <p:spPr>
          <a:xfrm>
            <a:off x="1643914" y="3494714"/>
            <a:ext cx="26075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440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/>
                </a:solidFill>
                <a:latin typeface="UVN Binh Duong" pitchFamily="2" charset="0"/>
              </a:defRPr>
            </a:lvl1pPr>
          </a:lstStyle>
          <a:p>
            <a:r>
              <a:rPr lang="en-US" sz="6000" dirty="0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</a:rPr>
              <a:t>295</a:t>
            </a:r>
            <a:endParaRPr lang="en-US" sz="6000" dirty="0">
              <a:ln>
                <a:solidFill>
                  <a:prstClr val="black">
                    <a:lumMod val="95000"/>
                    <a:lumOff val="5000"/>
                  </a:prstClr>
                </a:solidFill>
              </a:ln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63054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871" y="2469794"/>
            <a:ext cx="4912684" cy="433921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032" y="2231345"/>
            <a:ext cx="2529526" cy="431386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531974">
            <a:off x="4757610" y="-2056386"/>
            <a:ext cx="1126483" cy="1009813"/>
          </a:xfrm>
          <a:prstGeom prst="rect">
            <a:avLst/>
          </a:prstGeom>
        </p:spPr>
      </p:pic>
      <p:pic>
        <p:nvPicPr>
          <p:cNvPr id="8" name="Am-thanh-that-vong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74955" y="-1397920"/>
            <a:ext cx="609600" cy="609600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7132139" y="154298"/>
            <a:ext cx="4336026" cy="2315496"/>
            <a:chOff x="7132139" y="154298"/>
            <a:chExt cx="4336026" cy="2315496"/>
          </a:xfrm>
        </p:grpSpPr>
        <p:sp>
          <p:nvSpPr>
            <p:cNvPr id="10" name="Rounded Rectangle 9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237728" y="841750"/>
              <a:ext cx="412484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Sai </a:t>
              </a:r>
              <a:r>
                <a:rPr lang="en-US" sz="540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mất</a:t>
              </a:r>
              <a:r>
                <a:rPr lang="en-US" sz="54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 </a:t>
              </a:r>
              <a:r>
                <a:rPr lang="en-US" sz="540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rồi</a:t>
              </a:r>
              <a:r>
                <a:rPr lang="en-US" sz="54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!!!</a:t>
              </a:r>
            </a:p>
          </p:txBody>
        </p:sp>
      </p:grpSp>
      <p:pic>
        <p:nvPicPr>
          <p:cNvPr id="16" name="Picture 15">
            <a:hlinkClick r:id="rId11" action="ppaction://hlinksldjump"/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 flipH="1">
            <a:off x="-8755" y="5207669"/>
            <a:ext cx="1752296" cy="1650331"/>
          </a:xfrm>
          <a:prstGeom prst="rect">
            <a:avLst/>
          </a:prstGeom>
        </p:spPr>
      </p:pic>
      <p:pic>
        <p:nvPicPr>
          <p:cNvPr id="4" name="Tieng-bup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220733" y="-15514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784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59259E-6 L -0.00169 0.5548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2773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250"/>
                            </p:stCondLst>
                            <p:childTnLst>
                              <p:par>
                                <p:cTn id="1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699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3380112" y="1580220"/>
            <a:ext cx="6015325" cy="5052909"/>
            <a:chOff x="3165090" y="1495374"/>
            <a:chExt cx="6015325" cy="5052909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660046">
              <a:off x="7506140" y="3798479"/>
              <a:ext cx="1674275" cy="1936767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5090" y="1495374"/>
              <a:ext cx="5178188" cy="5052909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6881417" y="139549"/>
            <a:ext cx="4336026" cy="2315496"/>
            <a:chOff x="7132139" y="154298"/>
            <a:chExt cx="4336026" cy="2315496"/>
          </a:xfrm>
        </p:grpSpPr>
        <p:sp>
          <p:nvSpPr>
            <p:cNvPr id="5" name="Rounded Rectangle 4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798166" y="778029"/>
              <a:ext cx="2393604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/>
                </a:rPr>
                <a:t>Đúng</a:t>
              </a:r>
              <a:r>
                <a:rPr lang="en-US" sz="54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/>
                </a:rPr>
                <a:t> </a:t>
              </a:r>
              <a:r>
                <a:rPr lang="en-US" sz="540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/>
                </a:rPr>
                <a:t>rồi</a:t>
              </a:r>
              <a:r>
                <a:rPr lang="en-US" sz="54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/>
                </a:rPr>
                <a:t>!</a:t>
              </a: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719" y="1594746"/>
            <a:ext cx="959697" cy="860300"/>
          </a:xfrm>
          <a:prstGeom prst="rect">
            <a:avLst/>
          </a:prstGeom>
        </p:spPr>
      </p:pic>
      <p:pic>
        <p:nvPicPr>
          <p:cNvPr id="8" name="Tieng-yeah-tre-con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08039" y="-609600"/>
            <a:ext cx="609600" cy="609600"/>
          </a:xfrm>
          <a:prstGeom prst="rect">
            <a:avLst/>
          </a:prstGeom>
        </p:spPr>
      </p:pic>
      <p:pic>
        <p:nvPicPr>
          <p:cNvPr id="11" name="Picture 10">
            <a:hlinkClick r:id="rId11" action="ppaction://hlinksldjump"/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>
            <a:off x="10486427" y="5207669"/>
            <a:ext cx="1752296" cy="1650331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3373475" y="1580219"/>
            <a:ext cx="5990984" cy="5052909"/>
            <a:chOff x="-134778" y="-404809"/>
            <a:chExt cx="5990984" cy="5052909"/>
          </a:xfrm>
        </p:grpSpPr>
        <p:grpSp>
          <p:nvGrpSpPr>
            <p:cNvPr id="16" name="Group 15"/>
            <p:cNvGrpSpPr/>
            <p:nvPr/>
          </p:nvGrpSpPr>
          <p:grpSpPr>
            <a:xfrm>
              <a:off x="4181931" y="2019249"/>
              <a:ext cx="1674275" cy="1936767"/>
              <a:chOff x="10152960" y="4182584"/>
              <a:chExt cx="1674275" cy="1936767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9660046">
                <a:off x="10152960" y="4182584"/>
                <a:ext cx="1674275" cy="1936767"/>
              </a:xfrm>
              <a:prstGeom prst="rect">
                <a:avLst/>
              </a:prstGeom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628183" y="4878504"/>
                <a:ext cx="734392" cy="658330"/>
              </a:xfrm>
              <a:prstGeom prst="rect">
                <a:avLst/>
              </a:prstGeom>
            </p:spPr>
          </p:pic>
        </p:grp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4778" y="-404809"/>
              <a:ext cx="5178188" cy="5052909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8478710" y="2697009"/>
            <a:ext cx="2335967" cy="1446550"/>
            <a:chOff x="458511" y="671416"/>
            <a:chExt cx="2335967" cy="1446550"/>
          </a:xfrm>
        </p:grpSpPr>
        <p:sp>
          <p:nvSpPr>
            <p:cNvPr id="19" name="TextBox 18"/>
            <p:cNvSpPr txBox="1"/>
            <p:nvPr/>
          </p:nvSpPr>
          <p:spPr>
            <a:xfrm>
              <a:off x="458511" y="671416"/>
              <a:ext cx="1492653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800" dirty="0">
                  <a:ln w="28575"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+1 </a:t>
              </a: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7144" y="940815"/>
              <a:ext cx="1117334" cy="1001611"/>
            </a:xfrm>
            <a:prstGeom prst="rect">
              <a:avLst/>
            </a:prstGeom>
          </p:spPr>
        </p:pic>
      </p:grpSp>
      <p:pic>
        <p:nvPicPr>
          <p:cNvPr id="25" name="Nhac-chuong-tin-nhan-ting-ting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680657" y="-73987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6793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5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974 -0.19884 C -0.34648 -0.21968 -0.33502 -0.23958 -0.33086 -0.23958 C -0.30521 -0.23958 -0.27877 0.08426 -0.27877 0.4081 C -0.27877 0.24467 -0.26562 0.08426 -0.25325 0.08426 C -0.2401 0.08426 -0.22773 0.24722 -0.22773 0.4081 C -0.22773 0.32755 -0.22122 0.24467 -0.21445 0.24467 C -0.20794 0.24467 -0.2013 0.32523 -0.2013 0.4081 C -0.2013 0.36667 -0.19791 0.32755 -0.19479 0.32755 C -0.1914 0.32755 -0.18815 0.36898 -0.18815 0.4081 C -0.18815 0.3868 -0.18659 0.36667 -0.18489 0.36667 C -0.18398 0.36667 -0.18151 0.3875 -0.18151 0.4081 C -0.18151 0.39768 -0.18073 0.3868 -0.17995 0.3868 C -0.17995 0.38935 -0.17825 0.39676 -0.17825 0.4081 C -0.17825 0.40255 -0.17825 0.39768 -0.17747 0.39768 C -0.17747 0.4 -0.17656 0.40301 -0.17656 0.4081 C -0.17656 0.40555 -0.17656 0.40255 -0.17656 0.4 C -0.17578 0.4 -0.17578 0.40255 -0.17578 0.40555 C -0.17487 0.40555 -0.17487 0.40301 -0.17487 0.4 C -0.17396 0.4 -0.17396 0.40255 -0.17396 0.40555 " pathEditMode="relative" rAng="0" ptsTypes="AAAAAAAAAAAAAAAAAAA">
                                      <p:cBhvr>
                                        <p:cTn id="1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89" y="283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3448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885635" y="-48871"/>
            <a:ext cx="10265420" cy="2461871"/>
            <a:chOff x="885635" y="-48871"/>
            <a:chExt cx="10265420" cy="2461871"/>
          </a:xfrm>
        </p:grpSpPr>
        <p:sp>
          <p:nvSpPr>
            <p:cNvPr id="2" name="Rounded Rectangle 1"/>
            <p:cNvSpPr/>
            <p:nvPr/>
          </p:nvSpPr>
          <p:spPr>
            <a:xfrm>
              <a:off x="991055" y="457200"/>
              <a:ext cx="10160000" cy="187960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5635" y="-48871"/>
              <a:ext cx="2505720" cy="2461871"/>
            </a:xfrm>
            <a:prstGeom prst="rect">
              <a:avLst/>
            </a:prstGeom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0" y="-330200"/>
            <a:ext cx="2933700" cy="2933700"/>
          </a:xfrm>
          <a:prstGeom prst="rect">
            <a:avLst/>
          </a:prstGeom>
        </p:spPr>
      </p:pic>
      <p:pic>
        <p:nvPicPr>
          <p:cNvPr id="5" name="Picture 4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666" y="3384038"/>
            <a:ext cx="5081684" cy="1422439"/>
          </a:xfrm>
          <a:prstGeom prst="rect">
            <a:avLst/>
          </a:prstGeom>
          <a:ln>
            <a:noFill/>
          </a:ln>
        </p:spPr>
      </p:pic>
      <p:pic>
        <p:nvPicPr>
          <p:cNvPr id="13" name="Picture 12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3958" y="3282481"/>
            <a:ext cx="5175768" cy="1422439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68CCCB1E-5D6D-4B1D-94ED-906BCD4A2D0C}"/>
              </a:ext>
            </a:extLst>
          </p:cNvPr>
          <p:cNvSpPr/>
          <p:nvPr/>
        </p:nvSpPr>
        <p:spPr>
          <a:xfrm>
            <a:off x="2980085" y="594574"/>
            <a:ext cx="7187646" cy="162057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sz="3600" b="1" kern="0" spc="50" dirty="0" err="1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latin typeface="UTM Guanin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Các</a:t>
            </a:r>
            <a:r>
              <a:rPr lang="en-US" sz="3600" b="1" kern="0" spc="50" dirty="0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latin typeface="UTM Guanin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kern="0" spc="50" dirty="0" err="1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latin typeface="UTM Guanin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số</a:t>
            </a:r>
            <a:r>
              <a:rPr lang="en-US" sz="3600" b="1" kern="0" spc="50" dirty="0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latin typeface="UTM Guanin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chia </a:t>
            </a:r>
            <a:r>
              <a:rPr lang="en-US" sz="3600" b="1" kern="0" spc="50" dirty="0" err="1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latin typeface="UTM Guanin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hết</a:t>
            </a:r>
            <a:r>
              <a:rPr lang="en-US" sz="3600" b="1" kern="0" spc="50" dirty="0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latin typeface="UTM Guanin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kern="0" spc="50" dirty="0" err="1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latin typeface="UTM Guanin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cho</a:t>
            </a:r>
            <a:r>
              <a:rPr lang="en-US" sz="3600" b="1" kern="0" spc="50" dirty="0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latin typeface="UTM Guanin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3</a:t>
            </a:r>
            <a:endParaRPr lang="en-US" sz="3600" b="1" kern="0" spc="50" dirty="0">
              <a:ln w="9525" cmpd="sng">
                <a:solidFill>
                  <a:prstClr val="black">
                    <a:lumMod val="85000"/>
                    <a:lumOff val="15000"/>
                  </a:prstClr>
                </a:solidFill>
                <a:prstDash val="solid"/>
              </a:ln>
              <a:solidFill>
                <a:srgbClr val="EB701D"/>
              </a:solidFill>
              <a:latin typeface="UTM Guanine" panose="02040603050506020204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4" name="Picture 23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3254" y="5142495"/>
            <a:ext cx="5628831" cy="1422439"/>
          </a:xfrm>
          <a:prstGeom prst="rect">
            <a:avLst/>
          </a:prstGeom>
        </p:spPr>
      </p:pic>
      <p:grpSp>
        <p:nvGrpSpPr>
          <p:cNvPr id="35" name="Group 34"/>
          <p:cNvGrpSpPr/>
          <p:nvPr/>
        </p:nvGrpSpPr>
        <p:grpSpPr>
          <a:xfrm>
            <a:off x="4646757" y="3098516"/>
            <a:ext cx="1001611" cy="1531482"/>
            <a:chOff x="3985437" y="2941753"/>
            <a:chExt cx="1001611" cy="1531482"/>
          </a:xfrm>
        </p:grpSpPr>
        <p:pic>
          <p:nvPicPr>
            <p:cNvPr id="15" name="Picture 14">
              <a:hlinkClick r:id="rId7" action="ppaction://hlinksldjump"/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1594" b="100000" l="1786" r="9892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950667">
              <a:off x="3927576" y="3413762"/>
              <a:ext cx="1117334" cy="1001611"/>
            </a:xfrm>
            <a:prstGeom prst="rect">
              <a:avLst/>
            </a:prstGeom>
          </p:spPr>
        </p:pic>
        <p:sp>
          <p:nvSpPr>
            <p:cNvPr id="8" name="TextBox 7">
              <a:hlinkClick r:id="rId7" action="ppaction://hlinksldjump"/>
            </p:cNvPr>
            <p:cNvSpPr txBox="1"/>
            <p:nvPr/>
          </p:nvSpPr>
          <p:spPr>
            <a:xfrm>
              <a:off x="4396412" y="2941753"/>
              <a:ext cx="561372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latin typeface="iCiel Cadena" panose="02000503000000020004" charset="0"/>
                </a:rPr>
                <a:t>A</a:t>
              </a:r>
            </a:p>
          </p:txBody>
        </p:sp>
      </p:grpSp>
      <p:grpSp>
        <p:nvGrpSpPr>
          <p:cNvPr id="36" name="Group 35"/>
          <p:cNvGrpSpPr/>
          <p:nvPr/>
        </p:nvGrpSpPr>
        <p:grpSpPr>
          <a:xfrm flipH="1">
            <a:off x="6414132" y="3033260"/>
            <a:ext cx="1019066" cy="1478979"/>
            <a:chOff x="3901682" y="4683256"/>
            <a:chExt cx="1333064" cy="1859147"/>
          </a:xfrm>
        </p:grpSpPr>
        <p:pic>
          <p:nvPicPr>
            <p:cNvPr id="25" name="Picture 24">
              <a:hlinkClick r:id="rId9" action="ppaction://hlinksldjump"/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950667">
              <a:off x="3824673" y="5132330"/>
              <a:ext cx="1487082" cy="1333064"/>
            </a:xfrm>
            <a:prstGeom prst="rect">
              <a:avLst/>
            </a:prstGeom>
          </p:spPr>
        </p:pic>
        <p:sp>
          <p:nvSpPr>
            <p:cNvPr id="28" name="TextBox 27">
              <a:hlinkClick r:id="rId9" action="ppaction://hlinksldjump"/>
            </p:cNvPr>
            <p:cNvSpPr txBox="1"/>
            <p:nvPr/>
          </p:nvSpPr>
          <p:spPr>
            <a:xfrm>
              <a:off x="4256412" y="4683256"/>
              <a:ext cx="734344" cy="1044603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latin typeface="iCiel Cadena" panose="02000503000000020004" charset="0"/>
                </a:rPr>
                <a:t>B</a:t>
              </a: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3202152" y="4701442"/>
            <a:ext cx="1333064" cy="1866931"/>
            <a:chOff x="6780706" y="4686364"/>
            <a:chExt cx="1333064" cy="1866931"/>
          </a:xfrm>
        </p:grpSpPr>
        <p:pic>
          <p:nvPicPr>
            <p:cNvPr id="27" name="Picture 26">
              <a:hlinkClick r:id="rId7" action="ppaction://hlinksldjump"/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649333" flipH="1">
              <a:off x="6703697" y="5143222"/>
              <a:ext cx="1487082" cy="1333064"/>
            </a:xfrm>
            <a:prstGeom prst="rect">
              <a:avLst/>
            </a:prstGeom>
          </p:spPr>
        </p:pic>
        <p:sp>
          <p:nvSpPr>
            <p:cNvPr id="30" name="TextBox 29">
              <a:hlinkClick r:id="rId7" action="ppaction://hlinksldjump"/>
            </p:cNvPr>
            <p:cNvSpPr txBox="1"/>
            <p:nvPr/>
          </p:nvSpPr>
          <p:spPr>
            <a:xfrm>
              <a:off x="6971899" y="4686364"/>
              <a:ext cx="514885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480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latin typeface="iCiel Cadena" panose="02000503000000020004" charset="0"/>
                </a:rPr>
                <a:t>C</a:t>
              </a:r>
              <a:endParaRPr lang="en-US" sz="4800" dirty="0">
                <a:ln w="28575">
                  <a:solidFill>
                    <a:prstClr val="black"/>
                  </a:solidFill>
                </a:ln>
                <a:solidFill>
                  <a:srgbClr val="C37930"/>
                </a:solidFill>
                <a:latin typeface="iCiel Cadena" panose="02000503000000020004" charset="0"/>
              </a:endParaRPr>
            </a:p>
          </p:txBody>
        </p:sp>
      </p:grpSp>
      <p:sp>
        <p:nvSpPr>
          <p:cNvPr id="31" name="TextBox 30">
            <a:hlinkClick r:id="rId9" action="ppaction://hlinksldjump"/>
          </p:cNvPr>
          <p:cNvSpPr txBox="1"/>
          <p:nvPr/>
        </p:nvSpPr>
        <p:spPr>
          <a:xfrm>
            <a:off x="7374151" y="3592777"/>
            <a:ext cx="48178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440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/>
                </a:solidFill>
                <a:latin typeface="UVN Binh Duong" pitchFamily="2" charset="0"/>
              </a:defRPr>
            </a:lvl1pPr>
          </a:lstStyle>
          <a:p>
            <a:r>
              <a:rPr lang="en-US" sz="4000" dirty="0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</a:rPr>
              <a:t>2229, 4563, 3576</a:t>
            </a:r>
            <a:endParaRPr lang="en-US" sz="4000" dirty="0">
              <a:ln>
                <a:solidFill>
                  <a:prstClr val="black">
                    <a:lumMod val="95000"/>
                    <a:lumOff val="5000"/>
                  </a:prstClr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32" name="TextBox 31">
            <a:hlinkClick r:id="rId7" action="ppaction://hlinksldjump"/>
          </p:cNvPr>
          <p:cNvSpPr txBox="1"/>
          <p:nvPr/>
        </p:nvSpPr>
        <p:spPr>
          <a:xfrm>
            <a:off x="4368475" y="5468993"/>
            <a:ext cx="52436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440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/>
                </a:solidFill>
                <a:latin typeface="UVN Binh Duong" pitchFamily="2" charset="0"/>
              </a:defRPr>
            </a:lvl1pPr>
          </a:lstStyle>
          <a:p>
            <a:r>
              <a:rPr lang="en-US" sz="4000" dirty="0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</a:rPr>
              <a:t>2229, 2050, 3576</a:t>
            </a:r>
            <a:endParaRPr lang="en-US" sz="4000" dirty="0">
              <a:ln>
                <a:solidFill>
                  <a:prstClr val="black">
                    <a:lumMod val="95000"/>
                    <a:lumOff val="5000"/>
                  </a:prstClr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34" name="TextBox 33">
            <a:hlinkClick r:id="rId7" action="ppaction://hlinksldjump"/>
          </p:cNvPr>
          <p:cNvSpPr txBox="1"/>
          <p:nvPr/>
        </p:nvSpPr>
        <p:spPr>
          <a:xfrm>
            <a:off x="200302" y="3704714"/>
            <a:ext cx="50804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440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/>
                </a:solidFill>
                <a:latin typeface="UVN Binh Duong" pitchFamily="2" charset="0"/>
              </a:defRPr>
            </a:lvl1pPr>
          </a:lstStyle>
          <a:p>
            <a:r>
              <a:rPr lang="en-US" sz="4000" dirty="0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</a:rPr>
              <a:t>4563, 2229, 6817</a:t>
            </a:r>
            <a:endParaRPr lang="en-US" sz="4000" dirty="0">
              <a:ln>
                <a:solidFill>
                  <a:prstClr val="black">
                    <a:lumMod val="95000"/>
                    <a:lumOff val="5000"/>
                  </a:prstClr>
                </a:solidFill>
              </a:ln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05979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OP-PPT-1" hidden="1">
            <a:extLst>
              <a:ext uri="{FF2B5EF4-FFF2-40B4-BE49-F238E27FC236}">
                <a16:creationId xmlns:a16="http://schemas.microsoft.com/office/drawing/2014/main" id="{61634176-6E28-4B3C-984F-E4F8C373ADED}"/>
              </a:ext>
            </a:extLst>
          </p:cNvPr>
          <p:cNvSpPr txBox="1"/>
          <p:nvPr/>
        </p:nvSpPr>
        <p:spPr>
          <a:xfrm>
            <a:off x="10522857" y="-841829"/>
            <a:ext cx="1669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noFill/>
                <a:latin typeface="字魂17号-萌趣果冻体" panose="02000000000000000000" pitchFamily="2" charset="-122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BY YUSHEN</a:t>
            </a:r>
            <a:endParaRPr lang="zh-CN" altLang="en-US" dirty="0">
              <a:noFill/>
              <a:latin typeface="字魂17号-萌趣果冻体" panose="02000000000000000000" pitchFamily="2" charset="-122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sp>
        <p:nvSpPr>
          <p:cNvPr id="30" name="TOP-PPT-4-1">
            <a:extLst>
              <a:ext uri="{FF2B5EF4-FFF2-40B4-BE49-F238E27FC236}">
                <a16:creationId xmlns:a16="http://schemas.microsoft.com/office/drawing/2014/main" id="{CA4E5FF0-015A-4589-A5F5-DEFF652AA02A}"/>
              </a:ext>
            </a:extLst>
          </p:cNvPr>
          <p:cNvSpPr/>
          <p:nvPr/>
        </p:nvSpPr>
        <p:spPr>
          <a:xfrm>
            <a:off x="745344" y="720877"/>
            <a:ext cx="5431928" cy="5431928"/>
          </a:xfrm>
          <a:custGeom>
            <a:avLst/>
            <a:gdLst>
              <a:gd name="connsiteX0" fmla="*/ 4800600 w 4800600"/>
              <a:gd name="connsiteY0" fmla="*/ 2400300 h 4800600"/>
              <a:gd name="connsiteX1" fmla="*/ 2400300 w 4800600"/>
              <a:gd name="connsiteY1" fmla="*/ 4800600 h 4800600"/>
              <a:gd name="connsiteX2" fmla="*/ 0 w 4800600"/>
              <a:gd name="connsiteY2" fmla="*/ 2400300 h 4800600"/>
              <a:gd name="connsiteX3" fmla="*/ 2400300 w 4800600"/>
              <a:gd name="connsiteY3" fmla="*/ 0 h 4800600"/>
              <a:gd name="connsiteX4" fmla="*/ 4800600 w 4800600"/>
              <a:gd name="connsiteY4" fmla="*/ 2400300 h 4800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00600" h="4800600">
                <a:moveTo>
                  <a:pt x="4800600" y="2400300"/>
                </a:moveTo>
                <a:cubicBezTo>
                  <a:pt x="4800600" y="3725949"/>
                  <a:pt x="3725949" y="4800600"/>
                  <a:pt x="2400300" y="4800600"/>
                </a:cubicBezTo>
                <a:cubicBezTo>
                  <a:pt x="1074651" y="4800600"/>
                  <a:pt x="0" y="3725949"/>
                  <a:pt x="0" y="2400300"/>
                </a:cubicBezTo>
                <a:cubicBezTo>
                  <a:pt x="0" y="1074651"/>
                  <a:pt x="1074651" y="0"/>
                  <a:pt x="2400300" y="0"/>
                </a:cubicBezTo>
                <a:cubicBezTo>
                  <a:pt x="3725949" y="0"/>
                  <a:pt x="4800600" y="1074651"/>
                  <a:pt x="4800600" y="2400300"/>
                </a:cubicBezTo>
                <a:close/>
              </a:path>
            </a:pathLst>
          </a:custGeom>
          <a:solidFill>
            <a:schemeClr val="bg1"/>
          </a:solidFill>
          <a:ln w="2743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 dirty="0">
              <a:latin typeface="字魂17号-萌趣果冻体" panose="02000000000000000000" pitchFamily="2" charset="-122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2261EFA9-F439-455D-B3CB-B37293A77C0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189" y="1263566"/>
            <a:ext cx="5053010" cy="5053010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7300988" y="1263566"/>
            <a:ext cx="4391540" cy="3631763"/>
            <a:chOff x="7044900" y="1237468"/>
            <a:chExt cx="4391540" cy="3631763"/>
          </a:xfrm>
        </p:grpSpPr>
        <p:sp>
          <p:nvSpPr>
            <p:cNvPr id="35" name="TOP-PPT-5-3">
              <a:extLst>
                <a:ext uri="{FF2B5EF4-FFF2-40B4-BE49-F238E27FC236}">
                  <a16:creationId xmlns:a16="http://schemas.microsoft.com/office/drawing/2014/main" id="{119D9326-15A0-4238-818A-971673D1B49E}"/>
                </a:ext>
              </a:extLst>
            </p:cNvPr>
            <p:cNvSpPr txBox="1"/>
            <p:nvPr/>
          </p:nvSpPr>
          <p:spPr>
            <a:xfrm>
              <a:off x="7044900" y="1237468"/>
              <a:ext cx="4288508" cy="36317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1500" dirty="0" err="1" smtClean="0">
                  <a:solidFill>
                    <a:srgbClr val="FBFF7E"/>
                  </a:solidFill>
                  <a:latin typeface="UVF Blenda Script" panose="02040603050506020204" pitchFamily="18" charset="0"/>
                  <a:ea typeface="字魂17号-萌趣果冻体" panose="02000000000000000000" pitchFamily="2" charset="-122"/>
                  <a:cs typeface="Aa粉嘟嘟 (非商业使用)" panose="02010600010101010101" charset="-122"/>
                  <a:sym typeface="字魂17号-萌趣果冻体" panose="02000000000000000000" pitchFamily="2" charset="-122"/>
                </a:rPr>
                <a:t>Khởi</a:t>
              </a:r>
              <a:r>
                <a:rPr lang="en-US" altLang="zh-CN" sz="11500" dirty="0" smtClean="0">
                  <a:solidFill>
                    <a:srgbClr val="FBFF7E"/>
                  </a:solidFill>
                  <a:latin typeface="UVF Blenda Script" panose="02040603050506020204" pitchFamily="18" charset="0"/>
                  <a:ea typeface="字魂17号-萌趣果冻体" panose="02000000000000000000" pitchFamily="2" charset="-122"/>
                  <a:cs typeface="Aa粉嘟嘟 (非商业使用)" panose="02010600010101010101" charset="-122"/>
                  <a:sym typeface="字魂17号-萌趣果冻体" panose="02000000000000000000" pitchFamily="2" charset="-122"/>
                </a:rPr>
                <a:t> </a:t>
              </a:r>
              <a:r>
                <a:rPr lang="en-US" altLang="zh-CN" sz="11500" dirty="0" err="1" smtClean="0">
                  <a:solidFill>
                    <a:srgbClr val="FBFF7E"/>
                  </a:solidFill>
                  <a:latin typeface="UVF Blenda Script" panose="02040603050506020204" pitchFamily="18" charset="0"/>
                  <a:ea typeface="字魂17号-萌趣果冻体" panose="02000000000000000000" pitchFamily="2" charset="-122"/>
                  <a:cs typeface="Aa粉嘟嘟 (非商业使用)" panose="02010600010101010101" charset="-122"/>
                  <a:sym typeface="字魂17号-萌趣果冻体" panose="02000000000000000000" pitchFamily="2" charset="-122"/>
                </a:rPr>
                <a:t>động</a:t>
              </a:r>
              <a:endParaRPr lang="zh-CN" altLang="en-US" sz="11500" dirty="0">
                <a:solidFill>
                  <a:srgbClr val="FBFF7E"/>
                </a:solidFill>
                <a:latin typeface="UVF Blenda Script" panose="02040603050506020204" pitchFamily="18" charset="0"/>
                <a:ea typeface="字魂17号-萌趣果冻体" panose="02000000000000000000" pitchFamily="2" charset="-122"/>
                <a:cs typeface="Aa粉嘟嘟 (非商业使用)" panose="02010600010101010101" charset="-122"/>
                <a:sym typeface="字魂17号-萌趣果冻体" panose="02000000000000000000" pitchFamily="2" charset="-122"/>
              </a:endParaRPr>
            </a:p>
          </p:txBody>
        </p:sp>
        <p:sp>
          <p:nvSpPr>
            <p:cNvPr id="10" name="TOP-PPT-5-3">
              <a:extLst>
                <a:ext uri="{FF2B5EF4-FFF2-40B4-BE49-F238E27FC236}">
                  <a16:creationId xmlns:a16="http://schemas.microsoft.com/office/drawing/2014/main" id="{119D9326-15A0-4238-818A-971673D1B49E}"/>
                </a:ext>
              </a:extLst>
            </p:cNvPr>
            <p:cNvSpPr txBox="1"/>
            <p:nvPr/>
          </p:nvSpPr>
          <p:spPr>
            <a:xfrm>
              <a:off x="7147932" y="1237468"/>
              <a:ext cx="4288508" cy="36317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1500" dirty="0" err="1" smtClean="0">
                  <a:solidFill>
                    <a:srgbClr val="828060"/>
                  </a:solidFill>
                  <a:latin typeface="UVF Blenda Script" panose="02040603050506020204" pitchFamily="18" charset="0"/>
                  <a:ea typeface="字魂17号-萌趣果冻体" panose="02000000000000000000" pitchFamily="2" charset="-122"/>
                  <a:cs typeface="Aa粉嘟嘟 (非商业使用)" panose="02010600010101010101" charset="-122"/>
                  <a:sym typeface="字魂17号-萌趣果冻体" panose="02000000000000000000" pitchFamily="2" charset="-122"/>
                </a:rPr>
                <a:t>Khởi</a:t>
              </a:r>
              <a:r>
                <a:rPr lang="en-US" altLang="zh-CN" sz="11500" dirty="0" smtClean="0">
                  <a:solidFill>
                    <a:srgbClr val="828060"/>
                  </a:solidFill>
                  <a:latin typeface="UVF Blenda Script" panose="02040603050506020204" pitchFamily="18" charset="0"/>
                  <a:ea typeface="字魂17号-萌趣果冻体" panose="02000000000000000000" pitchFamily="2" charset="-122"/>
                  <a:cs typeface="Aa粉嘟嘟 (非商业使用)" panose="02010600010101010101" charset="-122"/>
                  <a:sym typeface="字魂17号-萌趣果冻体" panose="02000000000000000000" pitchFamily="2" charset="-122"/>
                </a:rPr>
                <a:t> </a:t>
              </a:r>
              <a:r>
                <a:rPr lang="en-US" altLang="zh-CN" sz="11500" dirty="0" err="1" smtClean="0">
                  <a:solidFill>
                    <a:srgbClr val="828060"/>
                  </a:solidFill>
                  <a:latin typeface="UVF Blenda Script" panose="02040603050506020204" pitchFamily="18" charset="0"/>
                  <a:ea typeface="字魂17号-萌趣果冻体" panose="02000000000000000000" pitchFamily="2" charset="-122"/>
                  <a:cs typeface="Aa粉嘟嘟 (非商业使用)" panose="02010600010101010101" charset="-122"/>
                  <a:sym typeface="字魂17号-萌趣果冻体" panose="02000000000000000000" pitchFamily="2" charset="-122"/>
                </a:rPr>
                <a:t>động</a:t>
              </a:r>
              <a:endParaRPr lang="zh-CN" altLang="en-US" sz="11500" dirty="0">
                <a:solidFill>
                  <a:srgbClr val="828060"/>
                </a:solidFill>
                <a:latin typeface="UVF Blenda Script" panose="02040603050506020204" pitchFamily="18" charset="0"/>
                <a:ea typeface="字魂17号-萌趣果冻体" panose="02000000000000000000" pitchFamily="2" charset="-122"/>
                <a:cs typeface="Aa粉嘟嘟 (非商业使用)" panose="02010600010101010101" charset="-122"/>
                <a:sym typeface="字魂17号-萌趣果冻体" panose="02000000000000000000" pitchFamily="2" charset="-122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6393646" y="2191323"/>
            <a:ext cx="1300504" cy="1245518"/>
            <a:chOff x="6146149" y="1509253"/>
            <a:chExt cx="1300504" cy="1245518"/>
          </a:xfrm>
        </p:grpSpPr>
        <p:grpSp>
          <p:nvGrpSpPr>
            <p:cNvPr id="2" name="Group 1"/>
            <p:cNvGrpSpPr/>
            <p:nvPr/>
          </p:nvGrpSpPr>
          <p:grpSpPr>
            <a:xfrm>
              <a:off x="6146149" y="1509253"/>
              <a:ext cx="1250355" cy="1245518"/>
              <a:chOff x="5849740" y="1032734"/>
              <a:chExt cx="1250355" cy="1245518"/>
            </a:xfrm>
          </p:grpSpPr>
          <p:sp>
            <p:nvSpPr>
              <p:cNvPr id="33" name="TOP-PPT-5-1">
                <a:extLst>
                  <a:ext uri="{FF2B5EF4-FFF2-40B4-BE49-F238E27FC236}">
                    <a16:creationId xmlns:a16="http://schemas.microsoft.com/office/drawing/2014/main" id="{BAC10D6C-B42C-4640-BD7B-80940C5D5329}"/>
                  </a:ext>
                </a:extLst>
              </p:cNvPr>
              <p:cNvSpPr/>
              <p:nvPr/>
            </p:nvSpPr>
            <p:spPr>
              <a:xfrm>
                <a:off x="5880863" y="1032734"/>
                <a:ext cx="1188110" cy="116363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000" dirty="0">
                  <a:solidFill>
                    <a:schemeClr val="accent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字魂17号-萌趣果冻体" panose="02000000000000000000" pitchFamily="2" charset="-122"/>
                  <a:ea typeface="字魂17号-萌趣果冻体" panose="02000000000000000000" pitchFamily="2" charset="-122"/>
                  <a:sym typeface="字魂17号-萌趣果冻体" panose="02000000000000000000" pitchFamily="2" charset="-122"/>
                </a:endParaRPr>
              </a:p>
            </p:txBody>
          </p:sp>
          <p:sp>
            <p:nvSpPr>
              <p:cNvPr id="34" name="TOP-PPT-5-2">
                <a:extLst>
                  <a:ext uri="{FF2B5EF4-FFF2-40B4-BE49-F238E27FC236}">
                    <a16:creationId xmlns:a16="http://schemas.microsoft.com/office/drawing/2014/main" id="{73B3B128-566D-42FC-B958-625C72BEBED9}"/>
                  </a:ext>
                </a:extLst>
              </p:cNvPr>
              <p:cNvSpPr txBox="1"/>
              <p:nvPr/>
            </p:nvSpPr>
            <p:spPr>
              <a:xfrm>
                <a:off x="5849740" y="1170256"/>
                <a:ext cx="1250355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6600" dirty="0">
                    <a:solidFill>
                      <a:srgbClr val="FBFF7E"/>
                    </a:solidFill>
                    <a:latin typeface="UVF Blenda Script" panose="02040603050506020204" pitchFamily="18" charset="0"/>
                    <a:ea typeface="字魂17号-萌趣果冻体" panose="02000000000000000000" pitchFamily="2" charset="-122"/>
                    <a:sym typeface="字魂17号-萌趣果冻体" panose="02000000000000000000" pitchFamily="2" charset="-122"/>
                  </a:rPr>
                  <a:t>01</a:t>
                </a:r>
                <a:endParaRPr lang="zh-CN" altLang="en-US" sz="6600" dirty="0">
                  <a:solidFill>
                    <a:srgbClr val="FBFF7E"/>
                  </a:solidFill>
                  <a:latin typeface="UVF Blenda Script" panose="02040603050506020204" pitchFamily="18" charset="0"/>
                  <a:ea typeface="字魂17号-萌趣果冻体" panose="02000000000000000000" pitchFamily="2" charset="-122"/>
                  <a:sym typeface="字魂17号-萌趣果冻体" panose="02000000000000000000" pitchFamily="2" charset="-122"/>
                </a:endParaRPr>
              </a:p>
            </p:txBody>
          </p:sp>
        </p:grpSp>
        <p:sp>
          <p:nvSpPr>
            <p:cNvPr id="12" name="TOP-PPT-5-2">
              <a:extLst>
                <a:ext uri="{FF2B5EF4-FFF2-40B4-BE49-F238E27FC236}">
                  <a16:creationId xmlns:a16="http://schemas.microsoft.com/office/drawing/2014/main" id="{73B3B128-566D-42FC-B958-625C72BEBED9}"/>
                </a:ext>
              </a:extLst>
            </p:cNvPr>
            <p:cNvSpPr txBox="1"/>
            <p:nvPr/>
          </p:nvSpPr>
          <p:spPr>
            <a:xfrm>
              <a:off x="6196298" y="1646775"/>
              <a:ext cx="1250355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6600" dirty="0">
                  <a:solidFill>
                    <a:srgbClr val="828060"/>
                  </a:solidFill>
                  <a:latin typeface="UVF Blenda Script" panose="02040603050506020204" pitchFamily="18" charset="0"/>
                  <a:ea typeface="字魂17号-萌趣果冻体" panose="02000000000000000000" pitchFamily="2" charset="-122"/>
                  <a:sym typeface="字魂17号-萌趣果冻体" panose="02000000000000000000" pitchFamily="2" charset="-122"/>
                </a:rPr>
                <a:t>01</a:t>
              </a:r>
              <a:endParaRPr lang="zh-CN" altLang="en-US" sz="6600" dirty="0">
                <a:solidFill>
                  <a:srgbClr val="828060"/>
                </a:solidFill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27173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871" y="2469794"/>
            <a:ext cx="4912684" cy="433921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032" y="2231345"/>
            <a:ext cx="2529526" cy="431386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531974">
            <a:off x="4757610" y="-2056386"/>
            <a:ext cx="1126483" cy="1009813"/>
          </a:xfrm>
          <a:prstGeom prst="rect">
            <a:avLst/>
          </a:prstGeom>
        </p:spPr>
      </p:pic>
      <p:pic>
        <p:nvPicPr>
          <p:cNvPr id="8" name="Am-thanh-that-vong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74955" y="-1397920"/>
            <a:ext cx="609600" cy="609600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7132139" y="154298"/>
            <a:ext cx="4336026" cy="2315496"/>
            <a:chOff x="7132139" y="154298"/>
            <a:chExt cx="4336026" cy="2315496"/>
          </a:xfrm>
        </p:grpSpPr>
        <p:sp>
          <p:nvSpPr>
            <p:cNvPr id="10" name="Rounded Rectangle 9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237728" y="841750"/>
              <a:ext cx="412484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Sai </a:t>
              </a:r>
              <a:r>
                <a:rPr lang="en-US" sz="540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mất</a:t>
              </a:r>
              <a:r>
                <a:rPr lang="en-US" sz="54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 </a:t>
              </a:r>
              <a:r>
                <a:rPr lang="en-US" sz="540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rồi</a:t>
              </a:r>
              <a:r>
                <a:rPr lang="en-US" sz="54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!!!</a:t>
              </a:r>
            </a:p>
          </p:txBody>
        </p:sp>
      </p:grpSp>
      <p:pic>
        <p:nvPicPr>
          <p:cNvPr id="16" name="Picture 15">
            <a:hlinkClick r:id="rId11" action="ppaction://hlinksldjump"/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 flipH="1">
            <a:off x="-8755" y="5207669"/>
            <a:ext cx="1752296" cy="1650331"/>
          </a:xfrm>
          <a:prstGeom prst="rect">
            <a:avLst/>
          </a:prstGeom>
        </p:spPr>
      </p:pic>
      <p:pic>
        <p:nvPicPr>
          <p:cNvPr id="4" name="Tieng-bup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220733" y="-15514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6532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59259E-6 L -0.00169 0.5548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2773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250"/>
                            </p:stCondLst>
                            <p:childTnLst>
                              <p:par>
                                <p:cTn id="1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699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3380112" y="1580220"/>
            <a:ext cx="6015325" cy="5052909"/>
            <a:chOff x="3165090" y="1495374"/>
            <a:chExt cx="6015325" cy="5052909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660046">
              <a:off x="7506140" y="3798479"/>
              <a:ext cx="1674275" cy="1936767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5090" y="1495374"/>
              <a:ext cx="5178188" cy="5052909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6881417" y="139549"/>
            <a:ext cx="4336026" cy="2315496"/>
            <a:chOff x="7132139" y="154298"/>
            <a:chExt cx="4336026" cy="2315496"/>
          </a:xfrm>
        </p:grpSpPr>
        <p:sp>
          <p:nvSpPr>
            <p:cNvPr id="5" name="Rounded Rectangle 4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798166" y="778029"/>
              <a:ext cx="2393604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/>
                </a:rPr>
                <a:t>Đúng</a:t>
              </a:r>
              <a:r>
                <a:rPr lang="en-US" sz="54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/>
                </a:rPr>
                <a:t> </a:t>
              </a:r>
              <a:r>
                <a:rPr lang="en-US" sz="540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/>
                </a:rPr>
                <a:t>rồi</a:t>
              </a:r>
              <a:r>
                <a:rPr lang="en-US" sz="54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/>
                </a:rPr>
                <a:t>!</a:t>
              </a: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719" y="1594746"/>
            <a:ext cx="959697" cy="860300"/>
          </a:xfrm>
          <a:prstGeom prst="rect">
            <a:avLst/>
          </a:prstGeom>
        </p:spPr>
      </p:pic>
      <p:pic>
        <p:nvPicPr>
          <p:cNvPr id="8" name="Tieng-yeah-tre-con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08039" y="-609600"/>
            <a:ext cx="609600" cy="609600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3373475" y="1580219"/>
            <a:ext cx="5990984" cy="5052909"/>
            <a:chOff x="-134778" y="-404809"/>
            <a:chExt cx="5990984" cy="5052909"/>
          </a:xfrm>
        </p:grpSpPr>
        <p:grpSp>
          <p:nvGrpSpPr>
            <p:cNvPr id="16" name="Group 15"/>
            <p:cNvGrpSpPr/>
            <p:nvPr/>
          </p:nvGrpSpPr>
          <p:grpSpPr>
            <a:xfrm>
              <a:off x="4181931" y="2019249"/>
              <a:ext cx="1674275" cy="1936767"/>
              <a:chOff x="10152960" y="4182584"/>
              <a:chExt cx="1674275" cy="1936767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9660046">
                <a:off x="10152960" y="4182584"/>
                <a:ext cx="1674275" cy="1936767"/>
              </a:xfrm>
              <a:prstGeom prst="rect">
                <a:avLst/>
              </a:prstGeom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628183" y="4878504"/>
                <a:ext cx="734392" cy="658330"/>
              </a:xfrm>
              <a:prstGeom prst="rect">
                <a:avLst/>
              </a:prstGeom>
            </p:spPr>
          </p:pic>
        </p:grp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4778" y="-404809"/>
              <a:ext cx="5178188" cy="5052909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8478710" y="2697009"/>
            <a:ext cx="2335967" cy="1446550"/>
            <a:chOff x="458511" y="671416"/>
            <a:chExt cx="2335967" cy="1446550"/>
          </a:xfrm>
        </p:grpSpPr>
        <p:sp>
          <p:nvSpPr>
            <p:cNvPr id="19" name="TextBox 18"/>
            <p:cNvSpPr txBox="1"/>
            <p:nvPr/>
          </p:nvSpPr>
          <p:spPr>
            <a:xfrm>
              <a:off x="458511" y="671416"/>
              <a:ext cx="1492653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800" dirty="0">
                  <a:ln w="28575"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+1 </a:t>
              </a: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7144" y="940815"/>
              <a:ext cx="1117334" cy="1001611"/>
            </a:xfrm>
            <a:prstGeom prst="rect">
              <a:avLst/>
            </a:prstGeom>
          </p:spPr>
        </p:pic>
      </p:grpSp>
      <p:pic>
        <p:nvPicPr>
          <p:cNvPr id="25" name="Nhac-chuong-tin-nhan-ting-ting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680657" y="-73987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8272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5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974 -0.19884 C -0.34648 -0.21968 -0.33502 -0.23958 -0.33086 -0.23958 C -0.30521 -0.23958 -0.27877 0.08426 -0.27877 0.4081 C -0.27877 0.24467 -0.26562 0.08426 -0.25325 0.08426 C -0.2401 0.08426 -0.22773 0.24722 -0.22773 0.4081 C -0.22773 0.32755 -0.22122 0.24467 -0.21445 0.24467 C -0.20794 0.24467 -0.2013 0.32523 -0.2013 0.4081 C -0.2013 0.36667 -0.19791 0.32755 -0.19479 0.32755 C -0.1914 0.32755 -0.18815 0.36898 -0.18815 0.4081 C -0.18815 0.3868 -0.18659 0.36667 -0.18489 0.36667 C -0.18398 0.36667 -0.18151 0.3875 -0.18151 0.4081 C -0.18151 0.39768 -0.18073 0.3868 -0.17995 0.3868 C -0.17995 0.38935 -0.17825 0.39676 -0.17825 0.4081 C -0.17825 0.40255 -0.17825 0.39768 -0.17747 0.39768 C -0.17747 0.4 -0.17656 0.40301 -0.17656 0.4081 C -0.17656 0.40555 -0.17656 0.40255 -0.17656 0.4 C -0.17578 0.4 -0.17578 0.40255 -0.17578 0.40555 C -0.17487 0.40555 -0.17487 0.40301 -0.17487 0.4 C -0.17396 0.4 -0.17396 0.40255 -0.17396 0.40555 " pathEditMode="relative" rAng="0" ptsTypes="AAAAAAAAAAAAAAAAAAA">
                                      <p:cBhvr>
                                        <p:cTn id="1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89" y="283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3448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 descr="A picture containing flower, plant&#10;&#10;Description automatically generated">
            <a:extLst>
              <a:ext uri="{FF2B5EF4-FFF2-40B4-BE49-F238E27FC236}">
                <a16:creationId xmlns:a16="http://schemas.microsoft.com/office/drawing/2014/main" id="{BBB33098-4283-41B1-B12B-54D18DB87DC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4086" y="3462435"/>
            <a:ext cx="3800821" cy="3800821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7745665" y="3937882"/>
            <a:ext cx="1674275" cy="1936767"/>
            <a:chOff x="7974265" y="3937882"/>
            <a:chExt cx="1674275" cy="1936767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660046">
              <a:off x="7974265" y="3937882"/>
              <a:ext cx="1674275" cy="1936767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48677" y="4717478"/>
              <a:ext cx="700765" cy="628186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07550" y="4403385"/>
              <a:ext cx="700765" cy="628186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31996" y="4717478"/>
              <a:ext cx="700765" cy="628186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01077" y="4869878"/>
              <a:ext cx="700765" cy="628186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26771" y="4403385"/>
              <a:ext cx="700765" cy="628186"/>
            </a:xfrm>
            <a:prstGeom prst="rect">
              <a:avLst/>
            </a:prstGeom>
          </p:spPr>
        </p:pic>
      </p:grpSp>
      <p:grpSp>
        <p:nvGrpSpPr>
          <p:cNvPr id="22" name="Group 21"/>
          <p:cNvGrpSpPr/>
          <p:nvPr/>
        </p:nvGrpSpPr>
        <p:grpSpPr>
          <a:xfrm>
            <a:off x="3239838" y="3958590"/>
            <a:ext cx="1199082" cy="1387074"/>
            <a:chOff x="3407044" y="3961843"/>
            <a:chExt cx="1199082" cy="1387074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422721">
              <a:off x="3407044" y="3961843"/>
              <a:ext cx="1199082" cy="1387074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087029" y="4608301"/>
              <a:ext cx="350382" cy="314093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697915" y="4479585"/>
              <a:ext cx="530757" cy="475786"/>
            </a:xfrm>
            <a:prstGeom prst="rect">
              <a:avLst/>
            </a:prstGeom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559604" y="4343864"/>
              <a:ext cx="530757" cy="475786"/>
            </a:xfrm>
            <a:prstGeom prst="rect">
              <a:avLst/>
            </a:prstGeom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932161" y="4725817"/>
              <a:ext cx="379355" cy="340065"/>
            </a:xfrm>
            <a:prstGeom prst="rect">
              <a:avLst/>
            </a:prstGeom>
          </p:spPr>
        </p:pic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9908" y="1771650"/>
            <a:ext cx="4882895" cy="5086350"/>
          </a:xfrm>
          <a:prstGeom prst="rect">
            <a:avLst/>
          </a:prstGeom>
        </p:spPr>
      </p:pic>
      <p:pic>
        <p:nvPicPr>
          <p:cNvPr id="24" name="581c6ee138d9f">
            <a:hlinkClick r:id="" action="ppaction://media"/>
            <a:extLst>
              <a:ext uri="{FF2B5EF4-FFF2-40B4-BE49-F238E27FC236}">
                <a16:creationId xmlns:a16="http://schemas.microsoft.com/office/drawing/2014/main" id="{1D6055FF-8C49-406E-A62C-230215AF60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553494" y="323532"/>
            <a:ext cx="609600" cy="609600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68EE70FA-44E6-4F70-8531-0D1E24036E67}"/>
              </a:ext>
            </a:extLst>
          </p:cNvPr>
          <p:cNvGrpSpPr/>
          <p:nvPr/>
        </p:nvGrpSpPr>
        <p:grpSpPr>
          <a:xfrm>
            <a:off x="941443" y="628332"/>
            <a:ext cx="10857023" cy="1620570"/>
            <a:chOff x="796873" y="1819316"/>
            <a:chExt cx="10857023" cy="1620570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51B1FA84-E5B7-4220-935F-663534EA3BE6}"/>
                </a:ext>
              </a:extLst>
            </p:cNvPr>
            <p:cNvSpPr/>
            <p:nvPr/>
          </p:nvSpPr>
          <p:spPr>
            <a:xfrm>
              <a:off x="873071" y="1819316"/>
              <a:ext cx="10780825" cy="1620570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>
              <a:prstTxWarp prst="textChevron">
                <a:avLst/>
              </a:prstTxWarp>
            </a:bodyPr>
            <a:lstStyle/>
            <a:p>
              <a:pPr algn="ctr">
                <a:defRPr/>
              </a:pPr>
              <a:r>
                <a:rPr lang="en-US" sz="9600" b="1" kern="0" spc="50">
                  <a:ln w="28575" cmpd="sng">
                    <a:solidFill>
                      <a:prstClr val="black">
                        <a:lumMod val="95000"/>
                        <a:lumOff val="5000"/>
                      </a:prstClr>
                    </a:solidFill>
                    <a:prstDash val="solid"/>
                  </a:ln>
                  <a:solidFill>
                    <a:srgbClr val="542616"/>
                  </a:solidFill>
                  <a:effectLst>
                    <a:glow rad="38100">
                      <a:srgbClr val="4472C4">
                        <a:alpha val="40000"/>
                      </a:srgbClr>
                    </a:glow>
                  </a:effectLst>
                  <a:latin typeface="UVN Bai Sau Nang" panose="04030905020802020C03" pitchFamily="82" charset="0"/>
                  <a:ea typeface="Tahoma" panose="020B0604030504040204" pitchFamily="34" charset="0"/>
                  <a:cs typeface="Tahoma" panose="020B0604030504040204" pitchFamily="34" charset="0"/>
                </a:rPr>
                <a:t>No bụng rồi!!!</a:t>
              </a:r>
              <a:endParaRPr lang="en-US" sz="9600" b="1" kern="0" spc="50" dirty="0">
                <a:ln w="28575" cmpd="sng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solidFill>
                  <a:srgbClr val="542616"/>
                </a:solidFill>
                <a:effectLst>
                  <a:glow rad="38100">
                    <a:srgbClr val="4472C4">
                      <a:alpha val="40000"/>
                    </a:srgbClr>
                  </a:glow>
                </a:effectLst>
                <a:latin typeface="UVN Bai Sau Nang" panose="04030905020802020C03" pitchFamily="82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BF50B46E-396F-4658-8842-42099C1AEB61}"/>
                </a:ext>
              </a:extLst>
            </p:cNvPr>
            <p:cNvSpPr/>
            <p:nvPr/>
          </p:nvSpPr>
          <p:spPr>
            <a:xfrm>
              <a:off x="796873" y="1819316"/>
              <a:ext cx="10780825" cy="1620570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>
              <a:prstTxWarp prst="textChevron">
                <a:avLst/>
              </a:prstTxWarp>
            </a:bodyPr>
            <a:lstStyle/>
            <a:p>
              <a:pPr algn="ctr">
                <a:defRPr/>
              </a:pPr>
              <a:r>
                <a:rPr lang="en-US" sz="9600" b="1" kern="0" spc="50" dirty="0">
                  <a:ln w="28575" cmpd="sng">
                    <a:noFill/>
                    <a:prstDash val="solid"/>
                  </a:ln>
                  <a:solidFill>
                    <a:srgbClr val="FABE6A"/>
                  </a:solidFill>
                  <a:effectLst>
                    <a:glow rad="38100">
                      <a:srgbClr val="4472C4">
                        <a:alpha val="40000"/>
                      </a:srgbClr>
                    </a:glow>
                  </a:effectLst>
                  <a:latin typeface="UVN Bai Sau Nang" panose="04030905020802020C03" pitchFamily="82" charset="0"/>
                  <a:ea typeface="Tahoma" panose="020B0604030504040204" pitchFamily="34" charset="0"/>
                  <a:cs typeface="Tahoma" panose="020B0604030504040204" pitchFamily="34" charset="0"/>
                </a:rPr>
                <a:t>No </a:t>
              </a:r>
              <a:r>
                <a:rPr lang="en-US" sz="9600" b="1" kern="0" spc="50" dirty="0" err="1">
                  <a:ln w="28575" cmpd="sng">
                    <a:noFill/>
                    <a:prstDash val="solid"/>
                  </a:ln>
                  <a:solidFill>
                    <a:srgbClr val="FABE6A"/>
                  </a:solidFill>
                  <a:effectLst>
                    <a:glow rad="38100">
                      <a:srgbClr val="4472C4">
                        <a:alpha val="40000"/>
                      </a:srgbClr>
                    </a:glow>
                  </a:effectLst>
                  <a:latin typeface="UVN Bai Sau Nang" panose="04030905020802020C03" pitchFamily="82" charset="0"/>
                  <a:ea typeface="Tahoma" panose="020B0604030504040204" pitchFamily="34" charset="0"/>
                  <a:cs typeface="Tahoma" panose="020B0604030504040204" pitchFamily="34" charset="0"/>
                </a:rPr>
                <a:t>bụng</a:t>
              </a:r>
              <a:r>
                <a:rPr lang="en-US" sz="9600" b="1" kern="0" spc="50" dirty="0">
                  <a:ln w="28575" cmpd="sng">
                    <a:noFill/>
                    <a:prstDash val="solid"/>
                  </a:ln>
                  <a:solidFill>
                    <a:srgbClr val="FABE6A"/>
                  </a:solidFill>
                  <a:effectLst>
                    <a:glow rad="38100">
                      <a:srgbClr val="4472C4">
                        <a:alpha val="40000"/>
                      </a:srgbClr>
                    </a:glow>
                  </a:effectLst>
                  <a:latin typeface="UVN Bai Sau Nang" panose="04030905020802020C03" pitchFamily="82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9600" b="1" kern="0" spc="50" dirty="0" err="1">
                  <a:ln w="28575" cmpd="sng">
                    <a:noFill/>
                    <a:prstDash val="solid"/>
                  </a:ln>
                  <a:solidFill>
                    <a:srgbClr val="FABE6A"/>
                  </a:solidFill>
                  <a:effectLst>
                    <a:glow rad="38100">
                      <a:srgbClr val="4472C4">
                        <a:alpha val="40000"/>
                      </a:srgbClr>
                    </a:glow>
                  </a:effectLst>
                  <a:latin typeface="UVN Bai Sau Nang" panose="04030905020802020C03" pitchFamily="82" charset="0"/>
                  <a:ea typeface="Tahoma" panose="020B0604030504040204" pitchFamily="34" charset="0"/>
                  <a:cs typeface="Tahoma" panose="020B0604030504040204" pitchFamily="34" charset="0"/>
                </a:rPr>
                <a:t>rồi</a:t>
              </a:r>
              <a:r>
                <a:rPr lang="en-US" sz="9600" b="1" kern="0" spc="50" dirty="0">
                  <a:ln w="28575" cmpd="sng">
                    <a:noFill/>
                    <a:prstDash val="solid"/>
                  </a:ln>
                  <a:solidFill>
                    <a:srgbClr val="FABE6A"/>
                  </a:solidFill>
                  <a:effectLst>
                    <a:glow rad="38100">
                      <a:srgbClr val="4472C4">
                        <a:alpha val="40000"/>
                      </a:srgbClr>
                    </a:glow>
                  </a:effectLst>
                  <a:latin typeface="UVN Bai Sau Nang" panose="04030905020802020C03" pitchFamily="82" charset="0"/>
                  <a:ea typeface="Tahoma" panose="020B0604030504040204" pitchFamily="34" charset="0"/>
                  <a:cs typeface="Tahoma" panose="020B0604030504040204" pitchFamily="34" charset="0"/>
                </a:rPr>
                <a:t>!!!</a:t>
              </a:r>
            </a:p>
          </p:txBody>
        </p:sp>
      </p:grpSp>
      <p:pic>
        <p:nvPicPr>
          <p:cNvPr id="4" name="Picture 3" descr="A picture containing flower, plant&#10;&#10;Description automatically generated">
            <a:extLst>
              <a:ext uri="{FF2B5EF4-FFF2-40B4-BE49-F238E27FC236}">
                <a16:creationId xmlns:a16="http://schemas.microsoft.com/office/drawing/2014/main" id="{828EDB97-12E3-4DC5-BC47-D74EDC0E9AE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0742" y="3462435"/>
            <a:ext cx="3800821" cy="3800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7812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14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3" presetClass="mediacall" presetSubtype="0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cmd type="call" cmd="stop">
                                      <p:cBhvr>
                                        <p:cTn id="33" dur="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4819650" y="704268"/>
            <a:ext cx="2776150" cy="854080"/>
            <a:chOff x="4819650" y="704268"/>
            <a:chExt cx="2776150" cy="854080"/>
          </a:xfrm>
        </p:grpSpPr>
        <p:pic>
          <p:nvPicPr>
            <p:cNvPr id="32" name="图片 31" descr="51miz-E401189-43AF293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989125" y="845469"/>
              <a:ext cx="2606675" cy="672095"/>
            </a:xfrm>
            <a:prstGeom prst="rect">
              <a:avLst/>
            </a:prstGeom>
          </p:spPr>
        </p:pic>
        <p:sp>
          <p:nvSpPr>
            <p:cNvPr id="33" name="文本框 32"/>
            <p:cNvSpPr txBox="1"/>
            <p:nvPr/>
          </p:nvSpPr>
          <p:spPr>
            <a:xfrm>
              <a:off x="4819650" y="704268"/>
              <a:ext cx="2723515" cy="8540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 fontAlgn="auto">
                <a:lnSpc>
                  <a:spcPct val="150000"/>
                </a:lnSpc>
              </a:pPr>
              <a:r>
                <a:rPr lang="en-US" altLang="zh-CN" sz="3600" b="1" dirty="0" err="1" smtClean="0">
                  <a:solidFill>
                    <a:schemeClr val="bg1"/>
                  </a:solidFill>
                  <a:latin typeface="UVF Blenda Script" panose="02040603050506020204" pitchFamily="18" charset="0"/>
                  <a:ea typeface="字魂17号-萌趣果冻体" panose="02000000000000000000" pitchFamily="2" charset="-122"/>
                  <a:cs typeface="Aa粉嘟嘟 (非商业使用)" panose="02010600010101010101" charset="-122"/>
                  <a:sym typeface="字魂17号-萌趣果冻体" panose="02000000000000000000" pitchFamily="2" charset="-122"/>
                </a:rPr>
                <a:t>Dặn</a:t>
              </a:r>
              <a:r>
                <a:rPr lang="en-US" altLang="zh-CN" sz="3600" b="1" dirty="0" smtClean="0">
                  <a:solidFill>
                    <a:schemeClr val="bg1"/>
                  </a:solidFill>
                  <a:latin typeface="UVF Blenda Script" panose="02040603050506020204" pitchFamily="18" charset="0"/>
                  <a:ea typeface="字魂17号-萌趣果冻体" panose="02000000000000000000" pitchFamily="2" charset="-122"/>
                  <a:cs typeface="Aa粉嘟嘟 (非商业使用)" panose="02010600010101010101" charset="-122"/>
                  <a:sym typeface="字魂17号-萌趣果冻体" panose="02000000000000000000" pitchFamily="2" charset="-122"/>
                </a:rPr>
                <a:t> </a:t>
              </a:r>
              <a:r>
                <a:rPr lang="en-US" altLang="zh-CN" sz="3600" b="1" dirty="0" err="1" smtClean="0">
                  <a:solidFill>
                    <a:schemeClr val="bg1"/>
                  </a:solidFill>
                  <a:latin typeface="UVF Blenda Script" panose="02040603050506020204" pitchFamily="18" charset="0"/>
                  <a:ea typeface="字魂17号-萌趣果冻体" panose="02000000000000000000" pitchFamily="2" charset="-122"/>
                  <a:cs typeface="Aa粉嘟嘟 (非商业使用)" panose="02010600010101010101" charset="-122"/>
                  <a:sym typeface="字魂17号-萌趣果冻体" panose="02000000000000000000" pitchFamily="2" charset="-122"/>
                </a:rPr>
                <a:t>dò</a:t>
              </a:r>
              <a:endParaRPr lang="zh-CN" sz="3600" b="1" dirty="0">
                <a:solidFill>
                  <a:schemeClr val="bg1"/>
                </a:solidFill>
                <a:latin typeface="UVF Blenda Script" panose="02040603050506020204" pitchFamily="18" charset="0"/>
                <a:ea typeface="字魂17号-萌趣果冻体" panose="02000000000000000000" pitchFamily="2" charset="-122"/>
                <a:cs typeface="Aa粉嘟嘟 (非商业使用)" panose="02010600010101010101" charset="-122"/>
                <a:sym typeface="字魂17号-萌趣果冻体" panose="02000000000000000000" pitchFamily="2" charset="-122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3253970" y="2897120"/>
            <a:ext cx="2049780" cy="1962785"/>
            <a:chOff x="3253970" y="2897120"/>
            <a:chExt cx="2049780" cy="1962785"/>
          </a:xfrm>
        </p:grpSpPr>
        <p:pic>
          <p:nvPicPr>
            <p:cNvPr id="9" name="图片 8" descr="aixin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20182579">
              <a:off x="3253970" y="2897120"/>
              <a:ext cx="2049780" cy="196278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0" name="文本框 9"/>
            <p:cNvSpPr txBox="1"/>
            <p:nvPr/>
          </p:nvSpPr>
          <p:spPr>
            <a:xfrm rot="20902579">
              <a:off x="3273342" y="3375212"/>
              <a:ext cx="1995071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 fontAlgn="auto"/>
              <a:r>
                <a:rPr lang="en-US" altLang="zh-CN" sz="2800" dirty="0" err="1" smtClean="0">
                  <a:solidFill>
                    <a:schemeClr val="accent2">
                      <a:lumMod val="50000"/>
                    </a:schemeClr>
                  </a:solidFill>
                  <a:latin typeface="UVF Blenda Script" panose="02040603050506020204" pitchFamily="18" charset="0"/>
                  <a:ea typeface="字魂17号-萌趣果冻体" panose="02000000000000000000"/>
                  <a:cs typeface="Aa粉嘟嘟 (非商业使用)" panose="02010600010101010101" charset="-122"/>
                  <a:sym typeface="字魂17号-萌趣果冻体" panose="02000000000000000000" pitchFamily="2" charset="-122"/>
                </a:rPr>
                <a:t>Hoàn</a:t>
              </a:r>
              <a:r>
                <a:rPr lang="en-US" altLang="zh-CN" sz="2800" dirty="0" smtClean="0">
                  <a:solidFill>
                    <a:schemeClr val="accent2">
                      <a:lumMod val="50000"/>
                    </a:schemeClr>
                  </a:solidFill>
                  <a:latin typeface="UVF Blenda Script" panose="02040603050506020204" pitchFamily="18" charset="0"/>
                  <a:ea typeface="字魂17号-萌趣果冻体" panose="02000000000000000000"/>
                  <a:cs typeface="Aa粉嘟嘟 (非商业使用)" panose="02010600010101010101" charset="-122"/>
                  <a:sym typeface="字魂17号-萌趣果冻体" panose="02000000000000000000" pitchFamily="2" charset="-122"/>
                </a:rPr>
                <a:t> </a:t>
              </a:r>
              <a:r>
                <a:rPr lang="en-US" altLang="zh-CN" sz="2800" dirty="0" err="1" smtClean="0">
                  <a:solidFill>
                    <a:schemeClr val="accent2">
                      <a:lumMod val="50000"/>
                    </a:schemeClr>
                  </a:solidFill>
                  <a:latin typeface="UVF Blenda Script" panose="02040603050506020204" pitchFamily="18" charset="0"/>
                  <a:ea typeface="字魂17号-萌趣果冻体" panose="02000000000000000000"/>
                  <a:cs typeface="Aa粉嘟嘟 (非商业使用)" panose="02010600010101010101" charset="-122"/>
                  <a:sym typeface="字魂17号-萌趣果冻体" panose="02000000000000000000" pitchFamily="2" charset="-122"/>
                </a:rPr>
                <a:t>thành</a:t>
              </a:r>
              <a:r>
                <a:rPr lang="en-US" altLang="zh-CN" sz="2800" dirty="0" smtClean="0">
                  <a:solidFill>
                    <a:schemeClr val="accent2">
                      <a:lumMod val="50000"/>
                    </a:schemeClr>
                  </a:solidFill>
                  <a:latin typeface="UVF Blenda Script" panose="02040603050506020204" pitchFamily="18" charset="0"/>
                  <a:ea typeface="字魂17号-萌趣果冻体" panose="02000000000000000000"/>
                  <a:cs typeface="Aa粉嘟嘟 (非商业使用)" panose="02010600010101010101" charset="-122"/>
                  <a:sym typeface="字魂17号-萌趣果冻体" panose="02000000000000000000" pitchFamily="2" charset="-122"/>
                </a:rPr>
                <a:t> </a:t>
              </a:r>
              <a:r>
                <a:rPr lang="en-US" altLang="zh-CN" sz="2800" dirty="0" err="1" smtClean="0">
                  <a:solidFill>
                    <a:schemeClr val="accent2">
                      <a:lumMod val="50000"/>
                    </a:schemeClr>
                  </a:solidFill>
                  <a:latin typeface="UVF Blenda Script" panose="02040603050506020204" pitchFamily="18" charset="0"/>
                  <a:ea typeface="字魂17号-萌趣果冻体" panose="02000000000000000000"/>
                  <a:cs typeface="Aa粉嘟嘟 (非商业使用)" panose="02010600010101010101" charset="-122"/>
                  <a:sym typeface="字魂17号-萌趣果冻体" panose="02000000000000000000" pitchFamily="2" charset="-122"/>
                </a:rPr>
                <a:t>bài</a:t>
              </a:r>
              <a:r>
                <a:rPr lang="en-US" altLang="zh-CN" sz="2800" dirty="0" smtClean="0">
                  <a:solidFill>
                    <a:schemeClr val="accent2">
                      <a:lumMod val="50000"/>
                    </a:schemeClr>
                  </a:solidFill>
                  <a:latin typeface="UVF Blenda Script" panose="02040603050506020204" pitchFamily="18" charset="0"/>
                  <a:ea typeface="字魂17号-萌趣果冻体" panose="02000000000000000000"/>
                  <a:cs typeface="Aa粉嘟嘟 (非商业使用)" panose="02010600010101010101" charset="-122"/>
                  <a:sym typeface="字魂17号-萌趣果冻体" panose="02000000000000000000" pitchFamily="2" charset="-122"/>
                </a:rPr>
                <a:t> </a:t>
              </a:r>
              <a:r>
                <a:rPr lang="en-US" altLang="zh-CN" sz="2800" dirty="0" err="1" smtClean="0">
                  <a:solidFill>
                    <a:schemeClr val="accent2">
                      <a:lumMod val="50000"/>
                    </a:schemeClr>
                  </a:solidFill>
                  <a:latin typeface="UVF Blenda Script" panose="02040603050506020204" pitchFamily="18" charset="0"/>
                  <a:ea typeface="字魂17号-萌趣果冻体" panose="02000000000000000000"/>
                  <a:cs typeface="Aa粉嘟嘟 (非商业使用)" panose="02010600010101010101" charset="-122"/>
                  <a:sym typeface="字魂17号-萌趣果冻体" panose="02000000000000000000" pitchFamily="2" charset="-122"/>
                </a:rPr>
                <a:t>tập</a:t>
              </a:r>
              <a:endParaRPr lang="zh-CN" altLang="en-US" sz="2800" dirty="0">
                <a:solidFill>
                  <a:schemeClr val="accent2">
                    <a:lumMod val="50000"/>
                  </a:schemeClr>
                </a:solidFill>
                <a:latin typeface="UVF Blenda Script" panose="02040603050506020204" pitchFamily="18" charset="0"/>
                <a:ea typeface="字魂17号-萌趣果冻体" panose="02000000000000000000"/>
                <a:cs typeface="Aa粉嘟嘟 (非商业使用)" panose="02010600010101010101" charset="-122"/>
                <a:sym typeface="字魂17号-萌趣果冻体" panose="02000000000000000000" pitchFamily="2" charset="-122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5258492" y="1758055"/>
            <a:ext cx="2223774" cy="2130425"/>
            <a:chOff x="5258492" y="1758055"/>
            <a:chExt cx="2223774" cy="2130425"/>
          </a:xfrm>
        </p:grpSpPr>
        <p:pic>
          <p:nvPicPr>
            <p:cNvPr id="11" name="图片 10" descr="aixin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258492" y="1758055"/>
              <a:ext cx="2223774" cy="2130425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2" name="文本框 11"/>
            <p:cNvSpPr txBox="1"/>
            <p:nvPr/>
          </p:nvSpPr>
          <p:spPr>
            <a:xfrm>
              <a:off x="5394038" y="2155350"/>
              <a:ext cx="198449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 fontAlgn="auto"/>
              <a:r>
                <a:rPr lang="en-US" altLang="zh-CN" sz="2400" dirty="0" err="1" smtClean="0">
                  <a:solidFill>
                    <a:schemeClr val="accent2">
                      <a:lumMod val="50000"/>
                    </a:schemeClr>
                  </a:solidFill>
                  <a:latin typeface="UVF Blenda Script" panose="02040603050506020204" pitchFamily="18" charset="0"/>
                  <a:ea typeface="字魂17号-萌趣果冻体" panose="02000000000000000000"/>
                  <a:cs typeface="Aa粉嘟嘟 (非商业使用)" panose="02010600010101010101" charset="-122"/>
                  <a:sym typeface="字魂17号-萌趣果冻体" panose="02000000000000000000" pitchFamily="2" charset="-122"/>
                </a:rPr>
                <a:t>Ôn</a:t>
              </a:r>
              <a:r>
                <a:rPr lang="en-US" altLang="zh-CN" sz="2400" dirty="0" smtClean="0">
                  <a:solidFill>
                    <a:schemeClr val="accent2">
                      <a:lumMod val="50000"/>
                    </a:schemeClr>
                  </a:solidFill>
                  <a:latin typeface="UVF Blenda Script" panose="02040603050506020204" pitchFamily="18" charset="0"/>
                  <a:ea typeface="字魂17号-萌趣果冻体" panose="02000000000000000000"/>
                  <a:cs typeface="Aa粉嘟嘟 (非商业使用)" panose="02010600010101010101" charset="-122"/>
                  <a:sym typeface="字魂17号-萌趣果冻体" panose="02000000000000000000" pitchFamily="2" charset="-122"/>
                </a:rPr>
                <a:t> </a:t>
              </a:r>
              <a:r>
                <a:rPr lang="en-US" altLang="zh-CN" sz="2400" dirty="0" err="1" smtClean="0">
                  <a:solidFill>
                    <a:schemeClr val="accent2">
                      <a:lumMod val="50000"/>
                    </a:schemeClr>
                  </a:solidFill>
                  <a:latin typeface="UVF Blenda Script" panose="02040603050506020204" pitchFamily="18" charset="0"/>
                  <a:ea typeface="字魂17号-萌趣果冻体" panose="02000000000000000000"/>
                  <a:cs typeface="Aa粉嘟嘟 (非商业使用)" panose="02010600010101010101" charset="-122"/>
                  <a:sym typeface="字魂17号-萌趣果冻体" panose="02000000000000000000" pitchFamily="2" charset="-122"/>
                </a:rPr>
                <a:t>lại</a:t>
              </a:r>
              <a:r>
                <a:rPr lang="en-US" altLang="zh-CN" sz="2400" dirty="0" smtClean="0">
                  <a:solidFill>
                    <a:schemeClr val="accent2">
                      <a:lumMod val="50000"/>
                    </a:schemeClr>
                  </a:solidFill>
                  <a:latin typeface="UVF Blenda Script" panose="02040603050506020204" pitchFamily="18" charset="0"/>
                  <a:ea typeface="字魂17号-萌趣果冻体" panose="02000000000000000000"/>
                  <a:cs typeface="Aa粉嘟嘟 (非商业使用)" panose="02010600010101010101" charset="-122"/>
                  <a:sym typeface="字魂17号-萌趣果冻体" panose="02000000000000000000" pitchFamily="2" charset="-122"/>
                </a:rPr>
                <a:t> </a:t>
              </a:r>
              <a:r>
                <a:rPr lang="en-US" altLang="zh-CN" sz="2400" dirty="0" err="1" smtClean="0">
                  <a:solidFill>
                    <a:schemeClr val="accent2">
                      <a:lumMod val="50000"/>
                    </a:schemeClr>
                  </a:solidFill>
                  <a:latin typeface="UVF Blenda Script" panose="02040603050506020204" pitchFamily="18" charset="0"/>
                  <a:ea typeface="字魂17号-萌趣果冻体" panose="02000000000000000000"/>
                  <a:cs typeface="Aa粉嘟嘟 (非商业使用)" panose="02010600010101010101" charset="-122"/>
                  <a:sym typeface="字魂17号-萌趣果冻体" panose="02000000000000000000" pitchFamily="2" charset="-122"/>
                </a:rPr>
                <a:t>các</a:t>
              </a:r>
              <a:r>
                <a:rPr lang="en-US" altLang="zh-CN" sz="2400" dirty="0" smtClean="0">
                  <a:solidFill>
                    <a:schemeClr val="accent2">
                      <a:lumMod val="50000"/>
                    </a:schemeClr>
                  </a:solidFill>
                  <a:latin typeface="UVF Blenda Script" panose="02040603050506020204" pitchFamily="18" charset="0"/>
                  <a:ea typeface="字魂17号-萌趣果冻体" panose="02000000000000000000"/>
                  <a:cs typeface="Aa粉嘟嘟 (非商业使用)" panose="02010600010101010101" charset="-122"/>
                  <a:sym typeface="字魂17号-萌趣果冻体" panose="02000000000000000000" pitchFamily="2" charset="-122"/>
                </a:rPr>
                <a:t> </a:t>
              </a:r>
              <a:r>
                <a:rPr lang="en-US" altLang="zh-CN" sz="2400" dirty="0" err="1" smtClean="0">
                  <a:solidFill>
                    <a:schemeClr val="accent2">
                      <a:lumMod val="50000"/>
                    </a:schemeClr>
                  </a:solidFill>
                  <a:latin typeface="UVF Blenda Script" panose="02040603050506020204" pitchFamily="18" charset="0"/>
                  <a:ea typeface="字魂17号-萌趣果冻体" panose="02000000000000000000"/>
                  <a:cs typeface="Aa粉嘟嘟 (非商业使用)" panose="02010600010101010101" charset="-122"/>
                  <a:sym typeface="字魂17号-萌趣果冻体" panose="02000000000000000000" pitchFamily="2" charset="-122"/>
                </a:rPr>
                <a:t>dấu</a:t>
              </a:r>
              <a:r>
                <a:rPr lang="en-US" altLang="zh-CN" sz="2400" dirty="0" smtClean="0">
                  <a:solidFill>
                    <a:schemeClr val="accent2">
                      <a:lumMod val="50000"/>
                    </a:schemeClr>
                  </a:solidFill>
                  <a:latin typeface="UVF Blenda Script" panose="02040603050506020204" pitchFamily="18" charset="0"/>
                  <a:ea typeface="字魂17号-萌趣果冻体" panose="02000000000000000000"/>
                  <a:cs typeface="Aa粉嘟嘟 (非商业使用)" panose="02010600010101010101" charset="-122"/>
                  <a:sym typeface="字魂17号-萌趣果冻体" panose="02000000000000000000" pitchFamily="2" charset="-122"/>
                </a:rPr>
                <a:t> </a:t>
              </a:r>
              <a:r>
                <a:rPr lang="en-US" altLang="zh-CN" sz="2400" dirty="0" err="1" smtClean="0">
                  <a:solidFill>
                    <a:schemeClr val="accent2">
                      <a:lumMod val="50000"/>
                    </a:schemeClr>
                  </a:solidFill>
                  <a:latin typeface="UVF Blenda Script" panose="02040603050506020204" pitchFamily="18" charset="0"/>
                  <a:ea typeface="字魂17号-萌趣果冻体" panose="02000000000000000000"/>
                  <a:cs typeface="Aa粉嘟嘟 (非商业使用)" panose="02010600010101010101" charset="-122"/>
                  <a:sym typeface="字魂17号-萌趣果冻体" panose="02000000000000000000" pitchFamily="2" charset="-122"/>
                </a:rPr>
                <a:t>hiệu</a:t>
              </a:r>
              <a:r>
                <a:rPr lang="en-US" altLang="zh-CN" sz="2400" dirty="0" smtClean="0">
                  <a:solidFill>
                    <a:schemeClr val="accent2">
                      <a:lumMod val="50000"/>
                    </a:schemeClr>
                  </a:solidFill>
                  <a:latin typeface="UVF Blenda Script" panose="02040603050506020204" pitchFamily="18" charset="0"/>
                  <a:ea typeface="字魂17号-萌趣果冻体" panose="02000000000000000000"/>
                  <a:cs typeface="Aa粉嘟嘟 (非商业使用)" panose="02010600010101010101" charset="-122"/>
                  <a:sym typeface="字魂17号-萌趣果冻体" panose="02000000000000000000" pitchFamily="2" charset="-122"/>
                </a:rPr>
                <a:t> chia </a:t>
              </a:r>
              <a:r>
                <a:rPr lang="en-US" altLang="zh-CN" sz="2400" dirty="0" err="1" smtClean="0">
                  <a:solidFill>
                    <a:schemeClr val="accent2">
                      <a:lumMod val="50000"/>
                    </a:schemeClr>
                  </a:solidFill>
                  <a:latin typeface="UVF Blenda Script" panose="02040603050506020204" pitchFamily="18" charset="0"/>
                  <a:ea typeface="字魂17号-萌趣果冻体" panose="02000000000000000000"/>
                  <a:cs typeface="Aa粉嘟嘟 (非商业使用)" panose="02010600010101010101" charset="-122"/>
                  <a:sym typeface="字魂17号-萌趣果冻体" panose="02000000000000000000" pitchFamily="2" charset="-122"/>
                </a:rPr>
                <a:t>hết</a:t>
              </a:r>
              <a:r>
                <a:rPr lang="en-US" altLang="zh-CN" sz="2400" dirty="0" smtClean="0">
                  <a:solidFill>
                    <a:schemeClr val="accent2">
                      <a:lumMod val="50000"/>
                    </a:schemeClr>
                  </a:solidFill>
                  <a:latin typeface="UVF Blenda Script" panose="02040603050506020204" pitchFamily="18" charset="0"/>
                  <a:ea typeface="字魂17号-萌趣果冻体" panose="02000000000000000000"/>
                  <a:cs typeface="Aa粉嘟嘟 (非商业使用)" panose="02010600010101010101" charset="-122"/>
                  <a:sym typeface="字魂17号-萌趣果冻体" panose="02000000000000000000" pitchFamily="2" charset="-122"/>
                </a:rPr>
                <a:t>: 2, 5, 9 3</a:t>
              </a:r>
              <a:endParaRPr lang="zh-CN" altLang="en-US" sz="2400" dirty="0">
                <a:solidFill>
                  <a:schemeClr val="accent2">
                    <a:lumMod val="50000"/>
                  </a:schemeClr>
                </a:solidFill>
                <a:latin typeface="UVF Blenda Script" panose="02040603050506020204" pitchFamily="18" charset="0"/>
                <a:ea typeface="字魂17号-萌趣果冻体" panose="02000000000000000000"/>
                <a:cs typeface="Aa粉嘟嘟 (非商业使用)" panose="02010600010101010101" charset="-122"/>
                <a:sym typeface="字魂17号-萌趣果冻体" panose="02000000000000000000" pitchFamily="2" charset="-122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7168064" y="2984040"/>
            <a:ext cx="2042160" cy="1956435"/>
            <a:chOff x="7168064" y="2984040"/>
            <a:chExt cx="2042160" cy="1956435"/>
          </a:xfrm>
        </p:grpSpPr>
        <p:pic>
          <p:nvPicPr>
            <p:cNvPr id="13" name="图片 12" descr="aixin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1800000">
              <a:off x="7168064" y="2984040"/>
              <a:ext cx="2042160" cy="1956435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4" name="文本框 13"/>
            <p:cNvSpPr txBox="1"/>
            <p:nvPr/>
          </p:nvSpPr>
          <p:spPr>
            <a:xfrm rot="756727">
              <a:off x="7543337" y="3443681"/>
              <a:ext cx="15933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 fontAlgn="auto"/>
              <a:r>
                <a:rPr lang="en-US" altLang="zh-CN" sz="2800" dirty="0" err="1" smtClean="0">
                  <a:solidFill>
                    <a:schemeClr val="accent2">
                      <a:lumMod val="50000"/>
                    </a:schemeClr>
                  </a:solidFill>
                  <a:latin typeface="UVF Blenda Script" panose="02040603050506020204" pitchFamily="18" charset="0"/>
                  <a:ea typeface="字魂17号-萌趣果冻体" panose="02000000000000000000"/>
                  <a:cs typeface="Aa粉嘟嘟 (非商业使用)" panose="02010600010101010101" charset="-122"/>
                  <a:sym typeface="字魂17号-萌趣果冻体" panose="02000000000000000000" pitchFamily="2" charset="-122"/>
                </a:rPr>
                <a:t>Chuẩn</a:t>
              </a:r>
              <a:r>
                <a:rPr lang="en-US" altLang="zh-CN" sz="2800" dirty="0" smtClean="0">
                  <a:solidFill>
                    <a:schemeClr val="accent2">
                      <a:lumMod val="50000"/>
                    </a:schemeClr>
                  </a:solidFill>
                  <a:latin typeface="UVF Blenda Script" panose="02040603050506020204" pitchFamily="18" charset="0"/>
                  <a:ea typeface="字魂17号-萌趣果冻体" panose="02000000000000000000"/>
                  <a:cs typeface="Aa粉嘟嘟 (非商业使用)" panose="02010600010101010101" charset="-122"/>
                  <a:sym typeface="字魂17号-萌趣果冻体" panose="02000000000000000000" pitchFamily="2" charset="-122"/>
                </a:rPr>
                <a:t> </a:t>
              </a:r>
              <a:r>
                <a:rPr lang="en-US" altLang="zh-CN" sz="2800" dirty="0" err="1" smtClean="0">
                  <a:solidFill>
                    <a:schemeClr val="accent2">
                      <a:lumMod val="50000"/>
                    </a:schemeClr>
                  </a:solidFill>
                  <a:latin typeface="UVF Blenda Script" panose="02040603050506020204" pitchFamily="18" charset="0"/>
                  <a:ea typeface="字魂17号-萌趣果冻体" panose="02000000000000000000"/>
                  <a:cs typeface="Aa粉嘟嘟 (非商业使用)" panose="02010600010101010101" charset="-122"/>
                  <a:sym typeface="字魂17号-萌趣果冻体" panose="02000000000000000000" pitchFamily="2" charset="-122"/>
                </a:rPr>
                <a:t>bị</a:t>
              </a:r>
              <a:r>
                <a:rPr lang="en-US" altLang="zh-CN" sz="2800" dirty="0" smtClean="0">
                  <a:solidFill>
                    <a:schemeClr val="accent2">
                      <a:lumMod val="50000"/>
                    </a:schemeClr>
                  </a:solidFill>
                  <a:latin typeface="UVF Blenda Script" panose="02040603050506020204" pitchFamily="18" charset="0"/>
                  <a:ea typeface="字魂17号-萌趣果冻体" panose="02000000000000000000"/>
                  <a:cs typeface="Aa粉嘟嘟 (非商业使用)" panose="02010600010101010101" charset="-122"/>
                  <a:sym typeface="字魂17号-萌趣果冻体" panose="02000000000000000000" pitchFamily="2" charset="-122"/>
                </a:rPr>
                <a:t> </a:t>
              </a:r>
              <a:r>
                <a:rPr lang="en-US" altLang="zh-CN" sz="2800" dirty="0" err="1" smtClean="0">
                  <a:solidFill>
                    <a:schemeClr val="accent2">
                      <a:lumMod val="50000"/>
                    </a:schemeClr>
                  </a:solidFill>
                  <a:latin typeface="UVF Blenda Script" panose="02040603050506020204" pitchFamily="18" charset="0"/>
                  <a:ea typeface="字魂17号-萌趣果冻体" panose="02000000000000000000"/>
                  <a:cs typeface="Aa粉嘟嘟 (非商业使用)" panose="02010600010101010101" charset="-122"/>
                  <a:sym typeface="字魂17号-萌趣果冻体" panose="02000000000000000000" pitchFamily="2" charset="-122"/>
                </a:rPr>
                <a:t>bài</a:t>
              </a:r>
              <a:r>
                <a:rPr lang="en-US" altLang="zh-CN" sz="2800" dirty="0" smtClean="0">
                  <a:solidFill>
                    <a:schemeClr val="accent2">
                      <a:lumMod val="50000"/>
                    </a:schemeClr>
                  </a:solidFill>
                  <a:latin typeface="UVF Blenda Script" panose="02040603050506020204" pitchFamily="18" charset="0"/>
                  <a:ea typeface="字魂17号-萌趣果冻体" panose="02000000000000000000"/>
                  <a:cs typeface="Aa粉嘟嘟 (非商业使用)" panose="02010600010101010101" charset="-122"/>
                  <a:sym typeface="字魂17号-萌趣果冻体" panose="02000000000000000000" pitchFamily="2" charset="-122"/>
                </a:rPr>
                <a:t> </a:t>
              </a:r>
              <a:r>
                <a:rPr lang="en-US" altLang="zh-CN" sz="2800" dirty="0" err="1" smtClean="0">
                  <a:solidFill>
                    <a:schemeClr val="accent2">
                      <a:lumMod val="50000"/>
                    </a:schemeClr>
                  </a:solidFill>
                  <a:latin typeface="UVF Blenda Script" panose="02040603050506020204" pitchFamily="18" charset="0"/>
                  <a:ea typeface="字魂17号-萌趣果冻体" panose="02000000000000000000"/>
                  <a:cs typeface="Aa粉嘟嘟 (非商业使用)" panose="02010600010101010101" charset="-122"/>
                  <a:sym typeface="字魂17号-萌趣果冻体" panose="02000000000000000000" pitchFamily="2" charset="-122"/>
                </a:rPr>
                <a:t>mới</a:t>
              </a:r>
              <a:endParaRPr lang="zh-CN" altLang="en-US" sz="2800" dirty="0">
                <a:solidFill>
                  <a:schemeClr val="accent2">
                    <a:lumMod val="50000"/>
                  </a:schemeClr>
                </a:solidFill>
                <a:latin typeface="UVF Blenda Script" panose="02040603050506020204" pitchFamily="18" charset="0"/>
                <a:ea typeface="字魂17号-萌趣果冻体" panose="02000000000000000000"/>
                <a:cs typeface="Aa粉嘟嘟 (非商业使用)" panose="02010600010101010101" charset="-122"/>
                <a:sym typeface="字魂17号-萌趣果冻体" panose="02000000000000000000" pitchFamily="2" charset="-122"/>
              </a:endParaRPr>
            </a:p>
          </p:txBody>
        </p:sp>
      </p:grpSp>
      <p:pic>
        <p:nvPicPr>
          <p:cNvPr id="8" name="图片 7" descr="shugen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66360" y="3921760"/>
            <a:ext cx="1859280" cy="261493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5" name="图片 14" descr="aixin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67556" y="1877060"/>
            <a:ext cx="346710" cy="33210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6" name="图片 15" descr="aixin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182579">
            <a:off x="4022167" y="2200467"/>
            <a:ext cx="517525" cy="4953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图片 17" descr="aixin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7742836" y="1877060"/>
            <a:ext cx="358140" cy="3302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6" name="图片 25" descr="aixin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720000" flipH="1">
            <a:off x="8133080" y="2444115"/>
            <a:ext cx="517525" cy="4953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图片 25">
            <a:extLst>
              <a:ext uri="{FF2B5EF4-FFF2-40B4-BE49-F238E27FC236}">
                <a16:creationId xmlns:a16="http://schemas.microsoft.com/office/drawing/2014/main" id="{EB9D68E4-8219-401D-B09E-38F42497A78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3080" y="3920734"/>
            <a:ext cx="3048006" cy="3048006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TOP-PPT-3">
            <a:extLst>
              <a:ext uri="{FF2B5EF4-FFF2-40B4-BE49-F238E27FC236}">
                <a16:creationId xmlns:a16="http://schemas.microsoft.com/office/drawing/2014/main" id="{777F7936-3B71-4FD6-823B-DEC832AE52E4}"/>
              </a:ext>
            </a:extLst>
          </p:cNvPr>
          <p:cNvGrpSpPr/>
          <p:nvPr/>
        </p:nvGrpSpPr>
        <p:grpSpPr>
          <a:xfrm>
            <a:off x="3841440" y="2127323"/>
            <a:ext cx="5598773" cy="2529923"/>
            <a:chOff x="6623685" y="1341302"/>
            <a:chExt cx="5598773" cy="2529923"/>
          </a:xfrm>
        </p:grpSpPr>
        <p:sp>
          <p:nvSpPr>
            <p:cNvPr id="5" name="TOP-PPT-3-1">
              <a:extLst>
                <a:ext uri="{FF2B5EF4-FFF2-40B4-BE49-F238E27FC236}">
                  <a16:creationId xmlns:a16="http://schemas.microsoft.com/office/drawing/2014/main" id="{CA965185-B767-41EF-A927-F7D7001FE2B4}"/>
                </a:ext>
              </a:extLst>
            </p:cNvPr>
            <p:cNvSpPr/>
            <p:nvPr/>
          </p:nvSpPr>
          <p:spPr>
            <a:xfrm>
              <a:off x="6623685" y="1341302"/>
              <a:ext cx="5598773" cy="252992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altLang="zh-CN" sz="9600" dirty="0" err="1" smtClean="0">
                  <a:solidFill>
                    <a:srgbClr val="7EBC68"/>
                  </a:solidFill>
                  <a:effectLst>
                    <a:glow rad="139700">
                      <a:schemeClr val="accent4">
                        <a:satMod val="175000"/>
                        <a:alpha val="40000"/>
                      </a:schemeClr>
                    </a:glow>
                    <a:outerShdw blurRad="50800" dist="38100" dir="10800000" algn="r" rotWithShape="0">
                      <a:prstClr val="black">
                        <a:alpha val="40000"/>
                      </a:prstClr>
                    </a:outerShdw>
                  </a:effectLst>
                  <a:latin typeface="UVF Blenda Script" panose="02040603050506020204" pitchFamily="18" charset="0"/>
                  <a:ea typeface="字魂17号-萌趣果冻体" panose="02000000000000000000" pitchFamily="2" charset="-122"/>
                  <a:sym typeface="字魂17号-萌趣果冻体" panose="02000000000000000000" pitchFamily="2" charset="-122"/>
                </a:rPr>
                <a:t>Chúc</a:t>
              </a:r>
              <a:r>
                <a:rPr lang="en-US" altLang="zh-CN" sz="9600" dirty="0" smtClean="0">
                  <a:solidFill>
                    <a:srgbClr val="7EBC68"/>
                  </a:solidFill>
                  <a:effectLst>
                    <a:glow rad="139700">
                      <a:schemeClr val="accent4">
                        <a:satMod val="175000"/>
                        <a:alpha val="40000"/>
                      </a:schemeClr>
                    </a:glow>
                    <a:outerShdw blurRad="50800" dist="38100" dir="10800000" algn="r" rotWithShape="0">
                      <a:prstClr val="black">
                        <a:alpha val="40000"/>
                      </a:prstClr>
                    </a:outerShdw>
                  </a:effectLst>
                  <a:latin typeface="UVF Blenda Script" panose="02040603050506020204" pitchFamily="18" charset="0"/>
                  <a:ea typeface="字魂17号-萌趣果冻体" panose="02000000000000000000" pitchFamily="2" charset="-122"/>
                  <a:sym typeface="字魂17号-萌趣果冻体" panose="02000000000000000000" pitchFamily="2" charset="-122"/>
                </a:rPr>
                <a:t> </a:t>
              </a:r>
              <a:r>
                <a:rPr lang="en-US" altLang="zh-CN" sz="9600" dirty="0" err="1" smtClean="0">
                  <a:solidFill>
                    <a:srgbClr val="7EBC68"/>
                  </a:solidFill>
                  <a:effectLst>
                    <a:glow rad="139700">
                      <a:schemeClr val="accent4">
                        <a:satMod val="175000"/>
                        <a:alpha val="40000"/>
                      </a:schemeClr>
                    </a:glow>
                    <a:outerShdw blurRad="50800" dist="38100" dir="10800000" algn="r" rotWithShape="0">
                      <a:prstClr val="black">
                        <a:alpha val="40000"/>
                      </a:prstClr>
                    </a:outerShdw>
                  </a:effectLst>
                  <a:latin typeface="UVF Blenda Script" panose="02040603050506020204" pitchFamily="18" charset="0"/>
                  <a:ea typeface="字魂17号-萌趣果冻体" panose="02000000000000000000" pitchFamily="2" charset="-122"/>
                  <a:sym typeface="字魂17号-萌趣果冻体" panose="02000000000000000000" pitchFamily="2" charset="-122"/>
                </a:rPr>
                <a:t>các</a:t>
              </a:r>
              <a:r>
                <a:rPr lang="en-US" altLang="zh-CN" sz="9600" dirty="0" smtClean="0">
                  <a:solidFill>
                    <a:srgbClr val="7EBC68"/>
                  </a:solidFill>
                  <a:effectLst>
                    <a:glow rad="139700">
                      <a:schemeClr val="accent4">
                        <a:satMod val="175000"/>
                        <a:alpha val="40000"/>
                      </a:schemeClr>
                    </a:glow>
                    <a:outerShdw blurRad="50800" dist="38100" dir="10800000" algn="r" rotWithShape="0">
                      <a:prstClr val="black">
                        <a:alpha val="40000"/>
                      </a:prstClr>
                    </a:outerShdw>
                  </a:effectLst>
                  <a:latin typeface="UVF Blenda Script" panose="02040603050506020204" pitchFamily="18" charset="0"/>
                  <a:ea typeface="字魂17号-萌趣果冻体" panose="02000000000000000000" pitchFamily="2" charset="-122"/>
                  <a:sym typeface="字魂17号-萌趣果冻体" panose="02000000000000000000" pitchFamily="2" charset="-122"/>
                </a:rPr>
                <a:t> con </a:t>
              </a:r>
              <a:r>
                <a:rPr lang="en-US" altLang="zh-CN" sz="9600" dirty="0" err="1" smtClean="0">
                  <a:solidFill>
                    <a:srgbClr val="7EBC68"/>
                  </a:solidFill>
                  <a:effectLst>
                    <a:glow rad="139700">
                      <a:schemeClr val="accent4">
                        <a:satMod val="175000"/>
                        <a:alpha val="40000"/>
                      </a:schemeClr>
                    </a:glow>
                    <a:outerShdw blurRad="50800" dist="38100" dir="10800000" algn="r" rotWithShape="0">
                      <a:prstClr val="black">
                        <a:alpha val="40000"/>
                      </a:prstClr>
                    </a:outerShdw>
                  </a:effectLst>
                  <a:latin typeface="UVF Blenda Script" panose="02040603050506020204" pitchFamily="18" charset="0"/>
                  <a:ea typeface="字魂17号-萌趣果冻体" panose="02000000000000000000" pitchFamily="2" charset="-122"/>
                  <a:sym typeface="字魂17号-萌趣果冻体" panose="02000000000000000000" pitchFamily="2" charset="-122"/>
                </a:rPr>
                <a:t>học</a:t>
              </a:r>
              <a:r>
                <a:rPr lang="en-US" altLang="zh-CN" sz="9600" dirty="0" smtClean="0">
                  <a:solidFill>
                    <a:srgbClr val="7EBC68"/>
                  </a:solidFill>
                  <a:effectLst>
                    <a:glow rad="139700">
                      <a:schemeClr val="accent4">
                        <a:satMod val="175000"/>
                        <a:alpha val="40000"/>
                      </a:schemeClr>
                    </a:glow>
                    <a:outerShdw blurRad="50800" dist="38100" dir="10800000" algn="r" rotWithShape="0">
                      <a:prstClr val="black">
                        <a:alpha val="40000"/>
                      </a:prstClr>
                    </a:outerShdw>
                  </a:effectLst>
                  <a:latin typeface="UVF Blenda Script" panose="02040603050506020204" pitchFamily="18" charset="0"/>
                  <a:ea typeface="字魂17号-萌趣果冻体" panose="02000000000000000000" pitchFamily="2" charset="-122"/>
                  <a:sym typeface="字魂17号-萌趣果冻体" panose="02000000000000000000" pitchFamily="2" charset="-122"/>
                </a:rPr>
                <a:t> </a:t>
              </a:r>
              <a:r>
                <a:rPr lang="en-US" altLang="zh-CN" sz="9600" dirty="0" err="1" smtClean="0">
                  <a:solidFill>
                    <a:srgbClr val="7EBC68"/>
                  </a:solidFill>
                  <a:effectLst>
                    <a:glow rad="139700">
                      <a:schemeClr val="accent4">
                        <a:satMod val="175000"/>
                        <a:alpha val="40000"/>
                      </a:schemeClr>
                    </a:glow>
                    <a:outerShdw blurRad="50800" dist="38100" dir="10800000" algn="r" rotWithShape="0">
                      <a:prstClr val="black">
                        <a:alpha val="40000"/>
                      </a:prstClr>
                    </a:outerShdw>
                  </a:effectLst>
                  <a:latin typeface="UVF Blenda Script" panose="02040603050506020204" pitchFamily="18" charset="0"/>
                  <a:ea typeface="字魂17号-萌趣果冻体" panose="02000000000000000000" pitchFamily="2" charset="-122"/>
                  <a:sym typeface="字魂17号-萌趣果冻体" panose="02000000000000000000" pitchFamily="2" charset="-122"/>
                </a:rPr>
                <a:t>tốt</a:t>
              </a:r>
              <a:endParaRPr lang="zh-CN" altLang="en-US" sz="9600" dirty="0">
                <a:solidFill>
                  <a:srgbClr val="7EBC68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endParaRPr>
            </a:p>
          </p:txBody>
        </p:sp>
        <p:sp>
          <p:nvSpPr>
            <p:cNvPr id="6" name="TOP-PPT-3-2">
              <a:extLst>
                <a:ext uri="{FF2B5EF4-FFF2-40B4-BE49-F238E27FC236}">
                  <a16:creationId xmlns:a16="http://schemas.microsoft.com/office/drawing/2014/main" id="{C2ED06E6-A4C1-434D-A6B8-8C30B580AAC0}"/>
                </a:ext>
              </a:extLst>
            </p:cNvPr>
            <p:cNvSpPr/>
            <p:nvPr/>
          </p:nvSpPr>
          <p:spPr>
            <a:xfrm>
              <a:off x="6767584" y="2931297"/>
              <a:ext cx="184731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endParaRPr lang="zh-CN" altLang="en-US" sz="2400" dirty="0">
                <a:solidFill>
                  <a:srgbClr val="2A2A49"/>
                </a:solidFill>
                <a:latin typeface="字魂17号-萌趣果冻体" panose="02000000000000000000" pitchFamily="2" charset="-122"/>
                <a:ea typeface="字魂17号-萌趣果冻体" panose="02000000000000000000" pitchFamily="2" charset="-122"/>
                <a:sym typeface="字魂17号-萌趣果冻体" panose="02000000000000000000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90258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19456" y="2401824"/>
            <a:ext cx="12496800" cy="6205842"/>
          </a:xfrm>
        </p:spPr>
        <p:txBody>
          <a:bodyPr>
            <a:normAutofit/>
          </a:bodyPr>
          <a:lstStyle/>
          <a:p>
            <a:pPr algn="ctr"/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 </a:t>
            </a:r>
            <a:r>
              <a:rPr lang="en-US" sz="4000" b="1" i="1" dirty="0" smtClean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quà tặng tiếp </a:t>
            </a: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theo sẽ được </a:t>
            </a:r>
            <a:r>
              <a:rPr lang="en-US" sz="4000" b="1" i="1" dirty="0" smtClean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MĂNG NON </a:t>
            </a: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cập nhật tại nhóm </a:t>
            </a:r>
            <a:r>
              <a:rPr lang="en-US" sz="4000" b="1" i="1" dirty="0" smtClean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Măng Non – Tài liệu Tiểu học </a:t>
            </a: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sau:</a:t>
            </a:r>
            <a:b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hlinkClick r:id="rId2"/>
              </a:rPr>
              <a:t>https://www.facebook.com/groups/629898828017053</a:t>
            </a: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/>
            </a:r>
            <a:b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Mời thầy cô tham gia nhóm để chủ động cập nhật </a:t>
            </a:r>
            <a:r>
              <a:rPr lang="en-US" sz="4000" b="1" i="1" dirty="0" smtClean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bài giảng điện tử lớp 4 và quà tặng hằng tuần </a:t>
            </a:r>
            <a:br>
              <a:rPr lang="en-US" sz="4000" b="1" i="1" dirty="0" smtClean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r>
              <a:rPr lang="en-US" sz="4000" b="1" i="1" dirty="0" smtClean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mới nhất nhé!</a:t>
            </a:r>
            <a:r>
              <a:rPr lang="en-US" b="1" i="1" dirty="0" smtClean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/>
            </a:r>
            <a:br>
              <a:rPr lang="en-US" b="1" i="1" dirty="0" smtClean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/>
            </a:r>
            <a:b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endParaRPr lang="en-US" dirty="0">
              <a:solidFill>
                <a:srgbClr val="F06E8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9456" y="-2213529"/>
            <a:ext cx="2606408" cy="4615353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2097024" y="0"/>
            <a:ext cx="10094976" cy="276758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06E8A"/>
            </a:solidFill>
            <a:prstDash val="lg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algn="ctr"/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algn="ctr"/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THAO GIẢNG – ELEARNING</a:t>
            </a:r>
          </a:p>
          <a:p>
            <a:pPr algn="ctr"/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 chia sẻ tài liệu - Qùa tặng: Măng Non – Tài liệu Tiểu học</a:t>
            </a:r>
          </a:p>
          <a:p>
            <a:pPr algn="ctr"/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Page: Măng Non – Tài liệu Tiểu học </a:t>
            </a:r>
          </a:p>
          <a:p>
            <a:pPr algn="ctr"/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2400" u="sng" dirty="0" smtClean="0">
                <a:solidFill>
                  <a:srgbClr val="002060"/>
                </a:solidFill>
              </a:rPr>
              <a:t>0382348780</a:t>
            </a:r>
            <a:r>
              <a:rPr lang="en-US" sz="2400" dirty="0" smtClean="0">
                <a:solidFill>
                  <a:srgbClr val="002060"/>
                </a:solidFill>
              </a:rPr>
              <a:t> - </a:t>
            </a:r>
            <a:r>
              <a:rPr lang="en-US" sz="2400" u="sng" dirty="0">
                <a:solidFill>
                  <a:srgbClr val="002060"/>
                </a:solidFill>
              </a:rPr>
              <a:t>0984848929</a:t>
            </a:r>
            <a:endParaRPr lang="en-US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209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A-图片 13" descr="G:\PPT制作\幼儿园期末家长会\素材\元素\51miz-E1152159-93D73B6D.png51miz-E1152159-93D73B6D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/>
          <a:srcRect/>
          <a:stretch>
            <a:fillRect/>
          </a:stretch>
        </p:blipFill>
        <p:spPr>
          <a:xfrm rot="20820000">
            <a:off x="10223385" y="3838306"/>
            <a:ext cx="1486361" cy="1488798"/>
          </a:xfrm>
          <a:prstGeom prst="rect">
            <a:avLst/>
          </a:prstGeom>
        </p:spPr>
      </p:pic>
      <p:pic>
        <p:nvPicPr>
          <p:cNvPr id="14" name="PA-图片 13" descr="G:\PPT制作\幼儿园期末家长会\素材\元素\51miz-E1152159-93D73B6D.png51miz-E1152159-93D73B6D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rcRect/>
          <a:stretch>
            <a:fillRect/>
          </a:stretch>
        </p:blipFill>
        <p:spPr>
          <a:xfrm rot="20820000">
            <a:off x="10109063" y="2375855"/>
            <a:ext cx="1486361" cy="1488798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444532" y="1754788"/>
            <a:ext cx="3714083" cy="4216111"/>
            <a:chOff x="2559974" y="1987376"/>
            <a:chExt cx="3714083" cy="4216111"/>
          </a:xfrm>
        </p:grpSpPr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F7549C57-193D-4D75-816F-E9B17814C64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59974" y="1987376"/>
              <a:ext cx="3714083" cy="4216111"/>
            </a:xfrm>
            <a:prstGeom prst="rect">
              <a:avLst/>
            </a:prstGeom>
          </p:spPr>
        </p:pic>
        <p:sp>
          <p:nvSpPr>
            <p:cNvPr id="2" name="Rectangle 1"/>
            <p:cNvSpPr/>
            <p:nvPr/>
          </p:nvSpPr>
          <p:spPr>
            <a:xfrm>
              <a:off x="3869438" y="3446820"/>
              <a:ext cx="186145" cy="29956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sp>
        <p:nvSpPr>
          <p:cNvPr id="17" name="Rectangle 2"/>
          <p:cNvSpPr txBox="1">
            <a:spLocks noChangeArrowheads="1"/>
          </p:cNvSpPr>
          <p:nvPr/>
        </p:nvSpPr>
        <p:spPr>
          <a:xfrm>
            <a:off x="1753996" y="517527"/>
            <a:ext cx="9521815" cy="2022335"/>
          </a:xfrm>
          <a:solidFill>
            <a:srgbClr val="FFCCFF"/>
          </a:solidFill>
        </p:spPr>
        <p:txBody>
          <a:bodyPr lIns="90000" tIns="46800" rIns="90000" bIns="46800">
            <a:noAutofit/>
          </a:bodyPr>
          <a:lstStyle>
            <a:lvl1pPr marL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u="none" strike="noStrike" kern="1200" cap="none" spc="200" normalizeH="0" baseline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US" altLang="vi-VN" sz="3600" dirty="0" err="1" smtClean="0">
                <a:solidFill>
                  <a:srgbClr val="A04C00"/>
                </a:solidFill>
                <a:latin typeface="UVF Blenda Script" panose="02040603050506020204" pitchFamily="18" charset="0"/>
              </a:rPr>
              <a:t>Trong</a:t>
            </a:r>
            <a:r>
              <a:rPr lang="en-US" altLang="vi-VN" sz="3600" dirty="0" smtClean="0">
                <a:solidFill>
                  <a:srgbClr val="A04C00"/>
                </a:solidFill>
                <a:latin typeface="UVF Blenda Script" panose="02040603050506020204" pitchFamily="18" charset="0"/>
              </a:rPr>
              <a:t> </a:t>
            </a:r>
            <a:r>
              <a:rPr lang="en-US" altLang="vi-VN" sz="3600" dirty="0" err="1" smtClean="0">
                <a:solidFill>
                  <a:srgbClr val="A04C00"/>
                </a:solidFill>
                <a:latin typeface="UVF Blenda Script" panose="02040603050506020204" pitchFamily="18" charset="0"/>
              </a:rPr>
              <a:t>các</a:t>
            </a:r>
            <a:r>
              <a:rPr lang="en-US" altLang="vi-VN" sz="3600" dirty="0" smtClean="0">
                <a:solidFill>
                  <a:srgbClr val="A04C00"/>
                </a:solidFill>
                <a:latin typeface="UVF Blenda Script" panose="02040603050506020204" pitchFamily="18" charset="0"/>
              </a:rPr>
              <a:t> </a:t>
            </a:r>
            <a:r>
              <a:rPr lang="en-US" altLang="vi-VN" sz="3600" dirty="0" err="1" smtClean="0">
                <a:solidFill>
                  <a:srgbClr val="A04C00"/>
                </a:solidFill>
                <a:latin typeface="UVF Blenda Script" panose="02040603050506020204" pitchFamily="18" charset="0"/>
              </a:rPr>
              <a:t>số</a:t>
            </a:r>
            <a:r>
              <a:rPr lang="en-US" altLang="vi-VN" sz="3600" dirty="0" smtClean="0">
                <a:solidFill>
                  <a:srgbClr val="A04C00"/>
                </a:solidFill>
                <a:latin typeface="UVF Blenda Script" panose="02040603050506020204" pitchFamily="18" charset="0"/>
              </a:rPr>
              <a:t> </a:t>
            </a:r>
            <a:r>
              <a:rPr lang="en-US" altLang="vi-VN" sz="3600" dirty="0" err="1" smtClean="0">
                <a:solidFill>
                  <a:srgbClr val="A04C00"/>
                </a:solidFill>
                <a:latin typeface="UVF Blenda Script" panose="02040603050506020204" pitchFamily="18" charset="0"/>
              </a:rPr>
              <a:t>sau</a:t>
            </a:r>
            <a:r>
              <a:rPr lang="en-US" altLang="vi-VN" sz="3600" dirty="0" smtClean="0">
                <a:solidFill>
                  <a:srgbClr val="A04C00"/>
                </a:solidFill>
                <a:latin typeface="UVF Blenda Script" panose="02040603050506020204" pitchFamily="18" charset="0"/>
              </a:rPr>
              <a:t>: </a:t>
            </a:r>
            <a:r>
              <a:rPr lang="en-US" altLang="vi-VN" sz="4000" dirty="0" smtClean="0">
                <a:solidFill>
                  <a:srgbClr val="00B66E"/>
                </a:solidFill>
                <a:latin typeface="UVF Blenda Script" panose="02040603050506020204" pitchFamily="18" charset="0"/>
              </a:rPr>
              <a:t>23, 45, 351, 340, 4653</a:t>
            </a:r>
          </a:p>
          <a:p>
            <a:pPr>
              <a:lnSpc>
                <a:spcPct val="100000"/>
              </a:lnSpc>
              <a:buFontTx/>
              <a:buNone/>
            </a:pPr>
            <a:r>
              <a:rPr lang="en-US" altLang="vi-VN" sz="3600" dirty="0" err="1" smtClean="0">
                <a:solidFill>
                  <a:srgbClr val="A04C00"/>
                </a:solidFill>
                <a:latin typeface="UVF Blenda Script" panose="02040603050506020204" pitchFamily="18" charset="0"/>
              </a:rPr>
              <a:t>Số</a:t>
            </a:r>
            <a:r>
              <a:rPr lang="en-US" altLang="vi-VN" sz="3600" dirty="0" smtClean="0">
                <a:solidFill>
                  <a:srgbClr val="A04C00"/>
                </a:solidFill>
                <a:latin typeface="UVF Blenda Script" panose="02040603050506020204" pitchFamily="18" charset="0"/>
              </a:rPr>
              <a:t> </a:t>
            </a:r>
            <a:r>
              <a:rPr lang="en-US" altLang="vi-VN" sz="3600" dirty="0" err="1" smtClean="0">
                <a:solidFill>
                  <a:srgbClr val="A04C00"/>
                </a:solidFill>
                <a:latin typeface="UVF Blenda Script" panose="02040603050506020204" pitchFamily="18" charset="0"/>
              </a:rPr>
              <a:t>nào</a:t>
            </a:r>
            <a:r>
              <a:rPr lang="en-US" altLang="vi-VN" sz="3600" dirty="0" smtClean="0">
                <a:solidFill>
                  <a:srgbClr val="A04C00"/>
                </a:solidFill>
                <a:latin typeface="UVF Blenda Script" panose="02040603050506020204" pitchFamily="18" charset="0"/>
              </a:rPr>
              <a:t> chia </a:t>
            </a:r>
            <a:r>
              <a:rPr lang="en-US" altLang="vi-VN" sz="3600" dirty="0" err="1" smtClean="0">
                <a:solidFill>
                  <a:srgbClr val="A04C00"/>
                </a:solidFill>
                <a:latin typeface="UVF Blenda Script" panose="02040603050506020204" pitchFamily="18" charset="0"/>
              </a:rPr>
              <a:t>hết</a:t>
            </a:r>
            <a:r>
              <a:rPr lang="en-US" altLang="vi-VN" sz="3600" dirty="0" smtClean="0">
                <a:solidFill>
                  <a:srgbClr val="A04C00"/>
                </a:solidFill>
                <a:latin typeface="UVF Blenda Script" panose="02040603050506020204" pitchFamily="18" charset="0"/>
              </a:rPr>
              <a:t> </a:t>
            </a:r>
            <a:r>
              <a:rPr lang="en-US" altLang="vi-VN" sz="3600" dirty="0" err="1" smtClean="0">
                <a:solidFill>
                  <a:srgbClr val="A04C00"/>
                </a:solidFill>
                <a:latin typeface="UVF Blenda Script" panose="02040603050506020204" pitchFamily="18" charset="0"/>
              </a:rPr>
              <a:t>cho</a:t>
            </a:r>
            <a:r>
              <a:rPr lang="en-US" altLang="vi-VN" sz="3600" dirty="0" smtClean="0">
                <a:solidFill>
                  <a:srgbClr val="A04C00"/>
                </a:solidFill>
                <a:latin typeface="UVF Blenda Script" panose="02040603050506020204" pitchFamily="18" charset="0"/>
              </a:rPr>
              <a:t> 9 ? </a:t>
            </a:r>
          </a:p>
          <a:p>
            <a:pPr>
              <a:lnSpc>
                <a:spcPct val="100000"/>
              </a:lnSpc>
              <a:buFontTx/>
              <a:buNone/>
            </a:pPr>
            <a:r>
              <a:rPr lang="en-US" altLang="vi-VN" sz="3600" dirty="0" err="1" smtClean="0">
                <a:solidFill>
                  <a:srgbClr val="A04C00"/>
                </a:solidFill>
                <a:latin typeface="UVF Blenda Script" panose="02040603050506020204" pitchFamily="18" charset="0"/>
              </a:rPr>
              <a:t>Số</a:t>
            </a:r>
            <a:r>
              <a:rPr lang="en-US" altLang="vi-VN" sz="3600" dirty="0" smtClean="0">
                <a:solidFill>
                  <a:srgbClr val="A04C00"/>
                </a:solidFill>
                <a:latin typeface="UVF Blenda Script" panose="02040603050506020204" pitchFamily="18" charset="0"/>
              </a:rPr>
              <a:t> </a:t>
            </a:r>
            <a:r>
              <a:rPr lang="en-US" altLang="vi-VN" sz="3600" dirty="0" err="1" smtClean="0">
                <a:solidFill>
                  <a:srgbClr val="A04C00"/>
                </a:solidFill>
                <a:latin typeface="UVF Blenda Script" panose="02040603050506020204" pitchFamily="18" charset="0"/>
              </a:rPr>
              <a:t>nào</a:t>
            </a:r>
            <a:r>
              <a:rPr lang="en-US" altLang="vi-VN" sz="3600" dirty="0" smtClean="0">
                <a:solidFill>
                  <a:srgbClr val="A04C00"/>
                </a:solidFill>
                <a:latin typeface="UVF Blenda Script" panose="02040603050506020204" pitchFamily="18" charset="0"/>
              </a:rPr>
              <a:t> </a:t>
            </a:r>
            <a:r>
              <a:rPr lang="en-US" altLang="vi-VN" sz="3600" dirty="0" err="1" smtClean="0">
                <a:solidFill>
                  <a:srgbClr val="A04C00"/>
                </a:solidFill>
                <a:latin typeface="UVF Blenda Script" panose="02040603050506020204" pitchFamily="18" charset="0"/>
              </a:rPr>
              <a:t>không</a:t>
            </a:r>
            <a:r>
              <a:rPr lang="en-US" altLang="vi-VN" sz="3600" dirty="0" smtClean="0">
                <a:solidFill>
                  <a:srgbClr val="A04C00"/>
                </a:solidFill>
                <a:latin typeface="UVF Blenda Script" panose="02040603050506020204" pitchFamily="18" charset="0"/>
              </a:rPr>
              <a:t> chia </a:t>
            </a:r>
            <a:r>
              <a:rPr lang="en-US" altLang="vi-VN" sz="3600" dirty="0" err="1" smtClean="0">
                <a:solidFill>
                  <a:srgbClr val="A04C00"/>
                </a:solidFill>
                <a:latin typeface="UVF Blenda Script" panose="02040603050506020204" pitchFamily="18" charset="0"/>
              </a:rPr>
              <a:t>hết</a:t>
            </a:r>
            <a:r>
              <a:rPr lang="en-US" altLang="vi-VN" sz="3600" dirty="0" smtClean="0">
                <a:solidFill>
                  <a:srgbClr val="A04C00"/>
                </a:solidFill>
                <a:latin typeface="UVF Blenda Script" panose="02040603050506020204" pitchFamily="18" charset="0"/>
              </a:rPr>
              <a:t> </a:t>
            </a:r>
            <a:r>
              <a:rPr lang="en-US" altLang="vi-VN" sz="3600" dirty="0" err="1" smtClean="0">
                <a:solidFill>
                  <a:srgbClr val="A04C00"/>
                </a:solidFill>
                <a:latin typeface="UVF Blenda Script" panose="02040603050506020204" pitchFamily="18" charset="0"/>
              </a:rPr>
              <a:t>cho</a:t>
            </a:r>
            <a:r>
              <a:rPr lang="en-US" altLang="vi-VN" sz="3600" dirty="0" smtClean="0">
                <a:solidFill>
                  <a:srgbClr val="A04C00"/>
                </a:solidFill>
                <a:latin typeface="UVF Blenda Script" panose="02040603050506020204" pitchFamily="18" charset="0"/>
              </a:rPr>
              <a:t> 9 ?</a:t>
            </a:r>
            <a:endParaRPr lang="en-US" altLang="vi-VN" sz="3600" dirty="0">
              <a:solidFill>
                <a:srgbClr val="A04C00"/>
              </a:solidFill>
              <a:latin typeface="UVF Blenda Script" panose="020406030505060202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972602" y="2930707"/>
            <a:ext cx="338906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vi-VN" sz="3600" dirty="0" err="1" smtClean="0">
                <a:solidFill>
                  <a:srgbClr val="EE85AE"/>
                </a:solidFill>
                <a:latin typeface="UVF Blenda Script" panose="02040603050506020204" pitchFamily="18" charset="0"/>
              </a:rPr>
              <a:t>Số</a:t>
            </a:r>
            <a:r>
              <a:rPr lang="en-US" altLang="vi-VN" sz="3600" dirty="0" smtClean="0">
                <a:solidFill>
                  <a:srgbClr val="EE85AE"/>
                </a:solidFill>
                <a:latin typeface="UVF Blenda Script" panose="02040603050506020204" pitchFamily="18" charset="0"/>
              </a:rPr>
              <a:t> chia </a:t>
            </a:r>
            <a:r>
              <a:rPr lang="en-US" altLang="vi-VN" sz="3600" dirty="0" err="1" smtClean="0">
                <a:solidFill>
                  <a:srgbClr val="EE85AE"/>
                </a:solidFill>
                <a:latin typeface="UVF Blenda Script" panose="02040603050506020204" pitchFamily="18" charset="0"/>
              </a:rPr>
              <a:t>hết</a:t>
            </a:r>
            <a:r>
              <a:rPr lang="en-US" altLang="vi-VN" sz="3600" dirty="0" smtClean="0">
                <a:solidFill>
                  <a:srgbClr val="EE85AE"/>
                </a:solidFill>
                <a:latin typeface="UVF Blenda Script" panose="02040603050506020204" pitchFamily="18" charset="0"/>
              </a:rPr>
              <a:t> </a:t>
            </a:r>
            <a:r>
              <a:rPr lang="en-US" altLang="vi-VN" sz="3600" dirty="0" err="1" smtClean="0">
                <a:solidFill>
                  <a:srgbClr val="EE85AE"/>
                </a:solidFill>
                <a:latin typeface="UVF Blenda Script" panose="02040603050506020204" pitchFamily="18" charset="0"/>
              </a:rPr>
              <a:t>cho</a:t>
            </a:r>
            <a:r>
              <a:rPr lang="en-US" altLang="vi-VN" sz="3600" dirty="0" smtClean="0">
                <a:solidFill>
                  <a:srgbClr val="EE85AE"/>
                </a:solidFill>
                <a:latin typeface="UVF Blenda Script" panose="02040603050506020204" pitchFamily="18" charset="0"/>
              </a:rPr>
              <a:t> 9:</a:t>
            </a:r>
            <a:endParaRPr lang="en-US" altLang="vi-VN" sz="3600" dirty="0">
              <a:solidFill>
                <a:srgbClr val="EE85AE"/>
              </a:solidFill>
              <a:latin typeface="UVF Blenda Script" panose="02040603050506020204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7346688" y="2931897"/>
            <a:ext cx="7938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vi-VN" sz="3600" dirty="0" smtClean="0">
                <a:solidFill>
                  <a:srgbClr val="0070C0"/>
                </a:solidFill>
                <a:latin typeface="UVF Blenda Script" panose="02040603050506020204" pitchFamily="18" charset="0"/>
              </a:rPr>
              <a:t>45,</a:t>
            </a:r>
            <a:endParaRPr lang="en-US" altLang="vi-VN" sz="3600" dirty="0">
              <a:solidFill>
                <a:srgbClr val="0070C0"/>
              </a:solidFill>
              <a:latin typeface="UVF Blenda Script" panose="020406030505060202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8154835" y="2930707"/>
            <a:ext cx="9172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vi-VN" sz="3600" dirty="0" smtClean="0">
                <a:solidFill>
                  <a:srgbClr val="0070C0"/>
                </a:solidFill>
                <a:latin typeface="UVF Blenda Script" panose="02040603050506020204" pitchFamily="18" charset="0"/>
              </a:rPr>
              <a:t>351,</a:t>
            </a:r>
            <a:endParaRPr lang="en-US" altLang="vi-VN" sz="3600" dirty="0">
              <a:solidFill>
                <a:srgbClr val="0070C0"/>
              </a:solidFill>
              <a:latin typeface="UVF Blenda Script" panose="02040603050506020204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9028254" y="2936410"/>
            <a:ext cx="11624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vi-VN" sz="3600" dirty="0" smtClean="0">
                <a:solidFill>
                  <a:srgbClr val="0070C0"/>
                </a:solidFill>
                <a:latin typeface="UVF Blenda Script" panose="02040603050506020204" pitchFamily="18" charset="0"/>
              </a:rPr>
              <a:t>4653</a:t>
            </a:r>
            <a:endParaRPr lang="en-US" altLang="vi-VN" sz="3600" dirty="0">
              <a:solidFill>
                <a:srgbClr val="0070C0"/>
              </a:solidFill>
              <a:latin typeface="UVF Blenda Script" panose="02040603050506020204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958262" y="3737377"/>
            <a:ext cx="306355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altLang="vi-VN" sz="3600" dirty="0" err="1" smtClean="0">
                <a:solidFill>
                  <a:srgbClr val="EE7A47"/>
                </a:solidFill>
                <a:latin typeface="UVF Blenda Script" panose="02040603050506020204" pitchFamily="18" charset="0"/>
              </a:rPr>
              <a:t>Số</a:t>
            </a:r>
            <a:r>
              <a:rPr lang="en-US" altLang="vi-VN" sz="3600" dirty="0" smtClean="0">
                <a:solidFill>
                  <a:srgbClr val="EE7A47"/>
                </a:solidFill>
                <a:latin typeface="UVF Blenda Script" panose="02040603050506020204" pitchFamily="18" charset="0"/>
              </a:rPr>
              <a:t> </a:t>
            </a:r>
            <a:r>
              <a:rPr lang="en-US" altLang="vi-VN" sz="3600" dirty="0" err="1" smtClean="0">
                <a:solidFill>
                  <a:srgbClr val="EE7A47"/>
                </a:solidFill>
                <a:latin typeface="UVF Blenda Script" panose="02040603050506020204" pitchFamily="18" charset="0"/>
              </a:rPr>
              <a:t>không</a:t>
            </a:r>
            <a:r>
              <a:rPr lang="en-US" altLang="vi-VN" sz="3600" dirty="0" smtClean="0">
                <a:solidFill>
                  <a:srgbClr val="EE7A47"/>
                </a:solidFill>
                <a:latin typeface="UVF Blenda Script" panose="02040603050506020204" pitchFamily="18" charset="0"/>
              </a:rPr>
              <a:t>    chia </a:t>
            </a:r>
            <a:r>
              <a:rPr lang="en-US" altLang="vi-VN" sz="3600" dirty="0" err="1" smtClean="0">
                <a:solidFill>
                  <a:srgbClr val="EE7A47"/>
                </a:solidFill>
                <a:latin typeface="UVF Blenda Script" panose="02040603050506020204" pitchFamily="18" charset="0"/>
              </a:rPr>
              <a:t>hết</a:t>
            </a:r>
            <a:r>
              <a:rPr lang="en-US" altLang="vi-VN" sz="3600" dirty="0" smtClean="0">
                <a:solidFill>
                  <a:srgbClr val="EE7A47"/>
                </a:solidFill>
                <a:latin typeface="UVF Blenda Script" panose="02040603050506020204" pitchFamily="18" charset="0"/>
              </a:rPr>
              <a:t> </a:t>
            </a:r>
            <a:r>
              <a:rPr lang="en-US" altLang="vi-VN" sz="3600" dirty="0" err="1" smtClean="0">
                <a:solidFill>
                  <a:srgbClr val="EE7A47"/>
                </a:solidFill>
                <a:latin typeface="UVF Blenda Script" panose="02040603050506020204" pitchFamily="18" charset="0"/>
              </a:rPr>
              <a:t>cho</a:t>
            </a:r>
            <a:r>
              <a:rPr lang="en-US" altLang="vi-VN" sz="3600" dirty="0" smtClean="0">
                <a:solidFill>
                  <a:srgbClr val="EE7A47"/>
                </a:solidFill>
                <a:latin typeface="UVF Blenda Script" panose="02040603050506020204" pitchFamily="18" charset="0"/>
              </a:rPr>
              <a:t> 9:</a:t>
            </a:r>
            <a:endParaRPr lang="en-US" altLang="vi-VN" sz="3600" dirty="0">
              <a:solidFill>
                <a:srgbClr val="EE7A47"/>
              </a:solidFill>
              <a:latin typeface="UVF Blenda Script" panose="02040603050506020204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7245083" y="3921840"/>
            <a:ext cx="76976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vi-VN" sz="3600" dirty="0" smtClean="0">
                <a:solidFill>
                  <a:srgbClr val="FA0030"/>
                </a:solidFill>
                <a:latin typeface="UVF Blenda Script" panose="02040603050506020204" pitchFamily="18" charset="0"/>
              </a:rPr>
              <a:t>23,</a:t>
            </a:r>
            <a:endParaRPr lang="en-US" altLang="vi-VN" sz="3600" dirty="0">
              <a:solidFill>
                <a:srgbClr val="FA0030"/>
              </a:solidFill>
              <a:latin typeface="UVF Blenda Script" panose="02040603050506020204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8080416" y="3936374"/>
            <a:ext cx="93487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vi-VN" sz="3600" dirty="0" smtClean="0">
                <a:solidFill>
                  <a:srgbClr val="FA0030"/>
                </a:solidFill>
                <a:latin typeface="UVF Blenda Script" panose="02040603050506020204" pitchFamily="18" charset="0"/>
              </a:rPr>
              <a:t>340</a:t>
            </a:r>
            <a:endParaRPr lang="en-US" altLang="vi-VN" sz="3600" dirty="0">
              <a:solidFill>
                <a:srgbClr val="FA0030"/>
              </a:solidFill>
              <a:latin typeface="UVF Blenda Script" panose="02040603050506020204" pitchFamily="18" charset="0"/>
            </a:endParaRPr>
          </a:p>
        </p:txBody>
      </p:sp>
      <p:pic>
        <p:nvPicPr>
          <p:cNvPr id="27" name="Tieng-yeah-tre-con-www_nhacchuongvui_com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944511" y="919094"/>
            <a:ext cx="609600" cy="609600"/>
          </a:xfrm>
          <a:prstGeom prst="rect">
            <a:avLst/>
          </a:prstGeom>
        </p:spPr>
      </p:pic>
      <p:pic>
        <p:nvPicPr>
          <p:cNvPr id="28" name="Tieng-yeah-tre-con-www_nhacchuongvui_com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944511" y="1816632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00" fill="hold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500" tmFilter="0,0; .5, 1; 1, 1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500" tmFilter="0,0; .5, 1; 1, 1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500" tmFilter="0,0; .5, 1; 1, 1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5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5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5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5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500" tmFilter="0,0; .5, 1; 1, 1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500" tmFilter="0,0; .5, 1; 1, 1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500" tmFilter="0,0; .5, 1; 1, 1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500" tmFilter="0,0; .5, 1; 1, 1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500" tmFilter="0,0; .5, 1; 1, 1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950"/>
                            </p:stCondLst>
                            <p:childTnLst>
                              <p:par>
                                <p:cTn id="8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88" dur="1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500" tmFilter="0,0; .5, 1; 1, 1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500" tmFilter="0,0; .5, 1; 1, 1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800"/>
                            </p:stCondLst>
                            <p:childTnLst>
                              <p:par>
                                <p:cTn id="10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113" dur="1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  <p:audio>
              <p:cMediaNode vol="80000">
                <p:cTn id="1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</p:childTnLst>
        </p:cTn>
      </p:par>
    </p:tnLst>
    <p:bldLst>
      <p:bldP spid="17" grpId="0" build="p" animBg="1"/>
      <p:bldP spid="5" grpId="0"/>
      <p:bldP spid="18" grpId="0"/>
      <p:bldP spid="19" grpId="0"/>
      <p:bldP spid="22" grpId="0"/>
      <p:bldP spid="23" grpId="0"/>
      <p:bldP spid="24" grpId="0"/>
      <p:bldP spid="2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OP-PPT-4-1">
            <a:extLst>
              <a:ext uri="{FF2B5EF4-FFF2-40B4-BE49-F238E27FC236}">
                <a16:creationId xmlns:a16="http://schemas.microsoft.com/office/drawing/2014/main" id="{CA4E5FF0-015A-4589-A5F5-DEFF652AA02A}"/>
              </a:ext>
            </a:extLst>
          </p:cNvPr>
          <p:cNvSpPr/>
          <p:nvPr/>
        </p:nvSpPr>
        <p:spPr>
          <a:xfrm>
            <a:off x="745344" y="720877"/>
            <a:ext cx="5431928" cy="5431928"/>
          </a:xfrm>
          <a:custGeom>
            <a:avLst/>
            <a:gdLst>
              <a:gd name="connsiteX0" fmla="*/ 4800600 w 4800600"/>
              <a:gd name="connsiteY0" fmla="*/ 2400300 h 4800600"/>
              <a:gd name="connsiteX1" fmla="*/ 2400300 w 4800600"/>
              <a:gd name="connsiteY1" fmla="*/ 4800600 h 4800600"/>
              <a:gd name="connsiteX2" fmla="*/ 0 w 4800600"/>
              <a:gd name="connsiteY2" fmla="*/ 2400300 h 4800600"/>
              <a:gd name="connsiteX3" fmla="*/ 2400300 w 4800600"/>
              <a:gd name="connsiteY3" fmla="*/ 0 h 4800600"/>
              <a:gd name="connsiteX4" fmla="*/ 4800600 w 4800600"/>
              <a:gd name="connsiteY4" fmla="*/ 2400300 h 4800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00600" h="4800600">
                <a:moveTo>
                  <a:pt x="4800600" y="2400300"/>
                </a:moveTo>
                <a:cubicBezTo>
                  <a:pt x="4800600" y="3725949"/>
                  <a:pt x="3725949" y="4800600"/>
                  <a:pt x="2400300" y="4800600"/>
                </a:cubicBezTo>
                <a:cubicBezTo>
                  <a:pt x="1074651" y="4800600"/>
                  <a:pt x="0" y="3725949"/>
                  <a:pt x="0" y="2400300"/>
                </a:cubicBezTo>
                <a:cubicBezTo>
                  <a:pt x="0" y="1074651"/>
                  <a:pt x="1074651" y="0"/>
                  <a:pt x="2400300" y="0"/>
                </a:cubicBezTo>
                <a:cubicBezTo>
                  <a:pt x="3725949" y="0"/>
                  <a:pt x="4800600" y="1074651"/>
                  <a:pt x="4800600" y="2400300"/>
                </a:cubicBezTo>
                <a:close/>
              </a:path>
            </a:pathLst>
          </a:custGeom>
          <a:solidFill>
            <a:schemeClr val="bg1"/>
          </a:solidFill>
          <a:ln w="2743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 dirty="0">
              <a:latin typeface="字魂17号-萌趣果冻体" panose="02000000000000000000" pitchFamily="2" charset="-122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038D73DB-B72A-4F46-9C0D-F6AB402005C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931" y="761988"/>
            <a:ext cx="6096012" cy="6096012"/>
          </a:xfrm>
          <a:prstGeom prst="rect">
            <a:avLst/>
          </a:prstGeom>
        </p:spPr>
      </p:pic>
      <p:sp>
        <p:nvSpPr>
          <p:cNvPr id="4" name="TOP-PPT-1" hidden="1">
            <a:extLst>
              <a:ext uri="{FF2B5EF4-FFF2-40B4-BE49-F238E27FC236}">
                <a16:creationId xmlns:a16="http://schemas.microsoft.com/office/drawing/2014/main" id="{61634176-6E28-4B3C-984F-E4F8C373ADED}"/>
              </a:ext>
            </a:extLst>
          </p:cNvPr>
          <p:cNvSpPr txBox="1"/>
          <p:nvPr/>
        </p:nvSpPr>
        <p:spPr>
          <a:xfrm>
            <a:off x="10522857" y="-841829"/>
            <a:ext cx="1669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noFill/>
                <a:latin typeface="字魂17号-萌趣果冻体" panose="02000000000000000000" pitchFamily="2" charset="-122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BY YUSHEN</a:t>
            </a:r>
            <a:endParaRPr lang="zh-CN" altLang="en-US" dirty="0">
              <a:noFill/>
              <a:latin typeface="字魂17号-萌趣果冻体" panose="02000000000000000000" pitchFamily="2" charset="-122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7300988" y="1263565"/>
            <a:ext cx="4378661" cy="3631764"/>
            <a:chOff x="7044900" y="1237467"/>
            <a:chExt cx="4378661" cy="3631764"/>
          </a:xfrm>
        </p:grpSpPr>
        <p:sp>
          <p:nvSpPr>
            <p:cNvPr id="14" name="TOP-PPT-5-3">
              <a:extLst>
                <a:ext uri="{FF2B5EF4-FFF2-40B4-BE49-F238E27FC236}">
                  <a16:creationId xmlns:a16="http://schemas.microsoft.com/office/drawing/2014/main" id="{119D9326-15A0-4238-818A-971673D1B49E}"/>
                </a:ext>
              </a:extLst>
            </p:cNvPr>
            <p:cNvSpPr txBox="1"/>
            <p:nvPr/>
          </p:nvSpPr>
          <p:spPr>
            <a:xfrm>
              <a:off x="7044900" y="1237468"/>
              <a:ext cx="4288508" cy="36317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1500" dirty="0" err="1" smtClean="0">
                  <a:solidFill>
                    <a:srgbClr val="868695"/>
                  </a:solidFill>
                  <a:latin typeface="UVF Blenda Script" panose="02040603050506020204" pitchFamily="18" charset="0"/>
                  <a:ea typeface="字魂17号-萌趣果冻体" panose="02000000000000000000" pitchFamily="2" charset="-122"/>
                  <a:cs typeface="Aa粉嘟嘟 (非商业使用)" panose="02010600010101010101" charset="-122"/>
                  <a:sym typeface="字魂17号-萌趣果冻体" panose="02000000000000000000" pitchFamily="2" charset="-122"/>
                </a:rPr>
                <a:t>Khởi</a:t>
              </a:r>
              <a:r>
                <a:rPr lang="en-US" altLang="zh-CN" sz="11500" dirty="0" smtClean="0">
                  <a:solidFill>
                    <a:srgbClr val="868695"/>
                  </a:solidFill>
                  <a:latin typeface="UVF Blenda Script" panose="02040603050506020204" pitchFamily="18" charset="0"/>
                  <a:ea typeface="字魂17号-萌趣果冻体" panose="02000000000000000000" pitchFamily="2" charset="-122"/>
                  <a:cs typeface="Aa粉嘟嘟 (非商业使用)" panose="02010600010101010101" charset="-122"/>
                  <a:sym typeface="字魂17号-萌趣果冻体" panose="02000000000000000000" pitchFamily="2" charset="-122"/>
                </a:rPr>
                <a:t> </a:t>
              </a:r>
              <a:r>
                <a:rPr lang="en-US" altLang="zh-CN" sz="11500" dirty="0" err="1" smtClean="0">
                  <a:solidFill>
                    <a:srgbClr val="868695"/>
                  </a:solidFill>
                  <a:latin typeface="UVF Blenda Script" panose="02040603050506020204" pitchFamily="18" charset="0"/>
                  <a:ea typeface="字魂17号-萌趣果冻体" panose="02000000000000000000" pitchFamily="2" charset="-122"/>
                  <a:cs typeface="Aa粉嘟嘟 (非商业使用)" panose="02010600010101010101" charset="-122"/>
                  <a:sym typeface="字魂17号-萌趣果冻体" panose="02000000000000000000" pitchFamily="2" charset="-122"/>
                </a:rPr>
                <a:t>động</a:t>
              </a:r>
              <a:endParaRPr lang="zh-CN" altLang="en-US" sz="11500" dirty="0">
                <a:solidFill>
                  <a:srgbClr val="868695"/>
                </a:solidFill>
                <a:latin typeface="UVF Blenda Script" panose="02040603050506020204" pitchFamily="18" charset="0"/>
                <a:ea typeface="字魂17号-萌趣果冻体" panose="02000000000000000000" pitchFamily="2" charset="-122"/>
                <a:cs typeface="Aa粉嘟嘟 (非商业使用)" panose="02010600010101010101" charset="-122"/>
                <a:sym typeface="字魂17号-萌趣果冻体" panose="02000000000000000000" pitchFamily="2" charset="-122"/>
              </a:endParaRPr>
            </a:p>
          </p:txBody>
        </p:sp>
        <p:sp>
          <p:nvSpPr>
            <p:cNvPr id="15" name="TOP-PPT-5-3">
              <a:extLst>
                <a:ext uri="{FF2B5EF4-FFF2-40B4-BE49-F238E27FC236}">
                  <a16:creationId xmlns:a16="http://schemas.microsoft.com/office/drawing/2014/main" id="{119D9326-15A0-4238-818A-971673D1B49E}"/>
                </a:ext>
              </a:extLst>
            </p:cNvPr>
            <p:cNvSpPr txBox="1"/>
            <p:nvPr/>
          </p:nvSpPr>
          <p:spPr>
            <a:xfrm>
              <a:off x="7135053" y="1237467"/>
              <a:ext cx="4288508" cy="36317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1500" dirty="0" err="1" smtClean="0">
                  <a:solidFill>
                    <a:srgbClr val="FF6868"/>
                  </a:solidFill>
                  <a:latin typeface="UVF Blenda Script" panose="02040603050506020204" pitchFamily="18" charset="0"/>
                  <a:ea typeface="字魂17号-萌趣果冻体" panose="02000000000000000000" pitchFamily="2" charset="-122"/>
                  <a:cs typeface="Aa粉嘟嘟 (非商业使用)" panose="02010600010101010101" charset="-122"/>
                  <a:sym typeface="字魂17号-萌趣果冻体" panose="02000000000000000000" pitchFamily="2" charset="-122"/>
                </a:rPr>
                <a:t>Khởi</a:t>
              </a:r>
              <a:r>
                <a:rPr lang="en-US" altLang="zh-CN" sz="11500" dirty="0" smtClean="0">
                  <a:solidFill>
                    <a:srgbClr val="FF6868"/>
                  </a:solidFill>
                  <a:latin typeface="UVF Blenda Script" panose="02040603050506020204" pitchFamily="18" charset="0"/>
                  <a:ea typeface="字魂17号-萌趣果冻体" panose="02000000000000000000" pitchFamily="2" charset="-122"/>
                  <a:cs typeface="Aa粉嘟嘟 (非商业使用)" panose="02010600010101010101" charset="-122"/>
                  <a:sym typeface="字魂17号-萌趣果冻体" panose="02000000000000000000" pitchFamily="2" charset="-122"/>
                </a:rPr>
                <a:t> </a:t>
              </a:r>
              <a:r>
                <a:rPr lang="en-US" altLang="zh-CN" sz="11500" dirty="0" err="1" smtClean="0">
                  <a:solidFill>
                    <a:srgbClr val="FF6868"/>
                  </a:solidFill>
                  <a:latin typeface="UVF Blenda Script" panose="02040603050506020204" pitchFamily="18" charset="0"/>
                  <a:ea typeface="字魂17号-萌趣果冻体" panose="02000000000000000000" pitchFamily="2" charset="-122"/>
                  <a:cs typeface="Aa粉嘟嘟 (非商业使用)" panose="02010600010101010101" charset="-122"/>
                  <a:sym typeface="字魂17号-萌趣果冻体" panose="02000000000000000000" pitchFamily="2" charset="-122"/>
                </a:rPr>
                <a:t>động</a:t>
              </a:r>
              <a:endParaRPr lang="zh-CN" altLang="en-US" sz="11500" dirty="0">
                <a:solidFill>
                  <a:srgbClr val="FF6868"/>
                </a:solidFill>
                <a:latin typeface="UVF Blenda Script" panose="02040603050506020204" pitchFamily="18" charset="0"/>
                <a:ea typeface="字魂17号-萌趣果冻体" panose="02000000000000000000" pitchFamily="2" charset="-122"/>
                <a:cs typeface="Aa粉嘟嘟 (非商业使用)" panose="02010600010101010101" charset="-122"/>
                <a:sym typeface="字魂17号-萌趣果冻体" panose="02000000000000000000" pitchFamily="2" charset="-122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6393646" y="2191323"/>
            <a:ext cx="1295175" cy="1245518"/>
            <a:chOff x="6146149" y="1509253"/>
            <a:chExt cx="1295175" cy="1245518"/>
          </a:xfrm>
        </p:grpSpPr>
        <p:grpSp>
          <p:nvGrpSpPr>
            <p:cNvPr id="17" name="Group 16"/>
            <p:cNvGrpSpPr/>
            <p:nvPr/>
          </p:nvGrpSpPr>
          <p:grpSpPr>
            <a:xfrm>
              <a:off x="6146149" y="1509253"/>
              <a:ext cx="1250355" cy="1245518"/>
              <a:chOff x="5849740" y="1032734"/>
              <a:chExt cx="1250355" cy="1245518"/>
            </a:xfrm>
          </p:grpSpPr>
          <p:sp>
            <p:nvSpPr>
              <p:cNvPr id="19" name="TOP-PPT-5-1">
                <a:extLst>
                  <a:ext uri="{FF2B5EF4-FFF2-40B4-BE49-F238E27FC236}">
                    <a16:creationId xmlns:a16="http://schemas.microsoft.com/office/drawing/2014/main" id="{BAC10D6C-B42C-4640-BD7B-80940C5D5329}"/>
                  </a:ext>
                </a:extLst>
              </p:cNvPr>
              <p:cNvSpPr/>
              <p:nvPr/>
            </p:nvSpPr>
            <p:spPr>
              <a:xfrm>
                <a:off x="5880863" y="1032734"/>
                <a:ext cx="1188110" cy="116363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000" dirty="0">
                  <a:solidFill>
                    <a:schemeClr val="accent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字魂17号-萌趣果冻体" panose="02000000000000000000" pitchFamily="2" charset="-122"/>
                  <a:ea typeface="字魂17号-萌趣果冻体" panose="02000000000000000000" pitchFamily="2" charset="-122"/>
                  <a:sym typeface="字魂17号-萌趣果冻体" panose="02000000000000000000" pitchFamily="2" charset="-122"/>
                </a:endParaRPr>
              </a:p>
            </p:txBody>
          </p:sp>
          <p:sp>
            <p:nvSpPr>
              <p:cNvPr id="20" name="TOP-PPT-5-2">
                <a:extLst>
                  <a:ext uri="{FF2B5EF4-FFF2-40B4-BE49-F238E27FC236}">
                    <a16:creationId xmlns:a16="http://schemas.microsoft.com/office/drawing/2014/main" id="{73B3B128-566D-42FC-B958-625C72BEBED9}"/>
                  </a:ext>
                </a:extLst>
              </p:cNvPr>
              <p:cNvSpPr txBox="1"/>
              <p:nvPr/>
            </p:nvSpPr>
            <p:spPr>
              <a:xfrm>
                <a:off x="5849740" y="1170256"/>
                <a:ext cx="1250355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6600" b="1" dirty="0" smtClean="0">
                    <a:solidFill>
                      <a:srgbClr val="868695"/>
                    </a:solidFill>
                    <a:latin typeface="UVF Blenda Script" panose="02040603050506020204" pitchFamily="18" charset="0"/>
                    <a:ea typeface="字魂17号-萌趣果冻体" panose="02000000000000000000" pitchFamily="2" charset="-122"/>
                    <a:sym typeface="字魂17号-萌趣果冻体" panose="02000000000000000000" pitchFamily="2" charset="-122"/>
                  </a:rPr>
                  <a:t>02</a:t>
                </a:r>
                <a:endParaRPr lang="zh-CN" altLang="en-US" sz="6600" b="1" dirty="0">
                  <a:solidFill>
                    <a:srgbClr val="868695"/>
                  </a:solidFill>
                  <a:latin typeface="UVF Blenda Script" panose="02040603050506020204" pitchFamily="18" charset="0"/>
                  <a:ea typeface="字魂17号-萌趣果冻体" panose="02000000000000000000" pitchFamily="2" charset="-122"/>
                  <a:sym typeface="字魂17号-萌趣果冻体" panose="02000000000000000000" pitchFamily="2" charset="-122"/>
                </a:endParaRPr>
              </a:p>
            </p:txBody>
          </p:sp>
        </p:grpSp>
        <p:sp>
          <p:nvSpPr>
            <p:cNvPr id="18" name="TOP-PPT-5-2">
              <a:extLst>
                <a:ext uri="{FF2B5EF4-FFF2-40B4-BE49-F238E27FC236}">
                  <a16:creationId xmlns:a16="http://schemas.microsoft.com/office/drawing/2014/main" id="{73B3B128-566D-42FC-B958-625C72BEBED9}"/>
                </a:ext>
              </a:extLst>
            </p:cNvPr>
            <p:cNvSpPr txBox="1"/>
            <p:nvPr/>
          </p:nvSpPr>
          <p:spPr>
            <a:xfrm>
              <a:off x="6190969" y="1646775"/>
              <a:ext cx="1250355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6600" b="1" dirty="0" smtClean="0">
                  <a:solidFill>
                    <a:srgbClr val="FF6868"/>
                  </a:solidFill>
                  <a:latin typeface="UVF Blenda Script" panose="02040603050506020204" pitchFamily="18" charset="0"/>
                  <a:ea typeface="字魂17号-萌趣果冻体" panose="02000000000000000000" pitchFamily="2" charset="-122"/>
                  <a:sym typeface="字魂17号-萌趣果冻体" panose="02000000000000000000" pitchFamily="2" charset="-122"/>
                </a:rPr>
                <a:t>02</a:t>
              </a:r>
              <a:endParaRPr lang="zh-CN" altLang="en-US" sz="6600" b="1" dirty="0">
                <a:solidFill>
                  <a:srgbClr val="FF6868"/>
                </a:solidFill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608749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203077" y="566825"/>
            <a:ext cx="32791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 dirty="0" smtClean="0">
                <a:solidFill>
                  <a:srgbClr val="7EBC68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Cho </a:t>
            </a:r>
            <a:r>
              <a:rPr lang="en-US" altLang="zh-CN" sz="4000" b="1" dirty="0" err="1" smtClean="0">
                <a:solidFill>
                  <a:srgbClr val="7EBC68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các</a:t>
            </a:r>
            <a:r>
              <a:rPr lang="en-US" altLang="zh-CN" sz="4000" b="1" dirty="0" smtClean="0">
                <a:solidFill>
                  <a:srgbClr val="7EBC68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</a:t>
            </a:r>
            <a:r>
              <a:rPr lang="en-US" altLang="zh-CN" sz="4000" b="1" dirty="0" err="1" smtClean="0">
                <a:solidFill>
                  <a:srgbClr val="7EBC68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số</a:t>
            </a:r>
            <a:r>
              <a:rPr lang="en-US" altLang="zh-CN" sz="4000" b="1" dirty="0" smtClean="0">
                <a:solidFill>
                  <a:srgbClr val="7EBC68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:</a:t>
            </a:r>
            <a:endParaRPr lang="zh-CN" sz="4000" b="1" dirty="0">
              <a:solidFill>
                <a:srgbClr val="7EBC68"/>
              </a:solidFill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  <a:latin typeface="UVF Blenda Script" panose="02040603050506020204" pitchFamily="18" charset="0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001CCCF2-8148-4FF8-8968-F24AE742079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5040" y="3402927"/>
            <a:ext cx="3315335" cy="3315335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2287702" y="1573697"/>
            <a:ext cx="1304927" cy="1181368"/>
            <a:chOff x="2287702" y="1573697"/>
            <a:chExt cx="1304927" cy="1181368"/>
          </a:xfrm>
        </p:grpSpPr>
        <p:pic>
          <p:nvPicPr>
            <p:cNvPr id="13" name="图片 10" descr="E:\PPT制作\幼儿园师德师风培训\素材\爱心1.png爱心1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 rot="329537">
              <a:off x="2287702" y="1573697"/>
              <a:ext cx="1304927" cy="1181368"/>
            </a:xfrm>
            <a:prstGeom prst="rect">
              <a:avLst/>
            </a:prstGeom>
          </p:spPr>
        </p:pic>
        <p:sp>
          <p:nvSpPr>
            <p:cNvPr id="12" name="文本框 3"/>
            <p:cNvSpPr txBox="1"/>
            <p:nvPr/>
          </p:nvSpPr>
          <p:spPr>
            <a:xfrm>
              <a:off x="2576399" y="1810438"/>
              <a:ext cx="90807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000" b="1" dirty="0" smtClean="0">
                  <a:solidFill>
                    <a:srgbClr val="6EBA3D"/>
                  </a:solidFill>
                  <a:latin typeface="UVF Blenda Script" panose="02040603050506020204" pitchFamily="18" charset="0"/>
                  <a:ea typeface="字魂17号-萌趣果冻体" panose="02000000000000000000" pitchFamily="2" charset="-122"/>
                  <a:sym typeface="字魂17号-萌趣果冻体" panose="02000000000000000000" pitchFamily="2" charset="-122"/>
                </a:rPr>
                <a:t>63</a:t>
              </a:r>
              <a:endParaRPr lang="zh-CN" sz="4000" b="1" dirty="0">
                <a:solidFill>
                  <a:srgbClr val="6EBA3D"/>
                </a:solidFill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4593128" y="2164381"/>
            <a:ext cx="1280641" cy="1161316"/>
            <a:chOff x="4593128" y="2164381"/>
            <a:chExt cx="1280641" cy="1161316"/>
          </a:xfrm>
        </p:grpSpPr>
        <p:pic>
          <p:nvPicPr>
            <p:cNvPr id="18" name="图片 15" descr="E:\PPT制作\幼儿园师德师风培训\素材\爱心2.png爱心2"/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>
            <a:xfrm>
              <a:off x="4593128" y="2164381"/>
              <a:ext cx="1280641" cy="1161316"/>
            </a:xfrm>
            <a:prstGeom prst="rect">
              <a:avLst/>
            </a:prstGeom>
          </p:spPr>
        </p:pic>
        <p:sp>
          <p:nvSpPr>
            <p:cNvPr id="21" name="文本框 3"/>
            <p:cNvSpPr txBox="1"/>
            <p:nvPr/>
          </p:nvSpPr>
          <p:spPr>
            <a:xfrm>
              <a:off x="4813183" y="2460859"/>
              <a:ext cx="88836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000" b="1" dirty="0" smtClean="0">
                  <a:solidFill>
                    <a:srgbClr val="6EBA3D"/>
                  </a:solidFill>
                  <a:latin typeface="UVF Blenda Script" panose="02040603050506020204" pitchFamily="18" charset="0"/>
                  <a:ea typeface="字魂17号-萌趣果冻体" panose="02000000000000000000" pitchFamily="2" charset="-122"/>
                  <a:sym typeface="字魂17号-萌趣果冻体" panose="02000000000000000000" pitchFamily="2" charset="-122"/>
                </a:rPr>
                <a:t>123</a:t>
              </a:r>
              <a:endParaRPr lang="zh-CN" sz="4000" b="1" dirty="0">
                <a:solidFill>
                  <a:srgbClr val="6EBA3D"/>
                </a:solidFill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7054065" y="1537207"/>
            <a:ext cx="1304927" cy="1181368"/>
            <a:chOff x="7054065" y="1537207"/>
            <a:chExt cx="1304927" cy="1181368"/>
          </a:xfrm>
        </p:grpSpPr>
        <p:pic>
          <p:nvPicPr>
            <p:cNvPr id="20" name="图片 10" descr="E:\PPT制作\幼儿园师德师风培训\素材\爱心1.png爱心1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>
              <a:off x="7054065" y="1537207"/>
              <a:ext cx="1304927" cy="1181368"/>
            </a:xfrm>
            <a:prstGeom prst="rect">
              <a:avLst/>
            </a:prstGeom>
          </p:spPr>
        </p:pic>
        <p:sp>
          <p:nvSpPr>
            <p:cNvPr id="22" name="文本框 3"/>
            <p:cNvSpPr txBox="1"/>
            <p:nvPr/>
          </p:nvSpPr>
          <p:spPr>
            <a:xfrm>
              <a:off x="7262344" y="1810438"/>
              <a:ext cx="88836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000" b="1" dirty="0" smtClean="0">
                  <a:solidFill>
                    <a:srgbClr val="6EBA3D"/>
                  </a:solidFill>
                  <a:latin typeface="UVF Blenda Script" panose="02040603050506020204" pitchFamily="18" charset="0"/>
                  <a:ea typeface="字魂17号-萌趣果冻体" panose="02000000000000000000" pitchFamily="2" charset="-122"/>
                  <a:sym typeface="字魂17号-萌趣果冻体" panose="02000000000000000000" pitchFamily="2" charset="-122"/>
                </a:rPr>
                <a:t> 91</a:t>
              </a:r>
              <a:endParaRPr lang="zh-CN" sz="4000" b="1" dirty="0">
                <a:solidFill>
                  <a:srgbClr val="6EBA3D"/>
                </a:solidFill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8578797" y="2346401"/>
            <a:ext cx="1280641" cy="1161316"/>
            <a:chOff x="8578797" y="2346401"/>
            <a:chExt cx="1280641" cy="1161316"/>
          </a:xfrm>
        </p:grpSpPr>
        <p:pic>
          <p:nvPicPr>
            <p:cNvPr id="19" name="图片 15" descr="E:\PPT制作\幼儿园师德师风培训\素材\爱心2.png爱心2"/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>
            <a:xfrm>
              <a:off x="8578797" y="2346401"/>
              <a:ext cx="1280641" cy="1161316"/>
            </a:xfrm>
            <a:prstGeom prst="rect">
              <a:avLst/>
            </a:prstGeom>
          </p:spPr>
        </p:pic>
        <p:sp>
          <p:nvSpPr>
            <p:cNvPr id="23" name="文本框 3"/>
            <p:cNvSpPr txBox="1"/>
            <p:nvPr/>
          </p:nvSpPr>
          <p:spPr>
            <a:xfrm>
              <a:off x="8774933" y="2573116"/>
              <a:ext cx="88836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000" b="1" dirty="0" smtClean="0">
                  <a:solidFill>
                    <a:srgbClr val="6EBA3D"/>
                  </a:solidFill>
                  <a:latin typeface="UVF Blenda Script" panose="02040603050506020204" pitchFamily="18" charset="0"/>
                  <a:ea typeface="字魂17号-萌趣果冻体" panose="02000000000000000000" pitchFamily="2" charset="-122"/>
                  <a:sym typeface="字魂17号-萌趣果冻体" panose="02000000000000000000" pitchFamily="2" charset="-122"/>
                </a:rPr>
                <a:t>215</a:t>
              </a:r>
              <a:endParaRPr lang="zh-CN" sz="4000" b="1" dirty="0">
                <a:solidFill>
                  <a:srgbClr val="6EBA3D"/>
                </a:solidFill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endParaRPr>
            </a:p>
          </p:txBody>
        </p:sp>
      </p:grpSp>
      <p:sp>
        <p:nvSpPr>
          <p:cNvPr id="24" name="文本框 3"/>
          <p:cNvSpPr txBox="1"/>
          <p:nvPr/>
        </p:nvSpPr>
        <p:spPr>
          <a:xfrm>
            <a:off x="1695698" y="3804195"/>
            <a:ext cx="738761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 dirty="0" err="1" smtClean="0">
                <a:solidFill>
                  <a:srgbClr val="7EBC68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Hãy</a:t>
            </a:r>
            <a:r>
              <a:rPr lang="en-US" altLang="zh-CN" sz="4000" b="1" dirty="0" smtClean="0">
                <a:solidFill>
                  <a:srgbClr val="7EBC68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</a:t>
            </a:r>
            <a:r>
              <a:rPr lang="en-US" altLang="zh-CN" sz="4000" b="1" dirty="0" err="1" smtClean="0">
                <a:solidFill>
                  <a:srgbClr val="7EBC68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tìm</a:t>
            </a:r>
            <a:r>
              <a:rPr lang="en-US" altLang="zh-CN" sz="4000" b="1" dirty="0" smtClean="0">
                <a:solidFill>
                  <a:srgbClr val="7EBC68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</a:t>
            </a:r>
            <a:r>
              <a:rPr lang="en-US" altLang="zh-CN" sz="4000" b="1" dirty="0" err="1" smtClean="0">
                <a:solidFill>
                  <a:srgbClr val="7EBC68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các</a:t>
            </a:r>
            <a:r>
              <a:rPr lang="en-US" altLang="zh-CN" sz="4000" b="1" dirty="0" smtClean="0">
                <a:solidFill>
                  <a:srgbClr val="7EBC68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</a:t>
            </a:r>
            <a:r>
              <a:rPr lang="en-US" altLang="zh-CN" sz="4000" b="1" dirty="0" err="1" smtClean="0">
                <a:solidFill>
                  <a:srgbClr val="7EBC68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số</a:t>
            </a:r>
            <a:r>
              <a:rPr lang="en-US" altLang="zh-CN" sz="4000" b="1" dirty="0" smtClean="0">
                <a:solidFill>
                  <a:srgbClr val="7EBC68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chia </a:t>
            </a:r>
            <a:r>
              <a:rPr lang="en-US" altLang="zh-CN" sz="4000" b="1" dirty="0" err="1" smtClean="0">
                <a:solidFill>
                  <a:srgbClr val="7EBC68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hết</a:t>
            </a:r>
            <a:r>
              <a:rPr lang="en-US" altLang="zh-CN" sz="4000" b="1" dirty="0" smtClean="0">
                <a:solidFill>
                  <a:srgbClr val="7EBC68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</a:t>
            </a:r>
            <a:r>
              <a:rPr lang="en-US" altLang="zh-CN" sz="4000" b="1" dirty="0" err="1" smtClean="0">
                <a:solidFill>
                  <a:srgbClr val="7EBC68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cho</a:t>
            </a:r>
            <a:r>
              <a:rPr lang="en-US" altLang="zh-CN" sz="4000" b="1" dirty="0" smtClean="0">
                <a:solidFill>
                  <a:srgbClr val="7EBC68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3 </a:t>
            </a:r>
            <a:r>
              <a:rPr lang="en-US" altLang="zh-CN" sz="4000" b="1" dirty="0" err="1" smtClean="0">
                <a:solidFill>
                  <a:srgbClr val="7EBC68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và</a:t>
            </a:r>
            <a:r>
              <a:rPr lang="en-US" altLang="zh-CN" sz="4000" b="1" dirty="0" smtClean="0">
                <a:solidFill>
                  <a:srgbClr val="7EBC68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</a:t>
            </a:r>
            <a:r>
              <a:rPr lang="en-US" altLang="zh-CN" sz="4000" b="1" dirty="0" err="1" smtClean="0">
                <a:solidFill>
                  <a:srgbClr val="7EBC68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không</a:t>
            </a:r>
            <a:r>
              <a:rPr lang="en-US" altLang="zh-CN" sz="4000" b="1" dirty="0" smtClean="0">
                <a:solidFill>
                  <a:srgbClr val="7EBC68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chia </a:t>
            </a:r>
            <a:r>
              <a:rPr lang="en-US" altLang="zh-CN" sz="4000" b="1" dirty="0" err="1" smtClean="0">
                <a:solidFill>
                  <a:srgbClr val="7EBC68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hết</a:t>
            </a:r>
            <a:r>
              <a:rPr lang="en-US" altLang="zh-CN" sz="4000" b="1" dirty="0" smtClean="0">
                <a:solidFill>
                  <a:srgbClr val="7EBC68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</a:t>
            </a:r>
            <a:r>
              <a:rPr lang="en-US" altLang="zh-CN" sz="4000" b="1" dirty="0" err="1" smtClean="0">
                <a:solidFill>
                  <a:srgbClr val="7EBC68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cho</a:t>
            </a:r>
            <a:r>
              <a:rPr lang="en-US" altLang="zh-CN" sz="4000" b="1" dirty="0" smtClean="0">
                <a:solidFill>
                  <a:srgbClr val="7EBC68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3</a:t>
            </a:r>
            <a:endParaRPr lang="zh-CN" sz="4000" b="1" dirty="0">
              <a:solidFill>
                <a:srgbClr val="7EBC68"/>
              </a:solidFill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  <a:latin typeface="UVF Blenda Script" panose="02040603050506020204" pitchFamily="18" charset="0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500"/>
                            </p:stCondLst>
                            <p:childTnLst>
                              <p:par>
                                <p:cTn id="19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000"/>
                            </p:stCondLst>
                            <p:childTnLst>
                              <p:par>
                                <p:cTn id="2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0"/>
                            </p:stCondLst>
                            <p:childTnLst>
                              <p:par>
                                <p:cTn id="29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图片 26">
            <a:extLst>
              <a:ext uri="{FF2B5EF4-FFF2-40B4-BE49-F238E27FC236}">
                <a16:creationId xmlns:a16="http://schemas.microsoft.com/office/drawing/2014/main" id="{6572325F-D85E-40AB-8620-688197702AB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861" y="1633943"/>
            <a:ext cx="4548517" cy="4548517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F0749EA4-7A04-4772-AB8C-289D3A9347C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58313">
            <a:off x="1115048" y="1617345"/>
            <a:ext cx="4548517" cy="4548517"/>
          </a:xfrm>
          <a:prstGeom prst="rect">
            <a:avLst/>
          </a:prstGeom>
        </p:spPr>
      </p:pic>
      <p:sp>
        <p:nvSpPr>
          <p:cNvPr id="11" name="文本框 3"/>
          <p:cNvSpPr txBox="1"/>
          <p:nvPr/>
        </p:nvSpPr>
        <p:spPr>
          <a:xfrm>
            <a:off x="987262" y="467022"/>
            <a:ext cx="27218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 dirty="0" smtClean="0">
                <a:solidFill>
                  <a:srgbClr val="7EBC68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Cho </a:t>
            </a:r>
            <a:r>
              <a:rPr lang="en-US" altLang="zh-CN" sz="4000" b="1" dirty="0" err="1" smtClean="0">
                <a:solidFill>
                  <a:srgbClr val="7EBC68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các</a:t>
            </a:r>
            <a:r>
              <a:rPr lang="en-US" altLang="zh-CN" sz="4000" b="1" dirty="0" smtClean="0">
                <a:solidFill>
                  <a:srgbClr val="7EBC68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</a:t>
            </a:r>
            <a:r>
              <a:rPr lang="en-US" altLang="zh-CN" sz="4000" b="1" dirty="0" err="1" smtClean="0">
                <a:solidFill>
                  <a:srgbClr val="7EBC68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số</a:t>
            </a:r>
            <a:r>
              <a:rPr lang="en-US" altLang="zh-CN" sz="4000" b="1" dirty="0" smtClean="0">
                <a:solidFill>
                  <a:srgbClr val="7EBC68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:</a:t>
            </a:r>
            <a:endParaRPr lang="zh-CN" sz="4000" b="1" dirty="0">
              <a:solidFill>
                <a:srgbClr val="7EBC68"/>
              </a:solidFill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  <a:latin typeface="UVF Blenda Script" panose="02040603050506020204" pitchFamily="18" charset="0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618461" y="1325712"/>
            <a:ext cx="3673756" cy="583265"/>
            <a:chOff x="1618461" y="1325712"/>
            <a:chExt cx="3673756" cy="583265"/>
          </a:xfrm>
        </p:grpSpPr>
        <p:pic>
          <p:nvPicPr>
            <p:cNvPr id="32" name="图片 31" descr="51miz-E401189-43AF293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618461" y="1325712"/>
              <a:ext cx="3541689" cy="583265"/>
            </a:xfrm>
            <a:prstGeom prst="rect">
              <a:avLst/>
            </a:prstGeom>
          </p:spPr>
        </p:pic>
        <p:sp>
          <p:nvSpPr>
            <p:cNvPr id="12" name="文本框 3"/>
            <p:cNvSpPr txBox="1"/>
            <p:nvPr/>
          </p:nvSpPr>
          <p:spPr>
            <a:xfrm>
              <a:off x="1795484" y="1372333"/>
              <a:ext cx="349673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F Blenda Script" panose="02040603050506020204" pitchFamily="18" charset="0"/>
                  <a:ea typeface="字魂17号-萌趣果冻体" panose="02000000000000000000" pitchFamily="2" charset="-122"/>
                  <a:sym typeface="字魂17号-萌趣果冻体" panose="02000000000000000000" pitchFamily="2" charset="-122"/>
                </a:rPr>
                <a:t>Các</a:t>
              </a:r>
              <a:r>
                <a:rPr lang="en-US" altLang="zh-CN" sz="28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F Blenda Script" panose="02040603050506020204" pitchFamily="18" charset="0"/>
                  <a:ea typeface="字魂17号-萌趣果冻体" panose="02000000000000000000" pitchFamily="2" charset="-122"/>
                  <a:sym typeface="字魂17号-萌趣果冻体" panose="02000000000000000000" pitchFamily="2" charset="-122"/>
                </a:rPr>
                <a:t> </a:t>
              </a:r>
              <a:r>
                <a:rPr lang="en-US" altLang="zh-CN" sz="2800" b="1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F Blenda Script" panose="02040603050506020204" pitchFamily="18" charset="0"/>
                  <a:ea typeface="字魂17号-萌趣果冻体" panose="02000000000000000000" pitchFamily="2" charset="-122"/>
                  <a:sym typeface="字魂17号-萌趣果冻体" panose="02000000000000000000" pitchFamily="2" charset="-122"/>
                </a:rPr>
                <a:t>số</a:t>
              </a:r>
              <a:r>
                <a:rPr lang="en-US" altLang="zh-CN" sz="28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F Blenda Script" panose="02040603050506020204" pitchFamily="18" charset="0"/>
                  <a:ea typeface="字魂17号-萌趣果冻体" panose="02000000000000000000" pitchFamily="2" charset="-122"/>
                  <a:sym typeface="字魂17号-萌趣果冻体" panose="02000000000000000000" pitchFamily="2" charset="-122"/>
                </a:rPr>
                <a:t> chia </a:t>
              </a:r>
              <a:r>
                <a:rPr lang="en-US" altLang="zh-CN" sz="2800" b="1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F Blenda Script" panose="02040603050506020204" pitchFamily="18" charset="0"/>
                  <a:ea typeface="字魂17号-萌趣果冻体" panose="02000000000000000000" pitchFamily="2" charset="-122"/>
                  <a:sym typeface="字魂17号-萌趣果冻体" panose="02000000000000000000" pitchFamily="2" charset="-122"/>
                </a:rPr>
                <a:t>hết</a:t>
              </a:r>
              <a:r>
                <a:rPr lang="en-US" altLang="zh-CN" sz="28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F Blenda Script" panose="02040603050506020204" pitchFamily="18" charset="0"/>
                  <a:ea typeface="字魂17号-萌趣果冻体" panose="02000000000000000000" pitchFamily="2" charset="-122"/>
                  <a:sym typeface="字魂17号-萌趣果冻体" panose="02000000000000000000" pitchFamily="2" charset="-122"/>
                </a:rPr>
                <a:t> </a:t>
              </a:r>
              <a:r>
                <a:rPr lang="en-US" altLang="zh-CN" sz="2800" b="1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F Blenda Script" panose="02040603050506020204" pitchFamily="18" charset="0"/>
                  <a:ea typeface="字魂17号-萌趣果冻体" panose="02000000000000000000" pitchFamily="2" charset="-122"/>
                  <a:sym typeface="字魂17号-萌趣果冻体" panose="02000000000000000000" pitchFamily="2" charset="-122"/>
                </a:rPr>
                <a:t>cho</a:t>
              </a:r>
              <a:r>
                <a:rPr lang="en-US" altLang="zh-CN" sz="28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F Blenda Script" panose="02040603050506020204" pitchFamily="18" charset="0"/>
                  <a:ea typeface="字魂17号-萌趣果冻体" panose="02000000000000000000" pitchFamily="2" charset="-122"/>
                  <a:sym typeface="字魂17号-萌趣果冻体" panose="02000000000000000000" pitchFamily="2" charset="-122"/>
                </a:rPr>
                <a:t> 3</a:t>
              </a:r>
              <a:endParaRPr lang="zh-C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endParaRP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6668258" y="1295690"/>
            <a:ext cx="4485334" cy="583265"/>
            <a:chOff x="6668258" y="1295690"/>
            <a:chExt cx="4485334" cy="583265"/>
          </a:xfrm>
        </p:grpSpPr>
        <p:pic>
          <p:nvPicPr>
            <p:cNvPr id="13" name="图片 31" descr="51miz-E401189-43AF293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668258" y="1295690"/>
              <a:ext cx="4299029" cy="583265"/>
            </a:xfrm>
            <a:prstGeom prst="rect">
              <a:avLst/>
            </a:prstGeom>
          </p:spPr>
        </p:pic>
        <p:sp>
          <p:nvSpPr>
            <p:cNvPr id="14" name="文本框 3"/>
            <p:cNvSpPr txBox="1"/>
            <p:nvPr/>
          </p:nvSpPr>
          <p:spPr>
            <a:xfrm>
              <a:off x="6800325" y="1328179"/>
              <a:ext cx="435326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F Blenda Script" panose="02040603050506020204" pitchFamily="18" charset="0"/>
                  <a:ea typeface="字魂17号-萌趣果冻体" panose="02000000000000000000" pitchFamily="2" charset="-122"/>
                  <a:sym typeface="字魂17号-萌趣果冻体" panose="02000000000000000000" pitchFamily="2" charset="-122"/>
                </a:rPr>
                <a:t>Các</a:t>
              </a:r>
              <a:r>
                <a:rPr lang="en-US" altLang="zh-CN" sz="28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F Blenda Script" panose="02040603050506020204" pitchFamily="18" charset="0"/>
                  <a:ea typeface="字魂17号-萌趣果冻体" panose="02000000000000000000" pitchFamily="2" charset="-122"/>
                  <a:sym typeface="字魂17号-萌趣果冻体" panose="02000000000000000000" pitchFamily="2" charset="-122"/>
                </a:rPr>
                <a:t> </a:t>
              </a:r>
              <a:r>
                <a:rPr lang="en-US" altLang="zh-CN" sz="2800" b="1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F Blenda Script" panose="02040603050506020204" pitchFamily="18" charset="0"/>
                  <a:ea typeface="字魂17号-萌趣果冻体" panose="02000000000000000000" pitchFamily="2" charset="-122"/>
                  <a:sym typeface="字魂17号-萌趣果冻体" panose="02000000000000000000" pitchFamily="2" charset="-122"/>
                </a:rPr>
                <a:t>số</a:t>
              </a:r>
              <a:r>
                <a:rPr lang="en-US" altLang="zh-CN" sz="28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F Blenda Script" panose="02040603050506020204" pitchFamily="18" charset="0"/>
                  <a:ea typeface="字魂17号-萌趣果冻体" panose="02000000000000000000" pitchFamily="2" charset="-122"/>
                  <a:sym typeface="字魂17号-萌趣果冻体" panose="02000000000000000000" pitchFamily="2" charset="-122"/>
                </a:rPr>
                <a:t> </a:t>
              </a:r>
              <a:r>
                <a:rPr lang="en-US" altLang="zh-CN" sz="2800" b="1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F Blenda Script" panose="02040603050506020204" pitchFamily="18" charset="0"/>
                  <a:ea typeface="字魂17号-萌趣果冻体" panose="02000000000000000000" pitchFamily="2" charset="-122"/>
                  <a:sym typeface="字魂17号-萌趣果冻体" panose="02000000000000000000" pitchFamily="2" charset="-122"/>
                </a:rPr>
                <a:t>không</a:t>
              </a:r>
              <a:r>
                <a:rPr lang="en-US" altLang="zh-CN" sz="28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F Blenda Script" panose="02040603050506020204" pitchFamily="18" charset="0"/>
                  <a:ea typeface="字魂17号-萌趣果冻体" panose="02000000000000000000" pitchFamily="2" charset="-122"/>
                  <a:sym typeface="字魂17号-萌趣果冻体" panose="02000000000000000000" pitchFamily="2" charset="-122"/>
                </a:rPr>
                <a:t> chia </a:t>
              </a:r>
              <a:r>
                <a:rPr lang="en-US" altLang="zh-CN" sz="2800" b="1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F Blenda Script" panose="02040603050506020204" pitchFamily="18" charset="0"/>
                  <a:ea typeface="字魂17号-萌趣果冻体" panose="02000000000000000000" pitchFamily="2" charset="-122"/>
                  <a:sym typeface="字魂17号-萌趣果冻体" panose="02000000000000000000" pitchFamily="2" charset="-122"/>
                </a:rPr>
                <a:t>hết</a:t>
              </a:r>
              <a:r>
                <a:rPr lang="en-US" altLang="zh-CN" sz="28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F Blenda Script" panose="02040603050506020204" pitchFamily="18" charset="0"/>
                  <a:ea typeface="字魂17号-萌趣果冻体" panose="02000000000000000000" pitchFamily="2" charset="-122"/>
                  <a:sym typeface="字魂17号-萌趣果冻体" panose="02000000000000000000" pitchFamily="2" charset="-122"/>
                </a:rPr>
                <a:t> </a:t>
              </a:r>
              <a:r>
                <a:rPr lang="en-US" altLang="zh-CN" sz="2800" b="1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F Blenda Script" panose="02040603050506020204" pitchFamily="18" charset="0"/>
                  <a:ea typeface="字魂17号-萌趣果冻体" panose="02000000000000000000" pitchFamily="2" charset="-122"/>
                  <a:sym typeface="字魂17号-萌趣果冻体" panose="02000000000000000000" pitchFamily="2" charset="-122"/>
                </a:rPr>
                <a:t>cho</a:t>
              </a:r>
              <a:r>
                <a:rPr lang="en-US" altLang="zh-CN" sz="28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F Blenda Script" panose="02040603050506020204" pitchFamily="18" charset="0"/>
                  <a:ea typeface="字魂17号-萌趣果冻体" panose="02000000000000000000" pitchFamily="2" charset="-122"/>
                  <a:sym typeface="字魂17号-萌趣果冻体" panose="02000000000000000000" pitchFamily="2" charset="-122"/>
                </a:rPr>
                <a:t> 3</a:t>
              </a:r>
              <a:endParaRPr lang="zh-C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endParaRPr>
            </a:p>
          </p:txBody>
        </p:sp>
      </p:grpSp>
      <p:sp>
        <p:nvSpPr>
          <p:cNvPr id="15" name="文本框 3"/>
          <p:cNvSpPr txBox="1"/>
          <p:nvPr/>
        </p:nvSpPr>
        <p:spPr>
          <a:xfrm>
            <a:off x="3543851" y="484685"/>
            <a:ext cx="7615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 dirty="0" smtClean="0">
                <a:solidFill>
                  <a:srgbClr val="7EBC68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63</a:t>
            </a:r>
            <a:endParaRPr lang="zh-CN" sz="4000" b="1" dirty="0">
              <a:solidFill>
                <a:srgbClr val="7EBC68"/>
              </a:solidFill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  <a:latin typeface="UVF Blenda Script" panose="02040603050506020204" pitchFamily="18" charset="0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sp>
        <p:nvSpPr>
          <p:cNvPr id="16" name="文本框 3"/>
          <p:cNvSpPr txBox="1"/>
          <p:nvPr/>
        </p:nvSpPr>
        <p:spPr>
          <a:xfrm>
            <a:off x="4398637" y="467022"/>
            <a:ext cx="10256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 dirty="0" smtClean="0">
                <a:solidFill>
                  <a:srgbClr val="7EBC68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123</a:t>
            </a:r>
            <a:endParaRPr lang="zh-CN" sz="4000" b="1" dirty="0">
              <a:solidFill>
                <a:srgbClr val="7EBC68"/>
              </a:solidFill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  <a:latin typeface="UVF Blenda Script" panose="02040603050506020204" pitchFamily="18" charset="0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sp>
        <p:nvSpPr>
          <p:cNvPr id="18" name="文本框 3"/>
          <p:cNvSpPr txBox="1"/>
          <p:nvPr/>
        </p:nvSpPr>
        <p:spPr>
          <a:xfrm>
            <a:off x="4176078" y="482033"/>
            <a:ext cx="2225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 dirty="0" smtClean="0">
                <a:solidFill>
                  <a:srgbClr val="7EBC68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,</a:t>
            </a:r>
            <a:endParaRPr lang="zh-CN" sz="4000" b="1" dirty="0">
              <a:solidFill>
                <a:srgbClr val="7EBC68"/>
              </a:solidFill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  <a:latin typeface="UVF Blenda Script" panose="02040603050506020204" pitchFamily="18" charset="0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sp>
        <p:nvSpPr>
          <p:cNvPr id="20" name="文本框 3"/>
          <p:cNvSpPr txBox="1"/>
          <p:nvPr/>
        </p:nvSpPr>
        <p:spPr>
          <a:xfrm>
            <a:off x="5180938" y="467022"/>
            <a:ext cx="2225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 dirty="0" smtClean="0">
                <a:solidFill>
                  <a:srgbClr val="7EBC68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,</a:t>
            </a:r>
            <a:endParaRPr lang="zh-CN" sz="4000" b="1" dirty="0">
              <a:solidFill>
                <a:srgbClr val="7EBC68"/>
              </a:solidFill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  <a:latin typeface="UVF Blenda Script" panose="02040603050506020204" pitchFamily="18" charset="0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sp>
        <p:nvSpPr>
          <p:cNvPr id="21" name="文本框 3"/>
          <p:cNvSpPr txBox="1"/>
          <p:nvPr/>
        </p:nvSpPr>
        <p:spPr>
          <a:xfrm>
            <a:off x="5481581" y="469674"/>
            <a:ext cx="7615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 dirty="0" smtClean="0">
                <a:solidFill>
                  <a:srgbClr val="7EBC68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91</a:t>
            </a:r>
            <a:endParaRPr lang="zh-CN" sz="4000" b="1" dirty="0">
              <a:solidFill>
                <a:srgbClr val="7EBC68"/>
              </a:solidFill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  <a:latin typeface="UVF Blenda Script" panose="02040603050506020204" pitchFamily="18" charset="0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sp>
        <p:nvSpPr>
          <p:cNvPr id="22" name="文本框 3"/>
          <p:cNvSpPr txBox="1"/>
          <p:nvPr/>
        </p:nvSpPr>
        <p:spPr>
          <a:xfrm>
            <a:off x="6336367" y="452011"/>
            <a:ext cx="10256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 dirty="0" smtClean="0">
                <a:solidFill>
                  <a:srgbClr val="7EBC68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125</a:t>
            </a:r>
            <a:endParaRPr lang="zh-CN" sz="4000" b="1" dirty="0">
              <a:solidFill>
                <a:srgbClr val="7EBC68"/>
              </a:solidFill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  <a:latin typeface="UVF Blenda Script" panose="02040603050506020204" pitchFamily="18" charset="0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sp>
        <p:nvSpPr>
          <p:cNvPr id="23" name="文本框 3"/>
          <p:cNvSpPr txBox="1"/>
          <p:nvPr/>
        </p:nvSpPr>
        <p:spPr>
          <a:xfrm>
            <a:off x="6113808" y="467022"/>
            <a:ext cx="2225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 dirty="0" smtClean="0">
                <a:solidFill>
                  <a:srgbClr val="7EBC68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,</a:t>
            </a:r>
            <a:endParaRPr lang="zh-CN" sz="4000" b="1" dirty="0">
              <a:solidFill>
                <a:srgbClr val="7EBC68"/>
              </a:solidFill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  <a:latin typeface="UVF Blenda Script" panose="02040603050506020204" pitchFamily="18" charset="0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18071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11537 0.31968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68" y="15972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7.40741E-7 L -0.122 0.32176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07" y="160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4.07407E-6 L -0.08776 0.31643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88" y="15810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1.11111E-6 L 0.16289 0.33704 " pathEditMode="relative" rAng="0" ptsTypes="AA">
                                      <p:cBhvr>
                                        <p:cTn id="7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138" y="16852"/>
                                    </p:animMotion>
                                  </p:childTnLst>
                                </p:cTn>
                              </p:par>
                              <p:par>
                                <p:cTn id="78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4.07407E-6 L 0.15481 0.33935 " pathEditMode="relative" rAng="0" ptsTypes="AA">
                                      <p:cBhvr>
                                        <p:cTn id="79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734" y="169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2.59259E-6 L 0.19362 0.35139 " pathEditMode="relative" rAng="0" ptsTypes="AA">
                                      <p:cBhvr>
                                        <p:cTn id="8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674" y="175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5" grpId="0"/>
      <p:bldP spid="15" grpId="1"/>
      <p:bldP spid="16" grpId="0"/>
      <p:bldP spid="16" grpId="1"/>
      <p:bldP spid="18" grpId="0"/>
      <p:bldP spid="18" grpId="1"/>
      <p:bldP spid="20" grpId="0"/>
      <p:bldP spid="20" grpId="1"/>
      <p:bldP spid="21" grpId="0"/>
      <p:bldP spid="21" grpId="1"/>
      <p:bldP spid="22" grpId="0"/>
      <p:bldP spid="22" grpId="1"/>
      <p:bldP spid="23" grpId="0"/>
      <p:bldP spid="23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 descr="G:\PPT制作\幼儿园期末家长会\素材\元素\51miz-E718321-72BBDB03.png51miz-E718321-72BBDB0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391331" y="3764604"/>
            <a:ext cx="838835" cy="838835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4" name="文本框 3"/>
          <p:cNvSpPr txBox="1"/>
          <p:nvPr/>
        </p:nvSpPr>
        <p:spPr>
          <a:xfrm>
            <a:off x="1190455" y="571007"/>
            <a:ext cx="5143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err="1" smtClean="0">
                <a:solidFill>
                  <a:srgbClr val="7EBC68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Các</a:t>
            </a:r>
            <a:r>
              <a:rPr lang="en-US" altLang="zh-CN" sz="3600" dirty="0" smtClean="0">
                <a:solidFill>
                  <a:srgbClr val="7EBC68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</a:t>
            </a:r>
            <a:r>
              <a:rPr lang="en-US" altLang="zh-CN" sz="3600" dirty="0" err="1" smtClean="0">
                <a:solidFill>
                  <a:srgbClr val="7EBC68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số</a:t>
            </a:r>
            <a:r>
              <a:rPr lang="en-US" altLang="zh-CN" sz="3600" dirty="0" smtClean="0">
                <a:solidFill>
                  <a:srgbClr val="7EBC68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chia </a:t>
            </a:r>
            <a:r>
              <a:rPr lang="en-US" altLang="zh-CN" sz="3600" dirty="0" err="1" smtClean="0">
                <a:solidFill>
                  <a:srgbClr val="7EBC68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hết</a:t>
            </a:r>
            <a:r>
              <a:rPr lang="en-US" altLang="zh-CN" sz="3600" dirty="0" smtClean="0">
                <a:solidFill>
                  <a:srgbClr val="7EBC68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</a:t>
            </a:r>
            <a:r>
              <a:rPr lang="en-US" altLang="zh-CN" sz="3600" dirty="0" err="1" smtClean="0">
                <a:solidFill>
                  <a:srgbClr val="7EBC68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cho</a:t>
            </a:r>
            <a:r>
              <a:rPr lang="en-US" altLang="zh-CN" sz="3600" dirty="0" smtClean="0">
                <a:solidFill>
                  <a:srgbClr val="7EBC68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3</a:t>
            </a:r>
            <a:endParaRPr lang="zh-CN" sz="3600" dirty="0">
              <a:solidFill>
                <a:srgbClr val="7EBC68"/>
              </a:solidFill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  <a:latin typeface="UVF Blenda Script" panose="02040603050506020204" pitchFamily="18" charset="0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sp>
        <p:nvSpPr>
          <p:cNvPr id="28" name="文本框 3"/>
          <p:cNvSpPr txBox="1"/>
          <p:nvPr/>
        </p:nvSpPr>
        <p:spPr>
          <a:xfrm>
            <a:off x="834919" y="1191254"/>
            <a:ext cx="21423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 smtClean="0">
                <a:solidFill>
                  <a:srgbClr val="8084C0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a) </a:t>
            </a:r>
            <a:r>
              <a:rPr lang="en-US" altLang="zh-CN" sz="3600" b="1" dirty="0" err="1" smtClean="0">
                <a:solidFill>
                  <a:srgbClr val="8084C0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Ví</a:t>
            </a:r>
            <a:r>
              <a:rPr lang="en-US" altLang="zh-CN" sz="3600" b="1" dirty="0" smtClean="0">
                <a:solidFill>
                  <a:srgbClr val="8084C0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</a:t>
            </a:r>
            <a:r>
              <a:rPr lang="en-US" altLang="zh-CN" sz="3600" b="1" dirty="0" err="1" smtClean="0">
                <a:solidFill>
                  <a:srgbClr val="8084C0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dụ</a:t>
            </a:r>
            <a:endParaRPr lang="zh-CN" sz="3600" b="1" dirty="0">
              <a:solidFill>
                <a:srgbClr val="8084C0"/>
              </a:solidFill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  <a:latin typeface="UVF Blenda Script" panose="02040603050506020204" pitchFamily="18" charset="0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sp>
        <p:nvSpPr>
          <p:cNvPr id="40" name="文本框 3"/>
          <p:cNvSpPr txBox="1"/>
          <p:nvPr/>
        </p:nvSpPr>
        <p:spPr>
          <a:xfrm>
            <a:off x="753297" y="1890051"/>
            <a:ext cx="1333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 err="1" smtClean="0">
                <a:solidFill>
                  <a:srgbClr val="8084C0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Tính</a:t>
            </a:r>
            <a:r>
              <a:rPr lang="en-US" altLang="zh-CN" sz="3600" b="1" dirty="0" smtClean="0">
                <a:solidFill>
                  <a:srgbClr val="8084C0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: </a:t>
            </a:r>
            <a:endParaRPr lang="zh-CN" sz="3600" b="1" dirty="0">
              <a:solidFill>
                <a:srgbClr val="8084C0"/>
              </a:solidFill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  <a:latin typeface="UVF Blenda Script" panose="02040603050506020204" pitchFamily="18" charset="0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sp>
        <p:nvSpPr>
          <p:cNvPr id="41" name="文本框 3"/>
          <p:cNvSpPr txBox="1"/>
          <p:nvPr/>
        </p:nvSpPr>
        <p:spPr>
          <a:xfrm>
            <a:off x="2940558" y="1890051"/>
            <a:ext cx="23397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 smtClean="0">
                <a:solidFill>
                  <a:srgbClr val="8084C0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63 : 3 = ? </a:t>
            </a:r>
            <a:endParaRPr lang="zh-CN" sz="3600" b="1" dirty="0">
              <a:solidFill>
                <a:srgbClr val="8084C0"/>
              </a:solidFill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  <a:latin typeface="UVF Blenda Script" panose="02040603050506020204" pitchFamily="18" charset="0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sp>
        <p:nvSpPr>
          <p:cNvPr id="42" name="文本框 3"/>
          <p:cNvSpPr txBox="1"/>
          <p:nvPr/>
        </p:nvSpPr>
        <p:spPr>
          <a:xfrm>
            <a:off x="2951989" y="2462322"/>
            <a:ext cx="16200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 smtClean="0">
                <a:solidFill>
                  <a:srgbClr val="8084C0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63 : 3 =</a:t>
            </a:r>
            <a:endParaRPr lang="zh-CN" sz="3600" b="1" dirty="0">
              <a:solidFill>
                <a:srgbClr val="8084C0"/>
              </a:solidFill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  <a:latin typeface="UVF Blenda Script" panose="02040603050506020204" pitchFamily="18" charset="0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sp>
        <p:nvSpPr>
          <p:cNvPr id="43" name="文本框 3"/>
          <p:cNvSpPr txBox="1"/>
          <p:nvPr/>
        </p:nvSpPr>
        <p:spPr>
          <a:xfrm>
            <a:off x="4572001" y="2462321"/>
            <a:ext cx="7378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 smtClean="0">
                <a:solidFill>
                  <a:srgbClr val="8084C0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21</a:t>
            </a:r>
            <a:endParaRPr lang="zh-CN" sz="3600" b="1" dirty="0">
              <a:solidFill>
                <a:srgbClr val="8084C0"/>
              </a:solidFill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  <a:latin typeface="UVF Blenda Script" panose="02040603050506020204" pitchFamily="18" charset="0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sp>
        <p:nvSpPr>
          <p:cNvPr id="45" name="文本框 3"/>
          <p:cNvSpPr txBox="1"/>
          <p:nvPr/>
        </p:nvSpPr>
        <p:spPr>
          <a:xfrm>
            <a:off x="1754911" y="3009211"/>
            <a:ext cx="37563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b="1" dirty="0" smtClean="0">
                <a:solidFill>
                  <a:srgbClr val="EC6A5E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Chia </a:t>
            </a:r>
            <a:r>
              <a:rPr lang="en-US" altLang="zh-CN" sz="3600" b="1" dirty="0" err="1" smtClean="0">
                <a:solidFill>
                  <a:srgbClr val="EC6A5E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hết</a:t>
            </a:r>
            <a:r>
              <a:rPr lang="en-US" altLang="zh-CN" sz="3600" b="1" dirty="0" smtClean="0">
                <a:solidFill>
                  <a:srgbClr val="EC6A5E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</a:t>
            </a:r>
            <a:r>
              <a:rPr lang="en-US" altLang="zh-CN" sz="3600" b="1" dirty="0" err="1" smtClean="0">
                <a:solidFill>
                  <a:srgbClr val="EC6A5E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cho</a:t>
            </a:r>
            <a:r>
              <a:rPr lang="en-US" altLang="zh-CN" sz="3600" b="1" dirty="0" smtClean="0">
                <a:solidFill>
                  <a:srgbClr val="EC6A5E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3</a:t>
            </a:r>
            <a:endParaRPr lang="zh-CN" sz="3600" b="1" dirty="0">
              <a:solidFill>
                <a:srgbClr val="EC6A5E"/>
              </a:solidFill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  <a:latin typeface="UVF Blenda Script" panose="02040603050506020204" pitchFamily="18" charset="0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sp>
        <p:nvSpPr>
          <p:cNvPr id="47" name="Text Box 34"/>
          <p:cNvSpPr txBox="1">
            <a:spLocks noChangeArrowheads="1"/>
          </p:cNvSpPr>
          <p:nvPr/>
        </p:nvSpPr>
        <p:spPr bwMode="auto">
          <a:xfrm>
            <a:off x="2949483" y="3935200"/>
            <a:ext cx="147085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vi-VN" sz="3600" dirty="0" smtClean="0">
                <a:solidFill>
                  <a:srgbClr val="000000"/>
                </a:solidFill>
                <a:latin typeface="UVF Blenda Script" panose="02040603050506020204" pitchFamily="18" charset="0"/>
                <a:cs typeface="Times New Roman" panose="02020603050405020304" pitchFamily="18" charset="0"/>
              </a:rPr>
              <a:t>6 + 3 =</a:t>
            </a:r>
          </a:p>
        </p:txBody>
      </p:sp>
      <p:sp>
        <p:nvSpPr>
          <p:cNvPr id="48" name="Text Box 34"/>
          <p:cNvSpPr txBox="1">
            <a:spLocks noChangeArrowheads="1"/>
          </p:cNvSpPr>
          <p:nvPr/>
        </p:nvSpPr>
        <p:spPr bwMode="auto">
          <a:xfrm>
            <a:off x="1074751" y="3864846"/>
            <a:ext cx="202323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vi-VN" sz="3600" b="1" dirty="0" err="1" smtClean="0">
                <a:solidFill>
                  <a:srgbClr val="EE85AE"/>
                </a:solidFill>
                <a:latin typeface="UVF Blenda Script" panose="02040603050506020204" pitchFamily="18" charset="0"/>
                <a:cs typeface="Times New Roman" panose="02020603050405020304" pitchFamily="18" charset="0"/>
              </a:rPr>
              <a:t>Nhận</a:t>
            </a:r>
            <a:r>
              <a:rPr lang="en-US" altLang="vi-VN" sz="3600" b="1" dirty="0" smtClean="0">
                <a:solidFill>
                  <a:srgbClr val="EE85AE"/>
                </a:solidFill>
                <a:latin typeface="UVF Blenda Script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 smtClean="0">
                <a:solidFill>
                  <a:srgbClr val="EE85AE"/>
                </a:solidFill>
                <a:latin typeface="UVF Blenda Script" panose="02040603050506020204" pitchFamily="18" charset="0"/>
                <a:cs typeface="Times New Roman" panose="02020603050405020304" pitchFamily="18" charset="0"/>
              </a:rPr>
              <a:t>xét</a:t>
            </a:r>
            <a:r>
              <a:rPr lang="en-US" altLang="vi-VN" sz="3600" b="1" dirty="0" smtClean="0">
                <a:solidFill>
                  <a:srgbClr val="EE85AE"/>
                </a:solidFill>
                <a:latin typeface="UVF Blenda Script" panose="02040603050506020204" pitchFamily="18" charset="0"/>
                <a:cs typeface="Times New Roman" panose="02020603050405020304" pitchFamily="18" charset="0"/>
              </a:rPr>
              <a:t>: </a:t>
            </a:r>
          </a:p>
        </p:txBody>
      </p:sp>
      <p:sp>
        <p:nvSpPr>
          <p:cNvPr id="49" name="Text Box 34"/>
          <p:cNvSpPr txBox="1">
            <a:spLocks noChangeArrowheads="1"/>
          </p:cNvSpPr>
          <p:nvPr/>
        </p:nvSpPr>
        <p:spPr bwMode="auto">
          <a:xfrm>
            <a:off x="4378391" y="3926534"/>
            <a:ext cx="42979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vi-VN" sz="3600" dirty="0" smtClean="0">
                <a:solidFill>
                  <a:srgbClr val="000000"/>
                </a:solidFill>
                <a:latin typeface="UVF Blenda Script" panose="02040603050506020204" pitchFamily="18" charset="0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50" name="Text Box 34"/>
          <p:cNvSpPr txBox="1">
            <a:spLocks noChangeArrowheads="1"/>
          </p:cNvSpPr>
          <p:nvPr/>
        </p:nvSpPr>
        <p:spPr bwMode="auto">
          <a:xfrm>
            <a:off x="2885781" y="4686463"/>
            <a:ext cx="42441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vi-VN" sz="3600" dirty="0" smtClean="0">
                <a:solidFill>
                  <a:srgbClr val="000000"/>
                </a:solidFill>
                <a:latin typeface="UVF Blenda Script" panose="02040603050506020204" pitchFamily="18" charset="0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51" name="Text Box 34"/>
          <p:cNvSpPr txBox="1">
            <a:spLocks noChangeArrowheads="1"/>
          </p:cNvSpPr>
          <p:nvPr/>
        </p:nvSpPr>
        <p:spPr bwMode="auto">
          <a:xfrm>
            <a:off x="3345349" y="4705503"/>
            <a:ext cx="107499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vi-VN" sz="3600" dirty="0" smtClean="0">
                <a:solidFill>
                  <a:srgbClr val="000000"/>
                </a:solidFill>
                <a:latin typeface="UVF Blenda Script" panose="02040603050506020204" pitchFamily="18" charset="0"/>
                <a:cs typeface="Times New Roman" panose="02020603050405020304" pitchFamily="18" charset="0"/>
              </a:rPr>
              <a:t>: 3 =</a:t>
            </a:r>
          </a:p>
        </p:txBody>
      </p:sp>
      <p:sp>
        <p:nvSpPr>
          <p:cNvPr id="52" name="Text Box 34"/>
          <p:cNvSpPr txBox="1">
            <a:spLocks noChangeArrowheads="1"/>
          </p:cNvSpPr>
          <p:nvPr/>
        </p:nvSpPr>
        <p:spPr bwMode="auto">
          <a:xfrm>
            <a:off x="4420339" y="4705503"/>
            <a:ext cx="51963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vi-VN" sz="3600" dirty="0">
                <a:solidFill>
                  <a:srgbClr val="000000"/>
                </a:solidFill>
                <a:latin typeface="UVF Blenda Script" panose="02040603050506020204" pitchFamily="18" charset="0"/>
                <a:cs typeface="Times New Roman" panose="02020603050405020304" pitchFamily="18" charset="0"/>
              </a:rPr>
              <a:t>3</a:t>
            </a:r>
            <a:endParaRPr lang="en-US" altLang="vi-VN" sz="3600" dirty="0" smtClean="0">
              <a:solidFill>
                <a:srgbClr val="000000"/>
              </a:solidFill>
              <a:latin typeface="UVF Blenda Script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文本框 3"/>
          <p:cNvSpPr txBox="1"/>
          <p:nvPr/>
        </p:nvSpPr>
        <p:spPr>
          <a:xfrm>
            <a:off x="7896529" y="1943852"/>
            <a:ext cx="23397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 smtClean="0">
                <a:solidFill>
                  <a:srgbClr val="8084C0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123 : 3 = ? </a:t>
            </a:r>
            <a:endParaRPr lang="zh-CN" sz="3600" b="1" dirty="0">
              <a:solidFill>
                <a:srgbClr val="8084C0"/>
              </a:solidFill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  <a:latin typeface="UVF Blenda Script" panose="02040603050506020204" pitchFamily="18" charset="0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sp>
        <p:nvSpPr>
          <p:cNvPr id="57" name="文本框 3"/>
          <p:cNvSpPr txBox="1"/>
          <p:nvPr/>
        </p:nvSpPr>
        <p:spPr>
          <a:xfrm>
            <a:off x="7920861" y="2560993"/>
            <a:ext cx="1821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 smtClean="0">
                <a:solidFill>
                  <a:srgbClr val="8084C0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123 : 3 =</a:t>
            </a:r>
            <a:endParaRPr lang="zh-CN" sz="3600" b="1" dirty="0">
              <a:solidFill>
                <a:srgbClr val="8084C0"/>
              </a:solidFill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  <a:latin typeface="UVF Blenda Script" panose="02040603050506020204" pitchFamily="18" charset="0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sp>
        <p:nvSpPr>
          <p:cNvPr id="58" name="文本框 3"/>
          <p:cNvSpPr txBox="1"/>
          <p:nvPr/>
        </p:nvSpPr>
        <p:spPr>
          <a:xfrm>
            <a:off x="9540873" y="2573683"/>
            <a:ext cx="7378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 smtClean="0">
                <a:solidFill>
                  <a:srgbClr val="8084C0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41</a:t>
            </a:r>
            <a:endParaRPr lang="zh-CN" sz="3600" b="1" dirty="0">
              <a:solidFill>
                <a:srgbClr val="8084C0"/>
              </a:solidFill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  <a:latin typeface="UVF Blenda Script" panose="02040603050506020204" pitchFamily="18" charset="0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sp>
        <p:nvSpPr>
          <p:cNvPr id="59" name="文本框 3"/>
          <p:cNvSpPr txBox="1"/>
          <p:nvPr/>
        </p:nvSpPr>
        <p:spPr>
          <a:xfrm>
            <a:off x="6723783" y="3120573"/>
            <a:ext cx="37563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b="1" dirty="0" smtClean="0">
                <a:solidFill>
                  <a:srgbClr val="EC6A5E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Chia </a:t>
            </a:r>
            <a:r>
              <a:rPr lang="en-US" altLang="zh-CN" sz="3600" b="1" dirty="0" err="1" smtClean="0">
                <a:solidFill>
                  <a:srgbClr val="EC6A5E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hết</a:t>
            </a:r>
            <a:r>
              <a:rPr lang="en-US" altLang="zh-CN" sz="3600" b="1" dirty="0" smtClean="0">
                <a:solidFill>
                  <a:srgbClr val="EC6A5E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</a:t>
            </a:r>
            <a:r>
              <a:rPr lang="en-US" altLang="zh-CN" sz="3600" b="1" dirty="0" err="1" smtClean="0">
                <a:solidFill>
                  <a:srgbClr val="EC6A5E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cho</a:t>
            </a:r>
            <a:r>
              <a:rPr lang="en-US" altLang="zh-CN" sz="3600" b="1" dirty="0" smtClean="0">
                <a:solidFill>
                  <a:srgbClr val="EC6A5E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3</a:t>
            </a:r>
            <a:endParaRPr lang="zh-CN" sz="3600" b="1" dirty="0">
              <a:solidFill>
                <a:srgbClr val="EC6A5E"/>
              </a:solidFill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  <a:latin typeface="UVF Blenda Script" panose="02040603050506020204" pitchFamily="18" charset="0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sp>
        <p:nvSpPr>
          <p:cNvPr id="60" name="Text Box 34"/>
          <p:cNvSpPr txBox="1">
            <a:spLocks noChangeArrowheads="1"/>
          </p:cNvSpPr>
          <p:nvPr/>
        </p:nvSpPr>
        <p:spPr bwMode="auto">
          <a:xfrm>
            <a:off x="7366335" y="4046077"/>
            <a:ext cx="200381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vi-VN" sz="3600" dirty="0" smtClean="0">
                <a:solidFill>
                  <a:srgbClr val="000000"/>
                </a:solidFill>
                <a:latin typeface="UVF Blenda Script" panose="02040603050506020204" pitchFamily="18" charset="0"/>
                <a:cs typeface="Times New Roman" panose="02020603050405020304" pitchFamily="18" charset="0"/>
              </a:rPr>
              <a:t>1 + 2 + 3 =</a:t>
            </a:r>
          </a:p>
        </p:txBody>
      </p:sp>
      <p:sp>
        <p:nvSpPr>
          <p:cNvPr id="62" name="Text Box 34"/>
          <p:cNvSpPr txBox="1">
            <a:spLocks noChangeArrowheads="1"/>
          </p:cNvSpPr>
          <p:nvPr/>
        </p:nvSpPr>
        <p:spPr bwMode="auto">
          <a:xfrm>
            <a:off x="9347263" y="4037896"/>
            <a:ext cx="42979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vi-VN" sz="3600" dirty="0" smtClean="0">
                <a:solidFill>
                  <a:srgbClr val="000000"/>
                </a:solidFill>
                <a:latin typeface="UVF Blenda Script" panose="020406030505060202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63" name="Text Box 34"/>
          <p:cNvSpPr txBox="1">
            <a:spLocks noChangeArrowheads="1"/>
          </p:cNvSpPr>
          <p:nvPr/>
        </p:nvSpPr>
        <p:spPr bwMode="auto">
          <a:xfrm>
            <a:off x="7854653" y="4797825"/>
            <a:ext cx="42441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vi-VN" sz="3600" dirty="0" smtClean="0">
                <a:solidFill>
                  <a:srgbClr val="000000"/>
                </a:solidFill>
                <a:latin typeface="UVF Blenda Script" panose="020406030505060202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64" name="Text Box 34"/>
          <p:cNvSpPr txBox="1">
            <a:spLocks noChangeArrowheads="1"/>
          </p:cNvSpPr>
          <p:nvPr/>
        </p:nvSpPr>
        <p:spPr bwMode="auto">
          <a:xfrm>
            <a:off x="8314221" y="4816865"/>
            <a:ext cx="107499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vi-VN" sz="3600" dirty="0" smtClean="0">
                <a:solidFill>
                  <a:srgbClr val="000000"/>
                </a:solidFill>
                <a:latin typeface="UVF Blenda Script" panose="02040603050506020204" pitchFamily="18" charset="0"/>
                <a:cs typeface="Times New Roman" panose="02020603050405020304" pitchFamily="18" charset="0"/>
              </a:rPr>
              <a:t>: 3 =</a:t>
            </a:r>
          </a:p>
        </p:txBody>
      </p:sp>
      <p:sp>
        <p:nvSpPr>
          <p:cNvPr id="65" name="Text Box 34"/>
          <p:cNvSpPr txBox="1">
            <a:spLocks noChangeArrowheads="1"/>
          </p:cNvSpPr>
          <p:nvPr/>
        </p:nvSpPr>
        <p:spPr bwMode="auto">
          <a:xfrm>
            <a:off x="9347263" y="4816865"/>
            <a:ext cx="51963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vi-VN" sz="3600" dirty="0" smtClean="0">
                <a:solidFill>
                  <a:srgbClr val="000000"/>
                </a:solidFill>
                <a:latin typeface="UVF Blenda Script" panose="02040603050506020204" pitchFamily="18" charset="0"/>
                <a:cs typeface="Times New Roman" panose="02020603050405020304" pitchFamily="18" charset="0"/>
              </a:rPr>
              <a:t>2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500" tmFilter="0,0; .5, 1; 1, 1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500" tmFilter="0,0; .5, 1; 1, 1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500" tmFilter="0,0; .5, 1; 1, 1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500" tmFilter="0,0; .5, 1; 1, 1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500" tmFilter="0,0; .5, 1; 1, 1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1500" tmFilter="0,0; .5, 1; 1, 1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1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1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1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1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1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1500" tmFilter="0,0; .5, 1; 1, 1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1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1500" tmFilter="0,0; .5, 1; 1, 1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1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1500" tmFilter="0,0; .5, 1; 1, 1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1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1500" tmFilter="0,0; .5, 1; 1, 1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5" dur="1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1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1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9" dur="1500" tmFilter="0,0; .5, 1; 1, 1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8" grpId="0"/>
      <p:bldP spid="40" grpId="0"/>
      <p:bldP spid="41" grpId="0"/>
      <p:bldP spid="42" grpId="0"/>
      <p:bldP spid="43" grpId="0"/>
      <p:bldP spid="45" grpId="0"/>
      <p:bldP spid="47" grpId="0"/>
      <p:bldP spid="48" grpId="0"/>
      <p:bldP spid="49" grpId="0"/>
      <p:bldP spid="50" grpId="0"/>
      <p:bldP spid="51" grpId="0"/>
      <p:bldP spid="52" grpId="0"/>
      <p:bldP spid="56" grpId="0"/>
      <p:bldP spid="57" grpId="0"/>
      <p:bldP spid="58" grpId="0"/>
      <p:bldP spid="59" grpId="0"/>
      <p:bldP spid="60" grpId="0"/>
      <p:bldP spid="62" grpId="0"/>
      <p:bldP spid="63" grpId="0"/>
      <p:bldP spid="64" grpId="0"/>
      <p:bldP spid="6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 descr="G:\PPT制作\幼儿园期末家长会\素材\元素\51miz-E718321-72BBDB03.png51miz-E718321-72BBDB0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278496" y="3621882"/>
            <a:ext cx="838835" cy="835721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4" name="文本框 3"/>
          <p:cNvSpPr txBox="1"/>
          <p:nvPr/>
        </p:nvSpPr>
        <p:spPr>
          <a:xfrm>
            <a:off x="1190455" y="571007"/>
            <a:ext cx="58156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err="1" smtClean="0">
                <a:solidFill>
                  <a:srgbClr val="7EBC68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Các</a:t>
            </a:r>
            <a:r>
              <a:rPr lang="en-US" altLang="zh-CN" sz="3600" dirty="0" smtClean="0">
                <a:solidFill>
                  <a:srgbClr val="7EBC68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</a:t>
            </a:r>
            <a:r>
              <a:rPr lang="en-US" altLang="zh-CN" sz="3600" dirty="0" err="1" smtClean="0">
                <a:solidFill>
                  <a:srgbClr val="7EBC68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số</a:t>
            </a:r>
            <a:r>
              <a:rPr lang="en-US" altLang="zh-CN" sz="3600" dirty="0" smtClean="0">
                <a:solidFill>
                  <a:srgbClr val="7EBC68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</a:t>
            </a:r>
            <a:r>
              <a:rPr lang="en-US" altLang="zh-CN" sz="3600" dirty="0" err="1" smtClean="0">
                <a:solidFill>
                  <a:srgbClr val="7EBC68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không</a:t>
            </a:r>
            <a:r>
              <a:rPr lang="en-US" altLang="zh-CN" sz="3600" dirty="0" smtClean="0">
                <a:solidFill>
                  <a:srgbClr val="7EBC68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chia </a:t>
            </a:r>
            <a:r>
              <a:rPr lang="en-US" altLang="zh-CN" sz="3600" dirty="0" err="1" smtClean="0">
                <a:solidFill>
                  <a:srgbClr val="7EBC68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hết</a:t>
            </a:r>
            <a:r>
              <a:rPr lang="en-US" altLang="zh-CN" sz="3600" dirty="0" smtClean="0">
                <a:solidFill>
                  <a:srgbClr val="7EBC68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</a:t>
            </a:r>
            <a:r>
              <a:rPr lang="en-US" altLang="zh-CN" sz="3600" dirty="0" err="1" smtClean="0">
                <a:solidFill>
                  <a:srgbClr val="7EBC68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cho</a:t>
            </a:r>
            <a:r>
              <a:rPr lang="en-US" altLang="zh-CN" sz="3600" dirty="0" smtClean="0">
                <a:solidFill>
                  <a:srgbClr val="7EBC68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3</a:t>
            </a:r>
            <a:endParaRPr lang="zh-CN" altLang="en-US" sz="3600" dirty="0">
              <a:solidFill>
                <a:srgbClr val="7EBC68"/>
              </a:solidFill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  <a:latin typeface="UVF Blenda Script" panose="02040603050506020204" pitchFamily="18" charset="0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sp>
        <p:nvSpPr>
          <p:cNvPr id="28" name="文本框 3"/>
          <p:cNvSpPr txBox="1"/>
          <p:nvPr/>
        </p:nvSpPr>
        <p:spPr>
          <a:xfrm>
            <a:off x="935748" y="1355082"/>
            <a:ext cx="21423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 smtClean="0">
                <a:solidFill>
                  <a:srgbClr val="8084C0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a) </a:t>
            </a:r>
            <a:r>
              <a:rPr lang="en-US" altLang="zh-CN" sz="3600" b="1" dirty="0" err="1" smtClean="0">
                <a:solidFill>
                  <a:srgbClr val="8084C0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Ví</a:t>
            </a:r>
            <a:r>
              <a:rPr lang="en-US" altLang="zh-CN" sz="3600" b="1" dirty="0" smtClean="0">
                <a:solidFill>
                  <a:srgbClr val="8084C0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</a:t>
            </a:r>
            <a:r>
              <a:rPr lang="en-US" altLang="zh-CN" sz="3600" b="1" dirty="0" err="1" smtClean="0">
                <a:solidFill>
                  <a:srgbClr val="8084C0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dụ</a:t>
            </a:r>
            <a:endParaRPr lang="zh-CN" altLang="en-US" sz="3600" b="1" dirty="0">
              <a:solidFill>
                <a:srgbClr val="8084C0"/>
              </a:solidFill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  <a:latin typeface="UVF Blenda Script" panose="02040603050506020204" pitchFamily="18" charset="0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sp>
        <p:nvSpPr>
          <p:cNvPr id="40" name="文本框 3"/>
          <p:cNvSpPr txBox="1"/>
          <p:nvPr/>
        </p:nvSpPr>
        <p:spPr>
          <a:xfrm>
            <a:off x="753297" y="1890051"/>
            <a:ext cx="1333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 err="1" smtClean="0">
                <a:solidFill>
                  <a:srgbClr val="8084C0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Tính</a:t>
            </a:r>
            <a:r>
              <a:rPr lang="en-US" altLang="zh-CN" sz="3600" b="1" dirty="0" smtClean="0">
                <a:solidFill>
                  <a:srgbClr val="8084C0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: </a:t>
            </a:r>
            <a:endParaRPr lang="zh-CN" altLang="en-US" sz="3600" b="1" dirty="0">
              <a:solidFill>
                <a:srgbClr val="8084C0"/>
              </a:solidFill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  <a:latin typeface="UVF Blenda Script" panose="02040603050506020204" pitchFamily="18" charset="0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sp>
        <p:nvSpPr>
          <p:cNvPr id="41" name="文本框 3"/>
          <p:cNvSpPr txBox="1"/>
          <p:nvPr/>
        </p:nvSpPr>
        <p:spPr>
          <a:xfrm>
            <a:off x="2940558" y="1890051"/>
            <a:ext cx="23397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 smtClean="0">
                <a:solidFill>
                  <a:srgbClr val="8084C0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91 : 3 = ? </a:t>
            </a:r>
            <a:endParaRPr lang="zh-CN" altLang="en-US" sz="3600" b="1" dirty="0">
              <a:solidFill>
                <a:srgbClr val="8084C0"/>
              </a:solidFill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  <a:latin typeface="UVF Blenda Script" panose="02040603050506020204" pitchFamily="18" charset="0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sp>
        <p:nvSpPr>
          <p:cNvPr id="42" name="文本框 3"/>
          <p:cNvSpPr txBox="1"/>
          <p:nvPr/>
        </p:nvSpPr>
        <p:spPr>
          <a:xfrm>
            <a:off x="2951989" y="2462322"/>
            <a:ext cx="16200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 smtClean="0">
                <a:solidFill>
                  <a:srgbClr val="8084C0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91 : 3 =</a:t>
            </a:r>
            <a:endParaRPr lang="zh-CN" altLang="en-US" sz="3600" b="1" dirty="0">
              <a:solidFill>
                <a:srgbClr val="8084C0"/>
              </a:solidFill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  <a:latin typeface="UVF Blenda Script" panose="02040603050506020204" pitchFamily="18" charset="0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sp>
        <p:nvSpPr>
          <p:cNvPr id="43" name="文本框 3"/>
          <p:cNvSpPr txBox="1"/>
          <p:nvPr/>
        </p:nvSpPr>
        <p:spPr>
          <a:xfrm>
            <a:off x="4572001" y="2462321"/>
            <a:ext cx="19809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 smtClean="0">
                <a:solidFill>
                  <a:srgbClr val="8084C0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30 ( </a:t>
            </a:r>
            <a:r>
              <a:rPr lang="en-US" altLang="zh-CN" sz="3600" b="1" dirty="0" err="1" smtClean="0">
                <a:solidFill>
                  <a:srgbClr val="8084C0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dư</a:t>
            </a:r>
            <a:r>
              <a:rPr lang="en-US" altLang="zh-CN" sz="3600" b="1" dirty="0" smtClean="0">
                <a:solidFill>
                  <a:srgbClr val="8084C0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1)</a:t>
            </a:r>
            <a:endParaRPr lang="zh-CN" altLang="en-US" sz="3600" b="1" dirty="0">
              <a:solidFill>
                <a:srgbClr val="8084C0"/>
              </a:solidFill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  <a:latin typeface="UVF Blenda Script" panose="02040603050506020204" pitchFamily="18" charset="0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sp>
        <p:nvSpPr>
          <p:cNvPr id="45" name="文本框 3"/>
          <p:cNvSpPr txBox="1"/>
          <p:nvPr/>
        </p:nvSpPr>
        <p:spPr>
          <a:xfrm>
            <a:off x="1754911" y="3009211"/>
            <a:ext cx="42017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b="1" dirty="0" err="1" smtClean="0">
                <a:solidFill>
                  <a:srgbClr val="EC6A5E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Không</a:t>
            </a:r>
            <a:r>
              <a:rPr lang="en-US" altLang="zh-CN" sz="3600" b="1" dirty="0" smtClean="0">
                <a:solidFill>
                  <a:srgbClr val="EC6A5E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chia </a:t>
            </a:r>
            <a:r>
              <a:rPr lang="en-US" altLang="zh-CN" sz="3600" b="1" dirty="0" err="1" smtClean="0">
                <a:solidFill>
                  <a:srgbClr val="EC6A5E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hết</a:t>
            </a:r>
            <a:r>
              <a:rPr lang="en-US" altLang="zh-CN" sz="3600" b="1" dirty="0" smtClean="0">
                <a:solidFill>
                  <a:srgbClr val="EC6A5E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</a:t>
            </a:r>
            <a:r>
              <a:rPr lang="en-US" altLang="zh-CN" sz="3600" b="1" dirty="0" err="1" smtClean="0">
                <a:solidFill>
                  <a:srgbClr val="EC6A5E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cho</a:t>
            </a:r>
            <a:r>
              <a:rPr lang="en-US" altLang="zh-CN" sz="3600" b="1" dirty="0" smtClean="0">
                <a:solidFill>
                  <a:srgbClr val="EC6A5E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3</a:t>
            </a:r>
            <a:endParaRPr lang="zh-CN" altLang="en-US" sz="3600" b="1" dirty="0">
              <a:solidFill>
                <a:srgbClr val="EC6A5E"/>
              </a:solidFill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  <a:latin typeface="UVF Blenda Script" panose="02040603050506020204" pitchFamily="18" charset="0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sp>
        <p:nvSpPr>
          <p:cNvPr id="47" name="Text Box 34"/>
          <p:cNvSpPr txBox="1">
            <a:spLocks noChangeArrowheads="1"/>
          </p:cNvSpPr>
          <p:nvPr/>
        </p:nvSpPr>
        <p:spPr bwMode="auto">
          <a:xfrm>
            <a:off x="3078050" y="3819938"/>
            <a:ext cx="147085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vi-VN" sz="3600" dirty="0" smtClean="0">
                <a:solidFill>
                  <a:srgbClr val="000000"/>
                </a:solidFill>
                <a:latin typeface="UVF Blenda Script" panose="02040603050506020204" pitchFamily="18" charset="0"/>
                <a:cs typeface="Times New Roman" panose="02020603050405020304" pitchFamily="18" charset="0"/>
              </a:rPr>
              <a:t>9 + 1 =</a:t>
            </a:r>
          </a:p>
        </p:txBody>
      </p:sp>
      <p:sp>
        <p:nvSpPr>
          <p:cNvPr id="48" name="Text Box 34"/>
          <p:cNvSpPr txBox="1">
            <a:spLocks noChangeArrowheads="1"/>
          </p:cNvSpPr>
          <p:nvPr/>
        </p:nvSpPr>
        <p:spPr bwMode="auto">
          <a:xfrm>
            <a:off x="1007307" y="3803090"/>
            <a:ext cx="202323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vi-VN" sz="3600" b="1" dirty="0" err="1" smtClean="0">
                <a:solidFill>
                  <a:srgbClr val="EE85AE"/>
                </a:solidFill>
                <a:latin typeface="UVF Blenda Script" panose="02040603050506020204" pitchFamily="18" charset="0"/>
                <a:cs typeface="Times New Roman" panose="02020603050405020304" pitchFamily="18" charset="0"/>
              </a:rPr>
              <a:t>Nhận</a:t>
            </a:r>
            <a:r>
              <a:rPr lang="en-US" altLang="vi-VN" sz="3600" b="1" dirty="0" smtClean="0">
                <a:solidFill>
                  <a:srgbClr val="EE85AE"/>
                </a:solidFill>
                <a:latin typeface="UVF Blenda Script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 smtClean="0">
                <a:solidFill>
                  <a:srgbClr val="EE85AE"/>
                </a:solidFill>
                <a:latin typeface="UVF Blenda Script" panose="02040603050506020204" pitchFamily="18" charset="0"/>
                <a:cs typeface="Times New Roman" panose="02020603050405020304" pitchFamily="18" charset="0"/>
              </a:rPr>
              <a:t>xét</a:t>
            </a:r>
            <a:r>
              <a:rPr lang="en-US" altLang="vi-VN" sz="3600" b="1" dirty="0" smtClean="0">
                <a:solidFill>
                  <a:srgbClr val="EE85AE"/>
                </a:solidFill>
                <a:latin typeface="UVF Blenda Script" panose="02040603050506020204" pitchFamily="18" charset="0"/>
                <a:cs typeface="Times New Roman" panose="02020603050405020304" pitchFamily="18" charset="0"/>
              </a:rPr>
              <a:t>:</a:t>
            </a:r>
            <a:r>
              <a:rPr lang="en-US" altLang="vi-VN" sz="3600" b="1" dirty="0" smtClean="0">
                <a:solidFill>
                  <a:srgbClr val="000000"/>
                </a:solidFill>
                <a:latin typeface="UVF Blenda Script" panose="020406030505060202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9" name="Text Box 34"/>
          <p:cNvSpPr txBox="1">
            <a:spLocks noChangeArrowheads="1"/>
          </p:cNvSpPr>
          <p:nvPr/>
        </p:nvSpPr>
        <p:spPr bwMode="auto">
          <a:xfrm>
            <a:off x="4506958" y="3811272"/>
            <a:ext cx="74348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vi-VN" sz="3600" dirty="0" smtClean="0">
                <a:solidFill>
                  <a:srgbClr val="000000"/>
                </a:solidFill>
                <a:latin typeface="UVF Blenda Script" panose="02040603050506020204" pitchFamily="18" charset="0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50" name="Text Box 34"/>
          <p:cNvSpPr txBox="1">
            <a:spLocks noChangeArrowheads="1"/>
          </p:cNvSpPr>
          <p:nvPr/>
        </p:nvSpPr>
        <p:spPr bwMode="auto">
          <a:xfrm>
            <a:off x="2750720" y="4571201"/>
            <a:ext cx="68804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vi-VN" sz="3600" dirty="0" smtClean="0">
                <a:solidFill>
                  <a:srgbClr val="000000"/>
                </a:solidFill>
                <a:latin typeface="UVF Blenda Script" panose="02040603050506020204" pitchFamily="18" charset="0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51" name="Text Box 34"/>
          <p:cNvSpPr txBox="1">
            <a:spLocks noChangeArrowheads="1"/>
          </p:cNvSpPr>
          <p:nvPr/>
        </p:nvSpPr>
        <p:spPr bwMode="auto">
          <a:xfrm>
            <a:off x="3473916" y="4590241"/>
            <a:ext cx="107499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vi-VN" sz="3600" dirty="0" smtClean="0">
                <a:solidFill>
                  <a:srgbClr val="000000"/>
                </a:solidFill>
                <a:latin typeface="UVF Blenda Script" panose="02040603050506020204" pitchFamily="18" charset="0"/>
                <a:cs typeface="Times New Roman" panose="02020603050405020304" pitchFamily="18" charset="0"/>
              </a:rPr>
              <a:t>: 3 =</a:t>
            </a:r>
          </a:p>
        </p:txBody>
      </p:sp>
      <p:sp>
        <p:nvSpPr>
          <p:cNvPr id="52" name="Text Box 34"/>
          <p:cNvSpPr txBox="1">
            <a:spLocks noChangeArrowheads="1"/>
          </p:cNvSpPr>
          <p:nvPr/>
        </p:nvSpPr>
        <p:spPr bwMode="auto">
          <a:xfrm>
            <a:off x="4495882" y="4581575"/>
            <a:ext cx="166458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vi-VN" sz="3600" dirty="0" smtClean="0">
                <a:solidFill>
                  <a:srgbClr val="000000"/>
                </a:solidFill>
                <a:latin typeface="UVF Blenda Script" panose="02040603050506020204" pitchFamily="18" charset="0"/>
                <a:cs typeface="Times New Roman" panose="02020603050405020304" pitchFamily="18" charset="0"/>
              </a:rPr>
              <a:t>3 (</a:t>
            </a:r>
            <a:r>
              <a:rPr lang="en-US" altLang="vi-VN" sz="3600" dirty="0" err="1" smtClean="0">
                <a:solidFill>
                  <a:srgbClr val="000000"/>
                </a:solidFill>
                <a:latin typeface="UVF Blenda Script" panose="02040603050506020204" pitchFamily="18" charset="0"/>
                <a:cs typeface="Times New Roman" panose="02020603050405020304" pitchFamily="18" charset="0"/>
              </a:rPr>
              <a:t>dư</a:t>
            </a:r>
            <a:r>
              <a:rPr lang="en-US" altLang="vi-VN" sz="3600" dirty="0" smtClean="0">
                <a:solidFill>
                  <a:srgbClr val="000000"/>
                </a:solidFill>
                <a:latin typeface="UVF Blenda Script" panose="02040603050506020204" pitchFamily="18" charset="0"/>
                <a:cs typeface="Times New Roman" panose="02020603050405020304" pitchFamily="18" charset="0"/>
              </a:rPr>
              <a:t> 1)</a:t>
            </a:r>
          </a:p>
        </p:txBody>
      </p:sp>
      <p:sp>
        <p:nvSpPr>
          <p:cNvPr id="56" name="文本框 3"/>
          <p:cNvSpPr txBox="1"/>
          <p:nvPr/>
        </p:nvSpPr>
        <p:spPr>
          <a:xfrm>
            <a:off x="7991088" y="1921007"/>
            <a:ext cx="23397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 smtClean="0">
                <a:solidFill>
                  <a:srgbClr val="8084C0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125 : 3 = ? </a:t>
            </a:r>
            <a:endParaRPr lang="zh-CN" altLang="en-US" sz="3600" b="1" dirty="0">
              <a:solidFill>
                <a:srgbClr val="8084C0"/>
              </a:solidFill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  <a:latin typeface="UVF Blenda Script" panose="02040603050506020204" pitchFamily="18" charset="0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sp>
        <p:nvSpPr>
          <p:cNvPr id="57" name="文本框 3"/>
          <p:cNvSpPr txBox="1"/>
          <p:nvPr/>
        </p:nvSpPr>
        <p:spPr>
          <a:xfrm>
            <a:off x="7920861" y="2560993"/>
            <a:ext cx="1821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 smtClean="0">
                <a:solidFill>
                  <a:srgbClr val="8084C0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125 : 3 =</a:t>
            </a:r>
            <a:endParaRPr lang="zh-CN" altLang="en-US" sz="3600" b="1" dirty="0">
              <a:solidFill>
                <a:srgbClr val="8084C0"/>
              </a:solidFill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  <a:latin typeface="UVF Blenda Script" panose="02040603050506020204" pitchFamily="18" charset="0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sp>
        <p:nvSpPr>
          <p:cNvPr id="58" name="文本框 3"/>
          <p:cNvSpPr txBox="1"/>
          <p:nvPr/>
        </p:nvSpPr>
        <p:spPr>
          <a:xfrm>
            <a:off x="9540873" y="2573683"/>
            <a:ext cx="18230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 smtClean="0">
                <a:solidFill>
                  <a:srgbClr val="8084C0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41 (</a:t>
            </a:r>
            <a:r>
              <a:rPr lang="en-US" altLang="zh-CN" sz="3600" b="1" dirty="0" err="1" smtClean="0">
                <a:solidFill>
                  <a:srgbClr val="8084C0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dư</a:t>
            </a:r>
            <a:r>
              <a:rPr lang="en-US" altLang="zh-CN" sz="3600" b="1" dirty="0" smtClean="0">
                <a:solidFill>
                  <a:srgbClr val="8084C0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2)</a:t>
            </a:r>
            <a:endParaRPr lang="zh-CN" altLang="en-US" sz="3600" b="1" dirty="0">
              <a:solidFill>
                <a:srgbClr val="8084C0"/>
              </a:solidFill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  <a:latin typeface="UVF Blenda Script" panose="02040603050506020204" pitchFamily="18" charset="0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sp>
        <p:nvSpPr>
          <p:cNvPr id="59" name="文本框 3"/>
          <p:cNvSpPr txBox="1"/>
          <p:nvPr/>
        </p:nvSpPr>
        <p:spPr>
          <a:xfrm>
            <a:off x="6723783" y="3071351"/>
            <a:ext cx="46401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b="1" dirty="0" err="1" smtClean="0">
                <a:solidFill>
                  <a:srgbClr val="EC6A5E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Không</a:t>
            </a:r>
            <a:r>
              <a:rPr lang="en-US" altLang="zh-CN" sz="3600" b="1" dirty="0" smtClean="0">
                <a:solidFill>
                  <a:srgbClr val="EC6A5E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chia </a:t>
            </a:r>
            <a:r>
              <a:rPr lang="en-US" altLang="zh-CN" sz="3600" b="1" dirty="0" err="1" smtClean="0">
                <a:solidFill>
                  <a:srgbClr val="EC6A5E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hết</a:t>
            </a:r>
            <a:r>
              <a:rPr lang="en-US" altLang="zh-CN" sz="3600" b="1" dirty="0" smtClean="0">
                <a:solidFill>
                  <a:srgbClr val="EC6A5E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</a:t>
            </a:r>
            <a:r>
              <a:rPr lang="en-US" altLang="zh-CN" sz="3600" b="1" dirty="0" err="1" smtClean="0">
                <a:solidFill>
                  <a:srgbClr val="EC6A5E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cho</a:t>
            </a:r>
            <a:r>
              <a:rPr lang="en-US" altLang="zh-CN" sz="3600" b="1" dirty="0" smtClean="0">
                <a:solidFill>
                  <a:srgbClr val="EC6A5E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VF Blenda Script" panose="0204060305050602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 3</a:t>
            </a:r>
            <a:endParaRPr lang="zh-CN" altLang="en-US" sz="3600" b="1" dirty="0">
              <a:solidFill>
                <a:srgbClr val="EC6A5E"/>
              </a:solidFill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  <a:latin typeface="UVF Blenda Script" panose="02040603050506020204" pitchFamily="18" charset="0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sp>
        <p:nvSpPr>
          <p:cNvPr id="60" name="Text Box 34"/>
          <p:cNvSpPr txBox="1">
            <a:spLocks noChangeArrowheads="1"/>
          </p:cNvSpPr>
          <p:nvPr/>
        </p:nvSpPr>
        <p:spPr bwMode="auto">
          <a:xfrm>
            <a:off x="7738473" y="3811272"/>
            <a:ext cx="200381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vi-VN" sz="3600" dirty="0" smtClean="0">
                <a:solidFill>
                  <a:srgbClr val="000000"/>
                </a:solidFill>
                <a:latin typeface="UVF Blenda Script" panose="02040603050506020204" pitchFamily="18" charset="0"/>
                <a:cs typeface="Times New Roman" panose="02020603050405020304" pitchFamily="18" charset="0"/>
              </a:rPr>
              <a:t>1 + 2 + 5 =</a:t>
            </a:r>
          </a:p>
        </p:txBody>
      </p:sp>
      <p:sp>
        <p:nvSpPr>
          <p:cNvPr id="62" name="Text Box 34"/>
          <p:cNvSpPr txBox="1">
            <a:spLocks noChangeArrowheads="1"/>
          </p:cNvSpPr>
          <p:nvPr/>
        </p:nvSpPr>
        <p:spPr bwMode="auto">
          <a:xfrm>
            <a:off x="9719401" y="3803091"/>
            <a:ext cx="42979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vi-VN" sz="3600" dirty="0" smtClean="0">
                <a:solidFill>
                  <a:srgbClr val="000000"/>
                </a:solidFill>
                <a:latin typeface="UVF Blenda Script" panose="020406030505060202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63" name="Text Box 34"/>
          <p:cNvSpPr txBox="1">
            <a:spLocks noChangeArrowheads="1"/>
          </p:cNvSpPr>
          <p:nvPr/>
        </p:nvSpPr>
        <p:spPr bwMode="auto">
          <a:xfrm>
            <a:off x="7599773" y="4550366"/>
            <a:ext cx="42441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vi-VN" sz="3600" dirty="0" smtClean="0">
                <a:solidFill>
                  <a:srgbClr val="000000"/>
                </a:solidFill>
                <a:latin typeface="UVF Blenda Script" panose="020406030505060202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64" name="Text Box 34"/>
          <p:cNvSpPr txBox="1">
            <a:spLocks noChangeArrowheads="1"/>
          </p:cNvSpPr>
          <p:nvPr/>
        </p:nvSpPr>
        <p:spPr bwMode="auto">
          <a:xfrm>
            <a:off x="8059341" y="4569406"/>
            <a:ext cx="107499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vi-VN" sz="3600" dirty="0" smtClean="0">
                <a:solidFill>
                  <a:srgbClr val="000000"/>
                </a:solidFill>
                <a:latin typeface="UVF Blenda Script" panose="02040603050506020204" pitchFamily="18" charset="0"/>
                <a:cs typeface="Times New Roman" panose="02020603050405020304" pitchFamily="18" charset="0"/>
              </a:rPr>
              <a:t>: 3 =</a:t>
            </a:r>
          </a:p>
        </p:txBody>
      </p:sp>
      <p:sp>
        <p:nvSpPr>
          <p:cNvPr id="65" name="Text Box 34"/>
          <p:cNvSpPr txBox="1">
            <a:spLocks noChangeArrowheads="1"/>
          </p:cNvSpPr>
          <p:nvPr/>
        </p:nvSpPr>
        <p:spPr bwMode="auto">
          <a:xfrm>
            <a:off x="9092383" y="4569406"/>
            <a:ext cx="231970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vi-VN" sz="3600" dirty="0" smtClean="0">
                <a:solidFill>
                  <a:srgbClr val="000000"/>
                </a:solidFill>
                <a:latin typeface="UVF Blenda Script" panose="02040603050506020204" pitchFamily="18" charset="0"/>
                <a:cs typeface="Times New Roman" panose="02020603050405020304" pitchFamily="18" charset="0"/>
              </a:rPr>
              <a:t>2 (</a:t>
            </a:r>
            <a:r>
              <a:rPr lang="en-US" altLang="vi-VN" sz="3600" dirty="0" err="1" smtClean="0">
                <a:solidFill>
                  <a:srgbClr val="000000"/>
                </a:solidFill>
                <a:latin typeface="UVF Blenda Script" panose="02040603050506020204" pitchFamily="18" charset="0"/>
                <a:cs typeface="Times New Roman" panose="02020603050405020304" pitchFamily="18" charset="0"/>
              </a:rPr>
              <a:t>dư</a:t>
            </a:r>
            <a:r>
              <a:rPr lang="en-US" altLang="vi-VN" sz="3600" dirty="0" smtClean="0">
                <a:solidFill>
                  <a:srgbClr val="000000"/>
                </a:solidFill>
                <a:latin typeface="UVF Blenda Script" panose="02040603050506020204" pitchFamily="18" charset="0"/>
                <a:cs typeface="Times New Roman" panose="02020603050405020304" pitchFamily="18" charset="0"/>
              </a:rPr>
              <a:t> 2)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744299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500" tmFilter="0,0; .5, 1; 1, 1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500" tmFilter="0,0; .5, 1; 1, 1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500" tmFilter="0,0; .5, 1; 1, 1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500" tmFilter="0,0; .5, 1; 1, 1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500" tmFilter="0,0; .5, 1; 1, 1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500" tmFilter="0,0; .5, 1; 1, 1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1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1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1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1500" tmFilter="0,0; .5, 1; 1, 1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1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1500" tmFilter="0,0; .5, 1; 1, 1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1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1" dur="1500" tmFilter="0,0; .5, 1; 1, 1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1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1500" tmFilter="0,0; .5, 1; 1, 1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1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9" dur="1500" tmFilter="0,0; .5, 1; 1, 1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8" grpId="0"/>
      <p:bldP spid="40" grpId="0"/>
      <p:bldP spid="41" grpId="0"/>
      <p:bldP spid="42" grpId="0"/>
      <p:bldP spid="43" grpId="0"/>
      <p:bldP spid="45" grpId="0"/>
      <p:bldP spid="47" grpId="0"/>
      <p:bldP spid="48" grpId="0"/>
      <p:bldP spid="49" grpId="0"/>
      <p:bldP spid="50" grpId="0"/>
      <p:bldP spid="51" grpId="0"/>
      <p:bldP spid="52" grpId="0"/>
      <p:bldP spid="56" grpId="0"/>
      <p:bldP spid="57" grpId="0"/>
      <p:bldP spid="58" grpId="0"/>
      <p:bldP spid="59" grpId="0"/>
      <p:bldP spid="60" grpId="0"/>
      <p:bldP spid="62" grpId="0"/>
      <p:bldP spid="63" grpId="0"/>
      <p:bldP spid="64" grpId="0"/>
      <p:bldP spid="6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254</TotalTime>
  <Words>913</Words>
  <Application>Microsoft Office PowerPoint</Application>
  <PresentationFormat>Widescreen</PresentationFormat>
  <Paragraphs>229</Paragraphs>
  <Slides>35</Slides>
  <Notes>24</Notes>
  <HiddenSlides>10</HiddenSlides>
  <MMClips>27</MMClips>
  <ScaleCrop>false</ScaleCrop>
  <HeadingPairs>
    <vt:vector size="6" baseType="variant">
      <vt:variant>
        <vt:lpstr>Fonts Used</vt:lpstr>
      </vt:variant>
      <vt:variant>
        <vt:i4>19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35</vt:i4>
      </vt:variant>
    </vt:vector>
  </HeadingPairs>
  <TitlesOfParts>
    <vt:vector size="59" baseType="lpstr">
      <vt:lpstr>UTM Avo</vt:lpstr>
      <vt:lpstr>Calibri</vt:lpstr>
      <vt:lpstr>Arabia</vt:lpstr>
      <vt:lpstr>UTM American Sans</vt:lpstr>
      <vt:lpstr>Times New Roman</vt:lpstr>
      <vt:lpstr>字魂17号-萌趣果冻体</vt:lpstr>
      <vt:lpstr>UVN Bai Sau Nang</vt:lpstr>
      <vt:lpstr>Calibri Light</vt:lpstr>
      <vt:lpstr>UVN Binh Duong</vt:lpstr>
      <vt:lpstr>Arial-Rounded</vt:lpstr>
      <vt:lpstr>UVF Blenda Script</vt:lpstr>
      <vt:lpstr>Arial</vt:lpstr>
      <vt:lpstr>等线</vt:lpstr>
      <vt:lpstr>UTM Ong Do Gia</vt:lpstr>
      <vt:lpstr>iCiel Cadena</vt:lpstr>
      <vt:lpstr>UTM Guanine</vt:lpstr>
      <vt:lpstr>Tahoma</vt:lpstr>
      <vt:lpstr>Aa粉嘟嘟 (非商业使用)</vt:lpstr>
      <vt:lpstr>等线 Light</vt:lpstr>
      <vt:lpstr>Office 主题​​</vt:lpstr>
      <vt:lpstr>1_Custom Design</vt:lpstr>
      <vt:lpstr>2_Custom Design</vt:lpstr>
      <vt:lpstr>Custom Design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Những quà tặng tiếp theo sẽ được MĂNG NON cập nhật tại nhóm Măng Non – Tài liệu Tiểu học sau: https://www.facebook.com/groups/629898828017053  Mời thầy cô tham gia nhóm để chủ động cập nhật bài giảng điện tử lớp 4 và quà tặng hằng tuần  mới nhất nhé!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Dau hieu chia het cho 3</dc:title>
  <dc:creator>Khuyen</dc:creator>
  <cp:keywords>MangnonTeam</cp:keywords>
  <cp:lastModifiedBy>Hi</cp:lastModifiedBy>
  <cp:revision>40</cp:revision>
  <dcterms:created xsi:type="dcterms:W3CDTF">2021-06-21T14:09:30Z</dcterms:created>
  <dcterms:modified xsi:type="dcterms:W3CDTF">2021-12-26T03:19:58Z</dcterms:modified>
</cp:coreProperties>
</file>