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3" r:id="rId3"/>
  </p:sldMasterIdLst>
  <p:notesMasterIdLst>
    <p:notesMasterId r:id="rId21"/>
  </p:notesMasterIdLst>
  <p:sldIdLst>
    <p:sldId id="308" r:id="rId4"/>
    <p:sldId id="310" r:id="rId5"/>
    <p:sldId id="368" r:id="rId6"/>
    <p:sldId id="346" r:id="rId7"/>
    <p:sldId id="364" r:id="rId8"/>
    <p:sldId id="345" r:id="rId9"/>
    <p:sldId id="350" r:id="rId10"/>
    <p:sldId id="366" r:id="rId11"/>
    <p:sldId id="365" r:id="rId12"/>
    <p:sldId id="344" r:id="rId13"/>
    <p:sldId id="361" r:id="rId14"/>
    <p:sldId id="353" r:id="rId15"/>
    <p:sldId id="348" r:id="rId16"/>
    <p:sldId id="369" r:id="rId17"/>
    <p:sldId id="370" r:id="rId18"/>
    <p:sldId id="363" r:id="rId19"/>
    <p:sldId id="371" r:id="rId20"/>
  </p:sldIdLst>
  <p:sldSz cx="12192000" cy="6858000"/>
  <p:notesSz cx="6858000" cy="9144000"/>
  <p:embeddedFontLst>
    <p:embeddedFont>
      <p:font typeface="等线" panose="02010600030101010101" pitchFamily="2" charset="-122"/>
      <p:regular r:id="rId22"/>
      <p:bold r:id="rId23"/>
    </p:embeddedFont>
    <p:embeddedFont>
      <p:font typeface="等线 Light" panose="02010600030101010101" pitchFamily="2" charset="-122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UTM A&amp;S Graceland" panose="02040603050506020204" pitchFamily="18" charset="0"/>
      <p:regular r:id="rId29"/>
    </p:embeddedFont>
    <p:embeddedFont>
      <p:font typeface="UTM Avo" panose="02040603050506020204" pitchFamily="18" charset="0"/>
      <p:regular r:id="rId30"/>
      <p:bold r:id="rId31"/>
      <p:italic r:id="rId32"/>
      <p:boldItalic r:id="rId33"/>
    </p:embeddedFont>
    <p:embeddedFont>
      <p:font typeface="UTM Showcard" panose="02040603050506020204" pitchFamily="18" charset="0"/>
      <p:regular r:id="rId3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BE42"/>
    <a:srgbClr val="FFFCD1"/>
    <a:srgbClr val="045714"/>
    <a:srgbClr val="C81F06"/>
    <a:srgbClr val="131C63"/>
    <a:srgbClr val="7C413E"/>
    <a:srgbClr val="241916"/>
    <a:srgbClr val="12212D"/>
    <a:srgbClr val="E32217"/>
    <a:srgbClr val="DB0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8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A3638-00E7-4C61-96E4-2B56B5BD84E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18F76-B426-4704-8DC7-C944A723A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518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3144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BCDED4-DE85-4149-BAE3-B849C9D97E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1DA0D1A-EE5E-4E25-BA39-E566D4B98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182A51-97F4-487F-B7A2-5B890BF0A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F960C2-F5CE-4D16-A753-A40A8106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5E4F96-1FC1-4531-A514-F9A968861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202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0C7DCC-341F-4D1A-B038-F9B9B20AD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1DEE35-01F1-4E2D-8E91-BD04E5EAE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C30BEE4-0CBE-40C8-BA3A-227F549A6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B1385C-AC1C-4BAC-B3AA-072B0DF3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E18D3D-5F46-4BEA-BEE2-96CAB2C7D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164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47433A-B853-41E1-9FD6-98743ADEB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D25221-1A23-43E6-A74B-8B644181A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A21222-E1F9-4A03-9F22-BB6FAE75C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16DE75-A864-4395-AB20-AB8462FE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FD923F-B00C-47D0-AC77-B7DABF685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047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50201D-5C61-4AC8-A26A-EFE494E7F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A82524D-4A8D-4FEF-BABA-6D8CEECC0D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3B75798-D6EB-4E28-B99F-64DDCC854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0BACEDC-9333-4B69-9D69-2AB1E1FA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B45A54F-31A4-4116-8BC9-1ABD49AE5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48D577-C6EF-4752-857C-A6401D584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480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18A34C-8F02-4242-BE40-6515B5831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A6E8DB2-6494-425D-A977-C67D8F2A3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ABCCE5E-182A-495E-8257-1A43A346E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E3E8D0F-D4BB-4D37-8B59-286FF79CF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7346E99-5596-4E8E-B01E-A65C81BC24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6B62513-2881-4EDD-9506-BC3A65BA0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1A2E181-5748-4C6A-A9F1-57792CC6D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64179E7-57CB-4863-BC99-1002F498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5928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C0D0C7-8F59-4E5A-85FA-9E2C1642C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8082BC7-54C3-4880-A5BF-2BF5118C6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CF131D-CEDC-4D90-B65F-1876FB314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54BBE69-D4BE-40CC-8339-87430A4A8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459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D7F7442-E6F2-4412-B252-418C02B7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E94122F-1847-4FE2-B6C5-793B3FD89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C5149F-1BBF-4EDD-9544-8A33B514A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023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22244C-AC47-40FD-A6CF-B24521148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AC4ABF-107B-4F96-AC0E-2C4D9478B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1BA0466-7119-4044-BD6A-6AEEC5033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42EB87-5257-4592-82D6-82CCA61E3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A21A04E-3CDF-4CAB-8C9D-40BBCA425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4DD3D4D-6296-469A-A9B8-5D0A7A5E1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557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0465B9-1995-4F55-B20F-7511AB5FA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CE0D21-FB8E-48C0-9B1F-3D5F503F94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3A232E-2E76-4C15-9781-0D24644E6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CA97422-6EBE-4D7C-A28C-B3138515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02B1AE-AEE9-42D2-943E-8CA4740CF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1C89D1-B6D9-4BD5-A40D-4997A4F86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220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24ED07-B101-402F-A645-07437A06C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879AAD3-11B4-493E-A05B-70DD12533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F199EA-A05F-49E2-BC58-17C415140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076593E-B9A2-4C97-BFFD-303831DA0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A6E6BF-53FC-4E12-8AAA-0130194B6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328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6235A54-DC19-47C0-8117-4725926E80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F117A8B-D80E-4358-8354-853844FF1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1E9B2F-BC61-4F79-B1D5-BDDA37768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E8D68C-3B1A-48F1-BD9C-203996C71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750BD3-3785-4BB1-A586-2F701576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726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22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BCDED4-DE85-4149-BAE3-B849C9D97E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1DA0D1A-EE5E-4E25-BA39-E566D4B98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182A51-97F4-487F-B7A2-5B890BF0A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F960C2-F5CE-4D16-A753-A40A8106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5E4F96-1FC1-4531-A514-F9A968861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0938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0C7DCC-341F-4D1A-B038-F9B9B20AD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1DEE35-01F1-4E2D-8E91-BD04E5EAE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C30BEE4-0CBE-40C8-BA3A-227F549A6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B1385C-AC1C-4BAC-B3AA-072B0DF3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E18D3D-5F46-4BEA-BEE2-96CAB2C7D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798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47433A-B853-41E1-9FD6-98743ADEB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D25221-1A23-43E6-A74B-8B644181A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A21222-E1F9-4A03-9F22-BB6FAE75C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16DE75-A864-4395-AB20-AB8462FE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FD923F-B00C-47D0-AC77-B7DABF685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1429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50201D-5C61-4AC8-A26A-EFE494E7F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A82524D-4A8D-4FEF-BABA-6D8CEECC0D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3B75798-D6EB-4E28-B99F-64DDCC854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0BACEDC-9333-4B69-9D69-2AB1E1FA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B45A54F-31A4-4116-8BC9-1ABD49AE5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48D577-C6EF-4752-857C-A6401D584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8863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18A34C-8F02-4242-BE40-6515B5831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A6E8DB2-6494-425D-A977-C67D8F2A3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ABCCE5E-182A-495E-8257-1A43A346E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E3E8D0F-D4BB-4D37-8B59-286FF79CF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7346E99-5596-4E8E-B01E-A65C81BC24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6B62513-2881-4EDD-9506-BC3A65BA0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1A2E181-5748-4C6A-A9F1-57792CC6D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64179E7-57CB-4863-BC99-1002F498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53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C0D0C7-8F59-4E5A-85FA-9E2C1642C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8082BC7-54C3-4880-A5BF-2BF5118C6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CF131D-CEDC-4D90-B65F-1876FB314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54BBE69-D4BE-40CC-8339-87430A4A8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7934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D7F7442-E6F2-4412-B252-418C02B7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E94122F-1847-4FE2-B6C5-793B3FD89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C5149F-1BBF-4EDD-9544-8A33B514A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5087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22244C-AC47-40FD-A6CF-B24521148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AC4ABF-107B-4F96-AC0E-2C4D9478B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1BA0466-7119-4044-BD6A-6AEEC5033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42EB87-5257-4592-82D6-82CCA61E3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A21A04E-3CDF-4CAB-8C9D-40BBCA425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4DD3D4D-6296-469A-A9B8-5D0A7A5E1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816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0465B9-1995-4F55-B20F-7511AB5FA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CE0D21-FB8E-48C0-9B1F-3D5F503F94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3A232E-2E76-4C15-9781-0D24644E6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CA97422-6EBE-4D7C-A28C-B3138515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02B1AE-AEE9-42D2-943E-8CA4740CF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1C89D1-B6D9-4BD5-A40D-4997A4F86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885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24ED07-B101-402F-A645-07437A06C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879AAD3-11B4-493E-A05B-70DD12533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F199EA-A05F-49E2-BC58-17C415140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076593E-B9A2-4C97-BFFD-303831DA0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A6E6BF-53FC-4E12-8AAA-0130194B6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9981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6235A54-DC19-47C0-8117-4725926E80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F117A8B-D80E-4358-8354-853844FF1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1E9B2F-BC61-4F79-B1D5-BDDA37768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E8D68C-3B1A-48F1-BD9C-203996C71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750BD3-3785-4BB1-A586-2F701576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9026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751BC41-5B2B-4C9D-A953-636BD3189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DF66E9D-EECA-4FE1-BFE2-D9956E1FD3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217729-6F60-4FF8-A69D-E806D3A25D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F5DA58-0B47-43F4-A386-04849E5FDB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0B680E-E2B2-45E9-9344-8B9729C79C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034" y="-2246638"/>
            <a:ext cx="2606408" cy="4615353"/>
          </a:xfrm>
          <a:prstGeom prst="rect">
            <a:avLst/>
          </a:prstGeom>
        </p:spPr>
      </p:pic>
      <p:sp>
        <p:nvSpPr>
          <p:cNvPr id="8" name="Title 4"/>
          <p:cNvSpPr txBox="1">
            <a:spLocks/>
          </p:cNvSpPr>
          <p:nvPr userDrawn="1"/>
        </p:nvSpPr>
        <p:spPr>
          <a:xfrm>
            <a:off x="9607827" y="0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1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>
                <a:solidFill>
                  <a:schemeClr val="bg1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chemeClr val="bg1"/>
              </a:solidFill>
              <a:effectLst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043" y="2420476"/>
            <a:ext cx="2606408" cy="4615353"/>
          </a:xfrm>
          <a:prstGeom prst="rect">
            <a:avLst/>
          </a:prstGeom>
        </p:spPr>
      </p:pic>
      <p:sp>
        <p:nvSpPr>
          <p:cNvPr id="10" name="Title 4"/>
          <p:cNvSpPr txBox="1">
            <a:spLocks/>
          </p:cNvSpPr>
          <p:nvPr userDrawn="1"/>
        </p:nvSpPr>
        <p:spPr>
          <a:xfrm>
            <a:off x="-166220" y="6569068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rgbClr val="92BE42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>
                <a:solidFill>
                  <a:srgbClr val="92BE42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rgbClr val="92BE4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87091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751BC41-5B2B-4C9D-A953-636BD3189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DF66E9D-EECA-4FE1-BFE2-D9956E1FD3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217729-6F60-4FF8-A69D-E806D3A25D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C2A78-E5AA-4602-91B0-24968E02DE7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F5DA58-0B47-43F4-A386-04849E5FDB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0B680E-E2B2-45E9-9344-8B9729C79C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24E8D-047A-4E20-881E-87F9B2B5CA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034" y="-2246638"/>
            <a:ext cx="2606408" cy="4615353"/>
          </a:xfrm>
          <a:prstGeom prst="rect">
            <a:avLst/>
          </a:prstGeom>
        </p:spPr>
      </p:pic>
      <p:sp>
        <p:nvSpPr>
          <p:cNvPr id="8" name="Title 4"/>
          <p:cNvSpPr txBox="1">
            <a:spLocks/>
          </p:cNvSpPr>
          <p:nvPr userDrawn="1"/>
        </p:nvSpPr>
        <p:spPr>
          <a:xfrm>
            <a:off x="9607827" y="0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1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>
                <a:solidFill>
                  <a:schemeClr val="bg1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chemeClr val="bg1"/>
              </a:solidFill>
              <a:effectLst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043" y="2420476"/>
            <a:ext cx="2606408" cy="4615353"/>
          </a:xfrm>
          <a:prstGeom prst="rect">
            <a:avLst/>
          </a:prstGeom>
        </p:spPr>
      </p:pic>
      <p:sp>
        <p:nvSpPr>
          <p:cNvPr id="10" name="Title 4"/>
          <p:cNvSpPr txBox="1">
            <a:spLocks/>
          </p:cNvSpPr>
          <p:nvPr userDrawn="1"/>
        </p:nvSpPr>
        <p:spPr>
          <a:xfrm>
            <a:off x="-166220" y="6569068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rgbClr val="92BE42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>
                <a:solidFill>
                  <a:srgbClr val="92BE42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rgbClr val="92BE4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21159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.png"/><Relationship Id="rId7" Type="http://schemas.openxmlformats.org/officeDocument/2006/relationships/image" Target="../media/image4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43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3.png"/><Relationship Id="rId7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A1ACC75-5E8E-4678-A51E-7F4A9606D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4FA8FC3-E2C2-4C29-8AC9-114028838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05472"/>
            <a:ext cx="12192000" cy="425252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51D96E1-9FD0-4F38-986C-D7DDB7090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4045488"/>
            <a:ext cx="4069883" cy="257759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30A9819-6CCD-4E41-A3C2-6C0399F27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432" y="421845"/>
            <a:ext cx="3628642" cy="15827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89D6637-BA2C-46A5-8D29-0F36E3B8BA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931" y="197767"/>
            <a:ext cx="1127903" cy="11431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E37BCA5-5A82-444D-ACD7-1A8392F7F9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865" y="3321946"/>
            <a:ext cx="3651273" cy="3499558"/>
          </a:xfrm>
          <a:prstGeom prst="rect">
            <a:avLst/>
          </a:prstGeom>
        </p:spPr>
      </p:pic>
      <p:pic>
        <p:nvPicPr>
          <p:cNvPr id="18" name="图片 7">
            <a:extLst>
              <a:ext uri="{FF2B5EF4-FFF2-40B4-BE49-F238E27FC236}">
                <a16:creationId xmlns:a16="http://schemas.microsoft.com/office/drawing/2014/main" id="{030A9819-6CCD-4E41-A3C2-6C0399F27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5657" y="102407"/>
            <a:ext cx="3628642" cy="1582705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840882" y="1852747"/>
            <a:ext cx="9907910" cy="1488922"/>
            <a:chOff x="951472" y="1856680"/>
            <a:chExt cx="9907910" cy="1488922"/>
          </a:xfrm>
        </p:grpSpPr>
        <p:grpSp>
          <p:nvGrpSpPr>
            <p:cNvPr id="4" name="Group 3"/>
            <p:cNvGrpSpPr/>
            <p:nvPr/>
          </p:nvGrpSpPr>
          <p:grpSpPr>
            <a:xfrm>
              <a:off x="951472" y="1990842"/>
              <a:ext cx="9907910" cy="1354760"/>
              <a:chOff x="988542" y="1991899"/>
              <a:chExt cx="9907910" cy="1354760"/>
            </a:xfrm>
          </p:grpSpPr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4C9A4D5-BCC3-4C20-8524-4053991F30A2}"/>
                  </a:ext>
                </a:extLst>
              </p:cNvPr>
              <p:cNvSpPr txBox="1"/>
              <p:nvPr/>
            </p:nvSpPr>
            <p:spPr>
              <a:xfrm>
                <a:off x="988542" y="1991899"/>
                <a:ext cx="9833768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000" dirty="0" err="1">
                    <a:solidFill>
                      <a:srgbClr val="12212D"/>
                    </a:solidFill>
                    <a:latin typeface="UTM Showcard" panose="02040603050506020204" pitchFamily="18" charset="0"/>
                    <a:ea typeface="思源黑体 CN Medium" panose="020B0600000000000000" pitchFamily="34" charset="-122"/>
                  </a:rPr>
                  <a:t>Luyện</a:t>
                </a:r>
                <a:r>
                  <a:rPr lang="en-US" altLang="zh-CN" sz="8000" dirty="0">
                    <a:solidFill>
                      <a:srgbClr val="12212D"/>
                    </a:solidFill>
                    <a:latin typeface="UTM Showcard" panose="02040603050506020204" pitchFamily="18" charset="0"/>
                    <a:ea typeface="思源黑体 CN Medium" panose="020B0600000000000000" pitchFamily="34" charset="-122"/>
                  </a:rPr>
                  <a:t> </a:t>
                </a:r>
                <a:r>
                  <a:rPr lang="en-US" altLang="zh-CN" sz="8000" dirty="0" err="1">
                    <a:solidFill>
                      <a:srgbClr val="12212D"/>
                    </a:solidFill>
                    <a:latin typeface="UTM Showcard" panose="02040603050506020204" pitchFamily="18" charset="0"/>
                    <a:ea typeface="思源黑体 CN Medium" panose="020B0600000000000000" pitchFamily="34" charset="-122"/>
                  </a:rPr>
                  <a:t>tạp</a:t>
                </a:r>
                <a:r>
                  <a:rPr lang="en-US" altLang="zh-CN" sz="8000" dirty="0">
                    <a:solidFill>
                      <a:srgbClr val="12212D"/>
                    </a:solidFill>
                    <a:latin typeface="UTM Showcard" panose="02040603050506020204" pitchFamily="18" charset="0"/>
                    <a:ea typeface="思源黑体 CN Medium" panose="020B0600000000000000" pitchFamily="34" charset="-122"/>
                  </a:rPr>
                  <a:t> </a:t>
                </a:r>
                <a:r>
                  <a:rPr lang="en-US" altLang="zh-CN" sz="8000" dirty="0" err="1">
                    <a:solidFill>
                      <a:srgbClr val="12212D"/>
                    </a:solidFill>
                    <a:latin typeface="UTM Showcard" panose="02040603050506020204" pitchFamily="18" charset="0"/>
                    <a:ea typeface="思源黑体 CN Medium" panose="020B0600000000000000" pitchFamily="34" charset="-122"/>
                  </a:rPr>
                  <a:t>chung</a:t>
                </a:r>
                <a:endParaRPr lang="zh-CN" altLang="en-US" sz="8000" dirty="0">
                  <a:solidFill>
                    <a:srgbClr val="12212D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endParaRPr>
              </a:p>
            </p:txBody>
          </p:sp>
          <p:sp>
            <p:nvSpPr>
              <p:cNvPr id="17" name="文本框 13">
                <a:extLst>
                  <a:ext uri="{FF2B5EF4-FFF2-40B4-BE49-F238E27FC236}">
                    <a16:creationId xmlns:a16="http://schemas.microsoft.com/office/drawing/2014/main" id="{B4C9A4D5-BCC3-4C20-8524-4053991F30A2}"/>
                  </a:ext>
                </a:extLst>
              </p:cNvPr>
              <p:cNvSpPr txBox="1"/>
              <p:nvPr/>
            </p:nvSpPr>
            <p:spPr>
              <a:xfrm>
                <a:off x="1062684" y="2023220"/>
                <a:ext cx="9833768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000" dirty="0" err="1">
                    <a:solidFill>
                      <a:srgbClr val="C00000"/>
                    </a:solidFill>
                    <a:latin typeface="UTM Showcard" panose="02040603050506020204" pitchFamily="18" charset="0"/>
                    <a:ea typeface="思源黑体 CN Medium" panose="020B0600000000000000" pitchFamily="34" charset="-122"/>
                  </a:rPr>
                  <a:t>Luyện</a:t>
                </a:r>
                <a:r>
                  <a:rPr lang="en-US" altLang="zh-CN" sz="8000" dirty="0">
                    <a:solidFill>
                      <a:srgbClr val="C00000"/>
                    </a:solidFill>
                    <a:latin typeface="UTM Showcard" panose="02040603050506020204" pitchFamily="18" charset="0"/>
                    <a:ea typeface="思源黑体 CN Medium" panose="020B0600000000000000" pitchFamily="34" charset="-122"/>
                  </a:rPr>
                  <a:t> </a:t>
                </a:r>
                <a:r>
                  <a:rPr lang="en-US" altLang="zh-CN" sz="8000" dirty="0" err="1">
                    <a:solidFill>
                      <a:srgbClr val="C00000"/>
                    </a:solidFill>
                    <a:latin typeface="UTM Showcard" panose="02040603050506020204" pitchFamily="18" charset="0"/>
                    <a:ea typeface="思源黑体 CN Medium" panose="020B0600000000000000" pitchFamily="34" charset="-122"/>
                  </a:rPr>
                  <a:t>tạp</a:t>
                </a:r>
                <a:r>
                  <a:rPr lang="en-US" altLang="zh-CN" sz="8000" dirty="0">
                    <a:solidFill>
                      <a:srgbClr val="C00000"/>
                    </a:solidFill>
                    <a:latin typeface="UTM Showcard" panose="02040603050506020204" pitchFamily="18" charset="0"/>
                    <a:ea typeface="思源黑体 CN Medium" panose="020B0600000000000000" pitchFamily="34" charset="-122"/>
                  </a:rPr>
                  <a:t> </a:t>
                </a:r>
                <a:r>
                  <a:rPr lang="en-US" altLang="zh-CN" sz="8000" dirty="0" err="1">
                    <a:solidFill>
                      <a:srgbClr val="C00000"/>
                    </a:solidFill>
                    <a:latin typeface="UTM Showcard" panose="02040603050506020204" pitchFamily="18" charset="0"/>
                    <a:ea typeface="思源黑体 CN Medium" panose="020B0600000000000000" pitchFamily="34" charset="-122"/>
                  </a:rPr>
                  <a:t>chung</a:t>
                </a:r>
                <a:endParaRPr lang="zh-CN" altLang="en-US" sz="8000" dirty="0">
                  <a:solidFill>
                    <a:srgbClr val="C00000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endParaRPr>
              </a:p>
            </p:txBody>
          </p:sp>
        </p:grp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A6058FD5-57B0-42A1-BFB6-DC39CD6EE5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9413" t="6445" r="4808" b="62274"/>
            <a:stretch/>
          </p:blipFill>
          <p:spPr>
            <a:xfrm>
              <a:off x="5373069" y="1856680"/>
              <a:ext cx="807721" cy="434639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4069883" y="49043"/>
            <a:ext cx="3615962" cy="1870785"/>
            <a:chOff x="4312798" y="65232"/>
            <a:chExt cx="3615962" cy="1870785"/>
          </a:xfrm>
        </p:grpSpPr>
        <p:grpSp>
          <p:nvGrpSpPr>
            <p:cNvPr id="2" name="Group 1"/>
            <p:cNvGrpSpPr/>
            <p:nvPr/>
          </p:nvGrpSpPr>
          <p:grpSpPr>
            <a:xfrm>
              <a:off x="4312798" y="65232"/>
              <a:ext cx="3615962" cy="1870785"/>
              <a:chOff x="3119461" y="322187"/>
              <a:chExt cx="3615962" cy="1870785"/>
            </a:xfrm>
          </p:grpSpPr>
          <p:pic>
            <p:nvPicPr>
              <p:cNvPr id="15" name="图片 47">
                <a:extLst>
                  <a:ext uri="{FF2B5EF4-FFF2-40B4-BE49-F238E27FC236}">
                    <a16:creationId xmlns:a16="http://schemas.microsoft.com/office/drawing/2014/main" id="{0CF01107-762F-4BDF-A844-166C7A522D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r="63814"/>
              <a:stretch/>
            </p:blipFill>
            <p:spPr>
              <a:xfrm>
                <a:off x="3119461" y="322187"/>
                <a:ext cx="1113025" cy="1870785"/>
              </a:xfrm>
              <a:prstGeom prst="rect">
                <a:avLst/>
              </a:prstGeom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6" name="文本框 13">
                <a:extLst>
                  <a:ext uri="{FF2B5EF4-FFF2-40B4-BE49-F238E27FC236}">
                    <a16:creationId xmlns:a16="http://schemas.microsoft.com/office/drawing/2014/main" id="{B4C9A4D5-BCC3-4C20-8524-4053991F30A2}"/>
                  </a:ext>
                </a:extLst>
              </p:cNvPr>
              <p:cNvSpPr txBox="1"/>
              <p:nvPr/>
            </p:nvSpPr>
            <p:spPr>
              <a:xfrm>
                <a:off x="3729918" y="947746"/>
                <a:ext cx="300550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7200" b="1" dirty="0" err="1">
                    <a:solidFill>
                      <a:srgbClr val="241916"/>
                    </a:solidFill>
                    <a:effectLst/>
                    <a:latin typeface="UTM Avo" panose="02040603050506020204" pitchFamily="18" charset="0"/>
                    <a:ea typeface="思源黑体 CN Medium" panose="020B0600000000000000" pitchFamily="34" charset="-122"/>
                  </a:rPr>
                  <a:t>oán</a:t>
                </a:r>
                <a:r>
                  <a:rPr lang="en-US" altLang="zh-CN" sz="7200" b="1" dirty="0">
                    <a:solidFill>
                      <a:srgbClr val="241916"/>
                    </a:solidFill>
                    <a:effectLst/>
                    <a:latin typeface="UTM Avo" panose="02040603050506020204" pitchFamily="18" charset="0"/>
                    <a:ea typeface="思源黑体 CN Medium" panose="020B0600000000000000" pitchFamily="34" charset="-122"/>
                  </a:rPr>
                  <a:t> 4</a:t>
                </a:r>
                <a:r>
                  <a:rPr lang="en-US" altLang="zh-CN" sz="7200" b="1" dirty="0">
                    <a:solidFill>
                      <a:srgbClr val="E32217"/>
                    </a:solidFill>
                    <a:latin typeface="UTM Avo" panose="02040603050506020204" pitchFamily="18" charset="0"/>
                    <a:ea typeface="思源黑体 CN Medium" panose="020B0600000000000000" pitchFamily="34" charset="-122"/>
                  </a:rPr>
                  <a:t> </a:t>
                </a:r>
                <a:endParaRPr lang="zh-CN" altLang="en-US" sz="7200" b="1" dirty="0">
                  <a:solidFill>
                    <a:srgbClr val="E32217"/>
                  </a:solidFill>
                  <a:latin typeface="UTM Avo" panose="02040603050506020204" pitchFamily="18" charset="0"/>
                  <a:ea typeface="思源黑体 CN Medium" panose="020B0600000000000000" pitchFamily="34" charset="-122"/>
                </a:endParaRPr>
              </a:p>
            </p:txBody>
          </p:sp>
        </p:grpSp>
        <p:sp>
          <p:nvSpPr>
            <p:cNvPr id="19" name="文本框 13">
              <a:extLst>
                <a:ext uri="{FF2B5EF4-FFF2-40B4-BE49-F238E27FC236}">
                  <a16:creationId xmlns:a16="http://schemas.microsoft.com/office/drawing/2014/main" id="{B4C9A4D5-BCC3-4C20-8524-4053991F30A2}"/>
                </a:ext>
              </a:extLst>
            </p:cNvPr>
            <p:cNvSpPr txBox="1"/>
            <p:nvPr/>
          </p:nvSpPr>
          <p:spPr>
            <a:xfrm>
              <a:off x="4870500" y="716039"/>
              <a:ext cx="30055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 b="1" dirty="0" err="1">
                  <a:solidFill>
                    <a:srgbClr val="C00000"/>
                  </a:solidFill>
                  <a:effectLst/>
                  <a:latin typeface="UTM Avo" panose="02040603050506020204" pitchFamily="18" charset="0"/>
                  <a:ea typeface="思源黑体 CN Medium" panose="020B0600000000000000" pitchFamily="34" charset="-122"/>
                </a:rPr>
                <a:t>oán</a:t>
              </a:r>
              <a:r>
                <a:rPr lang="en-US" altLang="zh-CN" sz="7200" b="1" dirty="0">
                  <a:solidFill>
                    <a:srgbClr val="C00000"/>
                  </a:solidFill>
                  <a:effectLst/>
                  <a:latin typeface="UTM Avo" panose="02040603050506020204" pitchFamily="18" charset="0"/>
                  <a:ea typeface="思源黑体 CN Medium" panose="020B0600000000000000" pitchFamily="34" charset="-122"/>
                </a:rPr>
                <a:t> 4</a:t>
              </a:r>
              <a:r>
                <a:rPr lang="en-US" altLang="zh-CN" sz="7200" b="1" dirty="0">
                  <a:solidFill>
                    <a:srgbClr val="C00000"/>
                  </a:solidFill>
                  <a:latin typeface="UTM Avo" panose="02040603050506020204" pitchFamily="18" charset="0"/>
                  <a:ea typeface="思源黑体 CN Medium" panose="020B0600000000000000" pitchFamily="34" charset="-122"/>
                </a:rPr>
                <a:t> </a:t>
              </a:r>
              <a:endParaRPr lang="zh-CN" altLang="en-US" sz="7200" b="1" dirty="0">
                <a:solidFill>
                  <a:srgbClr val="C00000"/>
                </a:solidFill>
                <a:latin typeface="UTM Avo" panose="02040603050506020204" pitchFamily="18" charset="0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22" name="Title 4"/>
          <p:cNvSpPr txBox="1">
            <a:spLocks/>
          </p:cNvSpPr>
          <p:nvPr/>
        </p:nvSpPr>
        <p:spPr>
          <a:xfrm>
            <a:off x="9607827" y="0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1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>
                <a:solidFill>
                  <a:schemeClr val="bg1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chemeClr val="bg1"/>
              </a:solidFill>
              <a:effectLst/>
            </a:endParaRPr>
          </a:p>
        </p:txBody>
      </p:sp>
      <p:sp>
        <p:nvSpPr>
          <p:cNvPr id="24" name="Title 4"/>
          <p:cNvSpPr txBox="1">
            <a:spLocks/>
          </p:cNvSpPr>
          <p:nvPr/>
        </p:nvSpPr>
        <p:spPr>
          <a:xfrm>
            <a:off x="-166220" y="6569068"/>
            <a:ext cx="2752062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rgbClr val="92BE42"/>
                </a:solidFill>
                <a:effectLst/>
                <a:latin typeface="UTM Avo" panose="02040603050506020204" pitchFamily="18" charset="0"/>
              </a:rPr>
              <a:t>Măng</a:t>
            </a:r>
            <a:r>
              <a:rPr lang="en-US" sz="2400" dirty="0">
                <a:solidFill>
                  <a:srgbClr val="92BE42"/>
                </a:solidFill>
                <a:effectLst/>
                <a:latin typeface="UTM Avo" panose="02040603050506020204" pitchFamily="18" charset="0"/>
              </a:rPr>
              <a:t> non Team</a:t>
            </a:r>
            <a:endParaRPr lang="vi-VN" sz="2400" dirty="0">
              <a:solidFill>
                <a:srgbClr val="92BE4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779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2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2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EDC70E-4A95-4EF0-A3C9-6A8D07046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551110C-F8C1-48FB-90B2-4482A24B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47" y="396733"/>
            <a:ext cx="3628642" cy="15827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476" y="-878062"/>
            <a:ext cx="4057650" cy="5715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811" y="1862198"/>
            <a:ext cx="1743460" cy="243840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750CA9E-1109-43E5-B329-E418C524E7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143" r="4912"/>
          <a:stretch/>
        </p:blipFill>
        <p:spPr>
          <a:xfrm>
            <a:off x="-347544" y="-1246764"/>
            <a:ext cx="13300778" cy="7488300"/>
          </a:xfrm>
          <a:prstGeom prst="rect">
            <a:avLst/>
          </a:prstGeom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id="{37F69BEE-8313-4F48-AAC9-DEC6B3D562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41579" y="3563964"/>
            <a:ext cx="3294035" cy="32940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119" y="3803131"/>
            <a:ext cx="1743460" cy="24384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97" y="571499"/>
            <a:ext cx="405765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756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C 0.0125 -0.0162 0.02916 -0.03171 0.06198 -0.03171 C 0.09909 -0.03171 0.11146 -0.0162 0.12383 -2.22222E-6 C 0.14049 0.01829 0.15299 0.03634 0.19427 0.03634 C 0.23125 0.03634 0.24375 0.01829 0.26028 -2.22222E-6 C 0.26849 -0.0162 0.28515 -0.03171 0.32239 -0.03171 C 0.35521 -0.03171 0.37187 -0.0162 0.38411 -2.22222E-6 C 0.39648 0.01829 0.41328 0.03634 0.45052 0.03634 C 0.4875 0.03634 0.51667 -2.22222E-6 0.51667 0.00023 C 0.52903 -0.0162 0.5414 -0.03171 0.57838 -0.03171 C 0.61575 -0.03171 0.62799 -0.0162 0.64049 -2.22222E-6 C 0.65703 0.01829 0.66953 0.03634 0.71094 0.03634 C 0.74818 0.03634 0.76042 0.01829 0.77292 -2.22222E-6 C 0.78958 -0.0162 0.80195 -0.03171 0.83893 -0.03171 C 0.87174 -0.03171 0.88854 -0.0162 0.90104 -2.22222E-6 C 0.91341 0.01829 0.93008 0.03634 0.96719 0.03634 C 1.00377 0.03634 1.01667 0.01829 1.03346 -2.22222E-6 " pathEditMode="relative" rAng="0" ptsTypes="AAAAAAAAAAAAAAAAA">
                                      <p:cBhvr>
                                        <p:cTn id="4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66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EDC70E-4A95-4EF0-A3C9-6A8D07046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B139F3A-5469-4822-9847-C53FC53E8DC8}"/>
              </a:ext>
            </a:extLst>
          </p:cNvPr>
          <p:cNvSpPr/>
          <p:nvPr/>
        </p:nvSpPr>
        <p:spPr>
          <a:xfrm>
            <a:off x="857572" y="697424"/>
            <a:ext cx="11121067" cy="54631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59C6083-227A-4E61-AE48-02CD993528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6" t="24478"/>
          <a:stretch>
            <a:fillRect/>
          </a:stretch>
        </p:blipFill>
        <p:spPr>
          <a:xfrm flipH="1">
            <a:off x="0" y="-634150"/>
            <a:ext cx="7632443" cy="7492150"/>
          </a:xfrm>
          <a:custGeom>
            <a:avLst/>
            <a:gdLst>
              <a:gd name="connsiteX0" fmla="*/ 4130684 w 5276309"/>
              <a:gd name="connsiteY0" fmla="*/ 0 h 5179325"/>
              <a:gd name="connsiteX1" fmla="*/ 5276309 w 5276309"/>
              <a:gd name="connsiteY1" fmla="*/ 81004 h 5179325"/>
              <a:gd name="connsiteX2" fmla="*/ 5276309 w 5276309"/>
              <a:gd name="connsiteY2" fmla="*/ 5179325 h 5179325"/>
              <a:gd name="connsiteX3" fmla="*/ 0 w 5276309"/>
              <a:gd name="connsiteY3" fmla="*/ 5179325 h 5179325"/>
              <a:gd name="connsiteX4" fmla="*/ 90946 w 5276309"/>
              <a:gd name="connsiteY4" fmla="*/ 2879677 h 5179325"/>
              <a:gd name="connsiteX5" fmla="*/ 90946 w 5276309"/>
              <a:gd name="connsiteY5" fmla="*/ 2661313 h 5179325"/>
              <a:gd name="connsiteX6" fmla="*/ 773334 w 5276309"/>
              <a:gd name="connsiteY6" fmla="*/ 1583140 h 5179325"/>
              <a:gd name="connsiteX7" fmla="*/ 909812 w 5276309"/>
              <a:gd name="connsiteY7" fmla="*/ 1555844 h 5179325"/>
              <a:gd name="connsiteX8" fmla="*/ 2411066 w 5276309"/>
              <a:gd name="connsiteY8" fmla="*/ 996286 h 5179325"/>
              <a:gd name="connsiteX9" fmla="*/ 3161693 w 5276309"/>
              <a:gd name="connsiteY9" fmla="*/ 313898 h 517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76309" h="5179325">
                <a:moveTo>
                  <a:pt x="4130684" y="0"/>
                </a:moveTo>
                <a:lnTo>
                  <a:pt x="5276309" y="81004"/>
                </a:lnTo>
                <a:lnTo>
                  <a:pt x="5276309" y="5179325"/>
                </a:lnTo>
                <a:lnTo>
                  <a:pt x="0" y="5179325"/>
                </a:lnTo>
                <a:lnTo>
                  <a:pt x="90946" y="2879677"/>
                </a:lnTo>
                <a:lnTo>
                  <a:pt x="90946" y="2661313"/>
                </a:lnTo>
                <a:lnTo>
                  <a:pt x="773334" y="1583140"/>
                </a:lnTo>
                <a:lnTo>
                  <a:pt x="909812" y="1555844"/>
                </a:lnTo>
                <a:lnTo>
                  <a:pt x="2411066" y="996286"/>
                </a:lnTo>
                <a:lnTo>
                  <a:pt x="3161693" y="313898"/>
                </a:lnTo>
                <a:close/>
              </a:path>
            </a:pathLst>
          </a:custGeom>
        </p:spPr>
      </p:pic>
      <p:sp>
        <p:nvSpPr>
          <p:cNvPr id="12" name="矩形 5">
            <a:extLst>
              <a:ext uri="{FF2B5EF4-FFF2-40B4-BE49-F238E27FC236}">
                <a16:creationId xmlns:a16="http://schemas.microsoft.com/office/drawing/2014/main" id="{84B9A4B4-25C9-401B-B6B0-C61B8E218313}"/>
              </a:ext>
            </a:extLst>
          </p:cNvPr>
          <p:cNvSpPr/>
          <p:nvPr/>
        </p:nvSpPr>
        <p:spPr>
          <a:xfrm>
            <a:off x="7629063" y="842249"/>
            <a:ext cx="3173009" cy="569526"/>
          </a:xfrm>
          <a:prstGeom prst="rect">
            <a:avLst/>
          </a:prstGeom>
          <a:solidFill>
            <a:srgbClr val="DB081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latin typeface="UTM Showcard" panose="02040603050506020204" pitchFamily="18" charset="0"/>
                <a:ea typeface="思源黑体 CN Bold" panose="020B0800000000000000" pitchFamily="34" charset="-122"/>
              </a:rPr>
              <a:t>THỬ THÁCH 3</a:t>
            </a:r>
            <a:endParaRPr lang="zh-CN" altLang="en-US" sz="3200" dirty="0">
              <a:latin typeface="UTM Showcard" panose="02040603050506020204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13" name="文本框 21">
            <a:extLst>
              <a:ext uri="{FF2B5EF4-FFF2-40B4-BE49-F238E27FC236}">
                <a16:creationId xmlns:a16="http://schemas.microsoft.com/office/drawing/2014/main" id="{E6CAD540-FA47-4501-9AD5-71C7D658B309}"/>
              </a:ext>
            </a:extLst>
          </p:cNvPr>
          <p:cNvSpPr txBox="1"/>
          <p:nvPr/>
        </p:nvSpPr>
        <p:spPr>
          <a:xfrm>
            <a:off x="6470721" y="1556600"/>
            <a:ext cx="56746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Khu</a:t>
            </a:r>
            <a:r>
              <a:rPr lang="en-US" altLang="zh-CN" sz="3600" b="1" dirty="0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dân</a:t>
            </a:r>
            <a:r>
              <a:rPr lang="en-US" altLang="zh-CN" sz="3600" b="1" dirty="0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cư</a:t>
            </a:r>
            <a:r>
              <a:rPr lang="en-US" altLang="zh-CN" sz="3600" b="1" dirty="0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bỗng</a:t>
            </a:r>
            <a:r>
              <a:rPr lang="en-US" altLang="zh-CN" sz="3600" b="1" dirty="0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nhiên</a:t>
            </a:r>
            <a:r>
              <a:rPr lang="en-US" altLang="zh-CN" sz="3600" b="1" dirty="0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có</a:t>
            </a:r>
            <a:r>
              <a:rPr lang="en-US" altLang="zh-CN" sz="3600" b="1" dirty="0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đám</a:t>
            </a:r>
            <a:r>
              <a:rPr lang="en-US" altLang="zh-CN" sz="3600" b="1" dirty="0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cháy</a:t>
            </a:r>
            <a:r>
              <a:rPr lang="en-US" altLang="zh-CN" sz="3600" b="1" dirty="0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lớn</a:t>
            </a:r>
            <a:r>
              <a:rPr lang="en-US" altLang="zh-CN" sz="3600" b="1" dirty="0">
                <a:solidFill>
                  <a:srgbClr val="FFC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.</a:t>
            </a:r>
          </a:p>
          <a:p>
            <a:pPr algn="ctr"/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Các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chú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cứu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hoả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ơi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!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Hãy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đến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nhanh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!</a:t>
            </a:r>
            <a:endParaRPr lang="zh-CN" altLang="en-US" sz="3600" b="1" dirty="0">
              <a:solidFill>
                <a:srgbClr val="C00000"/>
              </a:solidFill>
              <a:latin typeface="UTM Avo" panose="02040603050506020204" pitchFamily="18" charset="0"/>
              <a:ea typeface="思源黑体 CN Bold" panose="020B0800000000000000" pitchFamily="34" charset="-122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5199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EDC70E-4A95-4EF0-A3C9-6A8D07046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B139F3A-5469-4822-9847-C53FC53E8DC8}"/>
              </a:ext>
            </a:extLst>
          </p:cNvPr>
          <p:cNvSpPr/>
          <p:nvPr/>
        </p:nvSpPr>
        <p:spPr>
          <a:xfrm>
            <a:off x="704850" y="419100"/>
            <a:ext cx="10781977" cy="57224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264AE31-E7F3-4E9D-A719-258683813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618" y="2211096"/>
            <a:ext cx="4393441" cy="43934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84839" y="714824"/>
            <a:ext cx="90219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Tìm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chữ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thích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hợp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để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viết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vào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ô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trống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sao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:</a:t>
            </a:r>
            <a:endParaRPr lang="vi-VN" sz="3200" b="1" dirty="0">
              <a:solidFill>
                <a:srgbClr val="132F5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1439" y="1930186"/>
            <a:ext cx="5501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5       8 chia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hết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3</a:t>
            </a:r>
            <a:endParaRPr lang="vi-VN" sz="3600" b="1" dirty="0">
              <a:solidFill>
                <a:srgbClr val="132F5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51439" y="2849063"/>
            <a:ext cx="5501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6        3 chia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hết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9</a:t>
            </a:r>
            <a:endParaRPr lang="vi-VN" sz="3600" b="1" dirty="0">
              <a:solidFill>
                <a:srgbClr val="132F5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2498" y="3856557"/>
            <a:ext cx="7521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24       chia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hết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cả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3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và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5</a:t>
            </a:r>
            <a:endParaRPr lang="vi-VN" sz="3600" b="1" dirty="0">
              <a:solidFill>
                <a:srgbClr val="132F5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1064" y="4906333"/>
            <a:ext cx="7521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35       chia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hết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cả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2 </a:t>
            </a:r>
            <a:r>
              <a:rPr lang="en-US" sz="36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và</a:t>
            </a:r>
            <a:r>
              <a:rPr lang="en-US" sz="3600" b="1" dirty="0">
                <a:solidFill>
                  <a:srgbClr val="132F56"/>
                </a:solidFill>
                <a:latin typeface="UTM Avo" panose="02040603050506020204" pitchFamily="18" charset="0"/>
              </a:rPr>
              <a:t> 3</a:t>
            </a:r>
            <a:endParaRPr lang="vi-VN" sz="3600" b="1" dirty="0">
              <a:solidFill>
                <a:srgbClr val="132F56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53419" y="1814867"/>
            <a:ext cx="754380" cy="708660"/>
          </a:xfrm>
          <a:prstGeom prst="rect">
            <a:avLst/>
          </a:prstGeom>
          <a:solidFill>
            <a:srgbClr val="68F773"/>
          </a:solidFill>
          <a:ln w="38100">
            <a:solidFill>
              <a:srgbClr val="DB08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 13"/>
          <p:cNvSpPr/>
          <p:nvPr/>
        </p:nvSpPr>
        <p:spPr>
          <a:xfrm>
            <a:off x="1653419" y="2765417"/>
            <a:ext cx="754380" cy="708660"/>
          </a:xfrm>
          <a:prstGeom prst="rect">
            <a:avLst/>
          </a:prstGeom>
          <a:solidFill>
            <a:srgbClr val="68F773"/>
          </a:solidFill>
          <a:ln w="38100">
            <a:solidFill>
              <a:srgbClr val="DB08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Rectangle 14"/>
          <p:cNvSpPr/>
          <p:nvPr/>
        </p:nvSpPr>
        <p:spPr>
          <a:xfrm>
            <a:off x="1836299" y="3794228"/>
            <a:ext cx="754380" cy="708660"/>
          </a:xfrm>
          <a:prstGeom prst="rect">
            <a:avLst/>
          </a:prstGeom>
          <a:solidFill>
            <a:srgbClr val="68F773"/>
          </a:solidFill>
          <a:ln w="38100">
            <a:solidFill>
              <a:srgbClr val="DB08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ectangle 15"/>
          <p:cNvSpPr/>
          <p:nvPr/>
        </p:nvSpPr>
        <p:spPr>
          <a:xfrm>
            <a:off x="1836299" y="4784105"/>
            <a:ext cx="754380" cy="708660"/>
          </a:xfrm>
          <a:prstGeom prst="rect">
            <a:avLst/>
          </a:prstGeom>
          <a:solidFill>
            <a:srgbClr val="68F773"/>
          </a:solidFill>
          <a:ln w="38100">
            <a:solidFill>
              <a:srgbClr val="DB08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矩形 5">
            <a:extLst>
              <a:ext uri="{FF2B5EF4-FFF2-40B4-BE49-F238E27FC236}">
                <a16:creationId xmlns:a16="http://schemas.microsoft.com/office/drawing/2014/main" id="{84B9A4B4-25C9-401B-B6B0-C61B8E218313}"/>
              </a:ext>
            </a:extLst>
          </p:cNvPr>
          <p:cNvSpPr/>
          <p:nvPr/>
        </p:nvSpPr>
        <p:spPr>
          <a:xfrm>
            <a:off x="4966695" y="114134"/>
            <a:ext cx="3173009" cy="569526"/>
          </a:xfrm>
          <a:prstGeom prst="rect">
            <a:avLst/>
          </a:prstGeom>
          <a:solidFill>
            <a:srgbClr val="DB081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latin typeface="UTM Showcard" panose="02040603050506020204" pitchFamily="18" charset="0"/>
                <a:ea typeface="思源黑体 CN Bold" panose="020B0800000000000000" pitchFamily="34" charset="-122"/>
              </a:rPr>
              <a:t>THỬ THÁCH 3</a:t>
            </a:r>
            <a:endParaRPr lang="zh-CN" altLang="en-US" sz="3200" dirty="0">
              <a:latin typeface="UTM Showcard" panose="020406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20" name="图片 14">
            <a:extLst>
              <a:ext uri="{FF2B5EF4-FFF2-40B4-BE49-F238E27FC236}">
                <a16:creationId xmlns:a16="http://schemas.microsoft.com/office/drawing/2014/main" id="{DD18C487-ECAA-474B-BA16-21B3D30A6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" t="41070" r="14736" b="41070"/>
          <a:stretch>
            <a:fillRect/>
          </a:stretch>
        </p:blipFill>
        <p:spPr>
          <a:xfrm>
            <a:off x="87146" y="201243"/>
            <a:ext cx="5170654" cy="1613624"/>
          </a:xfrm>
          <a:custGeom>
            <a:avLst/>
            <a:gdLst>
              <a:gd name="connsiteX0" fmla="*/ 0 w 4252686"/>
              <a:gd name="connsiteY0" fmla="*/ 0 h 1393371"/>
              <a:gd name="connsiteX1" fmla="*/ 4252686 w 4252686"/>
              <a:gd name="connsiteY1" fmla="*/ 0 h 1393371"/>
              <a:gd name="connsiteX2" fmla="*/ 4252686 w 4252686"/>
              <a:gd name="connsiteY2" fmla="*/ 1393371 h 1393371"/>
              <a:gd name="connsiteX3" fmla="*/ 0 w 4252686"/>
              <a:gd name="connsiteY3" fmla="*/ 1393371 h 1393371"/>
              <a:gd name="connsiteX4" fmla="*/ 0 w 4252686"/>
              <a:gd name="connsiteY4" fmla="*/ 0 h 139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2686" h="1393371">
                <a:moveTo>
                  <a:pt x="0" y="0"/>
                </a:moveTo>
                <a:lnTo>
                  <a:pt x="4252686" y="0"/>
                </a:lnTo>
                <a:lnTo>
                  <a:pt x="4252686" y="1393371"/>
                </a:lnTo>
                <a:lnTo>
                  <a:pt x="0" y="1393371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8" name="Rectangle 17"/>
          <p:cNvSpPr/>
          <p:nvPr/>
        </p:nvSpPr>
        <p:spPr>
          <a:xfrm>
            <a:off x="1653419" y="1836018"/>
            <a:ext cx="754380" cy="708660"/>
          </a:xfrm>
          <a:prstGeom prst="rect">
            <a:avLst/>
          </a:prstGeom>
          <a:solidFill>
            <a:srgbClr val="68F773"/>
          </a:solidFill>
          <a:ln w="38100">
            <a:solidFill>
              <a:srgbClr val="DB08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653419" y="1846031"/>
            <a:ext cx="754380" cy="708660"/>
          </a:xfrm>
          <a:prstGeom prst="rect">
            <a:avLst/>
          </a:prstGeom>
          <a:solidFill>
            <a:srgbClr val="68F773"/>
          </a:solidFill>
          <a:ln w="38100">
            <a:solidFill>
              <a:srgbClr val="DB08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5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653419" y="1836018"/>
            <a:ext cx="754380" cy="708660"/>
          </a:xfrm>
          <a:prstGeom prst="rect">
            <a:avLst/>
          </a:prstGeom>
          <a:solidFill>
            <a:srgbClr val="68F773"/>
          </a:solidFill>
          <a:ln w="38100">
            <a:solidFill>
              <a:srgbClr val="DB08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8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65151" y="2766680"/>
            <a:ext cx="754380" cy="708660"/>
          </a:xfrm>
          <a:prstGeom prst="rect">
            <a:avLst/>
          </a:prstGeom>
          <a:solidFill>
            <a:srgbClr val="68F773"/>
          </a:solidFill>
          <a:ln w="38100">
            <a:solidFill>
              <a:srgbClr val="DB08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0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640821" y="2757055"/>
            <a:ext cx="754380" cy="708660"/>
          </a:xfrm>
          <a:prstGeom prst="rect">
            <a:avLst/>
          </a:prstGeom>
          <a:solidFill>
            <a:srgbClr val="68F773"/>
          </a:solidFill>
          <a:ln w="38100">
            <a:solidFill>
              <a:srgbClr val="DB08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9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6299" y="3794228"/>
            <a:ext cx="754380" cy="708660"/>
          </a:xfrm>
          <a:prstGeom prst="rect">
            <a:avLst/>
          </a:prstGeom>
          <a:solidFill>
            <a:srgbClr val="68F773"/>
          </a:solidFill>
          <a:ln w="38100">
            <a:solidFill>
              <a:srgbClr val="DB08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0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811696" y="4765208"/>
            <a:ext cx="754380" cy="708660"/>
          </a:xfrm>
          <a:prstGeom prst="rect">
            <a:avLst/>
          </a:prstGeom>
          <a:solidFill>
            <a:srgbClr val="68F773"/>
          </a:solidFill>
          <a:ln w="38100">
            <a:solidFill>
              <a:srgbClr val="DB08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  <a:endParaRPr lang="vi-VN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32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19" grpId="1" animBg="1"/>
      <p:bldP spid="21" grpId="0" animBg="1"/>
      <p:bldP spid="22" grpId="0" animBg="1"/>
      <p:bldP spid="22" grpId="1" animBg="1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EDC70E-4A95-4EF0-A3C9-6A8D07046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"/>
            <a:ext cx="12192000" cy="6857999"/>
          </a:xfrm>
          <a:prstGeom prst="rect">
            <a:avLst/>
          </a:prstGeom>
        </p:spPr>
      </p:pic>
      <p:pic>
        <p:nvPicPr>
          <p:cNvPr id="14" name="图片 11">
            <a:extLst>
              <a:ext uri="{FF2B5EF4-FFF2-40B4-BE49-F238E27FC236}">
                <a16:creationId xmlns:a16="http://schemas.microsoft.com/office/drawing/2014/main" id="{C551110C-F8C1-48FB-90B2-4482A24B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275" y="511033"/>
            <a:ext cx="3628642" cy="15827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104" y="-763762"/>
            <a:ext cx="4057650" cy="5715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439" y="1976498"/>
            <a:ext cx="1743460" cy="2438405"/>
          </a:xfrm>
          <a:prstGeom prst="rect">
            <a:avLst/>
          </a:prstGeom>
        </p:spPr>
      </p:pic>
      <p:pic>
        <p:nvPicPr>
          <p:cNvPr id="18" name="图片 10">
            <a:extLst>
              <a:ext uri="{FF2B5EF4-FFF2-40B4-BE49-F238E27FC236}">
                <a16:creationId xmlns:a16="http://schemas.microsoft.com/office/drawing/2014/main" id="{B750CA9E-1109-43E5-B329-E418C524E7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143" r="4912"/>
          <a:stretch/>
        </p:blipFill>
        <p:spPr>
          <a:xfrm>
            <a:off x="-181297" y="-1087501"/>
            <a:ext cx="13300778" cy="74883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275" y="685799"/>
            <a:ext cx="4057650" cy="5715000"/>
          </a:xfrm>
          <a:prstGeom prst="rect">
            <a:avLst/>
          </a:prstGeom>
        </p:spPr>
      </p:pic>
      <p:pic>
        <p:nvPicPr>
          <p:cNvPr id="9" name="图片 15">
            <a:extLst>
              <a:ext uri="{FF2B5EF4-FFF2-40B4-BE49-F238E27FC236}">
                <a16:creationId xmlns:a16="http://schemas.microsoft.com/office/drawing/2014/main" id="{8F55BC61-AD18-45AB-B962-3A7752E2D5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17789" y="3645641"/>
            <a:ext cx="3408668" cy="3145624"/>
          </a:xfrm>
          <a:prstGeom prst="rect">
            <a:avLst/>
          </a:prstGeom>
        </p:spPr>
      </p:pic>
      <p:pic>
        <p:nvPicPr>
          <p:cNvPr id="24" name="图片 6">
            <a:extLst>
              <a:ext uri="{FF2B5EF4-FFF2-40B4-BE49-F238E27FC236}">
                <a16:creationId xmlns:a16="http://schemas.microsoft.com/office/drawing/2014/main" id="{645539A7-97DD-4414-991F-C8FD3E7984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50" y="3645641"/>
            <a:ext cx="3699228" cy="369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297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5664 0.04213 C -0.54753 0.0213 -0.53516 0.00162 -0.51068 0.00162 C -0.48307 0.00162 -0.47396 0.0213 -0.46471 0.04213 C -0.45234 0.06528 -0.4431 0.08819 -0.41237 0.08819 C -0.38476 0.08819 -0.37552 0.06528 -0.36315 0.04213 C -0.35716 0.0213 -0.34466 0.00162 -0.31706 0.00162 C -0.29271 0.00162 -0.28034 0.0213 -0.27109 0.04213 C -0.26198 0.06528 -0.24948 0.08819 -0.22187 0.08819 C -0.19427 0.08819 -0.17266 0.04213 -0.17266 0.04236 C -0.16354 0.0213 -0.1543 0.00162 -0.12669 0.00162 C -0.09909 0.00162 -0.08997 0.0213 -0.08073 0.04213 C -0.06836 0.06528 -0.05911 0.08819 -0.02838 0.08819 C -0.00078 0.08819 0.00846 0.06528 0.01771 0.04213 C 0.03008 0.0213 0.03932 0.00162 0.06693 0.00162 C 0.09128 0.00162 0.10365 0.0213 0.11289 0.04213 C 0.12201 0.06528 0.13451 0.08819 0.16211 0.08819 C 0.18971 0.08819 0.19883 0.06528 0.21133 0.04213 " pathEditMode="relative" rAng="0" ptsTypes="AAAAAAAAAAAAAAAAA">
                                      <p:cBhvr>
                                        <p:cTn id="19" dur="4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98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EDC70E-4A95-4EF0-A3C9-6A8D07046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"/>
            <a:ext cx="12192000" cy="6857999"/>
          </a:xfrm>
          <a:prstGeom prst="rect">
            <a:avLst/>
          </a:prstGeom>
        </p:spPr>
      </p:pic>
      <p:pic>
        <p:nvPicPr>
          <p:cNvPr id="14" name="图片 11">
            <a:extLst>
              <a:ext uri="{FF2B5EF4-FFF2-40B4-BE49-F238E27FC236}">
                <a16:creationId xmlns:a16="http://schemas.microsoft.com/office/drawing/2014/main" id="{C551110C-F8C1-48FB-90B2-4482A24B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275" y="511033"/>
            <a:ext cx="3628642" cy="1582705"/>
          </a:xfrm>
          <a:prstGeom prst="rect">
            <a:avLst/>
          </a:prstGeom>
        </p:spPr>
      </p:pic>
      <p:pic>
        <p:nvPicPr>
          <p:cNvPr id="18" name="图片 10">
            <a:extLst>
              <a:ext uri="{FF2B5EF4-FFF2-40B4-BE49-F238E27FC236}">
                <a16:creationId xmlns:a16="http://schemas.microsoft.com/office/drawing/2014/main" id="{B750CA9E-1109-43E5-B329-E418C524E7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143" r="4912"/>
          <a:stretch/>
        </p:blipFill>
        <p:spPr>
          <a:xfrm>
            <a:off x="0" y="-1211381"/>
            <a:ext cx="13300778" cy="7488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261" y="4346508"/>
            <a:ext cx="2924028" cy="2681334"/>
          </a:xfrm>
          <a:prstGeom prst="rect">
            <a:avLst/>
          </a:prstGeom>
        </p:spPr>
      </p:pic>
      <p:pic>
        <p:nvPicPr>
          <p:cNvPr id="12" name="图片 10">
            <a:extLst>
              <a:ext uri="{FF2B5EF4-FFF2-40B4-BE49-F238E27FC236}">
                <a16:creationId xmlns:a16="http://schemas.microsoft.com/office/drawing/2014/main" id="{32D39245-B72C-473C-9874-B8FBBA4445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758481">
            <a:off x="3193191" y="1565114"/>
            <a:ext cx="3810155" cy="426516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00429" y="2912867"/>
            <a:ext cx="3104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7C413E"/>
                </a:solidFill>
                <a:latin typeface="UTM A&amp;S Graceland" panose="02040603050506020204" pitchFamily="18" charset="0"/>
              </a:rPr>
              <a:t>Cảm</a:t>
            </a:r>
            <a:r>
              <a:rPr lang="en-US" sz="4800" b="1" dirty="0">
                <a:solidFill>
                  <a:srgbClr val="7C413E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7C413E"/>
                </a:solidFill>
                <a:latin typeface="UTM A&amp;S Graceland" panose="02040603050506020204" pitchFamily="18" charset="0"/>
              </a:rPr>
              <a:t>ơn</a:t>
            </a:r>
            <a:r>
              <a:rPr lang="en-US" sz="4800" b="1" dirty="0">
                <a:solidFill>
                  <a:srgbClr val="7C413E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7C413E"/>
                </a:solidFill>
                <a:latin typeface="UTM A&amp;S Graceland" panose="02040603050506020204" pitchFamily="18" charset="0"/>
              </a:rPr>
              <a:t>các</a:t>
            </a:r>
            <a:r>
              <a:rPr lang="en-US" sz="4800" b="1" dirty="0">
                <a:solidFill>
                  <a:srgbClr val="7C413E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7C413E"/>
                </a:solidFill>
                <a:latin typeface="UTM A&amp;S Graceland" panose="02040603050506020204" pitchFamily="18" charset="0"/>
              </a:rPr>
              <a:t>chú</a:t>
            </a:r>
            <a:r>
              <a:rPr lang="en-US" sz="4800" b="1" dirty="0">
                <a:solidFill>
                  <a:srgbClr val="7C413E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7C413E"/>
                </a:solidFill>
                <a:latin typeface="UTM A&amp;S Graceland" panose="02040603050506020204" pitchFamily="18" charset="0"/>
              </a:rPr>
              <a:t>cứu</a:t>
            </a:r>
            <a:r>
              <a:rPr lang="en-US" sz="4800" b="1" dirty="0">
                <a:solidFill>
                  <a:srgbClr val="7C413E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7C413E"/>
                </a:solidFill>
                <a:latin typeface="UTM A&amp;S Graceland" panose="02040603050506020204" pitchFamily="18" charset="0"/>
              </a:rPr>
              <a:t>hoả</a:t>
            </a:r>
            <a:endParaRPr lang="vi-VN" sz="4800" b="1" dirty="0">
              <a:solidFill>
                <a:srgbClr val="7C41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4246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6FFA82-8FF6-444E-AC0B-F1C8666B98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81"/>
          <a:stretch>
            <a:fillRect/>
          </a:stretch>
        </p:blipFill>
        <p:spPr>
          <a:xfrm flipH="1">
            <a:off x="0" y="0"/>
            <a:ext cx="6705600" cy="1902045"/>
          </a:xfrm>
          <a:custGeom>
            <a:avLst/>
            <a:gdLst>
              <a:gd name="connsiteX0" fmla="*/ 1322172 w 6705600"/>
              <a:gd name="connsiteY0" fmla="*/ 0 h 1902045"/>
              <a:gd name="connsiteX1" fmla="*/ 6705600 w 6705600"/>
              <a:gd name="connsiteY1" fmla="*/ 0 h 1902045"/>
              <a:gd name="connsiteX2" fmla="*/ 6705600 w 6705600"/>
              <a:gd name="connsiteY2" fmla="*/ 1902045 h 1902045"/>
              <a:gd name="connsiteX3" fmla="*/ 0 w 6705600"/>
              <a:gd name="connsiteY3" fmla="*/ 1902045 h 1902045"/>
              <a:gd name="connsiteX4" fmla="*/ 0 w 6705600"/>
              <a:gd name="connsiteY4" fmla="*/ 1047253 h 1902045"/>
              <a:gd name="connsiteX5" fmla="*/ 1322172 w 6705600"/>
              <a:gd name="connsiteY5" fmla="*/ 1047253 h 1902045"/>
              <a:gd name="connsiteX6" fmla="*/ 1322172 w 6705600"/>
              <a:gd name="connsiteY6" fmla="*/ 0 h 190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05600" h="1902045">
                <a:moveTo>
                  <a:pt x="1322172" y="0"/>
                </a:moveTo>
                <a:lnTo>
                  <a:pt x="6705600" y="0"/>
                </a:lnTo>
                <a:lnTo>
                  <a:pt x="6705600" y="1902045"/>
                </a:lnTo>
                <a:lnTo>
                  <a:pt x="0" y="1902045"/>
                </a:lnTo>
                <a:lnTo>
                  <a:pt x="0" y="1047253"/>
                </a:lnTo>
                <a:lnTo>
                  <a:pt x="1322172" y="1047253"/>
                </a:lnTo>
                <a:lnTo>
                  <a:pt x="1322172" y="0"/>
                </a:lnTo>
                <a:close/>
              </a:path>
            </a:pathLst>
          </a:custGeom>
          <a:effectLst>
            <a:outerShdw blurRad="12700" dist="127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6AA8D40-C239-4762-B9E2-54ADD58FE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41307"/>
            <a:ext cx="12192000" cy="71669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F828237-B7DA-4634-AE75-08DB768BE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5534" y="939808"/>
            <a:ext cx="1886465" cy="5688643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A43B7274-88F3-4E25-BCFB-0CBC04C4B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5286" y="4159357"/>
            <a:ext cx="2493480" cy="2469094"/>
          </a:xfrm>
          <a:prstGeom prst="rect">
            <a:avLst/>
          </a:prstGeom>
          <a:effectLst>
            <a:outerShdw blurRad="12700" dist="127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121AAE8-F739-4448-8CF5-A6C5AEBF53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405" y="939808"/>
            <a:ext cx="1485097" cy="148509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621732"/>
            <a:ext cx="7109459" cy="6267742"/>
            <a:chOff x="0" y="621732"/>
            <a:chExt cx="7109459" cy="6267742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CE2AA822-4B01-432A-B423-49C1E8E27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1470853" y="2169701"/>
              <a:ext cx="5638606" cy="4164362"/>
            </a:xfrm>
            <a:prstGeom prst="rect">
              <a:avLst/>
            </a:prstGeom>
          </p:spPr>
        </p:pic>
        <p:pic>
          <p:nvPicPr>
            <p:cNvPr id="12" name="图片 10">
              <a:extLst>
                <a:ext uri="{FF2B5EF4-FFF2-40B4-BE49-F238E27FC236}">
                  <a16:creationId xmlns:a16="http://schemas.microsoft.com/office/drawing/2014/main" id="{39E9DD4E-F7AF-4AC9-A997-2558BDECE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621732"/>
              <a:ext cx="5313117" cy="6267742"/>
            </a:xfrm>
            <a:prstGeom prst="rect">
              <a:avLst/>
            </a:prstGeom>
            <a:effectLst>
              <a:outerShdw blurRad="12700" dist="12700" dir="19200000" algn="b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" name="Group 3"/>
          <p:cNvGrpSpPr/>
          <p:nvPr/>
        </p:nvGrpSpPr>
        <p:grpSpPr>
          <a:xfrm>
            <a:off x="4920253" y="8312"/>
            <a:ext cx="7304202" cy="6684599"/>
            <a:chOff x="4920253" y="8312"/>
            <a:chExt cx="7304202" cy="6684599"/>
          </a:xfrm>
        </p:grpSpPr>
        <p:pic>
          <p:nvPicPr>
            <p:cNvPr id="14" name="图片 20">
              <a:extLst>
                <a:ext uri="{FF2B5EF4-FFF2-40B4-BE49-F238E27FC236}">
                  <a16:creationId xmlns:a16="http://schemas.microsoft.com/office/drawing/2014/main" id="{12C373C2-5576-4D1E-A651-97944AE19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546834" y="8312"/>
              <a:ext cx="5677621" cy="4833185"/>
            </a:xfrm>
            <a:prstGeom prst="rect">
              <a:avLst/>
            </a:prstGeom>
          </p:spPr>
        </p:pic>
        <p:sp>
          <p:nvSpPr>
            <p:cNvPr id="15" name="文本框 21">
              <a:extLst>
                <a:ext uri="{FF2B5EF4-FFF2-40B4-BE49-F238E27FC236}">
                  <a16:creationId xmlns:a16="http://schemas.microsoft.com/office/drawing/2014/main" id="{E6CAD540-FA47-4501-9AD5-71C7D658B309}"/>
                </a:ext>
              </a:extLst>
            </p:cNvPr>
            <p:cNvSpPr txBox="1"/>
            <p:nvPr/>
          </p:nvSpPr>
          <p:spPr>
            <a:xfrm>
              <a:off x="7672744" y="604762"/>
              <a:ext cx="361250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 dirty="0" err="1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Chúc</a:t>
              </a:r>
              <a:r>
                <a:rPr lang="en-US" altLang="zh-CN" sz="4800" b="1" dirty="0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mừng</a:t>
              </a:r>
              <a:r>
                <a:rPr lang="en-US" altLang="zh-CN" sz="4800" b="1" dirty="0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những</a:t>
              </a:r>
              <a:r>
                <a:rPr lang="en-US" altLang="zh-CN" sz="4800" b="1" dirty="0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người</a:t>
              </a:r>
              <a:r>
                <a:rPr lang="en-US" altLang="zh-CN" sz="4800" b="1" dirty="0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lính</a:t>
              </a:r>
              <a:r>
                <a:rPr lang="en-US" altLang="zh-CN" sz="4800" b="1" dirty="0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cứu</a:t>
              </a:r>
              <a:r>
                <a:rPr lang="en-US" altLang="zh-CN" sz="4800" b="1" dirty="0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hoả</a:t>
              </a:r>
              <a:r>
                <a:rPr lang="en-US" altLang="zh-CN" sz="4800" b="1" dirty="0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nhí</a:t>
              </a:r>
              <a:r>
                <a:rPr lang="en-US" altLang="zh-CN" sz="4800" b="1" dirty="0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ngày</a:t>
              </a:r>
              <a:r>
                <a:rPr lang="en-US" altLang="zh-CN" sz="4800" b="1" dirty="0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hôm</a:t>
              </a:r>
              <a:r>
                <a:rPr lang="en-US" altLang="zh-CN" sz="4800" b="1" dirty="0">
                  <a:solidFill>
                    <a:srgbClr val="045714"/>
                  </a:solidFill>
                  <a:latin typeface="UTM A&amp;S Graceland" panose="02040603050506020204" pitchFamily="18" charset="0"/>
                  <a:ea typeface="思源黑体 CN Bold" panose="020B0800000000000000" pitchFamily="34" charset="-122"/>
                  <a:sym typeface="+mn-lt"/>
                </a:rPr>
                <a:t> nay!</a:t>
              </a:r>
              <a:endParaRPr lang="zh-CN" altLang="en-US" sz="4800" b="1" dirty="0">
                <a:solidFill>
                  <a:srgbClr val="045714"/>
                </a:solidFill>
                <a:latin typeface="UTM A&amp;S Graceland" panose="02040603050506020204" pitchFamily="18" charset="0"/>
                <a:ea typeface="思源黑体 CN Bold" panose="020B0800000000000000" pitchFamily="34" charset="-122"/>
                <a:sym typeface="+mn-lt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253" y="2523777"/>
              <a:ext cx="2712591" cy="41691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13757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A1ACC75-5E8E-4678-A51E-7F4A9606D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"/>
            <a:ext cx="12192000" cy="685799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4FA8FC3-E2C2-4C29-8AC9-114028838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05472"/>
            <a:ext cx="12192000" cy="425252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51D96E1-9FD0-4F38-986C-D7DDB7090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1" y="3977090"/>
            <a:ext cx="4069883" cy="257759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30A9819-6CCD-4E41-A3C2-6C0399F27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931" y="610267"/>
            <a:ext cx="3628642" cy="15827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89D6637-BA2C-46A5-8D29-0F36E3B8BA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931" y="197767"/>
            <a:ext cx="1127903" cy="11431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E37BCA5-5A82-444D-ACD7-1A8392F7F9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3869" y="3330611"/>
            <a:ext cx="3651273" cy="349955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55611" y="971440"/>
            <a:ext cx="10724132" cy="1959475"/>
            <a:chOff x="913676" y="1991899"/>
            <a:chExt cx="9908634" cy="2308324"/>
          </a:xfrm>
        </p:grpSpPr>
        <p:sp>
          <p:nvSpPr>
            <p:cNvPr id="18" name="文本框 13">
              <a:extLst>
                <a:ext uri="{FF2B5EF4-FFF2-40B4-BE49-F238E27FC236}">
                  <a16:creationId xmlns:a16="http://schemas.microsoft.com/office/drawing/2014/main" id="{B4C9A4D5-BCC3-4C20-8524-4053991F30A2}"/>
                </a:ext>
              </a:extLst>
            </p:cNvPr>
            <p:cNvSpPr txBox="1"/>
            <p:nvPr/>
          </p:nvSpPr>
          <p:spPr>
            <a:xfrm>
              <a:off x="988542" y="1991899"/>
              <a:ext cx="983376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 dirty="0" err="1">
                  <a:solidFill>
                    <a:srgbClr val="12212D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Chúc</a:t>
              </a:r>
              <a:r>
                <a:rPr lang="en-US" altLang="zh-CN" sz="7200" dirty="0">
                  <a:solidFill>
                    <a:srgbClr val="12212D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 </a:t>
              </a:r>
              <a:r>
                <a:rPr lang="en-US" altLang="zh-CN" sz="7200" dirty="0" err="1">
                  <a:solidFill>
                    <a:srgbClr val="12212D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các</a:t>
              </a:r>
              <a:r>
                <a:rPr lang="en-US" altLang="zh-CN" sz="7200" dirty="0">
                  <a:solidFill>
                    <a:srgbClr val="12212D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 con </a:t>
              </a:r>
              <a:r>
                <a:rPr lang="en-US" altLang="zh-CN" sz="7200" dirty="0" err="1">
                  <a:solidFill>
                    <a:srgbClr val="12212D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học</a:t>
              </a:r>
              <a:r>
                <a:rPr lang="en-US" altLang="zh-CN" sz="7200" dirty="0">
                  <a:solidFill>
                    <a:srgbClr val="12212D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 </a:t>
              </a:r>
              <a:r>
                <a:rPr lang="en-US" altLang="zh-CN" sz="7200" dirty="0" err="1">
                  <a:solidFill>
                    <a:srgbClr val="12212D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tốt</a:t>
              </a:r>
              <a:endParaRPr lang="zh-CN" altLang="en-US" sz="7200" dirty="0">
                <a:solidFill>
                  <a:srgbClr val="12212D"/>
                </a:solidFill>
                <a:latin typeface="UTM Showcard" panose="02040603050506020204" pitchFamily="18" charset="0"/>
                <a:ea typeface="思源黑体 CN Medium" panose="020B0600000000000000" pitchFamily="34" charset="-122"/>
              </a:endParaRPr>
            </a:p>
          </p:txBody>
        </p:sp>
        <p:sp>
          <p:nvSpPr>
            <p:cNvPr id="19" name="文本框 13">
              <a:extLst>
                <a:ext uri="{FF2B5EF4-FFF2-40B4-BE49-F238E27FC236}">
                  <a16:creationId xmlns:a16="http://schemas.microsoft.com/office/drawing/2014/main" id="{B4C9A4D5-BCC3-4C20-8524-4053991F30A2}"/>
                </a:ext>
              </a:extLst>
            </p:cNvPr>
            <p:cNvSpPr txBox="1"/>
            <p:nvPr/>
          </p:nvSpPr>
          <p:spPr>
            <a:xfrm>
              <a:off x="913676" y="2005814"/>
              <a:ext cx="98337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 dirty="0" err="1">
                  <a:solidFill>
                    <a:srgbClr val="C00000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Chúc</a:t>
              </a:r>
              <a:r>
                <a:rPr lang="en-US" altLang="zh-CN" sz="7200" dirty="0">
                  <a:solidFill>
                    <a:srgbClr val="C00000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 </a:t>
              </a:r>
              <a:r>
                <a:rPr lang="en-US" altLang="zh-CN" sz="7200" dirty="0" err="1">
                  <a:solidFill>
                    <a:srgbClr val="C00000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các</a:t>
              </a:r>
              <a:r>
                <a:rPr lang="en-US" altLang="zh-CN" sz="7200" dirty="0">
                  <a:solidFill>
                    <a:srgbClr val="C00000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 con </a:t>
              </a:r>
              <a:r>
                <a:rPr lang="en-US" altLang="zh-CN" sz="7200" dirty="0" err="1">
                  <a:solidFill>
                    <a:srgbClr val="C00000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học</a:t>
              </a:r>
              <a:r>
                <a:rPr lang="en-US" altLang="zh-CN" sz="7200" dirty="0">
                  <a:solidFill>
                    <a:srgbClr val="C00000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 </a:t>
              </a:r>
              <a:r>
                <a:rPr lang="en-US" altLang="zh-CN" sz="7200" dirty="0" err="1">
                  <a:solidFill>
                    <a:srgbClr val="C00000"/>
                  </a:solidFill>
                  <a:latin typeface="UTM Showcard" panose="02040603050506020204" pitchFamily="18" charset="0"/>
                  <a:ea typeface="思源黑体 CN Medium" panose="020B0600000000000000" pitchFamily="34" charset="-122"/>
                </a:rPr>
                <a:t>tốt</a:t>
              </a:r>
              <a:endParaRPr lang="zh-CN" altLang="en-US" sz="7200" dirty="0">
                <a:solidFill>
                  <a:srgbClr val="C00000"/>
                </a:solidFill>
                <a:latin typeface="UTM Showcard" panose="02040603050506020204" pitchFamily="18" charset="0"/>
                <a:ea typeface="思源黑体 CN Medium" panose="020B06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73015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456" y="-2213529"/>
            <a:ext cx="2606408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u="sng" dirty="0">
                <a:solidFill>
                  <a:srgbClr val="002060"/>
                </a:solidFill>
              </a:rPr>
              <a:t>0382348780</a:t>
            </a:r>
            <a:r>
              <a:rPr lang="en-US" sz="2400" dirty="0">
                <a:solidFill>
                  <a:srgbClr val="002060"/>
                </a:solidFill>
              </a:rPr>
              <a:t> - </a:t>
            </a:r>
            <a:r>
              <a:rPr lang="en-US" sz="2400" u="sng" dirty="0">
                <a:solidFill>
                  <a:srgbClr val="002060"/>
                </a:solidFill>
              </a:rPr>
              <a:t>0984848929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82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EDC70E-4A95-4EF0-A3C9-6A8D07046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DA20C4A-A71D-450B-889B-AE6F9F7013DC}"/>
              </a:ext>
            </a:extLst>
          </p:cNvPr>
          <p:cNvSpPr/>
          <p:nvPr/>
        </p:nvSpPr>
        <p:spPr>
          <a:xfrm>
            <a:off x="857573" y="697425"/>
            <a:ext cx="10476854" cy="54631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FA8BC6F-751A-4567-A790-D17C7CD355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977" y="-845820"/>
            <a:ext cx="10316293" cy="10316293"/>
          </a:xfrm>
          <a:prstGeom prst="rect">
            <a:avLst/>
          </a:prstGeom>
          <a:noFill/>
        </p:spPr>
      </p:pic>
      <p:sp>
        <p:nvSpPr>
          <p:cNvPr id="14" name="文本框 10">
            <a:extLst>
              <a:ext uri="{FF2B5EF4-FFF2-40B4-BE49-F238E27FC236}">
                <a16:creationId xmlns:a16="http://schemas.microsoft.com/office/drawing/2014/main" id="{A0D2AF20-AF55-43AB-AE4A-5A5F2E159032}"/>
              </a:ext>
            </a:extLst>
          </p:cNvPr>
          <p:cNvSpPr txBox="1"/>
          <p:nvPr/>
        </p:nvSpPr>
        <p:spPr>
          <a:xfrm>
            <a:off x="857572" y="964228"/>
            <a:ext cx="51774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 err="1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Hãy</a:t>
            </a:r>
            <a:r>
              <a:rPr lang="en-US" altLang="zh-CN" sz="6000" dirty="0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6000" dirty="0" err="1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thử</a:t>
            </a:r>
            <a:r>
              <a:rPr lang="en-US" altLang="zh-CN" sz="6000" dirty="0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6000" dirty="0" err="1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một</a:t>
            </a:r>
            <a:r>
              <a:rPr lang="en-US" altLang="zh-CN" sz="6000" dirty="0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6000" dirty="0" err="1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ngày</a:t>
            </a:r>
            <a:r>
              <a:rPr lang="en-US" altLang="zh-CN" sz="6000" dirty="0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6000" dirty="0" err="1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làm</a:t>
            </a:r>
            <a:r>
              <a:rPr lang="en-US" altLang="zh-CN" sz="6000" dirty="0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6000" dirty="0" err="1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lính</a:t>
            </a:r>
            <a:r>
              <a:rPr lang="en-US" altLang="zh-CN" sz="6000" dirty="0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6000" dirty="0" err="1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cứu</a:t>
            </a:r>
            <a:r>
              <a:rPr lang="en-US" altLang="zh-CN" sz="6000" dirty="0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6000" dirty="0" err="1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hoả</a:t>
            </a:r>
            <a:r>
              <a:rPr lang="en-US" altLang="zh-CN" sz="6000" dirty="0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  </a:t>
            </a:r>
            <a:r>
              <a:rPr lang="en-US" altLang="zh-CN" sz="6000" dirty="0" err="1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các</a:t>
            </a:r>
            <a:r>
              <a:rPr lang="en-US" altLang="zh-CN" sz="6000" dirty="0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 con </a:t>
            </a:r>
            <a:r>
              <a:rPr lang="en-US" altLang="zh-CN" sz="6000" dirty="0" err="1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nhé</a:t>
            </a:r>
            <a:r>
              <a:rPr lang="en-US" altLang="zh-CN" sz="6000" dirty="0">
                <a:solidFill>
                  <a:srgbClr val="131C63"/>
                </a:solidFill>
                <a:latin typeface="UTM A&amp;S Graceland" panose="02040603050506020204" pitchFamily="18" charset="0"/>
                <a:ea typeface="思源黑体 CN Bold" panose="020B0800000000000000"/>
              </a:rPr>
              <a:t>!</a:t>
            </a:r>
            <a:endParaRPr lang="zh-CN" altLang="en-US" sz="6000" dirty="0">
              <a:solidFill>
                <a:srgbClr val="131C63"/>
              </a:solidFill>
              <a:latin typeface="UTM A&amp;S Graceland" panose="02040603050506020204" pitchFamily="18" charset="0"/>
              <a:ea typeface="思源黑体 CN Bold" panose="020B080000000000000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857573" y="697425"/>
            <a:ext cx="5177466" cy="3257355"/>
          </a:xfrm>
          <a:prstGeom prst="roundRect">
            <a:avLst/>
          </a:prstGeom>
          <a:noFill/>
          <a:ln w="38100">
            <a:solidFill>
              <a:srgbClr val="131C6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973744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02B4752-3906-43A1-8A6A-5B81E8FCE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1307"/>
            <a:ext cx="12192000" cy="71669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2FE36AF-7F8D-4AE2-B882-3E4E0A60A17B}"/>
              </a:ext>
            </a:extLst>
          </p:cNvPr>
          <p:cNvSpPr/>
          <p:nvPr/>
        </p:nvSpPr>
        <p:spPr>
          <a:xfrm>
            <a:off x="0" y="1"/>
            <a:ext cx="12192000" cy="1441891"/>
          </a:xfrm>
          <a:prstGeom prst="rect">
            <a:avLst/>
          </a:prstGeom>
          <a:solidFill>
            <a:srgbClr val="A5E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122AA09-A66F-428A-A2F7-9034DFD56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3004"/>
            <a:ext cx="1176986" cy="1436138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六边形 9">
            <a:extLst>
              <a:ext uri="{FF2B5EF4-FFF2-40B4-BE49-F238E27FC236}">
                <a16:creationId xmlns:a16="http://schemas.microsoft.com/office/drawing/2014/main" id="{15924E39-8831-4EDF-88E6-04DCABA7116D}"/>
              </a:ext>
            </a:extLst>
          </p:cNvPr>
          <p:cNvSpPr/>
          <p:nvPr/>
        </p:nvSpPr>
        <p:spPr>
          <a:xfrm>
            <a:off x="8239929" y="2033515"/>
            <a:ext cx="3333371" cy="698559"/>
          </a:xfrm>
          <a:prstGeom prst="hexagon">
            <a:avLst/>
          </a:prstGeom>
          <a:solidFill>
            <a:srgbClr val="C01F2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Dấu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hiệu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chia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hết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cho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2</a:t>
            </a:r>
            <a:endParaRPr lang="zh-CN" altLang="en-US" sz="2400" b="1" dirty="0">
              <a:solidFill>
                <a:prstClr val="white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  <p:sp>
        <p:nvSpPr>
          <p:cNvPr id="11" name="六边形 10">
            <a:extLst>
              <a:ext uri="{FF2B5EF4-FFF2-40B4-BE49-F238E27FC236}">
                <a16:creationId xmlns:a16="http://schemas.microsoft.com/office/drawing/2014/main" id="{918F71EF-C6F6-4B03-AE86-9F93AFFCBFAA}"/>
              </a:ext>
            </a:extLst>
          </p:cNvPr>
          <p:cNvSpPr/>
          <p:nvPr/>
        </p:nvSpPr>
        <p:spPr>
          <a:xfrm>
            <a:off x="8239929" y="3070405"/>
            <a:ext cx="3337028" cy="698559"/>
          </a:xfrm>
          <a:prstGeom prst="hexagon">
            <a:avLst/>
          </a:prstGeom>
          <a:solidFill>
            <a:srgbClr val="C01F2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Dấu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hiệu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chia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hết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cho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3</a:t>
            </a:r>
            <a:endParaRPr lang="zh-CN" altLang="en-US" sz="2400" b="1" dirty="0">
              <a:solidFill>
                <a:prstClr val="white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  <p:sp>
        <p:nvSpPr>
          <p:cNvPr id="12" name="六边形 11">
            <a:extLst>
              <a:ext uri="{FF2B5EF4-FFF2-40B4-BE49-F238E27FC236}">
                <a16:creationId xmlns:a16="http://schemas.microsoft.com/office/drawing/2014/main" id="{9B82D522-C6CA-44D7-ADA6-E2793CA82C3D}"/>
              </a:ext>
            </a:extLst>
          </p:cNvPr>
          <p:cNvSpPr/>
          <p:nvPr/>
        </p:nvSpPr>
        <p:spPr>
          <a:xfrm>
            <a:off x="8239929" y="4107295"/>
            <a:ext cx="3333371" cy="698559"/>
          </a:xfrm>
          <a:prstGeom prst="hexagon">
            <a:avLst/>
          </a:prstGeom>
          <a:solidFill>
            <a:srgbClr val="C01F2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Dấu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hiệu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chia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hết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cho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5</a:t>
            </a:r>
            <a:endParaRPr lang="zh-CN" altLang="en-US" sz="2400" b="1" dirty="0">
              <a:solidFill>
                <a:prstClr val="white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  <p:sp>
        <p:nvSpPr>
          <p:cNvPr id="13" name="六边形 12">
            <a:extLst>
              <a:ext uri="{FF2B5EF4-FFF2-40B4-BE49-F238E27FC236}">
                <a16:creationId xmlns:a16="http://schemas.microsoft.com/office/drawing/2014/main" id="{51DC5B31-A577-4956-8931-FD47F939EF77}"/>
              </a:ext>
            </a:extLst>
          </p:cNvPr>
          <p:cNvSpPr/>
          <p:nvPr/>
        </p:nvSpPr>
        <p:spPr>
          <a:xfrm>
            <a:off x="8239929" y="5144186"/>
            <a:ext cx="3333371" cy="698559"/>
          </a:xfrm>
          <a:prstGeom prst="hexagon">
            <a:avLst/>
          </a:prstGeom>
          <a:solidFill>
            <a:srgbClr val="C01F2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Dấu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hiệu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chia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hết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cho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9</a:t>
            </a:r>
            <a:endParaRPr lang="zh-CN" altLang="en-US" sz="2400" b="1" dirty="0">
              <a:solidFill>
                <a:prstClr val="white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93A74A3-864B-49EF-8103-29306A59C84D}"/>
              </a:ext>
            </a:extLst>
          </p:cNvPr>
          <p:cNvGrpSpPr/>
          <p:nvPr/>
        </p:nvGrpSpPr>
        <p:grpSpPr>
          <a:xfrm>
            <a:off x="6605706" y="2363268"/>
            <a:ext cx="1244813" cy="3135085"/>
            <a:chOff x="6300908" y="2174582"/>
            <a:chExt cx="1244813" cy="3135085"/>
          </a:xfrm>
        </p:grpSpPr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3AFF4EE1-1B91-45AB-BD6B-807E94F16B74}"/>
                </a:ext>
              </a:extLst>
            </p:cNvPr>
            <p:cNvSpPr/>
            <p:nvPr/>
          </p:nvSpPr>
          <p:spPr>
            <a:xfrm>
              <a:off x="6831106" y="2174582"/>
              <a:ext cx="714615" cy="3135085"/>
            </a:xfrm>
            <a:custGeom>
              <a:avLst/>
              <a:gdLst>
                <a:gd name="connsiteX0" fmla="*/ 714615 w 714615"/>
                <a:gd name="connsiteY0" fmla="*/ 0 h 3135085"/>
                <a:gd name="connsiteX1" fmla="*/ 0 w 714615"/>
                <a:gd name="connsiteY1" fmla="*/ 0 h 3135085"/>
                <a:gd name="connsiteX2" fmla="*/ 0 w 714615"/>
                <a:gd name="connsiteY2" fmla="*/ 3135085 h 3135085"/>
                <a:gd name="connsiteX3" fmla="*/ 714615 w 714615"/>
                <a:gd name="connsiteY3" fmla="*/ 3135085 h 313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4615" h="3135085">
                  <a:moveTo>
                    <a:pt x="714615" y="0"/>
                  </a:moveTo>
                  <a:lnTo>
                    <a:pt x="0" y="0"/>
                  </a:lnTo>
                  <a:lnTo>
                    <a:pt x="0" y="3135085"/>
                  </a:lnTo>
                  <a:lnTo>
                    <a:pt x="714615" y="3135085"/>
                  </a:lnTo>
                </a:path>
              </a:pathLst>
            </a:custGeom>
            <a:noFill/>
            <a:ln w="38100" cap="rnd">
              <a:solidFill>
                <a:schemeClr val="bg2">
                  <a:lumMod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任意多边形: 形状 16">
              <a:extLst>
                <a:ext uri="{FF2B5EF4-FFF2-40B4-BE49-F238E27FC236}">
                  <a16:creationId xmlns:a16="http://schemas.microsoft.com/office/drawing/2014/main" id="{D4B9BDCD-0091-4AFC-A25B-13568557B27B}"/>
                </a:ext>
              </a:extLst>
            </p:cNvPr>
            <p:cNvSpPr/>
            <p:nvPr/>
          </p:nvSpPr>
          <p:spPr>
            <a:xfrm>
              <a:off x="6300908" y="3734440"/>
              <a:ext cx="530198" cy="0"/>
            </a:xfrm>
            <a:custGeom>
              <a:avLst/>
              <a:gdLst>
                <a:gd name="connsiteX0" fmla="*/ 530198 w 530198"/>
                <a:gd name="connsiteY0" fmla="*/ 0 h 0"/>
                <a:gd name="connsiteX1" fmla="*/ 0 w 53019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0198">
                  <a:moveTo>
                    <a:pt x="530198" y="0"/>
                  </a:moveTo>
                  <a:lnTo>
                    <a:pt x="0" y="0"/>
                  </a:lnTo>
                </a:path>
              </a:pathLst>
            </a:custGeom>
            <a:noFill/>
            <a:ln w="38100" cap="rnd">
              <a:solidFill>
                <a:schemeClr val="bg2">
                  <a:lumMod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23953901-5BC0-407C-8E46-0E27909EDEA7}"/>
                </a:ext>
              </a:extLst>
            </p:cNvPr>
            <p:cNvSpPr/>
            <p:nvPr/>
          </p:nvSpPr>
          <p:spPr>
            <a:xfrm>
              <a:off x="6838790" y="3219610"/>
              <a:ext cx="706931" cy="0"/>
            </a:xfrm>
            <a:custGeom>
              <a:avLst/>
              <a:gdLst>
                <a:gd name="connsiteX0" fmla="*/ 706931 w 706931"/>
                <a:gd name="connsiteY0" fmla="*/ 0 h 0"/>
                <a:gd name="connsiteX1" fmla="*/ 0 w 70693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931">
                  <a:moveTo>
                    <a:pt x="706931" y="0"/>
                  </a:moveTo>
                  <a:lnTo>
                    <a:pt x="0" y="0"/>
                  </a:lnTo>
                </a:path>
              </a:pathLst>
            </a:custGeom>
            <a:noFill/>
            <a:ln w="38100" cap="rnd">
              <a:solidFill>
                <a:schemeClr val="bg2">
                  <a:lumMod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任意多边形: 形状 18">
              <a:extLst>
                <a:ext uri="{FF2B5EF4-FFF2-40B4-BE49-F238E27FC236}">
                  <a16:creationId xmlns:a16="http://schemas.microsoft.com/office/drawing/2014/main" id="{C5019F93-9788-4306-BE4B-5E58AF035968}"/>
                </a:ext>
              </a:extLst>
            </p:cNvPr>
            <p:cNvSpPr/>
            <p:nvPr/>
          </p:nvSpPr>
          <p:spPr>
            <a:xfrm>
              <a:off x="6831106" y="4258822"/>
              <a:ext cx="706931" cy="0"/>
            </a:xfrm>
            <a:custGeom>
              <a:avLst/>
              <a:gdLst>
                <a:gd name="connsiteX0" fmla="*/ 706931 w 706931"/>
                <a:gd name="connsiteY0" fmla="*/ 0 h 0"/>
                <a:gd name="connsiteX1" fmla="*/ 0 w 70693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6931">
                  <a:moveTo>
                    <a:pt x="706931" y="0"/>
                  </a:moveTo>
                  <a:lnTo>
                    <a:pt x="0" y="0"/>
                  </a:lnTo>
                </a:path>
              </a:pathLst>
            </a:custGeom>
            <a:noFill/>
            <a:ln w="38100" cap="rnd">
              <a:solidFill>
                <a:schemeClr val="bg2">
                  <a:lumMod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56967191-0B3D-495E-AB19-D43614E1D0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" y="2084846"/>
            <a:ext cx="4314612" cy="4314612"/>
          </a:xfrm>
          <a:prstGeom prst="rect">
            <a:avLst/>
          </a:prstGeom>
        </p:spPr>
      </p:pic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3D125CE4-CEFE-44DC-8B74-8BC80D82C285}"/>
              </a:ext>
            </a:extLst>
          </p:cNvPr>
          <p:cNvSpPr/>
          <p:nvPr/>
        </p:nvSpPr>
        <p:spPr>
          <a:xfrm>
            <a:off x="4005943" y="3052271"/>
            <a:ext cx="2408169" cy="1364989"/>
          </a:xfrm>
          <a:prstGeom prst="roundRect">
            <a:avLst>
              <a:gd name="adj" fmla="val 43651"/>
            </a:avLst>
          </a:prstGeom>
          <a:solidFill>
            <a:srgbClr val="C01F2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Dấu</a:t>
            </a:r>
            <a:r>
              <a:rPr lang="en-US" altLang="zh-CN" sz="32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</a:t>
            </a:r>
            <a:r>
              <a:rPr lang="en-US" altLang="zh-CN" sz="32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hiệu</a:t>
            </a:r>
            <a:r>
              <a:rPr lang="en-US" altLang="zh-CN" sz="3200" b="1" dirty="0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 chia </a:t>
            </a:r>
            <a:r>
              <a:rPr lang="en-US" altLang="zh-CN" sz="3200" b="1" dirty="0" err="1"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思源黑体 CN Medium" panose="020B0600000000000000" pitchFamily="34" charset="-122"/>
              </a:rPr>
              <a:t>hết</a:t>
            </a:r>
            <a:endParaRPr lang="zh-CN" altLang="en-US" sz="3200" b="1" dirty="0">
              <a:solidFill>
                <a:prstClr val="white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UTM Avo" panose="02040603050506020204" pitchFamily="18" charset="0"/>
              <a:ea typeface="思源黑体 CN Medium" panose="020B0600000000000000" pitchFamily="34" charset="-122"/>
            </a:endParaRPr>
          </a:p>
        </p:txBody>
      </p:sp>
      <p:sp>
        <p:nvSpPr>
          <p:cNvPr id="21" name="文本框 10">
            <a:extLst>
              <a:ext uri="{FF2B5EF4-FFF2-40B4-BE49-F238E27FC236}">
                <a16:creationId xmlns:a16="http://schemas.microsoft.com/office/drawing/2014/main" id="{A0D2AF20-AF55-43AB-AE4A-5A5F2E159032}"/>
              </a:ext>
            </a:extLst>
          </p:cNvPr>
          <p:cNvSpPr txBox="1"/>
          <p:nvPr/>
        </p:nvSpPr>
        <p:spPr>
          <a:xfrm>
            <a:off x="740893" y="73004"/>
            <a:ext cx="10799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ÔN LẠI</a:t>
            </a:r>
          </a:p>
          <a:p>
            <a:pPr algn="ctr"/>
            <a:r>
              <a:rPr lang="en-US" altLang="zh-CN" sz="40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Các</a:t>
            </a:r>
            <a:r>
              <a:rPr lang="en-US" altLang="zh-CN" sz="40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dấu</a:t>
            </a:r>
            <a:r>
              <a:rPr lang="en-US" altLang="zh-CN" sz="40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hiệu</a:t>
            </a:r>
            <a:r>
              <a:rPr lang="en-US" altLang="zh-CN" sz="40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chia </a:t>
            </a:r>
            <a:r>
              <a:rPr lang="en-US" altLang="zh-CN" sz="40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hết</a:t>
            </a:r>
            <a:r>
              <a:rPr lang="en-US" altLang="zh-CN" sz="40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đã</a:t>
            </a:r>
            <a:r>
              <a:rPr lang="en-US" altLang="zh-CN" sz="40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học</a:t>
            </a:r>
            <a:endParaRPr lang="zh-CN" altLang="en-US" sz="4000" b="1" dirty="0">
              <a:solidFill>
                <a:srgbClr val="C00000"/>
              </a:solidFill>
              <a:latin typeface="UTM Avo" panose="02040603050506020204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118980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7">
            <a:extLst>
              <a:ext uri="{FF2B5EF4-FFF2-40B4-BE49-F238E27FC236}">
                <a16:creationId xmlns:a16="http://schemas.microsoft.com/office/drawing/2014/main" id="{E913150F-D1E3-40E1-B5FB-27C245753B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7112" y="521212"/>
            <a:ext cx="6104021" cy="610402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DAC2297-F0CC-4164-8A23-E1F10FF09F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286" y="2478682"/>
            <a:ext cx="2989805" cy="29898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31D999-4033-45D9-8916-1BC629836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905" y="3367777"/>
            <a:ext cx="1131639" cy="108228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770A655-D293-4005-92ED-348CE06E4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7292" y="1912524"/>
            <a:ext cx="1639681" cy="1568168"/>
          </a:xfrm>
          <a:prstGeom prst="rect">
            <a:avLst/>
          </a:prstGeom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12C373C2-5576-4D1E-A651-97944AE19C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8839" y="891149"/>
            <a:ext cx="5489647" cy="4673168"/>
          </a:xfrm>
          <a:prstGeom prst="rect">
            <a:avLst/>
          </a:prstGeom>
        </p:spPr>
      </p:pic>
      <p:sp>
        <p:nvSpPr>
          <p:cNvPr id="15" name="文本框 21">
            <a:extLst>
              <a:ext uri="{FF2B5EF4-FFF2-40B4-BE49-F238E27FC236}">
                <a16:creationId xmlns:a16="http://schemas.microsoft.com/office/drawing/2014/main" id="{E6CAD540-FA47-4501-9AD5-71C7D658B309}"/>
              </a:ext>
            </a:extLst>
          </p:cNvPr>
          <p:cNvSpPr txBox="1"/>
          <p:nvPr/>
        </p:nvSpPr>
        <p:spPr>
          <a:xfrm>
            <a:off x="7420153" y="1747959"/>
            <a:ext cx="39142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Cấp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báo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! </a:t>
            </a:r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Tại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một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khu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chung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cư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có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nổ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điện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gây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cháy</a:t>
            </a:r>
            <a:r>
              <a:rPr lang="en-US" altLang="zh-CN" sz="28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! </a:t>
            </a:r>
            <a:endParaRPr lang="zh-CN" altLang="en-US" sz="2800" b="1" dirty="0">
              <a:solidFill>
                <a:srgbClr val="EF9506"/>
              </a:solidFill>
              <a:latin typeface="UTM Avo" panose="02040603050506020204" pitchFamily="18" charset="0"/>
              <a:ea typeface="思源黑体 CN Bold" panose="020B0800000000000000" pitchFamily="34" charset="-122"/>
              <a:sym typeface="+mn-lt"/>
            </a:endParaRPr>
          </a:p>
        </p:txBody>
      </p:sp>
      <p:sp>
        <p:nvSpPr>
          <p:cNvPr id="16" name="文本框 21">
            <a:extLst>
              <a:ext uri="{FF2B5EF4-FFF2-40B4-BE49-F238E27FC236}">
                <a16:creationId xmlns:a16="http://schemas.microsoft.com/office/drawing/2014/main" id="{E6CAD540-FA47-4501-9AD5-71C7D658B309}"/>
              </a:ext>
            </a:extLst>
          </p:cNvPr>
          <p:cNvSpPr txBox="1"/>
          <p:nvPr/>
        </p:nvSpPr>
        <p:spPr>
          <a:xfrm>
            <a:off x="7277622" y="3227733"/>
            <a:ext cx="3914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Các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lính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cứu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hoả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hãy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đến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ngay</a:t>
            </a:r>
            <a:r>
              <a:rPr lang="en-US" altLang="zh-CN" sz="2800" b="1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!!</a:t>
            </a:r>
            <a:endParaRPr lang="zh-CN" altLang="en-US" sz="2800" b="1" dirty="0">
              <a:solidFill>
                <a:srgbClr val="FF0000"/>
              </a:solidFill>
              <a:latin typeface="UTM Avo" panose="02040603050506020204" pitchFamily="18" charset="0"/>
              <a:ea typeface="思源黑体 CN Bold" panose="020B0800000000000000" pitchFamily="34" charset="-122"/>
              <a:sym typeface="+mn-lt"/>
            </a:endParaRPr>
          </a:p>
        </p:txBody>
      </p:sp>
      <p:sp>
        <p:nvSpPr>
          <p:cNvPr id="17" name="矩形 5">
            <a:extLst>
              <a:ext uri="{FF2B5EF4-FFF2-40B4-BE49-F238E27FC236}">
                <a16:creationId xmlns:a16="http://schemas.microsoft.com/office/drawing/2014/main" id="{84B9A4B4-25C9-401B-B6B0-C61B8E218313}"/>
              </a:ext>
            </a:extLst>
          </p:cNvPr>
          <p:cNvSpPr/>
          <p:nvPr/>
        </p:nvSpPr>
        <p:spPr>
          <a:xfrm>
            <a:off x="4827692" y="345824"/>
            <a:ext cx="3173009" cy="569526"/>
          </a:xfrm>
          <a:prstGeom prst="rect">
            <a:avLst/>
          </a:prstGeom>
          <a:solidFill>
            <a:srgbClr val="DB081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latin typeface="UTM Showcard" panose="02040603050506020204" pitchFamily="18" charset="0"/>
                <a:ea typeface="思源黑体 CN Bold" panose="020B0800000000000000" pitchFamily="34" charset="-122"/>
              </a:rPr>
              <a:t>THỬ THÁCH 1</a:t>
            </a:r>
            <a:endParaRPr lang="zh-CN" altLang="en-US" sz="3200" dirty="0">
              <a:latin typeface="UTM Showcard" panose="02040603050506020204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41562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EDC70E-4A95-4EF0-A3C9-6A8D07046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9" y="19269"/>
            <a:ext cx="12192000" cy="685799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B139F3A-5469-4822-9847-C53FC53E8DC8}"/>
              </a:ext>
            </a:extLst>
          </p:cNvPr>
          <p:cNvSpPr/>
          <p:nvPr/>
        </p:nvSpPr>
        <p:spPr>
          <a:xfrm>
            <a:off x="857573" y="697424"/>
            <a:ext cx="10476854" cy="54631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52CF947-C511-40CB-AA72-762BE0C3B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854" y="2557066"/>
            <a:ext cx="887180" cy="848486"/>
          </a:xfrm>
          <a:prstGeom prst="rect">
            <a:avLst/>
          </a:prstGeom>
        </p:spPr>
      </p:pic>
      <p:pic>
        <p:nvPicPr>
          <p:cNvPr id="13" name="图片 20">
            <a:extLst>
              <a:ext uri="{FF2B5EF4-FFF2-40B4-BE49-F238E27FC236}">
                <a16:creationId xmlns:a16="http://schemas.microsoft.com/office/drawing/2014/main" id="{190E8358-0E49-485B-B002-A60B938E36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128" y="1611247"/>
            <a:ext cx="4680153" cy="468015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62162" y="2705973"/>
            <a:ext cx="591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chia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hết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2?</a:t>
            </a:r>
            <a:endParaRPr lang="vi-VN" sz="3200" b="1" dirty="0">
              <a:solidFill>
                <a:srgbClr val="132F56"/>
              </a:solidFill>
            </a:endParaRPr>
          </a:p>
        </p:txBody>
      </p:sp>
      <p:pic>
        <p:nvPicPr>
          <p:cNvPr id="14" name="图片 9">
            <a:extLst>
              <a:ext uri="{FF2B5EF4-FFF2-40B4-BE49-F238E27FC236}">
                <a16:creationId xmlns:a16="http://schemas.microsoft.com/office/drawing/2014/main" id="{952CF947-C511-40CB-AA72-762BE0C3B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90" y="3405552"/>
            <a:ext cx="887180" cy="84848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20598" y="3554459"/>
            <a:ext cx="591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chia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hết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3?</a:t>
            </a:r>
            <a:endParaRPr lang="vi-VN" sz="3200" b="1" dirty="0">
              <a:solidFill>
                <a:srgbClr val="132F56"/>
              </a:solidFill>
            </a:endParaRPr>
          </a:p>
        </p:txBody>
      </p:sp>
      <p:pic>
        <p:nvPicPr>
          <p:cNvPr id="16" name="图片 9">
            <a:extLst>
              <a:ext uri="{FF2B5EF4-FFF2-40B4-BE49-F238E27FC236}">
                <a16:creationId xmlns:a16="http://schemas.microsoft.com/office/drawing/2014/main" id="{952CF947-C511-40CB-AA72-762BE0C3B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53" y="4332168"/>
            <a:ext cx="887180" cy="8484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37261" y="4481075"/>
            <a:ext cx="591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chia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hết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5?</a:t>
            </a:r>
            <a:endParaRPr lang="vi-VN" sz="3200" b="1" dirty="0">
              <a:solidFill>
                <a:srgbClr val="132F56"/>
              </a:solidFill>
            </a:endParaRP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52CF947-C511-40CB-AA72-762BE0C3B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90" y="5209277"/>
            <a:ext cx="887180" cy="84848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20599" y="5358184"/>
            <a:ext cx="503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chia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hết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9?</a:t>
            </a:r>
            <a:endParaRPr lang="vi-VN" sz="3200" b="1" dirty="0">
              <a:solidFill>
                <a:srgbClr val="132F5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85506" y="2696229"/>
            <a:ext cx="403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chia </a:t>
            </a:r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hết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2:</a:t>
            </a:r>
            <a:endParaRPr lang="vi-VN" sz="3200" b="1" dirty="0">
              <a:solidFill>
                <a:srgbClr val="548235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64989" y="2644823"/>
            <a:ext cx="1485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4568,</a:t>
            </a:r>
            <a:endParaRPr lang="vi-VN" sz="32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35103" y="2629562"/>
            <a:ext cx="1485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2050,</a:t>
            </a:r>
            <a:endParaRPr lang="vi-VN" sz="32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28990" y="2644822"/>
            <a:ext cx="1714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35 766</a:t>
            </a:r>
            <a:endParaRPr lang="vi-VN" sz="32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20598" y="3537407"/>
            <a:ext cx="403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chia </a:t>
            </a:r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hết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3:</a:t>
            </a:r>
            <a:endParaRPr lang="vi-VN" sz="3200" b="1" dirty="0">
              <a:solidFill>
                <a:srgbClr val="548235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98948" y="3557222"/>
            <a:ext cx="1485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2229,</a:t>
            </a:r>
            <a:endParaRPr lang="vi-VN" sz="32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35103" y="3557222"/>
            <a:ext cx="1714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35 766</a:t>
            </a:r>
            <a:endParaRPr lang="vi-VN" sz="32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60403" y="4509014"/>
            <a:ext cx="403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chia </a:t>
            </a:r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hết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5:</a:t>
            </a:r>
            <a:endParaRPr lang="vi-VN" sz="3200" b="1" dirty="0">
              <a:solidFill>
                <a:srgbClr val="548235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69113" y="4509013"/>
            <a:ext cx="1485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7435,</a:t>
            </a:r>
            <a:endParaRPr lang="vi-VN" sz="32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05268" y="4509013"/>
            <a:ext cx="1714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2050</a:t>
            </a:r>
            <a:endParaRPr lang="vi-VN" sz="32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33733" y="5364546"/>
            <a:ext cx="403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chia </a:t>
            </a:r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hết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548235"/>
                </a:solidFill>
                <a:latin typeface="UTM Avo" panose="02040603050506020204" pitchFamily="18" charset="0"/>
              </a:rPr>
              <a:t> 9:</a:t>
            </a:r>
            <a:endParaRPr lang="vi-VN" sz="3200" b="1" dirty="0">
              <a:solidFill>
                <a:srgbClr val="548235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562203" y="5370552"/>
            <a:ext cx="1714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35 766</a:t>
            </a:r>
            <a:endParaRPr lang="vi-VN" sz="3200" b="1" dirty="0">
              <a:solidFill>
                <a:srgbClr val="C00000"/>
              </a:solidFill>
            </a:endParaRPr>
          </a:p>
        </p:txBody>
      </p:sp>
      <p:pic>
        <p:nvPicPr>
          <p:cNvPr id="33" name="图片 10">
            <a:extLst>
              <a:ext uri="{FF2B5EF4-FFF2-40B4-BE49-F238E27FC236}">
                <a16:creationId xmlns:a16="http://schemas.microsoft.com/office/drawing/2014/main" id="{FC3D56F9-ED72-4503-9564-015835FC10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1" t="3907" r="17368" b="78234"/>
          <a:stretch>
            <a:fillRect/>
          </a:stretch>
        </p:blipFill>
        <p:spPr>
          <a:xfrm>
            <a:off x="-719" y="510210"/>
            <a:ext cx="4252686" cy="1393371"/>
          </a:xfrm>
          <a:custGeom>
            <a:avLst/>
            <a:gdLst>
              <a:gd name="connsiteX0" fmla="*/ 0 w 4252686"/>
              <a:gd name="connsiteY0" fmla="*/ 0 h 1393371"/>
              <a:gd name="connsiteX1" fmla="*/ 4252686 w 4252686"/>
              <a:gd name="connsiteY1" fmla="*/ 0 h 1393371"/>
              <a:gd name="connsiteX2" fmla="*/ 4252686 w 4252686"/>
              <a:gd name="connsiteY2" fmla="*/ 1393371 h 1393371"/>
              <a:gd name="connsiteX3" fmla="*/ 0 w 4252686"/>
              <a:gd name="connsiteY3" fmla="*/ 1393371 h 1393371"/>
              <a:gd name="connsiteX4" fmla="*/ 0 w 4252686"/>
              <a:gd name="connsiteY4" fmla="*/ 0 h 139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2686" h="1393371">
                <a:moveTo>
                  <a:pt x="0" y="0"/>
                </a:moveTo>
                <a:lnTo>
                  <a:pt x="4252686" y="0"/>
                </a:lnTo>
                <a:lnTo>
                  <a:pt x="4252686" y="1393371"/>
                </a:lnTo>
                <a:lnTo>
                  <a:pt x="0" y="1393371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4B9A4B4-25C9-401B-B6B0-C61B8E218313}"/>
              </a:ext>
            </a:extLst>
          </p:cNvPr>
          <p:cNvSpPr/>
          <p:nvPr/>
        </p:nvSpPr>
        <p:spPr>
          <a:xfrm>
            <a:off x="2396836" y="361131"/>
            <a:ext cx="7980217" cy="1250116"/>
          </a:xfrm>
          <a:prstGeom prst="rect">
            <a:avLst/>
          </a:prstGeom>
          <a:solidFill>
            <a:srgbClr val="DB081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err="1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3600" b="1" dirty="0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600" b="1" dirty="0" err="1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các</a:t>
            </a:r>
            <a:r>
              <a:rPr lang="en-US" altLang="zh-CN" sz="3600" b="1" dirty="0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600" b="1" dirty="0" err="1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số</a:t>
            </a:r>
            <a:r>
              <a:rPr lang="en-US" altLang="zh-CN" sz="3600" b="1" dirty="0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: 7435; 4568; 66 811, 2050; 2229; 35 766</a:t>
            </a:r>
            <a:endParaRPr lang="zh-CN" altLang="en-US" sz="3600" b="1" dirty="0">
              <a:solidFill>
                <a:prstClr val="white"/>
              </a:solidFill>
              <a:latin typeface="UTM Avo" panose="020406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AAF9CB6-E98E-4D62-88F7-7C86C2E157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204" y="-486247"/>
            <a:ext cx="3386283" cy="33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443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3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2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8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00"/>
                            </p:stCondLst>
                            <p:childTnLst>
                              <p:par>
                                <p:cTn id="1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6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500"/>
                            </p:stCondLst>
                            <p:childTnLst>
                              <p:par>
                                <p:cTn id="21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5" grpId="0"/>
      <p:bldP spid="15" grpId="1"/>
      <p:bldP spid="17" grpId="0"/>
      <p:bldP spid="17" grpId="1"/>
      <p:bldP spid="19" grpId="0"/>
      <p:bldP spid="19" grpId="1"/>
      <p:bldP spid="20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4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EDC70E-4A95-4EF0-A3C9-6A8D07046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447"/>
            <a:ext cx="12192000" cy="68579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913150F-D1E3-40E1-B5FB-27C245753B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356" y="-1014938"/>
            <a:ext cx="7872938" cy="7872938"/>
          </a:xfrm>
          <a:prstGeom prst="rect">
            <a:avLst/>
          </a:prstGeom>
        </p:spPr>
      </p:pic>
      <p:pic>
        <p:nvPicPr>
          <p:cNvPr id="9" name="图片 11">
            <a:extLst>
              <a:ext uri="{FF2B5EF4-FFF2-40B4-BE49-F238E27FC236}">
                <a16:creationId xmlns:a16="http://schemas.microsoft.com/office/drawing/2014/main" id="{F431D999-4033-45D9-8916-1BC629836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068" y="1551856"/>
            <a:ext cx="1131639" cy="1082284"/>
          </a:xfrm>
          <a:prstGeom prst="rect">
            <a:avLst/>
          </a:prstGeom>
        </p:spPr>
      </p:pic>
      <p:pic>
        <p:nvPicPr>
          <p:cNvPr id="10" name="图片 12">
            <a:extLst>
              <a:ext uri="{FF2B5EF4-FFF2-40B4-BE49-F238E27FC236}">
                <a16:creationId xmlns:a16="http://schemas.microsoft.com/office/drawing/2014/main" id="{E770A655-D293-4005-92ED-348CE06E4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617" y="4221004"/>
            <a:ext cx="1016049" cy="971735"/>
          </a:xfrm>
          <a:prstGeom prst="rect">
            <a:avLst/>
          </a:prstGeom>
        </p:spPr>
      </p:pic>
      <p:pic>
        <p:nvPicPr>
          <p:cNvPr id="11" name="图片 11">
            <a:extLst>
              <a:ext uri="{FF2B5EF4-FFF2-40B4-BE49-F238E27FC236}">
                <a16:creationId xmlns:a16="http://schemas.microsoft.com/office/drawing/2014/main" id="{F431D999-4033-45D9-8916-1BC629836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4248" y="3340226"/>
            <a:ext cx="1131639" cy="108228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31D999-4033-45D9-8916-1BC629836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332" y="3235402"/>
            <a:ext cx="1131639" cy="1082284"/>
          </a:xfrm>
          <a:prstGeom prst="rect">
            <a:avLst/>
          </a:prstGeom>
        </p:spPr>
      </p:pic>
      <p:pic>
        <p:nvPicPr>
          <p:cNvPr id="13" name="图片 11">
            <a:extLst>
              <a:ext uri="{FF2B5EF4-FFF2-40B4-BE49-F238E27FC236}">
                <a16:creationId xmlns:a16="http://schemas.microsoft.com/office/drawing/2014/main" id="{F431D999-4033-45D9-8916-1BC629836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975" y="3363553"/>
            <a:ext cx="863649" cy="825982"/>
          </a:xfrm>
          <a:prstGeom prst="rect">
            <a:avLst/>
          </a:prstGeom>
        </p:spPr>
      </p:pic>
      <p:pic>
        <p:nvPicPr>
          <p:cNvPr id="14" name="图片 11">
            <a:extLst>
              <a:ext uri="{FF2B5EF4-FFF2-40B4-BE49-F238E27FC236}">
                <a16:creationId xmlns:a16="http://schemas.microsoft.com/office/drawing/2014/main" id="{F431D999-4033-45D9-8916-1BC629836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5887" y="4077805"/>
            <a:ext cx="863649" cy="82598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599596" y="44463"/>
            <a:ext cx="6776508" cy="6094308"/>
            <a:chOff x="11071363" y="2145585"/>
            <a:chExt cx="6776508" cy="609430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71363" y="2145585"/>
              <a:ext cx="6776508" cy="609430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12482297" y="4255118"/>
              <a:ext cx="37115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solidFill>
                    <a:srgbClr val="C81F06"/>
                  </a:solidFill>
                  <a:latin typeface="UTM A&amp;S Graceland" panose="02040603050506020204" pitchFamily="18" charset="0"/>
                </a:rPr>
                <a:t>Nhiệm</a:t>
              </a:r>
              <a:r>
                <a:rPr lang="en-US" sz="6000" dirty="0">
                  <a:solidFill>
                    <a:srgbClr val="C81F06"/>
                  </a:solidFill>
                  <a:latin typeface="UTM A&amp;S Graceland" panose="02040603050506020204" pitchFamily="18" charset="0"/>
                </a:rPr>
                <a:t> </a:t>
              </a:r>
              <a:r>
                <a:rPr lang="en-US" sz="6000" dirty="0" err="1">
                  <a:solidFill>
                    <a:srgbClr val="C81F06"/>
                  </a:solidFill>
                  <a:latin typeface="UTM A&amp;S Graceland" panose="02040603050506020204" pitchFamily="18" charset="0"/>
                </a:rPr>
                <a:t>vụ</a:t>
              </a:r>
              <a:r>
                <a:rPr lang="en-US" sz="6000" dirty="0">
                  <a:solidFill>
                    <a:srgbClr val="C81F06"/>
                  </a:solidFill>
                  <a:latin typeface="UTM A&amp;S Graceland" panose="02040603050506020204" pitchFamily="18" charset="0"/>
                </a:rPr>
                <a:t> </a:t>
              </a:r>
              <a:r>
                <a:rPr lang="en-US" sz="6000" dirty="0" err="1">
                  <a:solidFill>
                    <a:srgbClr val="C81F06"/>
                  </a:solidFill>
                  <a:latin typeface="UTM A&amp;S Graceland" panose="02040603050506020204" pitchFamily="18" charset="0"/>
                </a:rPr>
                <a:t>đã</a:t>
              </a:r>
              <a:r>
                <a:rPr lang="en-US" sz="6000" dirty="0">
                  <a:solidFill>
                    <a:srgbClr val="C81F06"/>
                  </a:solidFill>
                  <a:latin typeface="UTM A&amp;S Graceland" panose="02040603050506020204" pitchFamily="18" charset="0"/>
                </a:rPr>
                <a:t> </a:t>
              </a:r>
              <a:r>
                <a:rPr lang="en-US" sz="6000" dirty="0" err="1">
                  <a:solidFill>
                    <a:srgbClr val="C81F06"/>
                  </a:solidFill>
                  <a:latin typeface="UTM A&amp;S Graceland" panose="02040603050506020204" pitchFamily="18" charset="0"/>
                </a:rPr>
                <a:t>hoàn</a:t>
              </a:r>
              <a:r>
                <a:rPr lang="en-US" sz="6000" dirty="0">
                  <a:solidFill>
                    <a:srgbClr val="C81F06"/>
                  </a:solidFill>
                  <a:latin typeface="UTM A&amp;S Graceland" panose="02040603050506020204" pitchFamily="18" charset="0"/>
                </a:rPr>
                <a:t> </a:t>
              </a:r>
              <a:r>
                <a:rPr lang="en-US" sz="6000" dirty="0" err="1">
                  <a:solidFill>
                    <a:srgbClr val="C81F06"/>
                  </a:solidFill>
                  <a:latin typeface="UTM A&amp;S Graceland" panose="02040603050506020204" pitchFamily="18" charset="0"/>
                </a:rPr>
                <a:t>thành</a:t>
              </a:r>
              <a:r>
                <a:rPr lang="en-US" sz="6000" dirty="0">
                  <a:solidFill>
                    <a:srgbClr val="C81F06"/>
                  </a:solidFill>
                  <a:latin typeface="UTM A&amp;S Graceland" panose="02040603050506020204" pitchFamily="18" charset="0"/>
                </a:rPr>
                <a:t>!</a:t>
              </a:r>
              <a:endParaRPr lang="vi-VN" sz="6000" dirty="0">
                <a:solidFill>
                  <a:srgbClr val="C81F06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7752468" y="2300252"/>
            <a:ext cx="9298380" cy="4244515"/>
            <a:chOff x="14331716" y="3095270"/>
            <a:chExt cx="9298380" cy="4244515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31716" y="3095270"/>
              <a:ext cx="4257422" cy="4158412"/>
            </a:xfrm>
            <a:prstGeom prst="rect">
              <a:avLst/>
            </a:prstGeom>
          </p:spPr>
        </p:pic>
        <p:pic>
          <p:nvPicPr>
            <p:cNvPr id="20" name="图片 6">
              <a:extLst>
                <a:ext uri="{FF2B5EF4-FFF2-40B4-BE49-F238E27FC236}">
                  <a16:creationId xmlns:a16="http://schemas.microsoft.com/office/drawing/2014/main" id="{951D96E1-9FD0-4F38-986C-D7DDB7090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709638" y="3886635"/>
              <a:ext cx="5920458" cy="3453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61358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747 2.59259E-6 L -1.09844 2.59259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5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500"/>
                            </p:stCondLst>
                            <p:childTnLst>
                              <p:par>
                                <p:cTn id="3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EDC70E-4A95-4EF0-A3C9-6A8D07046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B139F3A-5469-4822-9847-C53FC53E8DC8}"/>
              </a:ext>
            </a:extLst>
          </p:cNvPr>
          <p:cNvSpPr/>
          <p:nvPr/>
        </p:nvSpPr>
        <p:spPr>
          <a:xfrm>
            <a:off x="1000258" y="736824"/>
            <a:ext cx="10749781" cy="54631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B1F30AB-0BFD-4403-909F-1E3B59AC21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3712" y="-1298570"/>
            <a:ext cx="8806626" cy="8806626"/>
          </a:xfrm>
          <a:prstGeom prst="rect">
            <a:avLst/>
          </a:prstGeom>
        </p:spPr>
      </p:pic>
      <p:pic>
        <p:nvPicPr>
          <p:cNvPr id="17" name="图片 6">
            <a:extLst>
              <a:ext uri="{FF2B5EF4-FFF2-40B4-BE49-F238E27FC236}">
                <a16:creationId xmlns:a16="http://schemas.microsoft.com/office/drawing/2014/main" id="{C2678AD4-900F-488A-BA86-667F2660F1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211" b="90316" l="46122" r="73795">
                        <a14:foregroundMark x1="56394" y1="57684" x2="50105" y2="61895"/>
                        <a14:foregroundMark x1="47589" y1="80632" x2="52830" y2="80632"/>
                        <a14:foregroundMark x1="69182" y1="63789" x2="69811" y2="74105"/>
                        <a14:foregroundMark x1="69392" y1="63368" x2="71279" y2="72000"/>
                        <a14:foregroundMark x1="70860" y1="68632" x2="70021" y2="75158"/>
                        <a14:backgroundMark x1="71908" y1="62105" x2="62474" y2="56421"/>
                        <a14:backgroundMark x1="71908" y1="63789" x2="73166" y2="86105"/>
                        <a14:backgroundMark x1="68763" y1="88211" x2="71698" y2="90316"/>
                        <a14:backgroundMark x1="71698" y1="85474" x2="66876" y2="89474"/>
                        <a14:backgroundMark x1="66667" y1="88421" x2="65618" y2="91579"/>
                        <a14:backgroundMark x1="65828" y1="88632" x2="70860" y2="84632"/>
                        <a14:backgroundMark x1="70231" y1="85263" x2="66667" y2="89895"/>
                        <a14:backgroundMark x1="70440" y1="63158" x2="72117" y2="823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842" t="55164" r="22878" b="5466"/>
          <a:stretch/>
        </p:blipFill>
        <p:spPr>
          <a:xfrm>
            <a:off x="3232039" y="2255480"/>
            <a:ext cx="574429" cy="69752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729728" y="1667513"/>
            <a:ext cx="825862" cy="841867"/>
            <a:chOff x="2752588" y="2146699"/>
            <a:chExt cx="825862" cy="841867"/>
          </a:xfrm>
        </p:grpSpPr>
        <p:pic>
          <p:nvPicPr>
            <p:cNvPr id="18" name="图片 10">
              <a:extLst>
                <a:ext uri="{FF2B5EF4-FFF2-40B4-BE49-F238E27FC236}">
                  <a16:creationId xmlns:a16="http://schemas.microsoft.com/office/drawing/2014/main" id="{32D39245-B72C-473C-9874-B8FBBA444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6758481">
              <a:off x="2744585" y="2154702"/>
              <a:ext cx="841867" cy="825862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871978" y="2365828"/>
              <a:ext cx="6741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solidFill>
                    <a:srgbClr val="C00000"/>
                  </a:solidFill>
                  <a:latin typeface="UTM Avo" panose="02040603050506020204" pitchFamily="18" charset="0"/>
                </a:rPr>
                <a:t>Cứu</a:t>
              </a:r>
              <a:r>
                <a:rPr lang="en-US" sz="12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! </a:t>
              </a:r>
              <a:r>
                <a:rPr lang="en-US" sz="1200" b="1" dirty="0" err="1">
                  <a:solidFill>
                    <a:srgbClr val="C00000"/>
                  </a:solidFill>
                  <a:latin typeface="UTM Avo" panose="02040603050506020204" pitchFamily="18" charset="0"/>
                </a:rPr>
                <a:t>Cứu</a:t>
              </a:r>
              <a:r>
                <a:rPr lang="en-US" sz="12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!</a:t>
              </a:r>
              <a:endParaRPr lang="vi-VN" sz="12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9" name="文本框 21">
            <a:extLst>
              <a:ext uri="{FF2B5EF4-FFF2-40B4-BE49-F238E27FC236}">
                <a16:creationId xmlns:a16="http://schemas.microsoft.com/office/drawing/2014/main" id="{E6CAD540-FA47-4501-9AD5-71C7D658B309}"/>
              </a:ext>
            </a:extLst>
          </p:cNvPr>
          <p:cNvSpPr txBox="1"/>
          <p:nvPr/>
        </p:nvSpPr>
        <p:spPr>
          <a:xfrm>
            <a:off x="6716228" y="1647508"/>
            <a:ext cx="46386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Có</a:t>
            </a:r>
            <a:r>
              <a:rPr lang="en-US" altLang="zh-CN" sz="36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một</a:t>
            </a:r>
            <a:r>
              <a:rPr lang="en-US" altLang="zh-CN" sz="36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bạn</a:t>
            </a:r>
            <a:r>
              <a:rPr lang="en-US" altLang="zh-CN" sz="36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nhỏ</a:t>
            </a:r>
            <a:r>
              <a:rPr lang="en-US" altLang="zh-CN" sz="36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đang</a:t>
            </a:r>
            <a:r>
              <a:rPr lang="en-US" altLang="zh-CN" sz="36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bị</a:t>
            </a:r>
            <a:r>
              <a:rPr lang="en-US" altLang="zh-CN" sz="36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mắc</a:t>
            </a:r>
            <a:r>
              <a:rPr lang="en-US" altLang="zh-CN" sz="36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kẹt</a:t>
            </a:r>
            <a:r>
              <a:rPr lang="en-US" altLang="zh-CN" sz="36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trong</a:t>
            </a:r>
            <a:r>
              <a:rPr lang="en-US" altLang="zh-CN" sz="36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đám</a:t>
            </a:r>
            <a:r>
              <a:rPr lang="en-US" altLang="zh-CN" sz="36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cháy</a:t>
            </a:r>
            <a:r>
              <a:rPr lang="en-US" altLang="zh-CN" sz="3600" b="1" dirty="0">
                <a:solidFill>
                  <a:srgbClr val="EF9506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!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Hãy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nhanh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chóng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cứu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bạn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ra</a:t>
            </a:r>
            <a:r>
              <a:rPr lang="en-US" altLang="zh-CN" sz="3600" b="1" dirty="0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Bold" panose="020B0800000000000000" pitchFamily="34" charset="-122"/>
                <a:sym typeface="+mn-lt"/>
              </a:rPr>
              <a:t>ngoài</a:t>
            </a:r>
            <a:endParaRPr lang="zh-CN" altLang="en-US" sz="3600" b="1" dirty="0">
              <a:solidFill>
                <a:srgbClr val="C00000"/>
              </a:solidFill>
              <a:latin typeface="UTM Avo" panose="02040603050506020204" pitchFamily="18" charset="0"/>
              <a:ea typeface="思源黑体 CN Bold" panose="020B0800000000000000" pitchFamily="34" charset="-122"/>
              <a:sym typeface="+mn-lt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882255" y="4286542"/>
            <a:ext cx="2421318" cy="2785886"/>
            <a:chOff x="6274121" y="4286067"/>
            <a:chExt cx="2421318" cy="2785886"/>
          </a:xfrm>
        </p:grpSpPr>
        <p:pic>
          <p:nvPicPr>
            <p:cNvPr id="20" name="图片 7">
              <a:extLst>
                <a:ext uri="{FF2B5EF4-FFF2-40B4-BE49-F238E27FC236}">
                  <a16:creationId xmlns:a16="http://schemas.microsoft.com/office/drawing/2014/main" id="{556A0741-4C5A-4857-AC0D-97752C154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274121" y="4286067"/>
              <a:ext cx="2421318" cy="2785886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7307957" y="6015413"/>
              <a:ext cx="417684" cy="184088"/>
            </a:xfrm>
            <a:prstGeom prst="rect">
              <a:avLst/>
            </a:prstGeom>
            <a:solidFill>
              <a:srgbClr val="68F7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1" name="矩形 5">
            <a:extLst>
              <a:ext uri="{FF2B5EF4-FFF2-40B4-BE49-F238E27FC236}">
                <a16:creationId xmlns:a16="http://schemas.microsoft.com/office/drawing/2014/main" id="{84B9A4B4-25C9-401B-B6B0-C61B8E218313}"/>
              </a:ext>
            </a:extLst>
          </p:cNvPr>
          <p:cNvSpPr/>
          <p:nvPr/>
        </p:nvSpPr>
        <p:spPr>
          <a:xfrm>
            <a:off x="7492816" y="1009210"/>
            <a:ext cx="3173009" cy="569526"/>
          </a:xfrm>
          <a:prstGeom prst="rect">
            <a:avLst/>
          </a:prstGeom>
          <a:solidFill>
            <a:srgbClr val="DB081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latin typeface="UTM Showcard" panose="02040603050506020204" pitchFamily="18" charset="0"/>
                <a:ea typeface="思源黑体 CN Bold" panose="020B0800000000000000" pitchFamily="34" charset="-122"/>
              </a:rPr>
              <a:t>THỬ THÁCH 2</a:t>
            </a:r>
            <a:endParaRPr lang="zh-CN" altLang="en-US" sz="3200" dirty="0">
              <a:latin typeface="UTM Showcard" panose="020406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id="{951D96E1-9FD0-4F38-986C-D7DDB70905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24478" y="4544980"/>
            <a:ext cx="3995925" cy="257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8190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900"/>
                            </p:stCondLst>
                            <p:childTnLst>
                              <p:par>
                                <p:cTn id="5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450"/>
                            </p:stCondLst>
                            <p:childTnLst>
                              <p:par>
                                <p:cTn id="6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4444E-6 L -0.43919 -0.003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6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EDC70E-4A95-4EF0-A3C9-6A8D07046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9" y="19269"/>
            <a:ext cx="12192000" cy="685799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B139F3A-5469-4822-9847-C53FC53E8DC8}"/>
              </a:ext>
            </a:extLst>
          </p:cNvPr>
          <p:cNvSpPr/>
          <p:nvPr/>
        </p:nvSpPr>
        <p:spPr>
          <a:xfrm>
            <a:off x="457523" y="559172"/>
            <a:ext cx="10939820" cy="54631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52CF947-C511-40CB-AA72-762BE0C3B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54" y="2049236"/>
            <a:ext cx="887180" cy="8484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14862" y="2198143"/>
            <a:ext cx="687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chia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hết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cả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2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và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5?</a:t>
            </a:r>
            <a:endParaRPr lang="vi-VN" sz="3200" b="1" dirty="0">
              <a:solidFill>
                <a:srgbClr val="132F56"/>
              </a:solidFill>
            </a:endParaRPr>
          </a:p>
        </p:txBody>
      </p:sp>
      <p:pic>
        <p:nvPicPr>
          <p:cNvPr id="14" name="图片 9">
            <a:extLst>
              <a:ext uri="{FF2B5EF4-FFF2-40B4-BE49-F238E27FC236}">
                <a16:creationId xmlns:a16="http://schemas.microsoft.com/office/drawing/2014/main" id="{952CF947-C511-40CB-AA72-762BE0C3B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990" y="2897722"/>
            <a:ext cx="887180" cy="84848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73297" y="3046629"/>
            <a:ext cx="6735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chia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hết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cả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3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và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2?</a:t>
            </a:r>
            <a:endParaRPr lang="vi-VN" sz="3200" b="1" dirty="0">
              <a:solidFill>
                <a:srgbClr val="132F56"/>
              </a:solidFill>
            </a:endParaRPr>
          </a:p>
        </p:txBody>
      </p:sp>
      <p:pic>
        <p:nvPicPr>
          <p:cNvPr id="16" name="图片 9">
            <a:extLst>
              <a:ext uri="{FF2B5EF4-FFF2-40B4-BE49-F238E27FC236}">
                <a16:creationId xmlns:a16="http://schemas.microsoft.com/office/drawing/2014/main" id="{952CF947-C511-40CB-AA72-762BE0C3B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53" y="3824338"/>
            <a:ext cx="887180" cy="8484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89961" y="3973245"/>
            <a:ext cx="7430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Số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chia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hết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cho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2, 3, 5 </a:t>
            </a:r>
            <a:r>
              <a:rPr lang="en-US" sz="3200" b="1" dirty="0" err="1">
                <a:solidFill>
                  <a:srgbClr val="132F56"/>
                </a:solidFill>
                <a:latin typeface="UTM Avo" panose="02040603050506020204" pitchFamily="18" charset="0"/>
              </a:rPr>
              <a:t>và</a:t>
            </a:r>
            <a:r>
              <a:rPr lang="en-US" sz="3200" b="1" dirty="0">
                <a:solidFill>
                  <a:srgbClr val="132F56"/>
                </a:solidFill>
                <a:latin typeface="UTM Avo" panose="02040603050506020204" pitchFamily="18" charset="0"/>
              </a:rPr>
              <a:t> 9?</a:t>
            </a:r>
            <a:endParaRPr lang="vi-VN" sz="3200" b="1" dirty="0">
              <a:solidFill>
                <a:srgbClr val="132F56"/>
              </a:solidFill>
            </a:endParaRPr>
          </a:p>
        </p:txBody>
      </p:sp>
      <p:pic>
        <p:nvPicPr>
          <p:cNvPr id="22" name="图片 8">
            <a:extLst>
              <a:ext uri="{FF2B5EF4-FFF2-40B4-BE49-F238E27FC236}">
                <a16:creationId xmlns:a16="http://schemas.microsoft.com/office/drawing/2014/main" id="{253F53CA-2C92-4272-B7A1-F0C164181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6737" y="3211600"/>
            <a:ext cx="5276470" cy="3681159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1655325" y="2146793"/>
            <a:ext cx="6610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Số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chia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hết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cho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cả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2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và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5:</a:t>
            </a:r>
            <a:endParaRPr lang="vi-VN" sz="3600" b="1" dirty="0">
              <a:solidFill>
                <a:srgbClr val="548235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81947" y="2152078"/>
            <a:ext cx="1894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UTM Avo" panose="02040603050506020204" pitchFamily="18" charset="0"/>
              </a:rPr>
              <a:t>64 620;</a:t>
            </a:r>
            <a:endParaRPr lang="vi-VN" sz="36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858162" y="2167569"/>
            <a:ext cx="2700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UTM Avo" panose="02040603050506020204" pitchFamily="18" charset="0"/>
              </a:rPr>
              <a:t>5270</a:t>
            </a:r>
            <a:endParaRPr lang="vi-VN" sz="36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9666" y="2998799"/>
            <a:ext cx="6610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Số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chia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hết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cho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cả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3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và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2:</a:t>
            </a:r>
            <a:endParaRPr lang="vi-VN" sz="3600" b="1" dirty="0">
              <a:solidFill>
                <a:srgbClr val="548235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99920" y="3041450"/>
            <a:ext cx="1894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UTM Avo" panose="02040603050506020204" pitchFamily="18" charset="0"/>
              </a:rPr>
              <a:t>57 234;</a:t>
            </a:r>
            <a:endParaRPr lang="vi-VN" sz="36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776135" y="3056941"/>
            <a:ext cx="2700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UTM Avo" panose="02040603050506020204" pitchFamily="18" charset="0"/>
              </a:rPr>
              <a:t>64 620</a:t>
            </a:r>
            <a:endParaRPr lang="vi-VN" sz="36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96579" y="3928350"/>
            <a:ext cx="76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Số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chia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hết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cho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cả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2, 3, 5 </a:t>
            </a:r>
            <a:r>
              <a:rPr lang="en-US" sz="3600" b="1" dirty="0" err="1">
                <a:solidFill>
                  <a:srgbClr val="548235"/>
                </a:solidFill>
                <a:latin typeface="UTM Avo" panose="02040603050506020204" pitchFamily="18" charset="0"/>
              </a:rPr>
              <a:t>và</a:t>
            </a:r>
            <a:r>
              <a:rPr lang="en-US" sz="3600" b="1" dirty="0">
                <a:solidFill>
                  <a:srgbClr val="548235"/>
                </a:solidFill>
                <a:latin typeface="UTM Avo" panose="02040603050506020204" pitchFamily="18" charset="0"/>
              </a:rPr>
              <a:t> 9:</a:t>
            </a:r>
            <a:endParaRPr lang="vi-VN" sz="3600" b="1" dirty="0">
              <a:solidFill>
                <a:srgbClr val="548235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905602" y="3944880"/>
            <a:ext cx="1894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UTM Avo" panose="02040603050506020204" pitchFamily="18" charset="0"/>
              </a:rPr>
              <a:t>64 620</a:t>
            </a:r>
            <a:endParaRPr lang="vi-VN" sz="3600" b="1" dirty="0">
              <a:solidFill>
                <a:srgbClr val="C00000"/>
              </a:solidFill>
            </a:endParaRPr>
          </a:p>
        </p:txBody>
      </p:sp>
      <p:pic>
        <p:nvPicPr>
          <p:cNvPr id="20" name="图片 6">
            <a:extLst>
              <a:ext uri="{FF2B5EF4-FFF2-40B4-BE49-F238E27FC236}">
                <a16:creationId xmlns:a16="http://schemas.microsoft.com/office/drawing/2014/main" id="{C0A95479-A170-46EA-94CD-C9DF7B7B06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99" y="5199315"/>
            <a:ext cx="1802278" cy="1802278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A3AEFBBE-7B4A-40F9-9E55-9F90E6C3F4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5" t="23068" r="9473" b="59817"/>
          <a:stretch>
            <a:fillRect/>
          </a:stretch>
        </p:blipFill>
        <p:spPr>
          <a:xfrm>
            <a:off x="64787" y="364179"/>
            <a:ext cx="4862044" cy="1335314"/>
          </a:xfrm>
          <a:custGeom>
            <a:avLst/>
            <a:gdLst>
              <a:gd name="connsiteX0" fmla="*/ 0 w 4252686"/>
              <a:gd name="connsiteY0" fmla="*/ 0 h 1335314"/>
              <a:gd name="connsiteX1" fmla="*/ 4252686 w 4252686"/>
              <a:gd name="connsiteY1" fmla="*/ 0 h 1335314"/>
              <a:gd name="connsiteX2" fmla="*/ 4252686 w 4252686"/>
              <a:gd name="connsiteY2" fmla="*/ 1335314 h 1335314"/>
              <a:gd name="connsiteX3" fmla="*/ 0 w 4252686"/>
              <a:gd name="connsiteY3" fmla="*/ 1335314 h 1335314"/>
              <a:gd name="connsiteX4" fmla="*/ 0 w 4252686"/>
              <a:gd name="connsiteY4" fmla="*/ 0 h 133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2686" h="1335314">
                <a:moveTo>
                  <a:pt x="0" y="0"/>
                </a:moveTo>
                <a:lnTo>
                  <a:pt x="4252686" y="0"/>
                </a:lnTo>
                <a:lnTo>
                  <a:pt x="4252686" y="1335314"/>
                </a:lnTo>
                <a:lnTo>
                  <a:pt x="0" y="133531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4B9A4B4-25C9-401B-B6B0-C61B8E218313}"/>
              </a:ext>
            </a:extLst>
          </p:cNvPr>
          <p:cNvSpPr/>
          <p:nvPr/>
        </p:nvSpPr>
        <p:spPr>
          <a:xfrm>
            <a:off x="2593572" y="449377"/>
            <a:ext cx="7980217" cy="1250116"/>
          </a:xfrm>
          <a:prstGeom prst="rect">
            <a:avLst/>
          </a:prstGeom>
          <a:solidFill>
            <a:srgbClr val="DB081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err="1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3600" b="1" dirty="0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600" b="1" dirty="0" err="1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các</a:t>
            </a:r>
            <a:r>
              <a:rPr lang="en-US" altLang="zh-CN" sz="3600" b="1" dirty="0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600" b="1" dirty="0" err="1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số</a:t>
            </a:r>
            <a:r>
              <a:rPr lang="en-US" altLang="zh-CN" sz="3600" b="1" dirty="0">
                <a:solidFill>
                  <a:prstClr val="white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: 57 234; 64 620; 5270; 77 285</a:t>
            </a:r>
            <a:endParaRPr lang="zh-CN" altLang="en-US" sz="3600" b="1" dirty="0">
              <a:solidFill>
                <a:prstClr val="white"/>
              </a:solidFill>
              <a:latin typeface="UTM Avo" panose="02040603050506020204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48728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5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4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5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6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00"/>
                            </p:stCondLst>
                            <p:childTnLst>
                              <p:par>
                                <p:cTn id="12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5" grpId="0"/>
      <p:bldP spid="15" grpId="1"/>
      <p:bldP spid="17" grpId="0"/>
      <p:bldP spid="17" grpId="1"/>
      <p:bldP spid="24" grpId="0"/>
      <p:bldP spid="25" grpId="0"/>
      <p:bldP spid="26" grpId="0"/>
      <p:bldP spid="27" grpId="0"/>
      <p:bldP spid="29" grpId="0"/>
      <p:bldP spid="30" grpId="0"/>
      <p:bldP spid="31" grpId="0"/>
      <p:bldP spid="33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EDC70E-4A95-4EF0-A3C9-6A8D07046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B139F3A-5469-4822-9847-C53FC53E8DC8}"/>
              </a:ext>
            </a:extLst>
          </p:cNvPr>
          <p:cNvSpPr/>
          <p:nvPr/>
        </p:nvSpPr>
        <p:spPr>
          <a:xfrm>
            <a:off x="857573" y="697424"/>
            <a:ext cx="10476854" cy="54631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047417" y="0"/>
            <a:ext cx="4222312" cy="3690369"/>
            <a:chOff x="8047417" y="0"/>
            <a:chExt cx="4222312" cy="369036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7417" y="0"/>
              <a:ext cx="4222312" cy="3690369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8236174" y="348713"/>
              <a:ext cx="3796739" cy="2269027"/>
              <a:chOff x="7792235" y="736285"/>
              <a:chExt cx="3796739" cy="2269027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7792235" y="736285"/>
                <a:ext cx="371155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dirty="0" err="1">
                    <a:solidFill>
                      <a:srgbClr val="C81F06"/>
                    </a:solidFill>
                    <a:latin typeface="UTM A&amp;S Graceland" panose="02040603050506020204" pitchFamily="18" charset="0"/>
                  </a:rPr>
                  <a:t>Nhiệm</a:t>
                </a:r>
                <a:r>
                  <a:rPr lang="en-US" sz="6000" dirty="0">
                    <a:solidFill>
                      <a:srgbClr val="C81F06"/>
                    </a:solidFill>
                    <a:latin typeface="UTM A&amp;S Graceland" panose="02040603050506020204" pitchFamily="18" charset="0"/>
                  </a:rPr>
                  <a:t> </a:t>
                </a:r>
                <a:r>
                  <a:rPr lang="en-US" sz="6000" dirty="0" err="1">
                    <a:solidFill>
                      <a:srgbClr val="C81F06"/>
                    </a:solidFill>
                    <a:latin typeface="UTM A&amp;S Graceland" panose="02040603050506020204" pitchFamily="18" charset="0"/>
                  </a:rPr>
                  <a:t>vụ</a:t>
                </a:r>
                <a:endParaRPr lang="vi-VN" sz="6000" dirty="0">
                  <a:solidFill>
                    <a:srgbClr val="C81F06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816956" y="1353221"/>
                <a:ext cx="371155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dirty="0" err="1">
                    <a:solidFill>
                      <a:srgbClr val="C81F06"/>
                    </a:solidFill>
                    <a:latin typeface="UTM A&amp;S Graceland" panose="02040603050506020204" pitchFamily="18" charset="0"/>
                  </a:rPr>
                  <a:t>giải</a:t>
                </a:r>
                <a:r>
                  <a:rPr lang="en-US" sz="6000" dirty="0">
                    <a:solidFill>
                      <a:srgbClr val="C81F06"/>
                    </a:solidFill>
                    <a:latin typeface="UTM A&amp;S Graceland" panose="02040603050506020204" pitchFamily="18" charset="0"/>
                  </a:rPr>
                  <a:t> </a:t>
                </a:r>
                <a:r>
                  <a:rPr lang="en-US" sz="6000" dirty="0" err="1">
                    <a:solidFill>
                      <a:srgbClr val="C81F06"/>
                    </a:solidFill>
                    <a:latin typeface="UTM A&amp;S Graceland" panose="02040603050506020204" pitchFamily="18" charset="0"/>
                  </a:rPr>
                  <a:t>cứu</a:t>
                </a:r>
                <a:endParaRPr lang="vi-VN" sz="6000" dirty="0">
                  <a:solidFill>
                    <a:srgbClr val="C81F06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7877421" y="1989649"/>
                <a:ext cx="371155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dirty="0" err="1">
                    <a:solidFill>
                      <a:srgbClr val="C81F06"/>
                    </a:solidFill>
                    <a:latin typeface="UTM A&amp;S Graceland" panose="02040603050506020204" pitchFamily="18" charset="0"/>
                  </a:rPr>
                  <a:t>hoàn</a:t>
                </a:r>
                <a:r>
                  <a:rPr lang="en-US" sz="6000" dirty="0">
                    <a:solidFill>
                      <a:srgbClr val="C81F06"/>
                    </a:solidFill>
                    <a:latin typeface="UTM A&amp;S Graceland" panose="02040603050506020204" pitchFamily="18" charset="0"/>
                  </a:rPr>
                  <a:t> </a:t>
                </a:r>
                <a:r>
                  <a:rPr lang="en-US" sz="6000" dirty="0" err="1">
                    <a:solidFill>
                      <a:srgbClr val="C81F06"/>
                    </a:solidFill>
                    <a:latin typeface="UTM A&amp;S Graceland" panose="02040603050506020204" pitchFamily="18" charset="0"/>
                  </a:rPr>
                  <a:t>thành</a:t>
                </a:r>
                <a:endParaRPr lang="vi-VN" sz="6000" dirty="0">
                  <a:solidFill>
                    <a:srgbClr val="C81F06"/>
                  </a:solidFill>
                </a:endParaRPr>
              </a:p>
            </p:txBody>
          </p:sp>
        </p:grpSp>
      </p:grpSp>
      <p:pic>
        <p:nvPicPr>
          <p:cNvPr id="6" name="图片 6">
            <a:extLst>
              <a:ext uri="{FF2B5EF4-FFF2-40B4-BE49-F238E27FC236}">
                <a16:creationId xmlns:a16="http://schemas.microsoft.com/office/drawing/2014/main" id="{C2678AD4-900F-488A-BA86-667F2660F1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56059" y="1274034"/>
            <a:ext cx="5315855" cy="523525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B1F30AB-0BFD-4403-909F-1E3B59AC21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0871" y="-1014769"/>
            <a:ext cx="8922785" cy="892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875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062 0.01551 C -0.1375 0.06852 -0.12877 0.14259 -0.09778 0.14144 C -0.05299 0.14144 -0.04948 -0.10648 0.00391 -0.10741 C 0.05222 -0.10741 0.02644 0.10949 0.07279 0.10857 C 0.12097 0.10857 0.09519 -0.04838 0.14714 -0.04838 C 0.19349 -0.04838 0.16745 0.05741 0.20899 0.05741 C 0.2487 0.05741 0.22813 -0.02338 0.2642 -0.02338 C 0.28477 -0.02338 0.28672 -0.00139 0.28841 0.01551 " pathEditMode="relative" rAng="0" ptsTypes="AAAAAAAA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521</Words>
  <Application>Microsoft Office PowerPoint</Application>
  <PresentationFormat>Widescreen</PresentationFormat>
  <Paragraphs>81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Calibri</vt:lpstr>
      <vt:lpstr>UTM A&amp;S Graceland</vt:lpstr>
      <vt:lpstr>UTM Avo</vt:lpstr>
      <vt:lpstr>等线</vt:lpstr>
      <vt:lpstr>Arial</vt:lpstr>
      <vt:lpstr>UTM Showcard</vt:lpstr>
      <vt:lpstr>Times New Roman</vt:lpstr>
      <vt:lpstr>等线 Light</vt:lpstr>
      <vt:lpstr>Office 主题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Luyen tạp chung trang 99</dc:title>
  <dc:subject>Toan 4</dc:subject>
  <dc:creator>Khuyen</dc:creator>
  <cp:keywords>MangnonTeam</cp:keywords>
  <cp:lastModifiedBy>Lan Anh Dương</cp:lastModifiedBy>
  <cp:revision>160</cp:revision>
  <dcterms:created xsi:type="dcterms:W3CDTF">2020-12-18T11:03:25Z</dcterms:created>
  <dcterms:modified xsi:type="dcterms:W3CDTF">2023-07-23T09:40:45Z</dcterms:modified>
</cp:coreProperties>
</file>